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7" r:id="rId2"/>
    <p:sldId id="258" r:id="rId3"/>
    <p:sldId id="259" r:id="rId4"/>
    <p:sldId id="260" r:id="rId5"/>
    <p:sldId id="261" r:id="rId6"/>
    <p:sldId id="262" r:id="rId7"/>
    <p:sldId id="263" r:id="rId8"/>
    <p:sldId id="268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8751357A-F6A3-4B98-855B-5FA31BE27F18}">
          <p14:sldIdLst>
            <p14:sldId id="267"/>
            <p14:sldId id="258"/>
            <p14:sldId id="259"/>
            <p14:sldId id="260"/>
            <p14:sldId id="261"/>
            <p14:sldId id="262"/>
            <p14:sldId id="263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4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23060-B309-4692-AEC5-04A45A2B7BAE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AC9E0-6462-4377-9164-4863507A9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18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gab8d1ca927_3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3" name="Google Shape;503;gab8d1ca927_3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gb347e33ac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6" name="Google Shape;496;gb347e33ac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gab8d1ca927_3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3" name="Google Shape;503;gab8d1ca927_3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gb347e33ac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6" name="Google Shape;496;gb347e33ac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7455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gab8d1ca927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6" name="Google Shape;466;gab8d1ca927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5036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gab8d1ca927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6" name="Google Shape;466;gab8d1ca927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1979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gb347e33ac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6" name="Google Shape;496;gb347e33ac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7461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gab8d1ca927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6" name="Google Shape;466;gab8d1ca927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1979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D850-08CC-4ED0-9D86-0855A5AF03F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6D99-A4A9-4C48-B935-BCD8F52E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D850-08CC-4ED0-9D86-0855A5AF03F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6D99-A4A9-4C48-B935-BCD8F52E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43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D850-08CC-4ED0-9D86-0855A5AF03F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6D99-A4A9-4C48-B935-BCD8F52E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31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1912475" y="2261338"/>
            <a:ext cx="5319000" cy="8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title" idx="2" hasCustomPrompt="1"/>
          </p:nvPr>
        </p:nvSpPr>
        <p:spPr>
          <a:xfrm>
            <a:off x="3105600" y="1164675"/>
            <a:ext cx="2932800" cy="97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9" name="Google Shape;29;p3"/>
          <p:cNvSpPr txBox="1">
            <a:spLocks noGrp="1"/>
          </p:cNvSpPr>
          <p:nvPr>
            <p:ph type="subTitle" idx="1"/>
          </p:nvPr>
        </p:nvSpPr>
        <p:spPr>
          <a:xfrm>
            <a:off x="2815400" y="3123913"/>
            <a:ext cx="3513300" cy="43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/>
          <p:nvPr/>
        </p:nvSpPr>
        <p:spPr>
          <a:xfrm rot="10800000">
            <a:off x="-260192" y="3285293"/>
            <a:ext cx="4058317" cy="172978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"/>
          <p:cNvSpPr/>
          <p:nvPr/>
        </p:nvSpPr>
        <p:spPr>
          <a:xfrm rot="10800000">
            <a:off x="158481" y="4429982"/>
            <a:ext cx="4130269" cy="1085168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3"/>
          <p:cNvSpPr/>
          <p:nvPr/>
        </p:nvSpPr>
        <p:spPr>
          <a:xfrm>
            <a:off x="3699725" y="466367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3"/>
          <p:cNvSpPr/>
          <p:nvPr/>
        </p:nvSpPr>
        <p:spPr>
          <a:xfrm>
            <a:off x="1811013" y="438261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3"/>
          <p:cNvSpPr/>
          <p:nvPr/>
        </p:nvSpPr>
        <p:spPr>
          <a:xfrm>
            <a:off x="-332175" y="3703451"/>
            <a:ext cx="2874201" cy="1521816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3"/>
          <p:cNvSpPr/>
          <p:nvPr/>
        </p:nvSpPr>
        <p:spPr>
          <a:xfrm>
            <a:off x="1232025" y="401702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3"/>
          <p:cNvSpPr/>
          <p:nvPr/>
        </p:nvSpPr>
        <p:spPr>
          <a:xfrm>
            <a:off x="108888" y="3007538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3"/>
          <p:cNvSpPr/>
          <p:nvPr/>
        </p:nvSpPr>
        <p:spPr>
          <a:xfrm>
            <a:off x="5365175" y="166613"/>
            <a:ext cx="4058317" cy="172978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3"/>
          <p:cNvSpPr/>
          <p:nvPr/>
        </p:nvSpPr>
        <p:spPr>
          <a:xfrm>
            <a:off x="4874550" y="-333462"/>
            <a:ext cx="4130269" cy="1085168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3"/>
          <p:cNvSpPr/>
          <p:nvPr/>
        </p:nvSpPr>
        <p:spPr>
          <a:xfrm rot="10800000">
            <a:off x="5365175" y="41931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3"/>
          <p:cNvSpPr/>
          <p:nvPr/>
        </p:nvSpPr>
        <p:spPr>
          <a:xfrm rot="10800000">
            <a:off x="7188788" y="635575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3"/>
          <p:cNvSpPr/>
          <p:nvPr/>
        </p:nvSpPr>
        <p:spPr>
          <a:xfrm rot="10800000">
            <a:off x="6621274" y="-43579"/>
            <a:ext cx="2874201" cy="1521816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3"/>
          <p:cNvSpPr/>
          <p:nvPr/>
        </p:nvSpPr>
        <p:spPr>
          <a:xfrm rot="10800000">
            <a:off x="7832875" y="106596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3"/>
          <p:cNvSpPr/>
          <p:nvPr/>
        </p:nvSpPr>
        <p:spPr>
          <a:xfrm rot="10800000">
            <a:off x="8890913" y="201065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3463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"/>
          <p:cNvSpPr txBox="1">
            <a:spLocks noGrp="1"/>
          </p:cNvSpPr>
          <p:nvPr>
            <p:ph type="subTitle" idx="1"/>
          </p:nvPr>
        </p:nvSpPr>
        <p:spPr>
          <a:xfrm>
            <a:off x="5069450" y="2590588"/>
            <a:ext cx="28848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ubTitle" idx="2"/>
          </p:nvPr>
        </p:nvSpPr>
        <p:spPr>
          <a:xfrm>
            <a:off x="5069400" y="2882600"/>
            <a:ext cx="2884800" cy="7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5"/>
          <p:cNvSpPr txBox="1">
            <a:spLocks noGrp="1"/>
          </p:cNvSpPr>
          <p:nvPr>
            <p:ph type="subTitle" idx="3"/>
          </p:nvPr>
        </p:nvSpPr>
        <p:spPr>
          <a:xfrm>
            <a:off x="1189788" y="2590588"/>
            <a:ext cx="28848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65" name="Google Shape;65;p5"/>
          <p:cNvSpPr txBox="1">
            <a:spLocks noGrp="1"/>
          </p:cNvSpPr>
          <p:nvPr>
            <p:ph type="subTitle" idx="4"/>
          </p:nvPr>
        </p:nvSpPr>
        <p:spPr>
          <a:xfrm>
            <a:off x="1189800" y="2882600"/>
            <a:ext cx="2884800" cy="7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5"/>
          <p:cNvSpPr/>
          <p:nvPr/>
        </p:nvSpPr>
        <p:spPr>
          <a:xfrm rot="10376871">
            <a:off x="-495921" y="-203555"/>
            <a:ext cx="4143688" cy="1411694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5"/>
          <p:cNvSpPr/>
          <p:nvPr/>
        </p:nvSpPr>
        <p:spPr>
          <a:xfrm>
            <a:off x="3812651" y="348974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5"/>
          <p:cNvSpPr/>
          <p:nvPr/>
        </p:nvSpPr>
        <p:spPr>
          <a:xfrm>
            <a:off x="593226" y="838649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5"/>
          <p:cNvSpPr/>
          <p:nvPr/>
        </p:nvSpPr>
        <p:spPr>
          <a:xfrm>
            <a:off x="4418776" y="63342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5"/>
          <p:cNvSpPr/>
          <p:nvPr/>
        </p:nvSpPr>
        <p:spPr>
          <a:xfrm>
            <a:off x="2981851" y="250274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5"/>
          <p:cNvSpPr/>
          <p:nvPr/>
        </p:nvSpPr>
        <p:spPr>
          <a:xfrm flipH="1">
            <a:off x="-201027" y="-164602"/>
            <a:ext cx="3007352" cy="1244123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5"/>
          <p:cNvSpPr/>
          <p:nvPr/>
        </p:nvSpPr>
        <p:spPr>
          <a:xfrm rot="10800000">
            <a:off x="-259611" y="-297078"/>
            <a:ext cx="2457436" cy="930503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5"/>
          <p:cNvSpPr/>
          <p:nvPr/>
        </p:nvSpPr>
        <p:spPr>
          <a:xfrm rot="-448972">
            <a:off x="5418223" y="3906226"/>
            <a:ext cx="4114989" cy="1394558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5"/>
          <p:cNvSpPr/>
          <p:nvPr/>
        </p:nvSpPr>
        <p:spPr>
          <a:xfrm rot="10800000">
            <a:off x="4710711" y="4724448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5"/>
          <p:cNvSpPr/>
          <p:nvPr/>
        </p:nvSpPr>
        <p:spPr>
          <a:xfrm rot="10800000">
            <a:off x="8391336" y="4168473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5"/>
          <p:cNvSpPr/>
          <p:nvPr/>
        </p:nvSpPr>
        <p:spPr>
          <a:xfrm rot="10800000">
            <a:off x="5390761" y="416847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5"/>
          <p:cNvSpPr/>
          <p:nvPr/>
        </p:nvSpPr>
        <p:spPr>
          <a:xfrm rot="10800000">
            <a:off x="6002711" y="4756848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5"/>
          <p:cNvSpPr/>
          <p:nvPr/>
        </p:nvSpPr>
        <p:spPr>
          <a:xfrm rot="10800000" flipH="1">
            <a:off x="6276637" y="4026301"/>
            <a:ext cx="3007352" cy="1244123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5"/>
          <p:cNvSpPr/>
          <p:nvPr/>
        </p:nvSpPr>
        <p:spPr>
          <a:xfrm>
            <a:off x="6885137" y="4472397"/>
            <a:ext cx="2457436" cy="930503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3977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540000" y="363275"/>
            <a:ext cx="806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540000" y="1028700"/>
            <a:ext cx="8064000" cy="357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2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47" name="Google Shape;47;p4"/>
          <p:cNvGrpSpPr/>
          <p:nvPr/>
        </p:nvGrpSpPr>
        <p:grpSpPr>
          <a:xfrm flipH="1">
            <a:off x="-129749" y="-116300"/>
            <a:ext cx="2684034" cy="1738163"/>
            <a:chOff x="6654501" y="-116300"/>
            <a:chExt cx="2684034" cy="1738163"/>
          </a:xfrm>
        </p:grpSpPr>
        <p:sp>
          <p:nvSpPr>
            <p:cNvPr id="48" name="Google Shape;48;p4"/>
            <p:cNvSpPr/>
            <p:nvPr/>
          </p:nvSpPr>
          <p:spPr>
            <a:xfrm>
              <a:off x="6654501" y="-116300"/>
              <a:ext cx="2684034" cy="1535681"/>
            </a:xfrm>
            <a:custGeom>
              <a:avLst/>
              <a:gdLst/>
              <a:ahLst/>
              <a:cxnLst/>
              <a:rect l="l" t="t" r="r" b="b"/>
              <a:pathLst>
                <a:path w="64695" h="36451" extrusionOk="0">
                  <a:moveTo>
                    <a:pt x="5503" y="0"/>
                  </a:moveTo>
                  <a:cubicBezTo>
                    <a:pt x="2589" y="0"/>
                    <a:pt x="1" y="186"/>
                    <a:pt x="237" y="874"/>
                  </a:cubicBezTo>
                  <a:cubicBezTo>
                    <a:pt x="460" y="1499"/>
                    <a:pt x="4411" y="2169"/>
                    <a:pt x="5259" y="2593"/>
                  </a:cubicBezTo>
                  <a:cubicBezTo>
                    <a:pt x="7178" y="3552"/>
                    <a:pt x="8897" y="4869"/>
                    <a:pt x="10325" y="6454"/>
                  </a:cubicBezTo>
                  <a:cubicBezTo>
                    <a:pt x="13673" y="10092"/>
                    <a:pt x="16619" y="21050"/>
                    <a:pt x="24989" y="22345"/>
                  </a:cubicBezTo>
                  <a:cubicBezTo>
                    <a:pt x="25398" y="22407"/>
                    <a:pt x="25804" y="22437"/>
                    <a:pt x="26206" y="22437"/>
                  </a:cubicBezTo>
                  <a:cubicBezTo>
                    <a:pt x="31849" y="22437"/>
                    <a:pt x="36809" y="16669"/>
                    <a:pt x="38871" y="15314"/>
                  </a:cubicBezTo>
                  <a:cubicBezTo>
                    <a:pt x="39863" y="14681"/>
                    <a:pt x="40996" y="14362"/>
                    <a:pt x="42135" y="14362"/>
                  </a:cubicBezTo>
                  <a:cubicBezTo>
                    <a:pt x="43201" y="14362"/>
                    <a:pt x="44272" y="14642"/>
                    <a:pt x="45232" y="15203"/>
                  </a:cubicBezTo>
                  <a:cubicBezTo>
                    <a:pt x="49027" y="17502"/>
                    <a:pt x="49071" y="22858"/>
                    <a:pt x="50634" y="27010"/>
                  </a:cubicBezTo>
                  <a:cubicBezTo>
                    <a:pt x="52642" y="32143"/>
                    <a:pt x="57307" y="35759"/>
                    <a:pt x="62775" y="36450"/>
                  </a:cubicBezTo>
                  <a:cubicBezTo>
                    <a:pt x="62396" y="25269"/>
                    <a:pt x="63043" y="14065"/>
                    <a:pt x="64694" y="2994"/>
                  </a:cubicBezTo>
                  <a:cubicBezTo>
                    <a:pt x="57530" y="1745"/>
                    <a:pt x="50232" y="1499"/>
                    <a:pt x="42978" y="1254"/>
                  </a:cubicBezTo>
                  <a:cubicBezTo>
                    <a:pt x="32957" y="896"/>
                    <a:pt x="22936" y="562"/>
                    <a:pt x="12914" y="249"/>
                  </a:cubicBezTo>
                  <a:cubicBezTo>
                    <a:pt x="12140" y="215"/>
                    <a:pt x="8634" y="0"/>
                    <a:pt x="55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4"/>
            <p:cNvSpPr/>
            <p:nvPr/>
          </p:nvSpPr>
          <p:spPr>
            <a:xfrm rot="5400000" flipH="1">
              <a:off x="8050932" y="-354518"/>
              <a:ext cx="808131" cy="1493289"/>
            </a:xfrm>
            <a:custGeom>
              <a:avLst/>
              <a:gdLst/>
              <a:ahLst/>
              <a:cxnLst/>
              <a:rect l="l" t="t" r="r" b="b"/>
              <a:pathLst>
                <a:path w="24039" h="44420" extrusionOk="0">
                  <a:moveTo>
                    <a:pt x="17715" y="1"/>
                  </a:moveTo>
                  <a:cubicBezTo>
                    <a:pt x="16371" y="1"/>
                    <a:pt x="14900" y="541"/>
                    <a:pt x="13704" y="2213"/>
                  </a:cubicBezTo>
                  <a:cubicBezTo>
                    <a:pt x="10848" y="6185"/>
                    <a:pt x="15289" y="12211"/>
                    <a:pt x="13392" y="17300"/>
                  </a:cubicBezTo>
                  <a:cubicBezTo>
                    <a:pt x="11272" y="22947"/>
                    <a:pt x="1" y="24509"/>
                    <a:pt x="1384" y="34262"/>
                  </a:cubicBezTo>
                  <a:cubicBezTo>
                    <a:pt x="2268" y="40412"/>
                    <a:pt x="11808" y="44419"/>
                    <a:pt x="18141" y="44419"/>
                  </a:cubicBezTo>
                  <a:cubicBezTo>
                    <a:pt x="19486" y="44419"/>
                    <a:pt x="20686" y="44239"/>
                    <a:pt x="21628" y="43860"/>
                  </a:cubicBezTo>
                  <a:cubicBezTo>
                    <a:pt x="21918" y="43748"/>
                    <a:pt x="23413" y="36851"/>
                    <a:pt x="23480" y="36048"/>
                  </a:cubicBezTo>
                  <a:cubicBezTo>
                    <a:pt x="24038" y="28549"/>
                    <a:pt x="24016" y="20983"/>
                    <a:pt x="23369" y="13484"/>
                  </a:cubicBezTo>
                  <a:cubicBezTo>
                    <a:pt x="23056" y="9890"/>
                    <a:pt x="22699" y="6252"/>
                    <a:pt x="22186" y="2681"/>
                  </a:cubicBezTo>
                  <a:cubicBezTo>
                    <a:pt x="22052" y="1766"/>
                    <a:pt x="22141" y="2168"/>
                    <a:pt x="21315" y="1320"/>
                  </a:cubicBezTo>
                  <a:cubicBezTo>
                    <a:pt x="20767" y="784"/>
                    <a:pt x="19333" y="1"/>
                    <a:pt x="177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4"/>
            <p:cNvSpPr/>
            <p:nvPr/>
          </p:nvSpPr>
          <p:spPr>
            <a:xfrm rot="10800000">
              <a:off x="7613850" y="-116300"/>
              <a:ext cx="1724676" cy="736904"/>
            </a:xfrm>
            <a:custGeom>
              <a:avLst/>
              <a:gdLst/>
              <a:ahLst/>
              <a:cxnLst/>
              <a:rect l="l" t="t" r="r" b="b"/>
              <a:pathLst>
                <a:path w="143993" h="61524" extrusionOk="0">
                  <a:moveTo>
                    <a:pt x="25900" y="1"/>
                  </a:moveTo>
                  <a:cubicBezTo>
                    <a:pt x="11671" y="1"/>
                    <a:pt x="1" y="8596"/>
                    <a:pt x="1" y="8596"/>
                  </a:cubicBezTo>
                  <a:lnTo>
                    <a:pt x="186" y="61523"/>
                  </a:lnTo>
                  <a:lnTo>
                    <a:pt x="143993" y="61523"/>
                  </a:lnTo>
                  <a:cubicBezTo>
                    <a:pt x="138074" y="43327"/>
                    <a:pt x="128448" y="39288"/>
                    <a:pt x="117124" y="39288"/>
                  </a:cubicBezTo>
                  <a:cubicBezTo>
                    <a:pt x="108085" y="39288"/>
                    <a:pt x="97965" y="41861"/>
                    <a:pt x="87783" y="41861"/>
                  </a:cubicBezTo>
                  <a:cubicBezTo>
                    <a:pt x="83897" y="41861"/>
                    <a:pt x="80003" y="41486"/>
                    <a:pt x="76156" y="40451"/>
                  </a:cubicBezTo>
                  <a:cubicBezTo>
                    <a:pt x="58842" y="35830"/>
                    <a:pt x="64326" y="18763"/>
                    <a:pt x="43685" y="5269"/>
                  </a:cubicBezTo>
                  <a:cubicBezTo>
                    <a:pt x="37737" y="1386"/>
                    <a:pt x="31612" y="1"/>
                    <a:pt x="259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4"/>
            <p:cNvSpPr/>
            <p:nvPr/>
          </p:nvSpPr>
          <p:spPr>
            <a:xfrm>
              <a:off x="7365463" y="107038"/>
              <a:ext cx="163500" cy="163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4"/>
            <p:cNvSpPr/>
            <p:nvPr/>
          </p:nvSpPr>
          <p:spPr>
            <a:xfrm>
              <a:off x="8469625" y="775288"/>
              <a:ext cx="98400" cy="98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4"/>
            <p:cNvSpPr/>
            <p:nvPr/>
          </p:nvSpPr>
          <p:spPr>
            <a:xfrm>
              <a:off x="8942775" y="1523163"/>
              <a:ext cx="98400" cy="987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" name="Google Shape;54;p4"/>
          <p:cNvGrpSpPr/>
          <p:nvPr/>
        </p:nvGrpSpPr>
        <p:grpSpPr>
          <a:xfrm>
            <a:off x="6806901" y="-116300"/>
            <a:ext cx="2684034" cy="1738163"/>
            <a:chOff x="6654501" y="-116300"/>
            <a:chExt cx="2684034" cy="1738163"/>
          </a:xfrm>
        </p:grpSpPr>
        <p:sp>
          <p:nvSpPr>
            <p:cNvPr id="55" name="Google Shape;55;p4"/>
            <p:cNvSpPr/>
            <p:nvPr/>
          </p:nvSpPr>
          <p:spPr>
            <a:xfrm>
              <a:off x="6654501" y="-116300"/>
              <a:ext cx="2684034" cy="1535681"/>
            </a:xfrm>
            <a:custGeom>
              <a:avLst/>
              <a:gdLst/>
              <a:ahLst/>
              <a:cxnLst/>
              <a:rect l="l" t="t" r="r" b="b"/>
              <a:pathLst>
                <a:path w="64695" h="36451" extrusionOk="0">
                  <a:moveTo>
                    <a:pt x="5503" y="0"/>
                  </a:moveTo>
                  <a:cubicBezTo>
                    <a:pt x="2589" y="0"/>
                    <a:pt x="1" y="186"/>
                    <a:pt x="237" y="874"/>
                  </a:cubicBezTo>
                  <a:cubicBezTo>
                    <a:pt x="460" y="1499"/>
                    <a:pt x="4411" y="2169"/>
                    <a:pt x="5259" y="2593"/>
                  </a:cubicBezTo>
                  <a:cubicBezTo>
                    <a:pt x="7178" y="3552"/>
                    <a:pt x="8897" y="4869"/>
                    <a:pt x="10325" y="6454"/>
                  </a:cubicBezTo>
                  <a:cubicBezTo>
                    <a:pt x="13673" y="10092"/>
                    <a:pt x="16619" y="21050"/>
                    <a:pt x="24989" y="22345"/>
                  </a:cubicBezTo>
                  <a:cubicBezTo>
                    <a:pt x="25398" y="22407"/>
                    <a:pt x="25804" y="22437"/>
                    <a:pt x="26206" y="22437"/>
                  </a:cubicBezTo>
                  <a:cubicBezTo>
                    <a:pt x="31849" y="22437"/>
                    <a:pt x="36809" y="16669"/>
                    <a:pt x="38871" y="15314"/>
                  </a:cubicBezTo>
                  <a:cubicBezTo>
                    <a:pt x="39863" y="14681"/>
                    <a:pt x="40996" y="14362"/>
                    <a:pt x="42135" y="14362"/>
                  </a:cubicBezTo>
                  <a:cubicBezTo>
                    <a:pt x="43201" y="14362"/>
                    <a:pt x="44272" y="14642"/>
                    <a:pt x="45232" y="15203"/>
                  </a:cubicBezTo>
                  <a:cubicBezTo>
                    <a:pt x="49027" y="17502"/>
                    <a:pt x="49071" y="22858"/>
                    <a:pt x="50634" y="27010"/>
                  </a:cubicBezTo>
                  <a:cubicBezTo>
                    <a:pt x="52642" y="32143"/>
                    <a:pt x="57307" y="35759"/>
                    <a:pt x="62775" y="36450"/>
                  </a:cubicBezTo>
                  <a:cubicBezTo>
                    <a:pt x="62396" y="25269"/>
                    <a:pt x="63043" y="14065"/>
                    <a:pt x="64694" y="2994"/>
                  </a:cubicBezTo>
                  <a:cubicBezTo>
                    <a:pt x="57530" y="1745"/>
                    <a:pt x="50232" y="1499"/>
                    <a:pt x="42978" y="1254"/>
                  </a:cubicBezTo>
                  <a:cubicBezTo>
                    <a:pt x="32957" y="896"/>
                    <a:pt x="22936" y="562"/>
                    <a:pt x="12914" y="249"/>
                  </a:cubicBezTo>
                  <a:cubicBezTo>
                    <a:pt x="12140" y="215"/>
                    <a:pt x="8634" y="0"/>
                    <a:pt x="55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4"/>
            <p:cNvSpPr/>
            <p:nvPr/>
          </p:nvSpPr>
          <p:spPr>
            <a:xfrm rot="5400000" flipH="1">
              <a:off x="8050932" y="-354518"/>
              <a:ext cx="808131" cy="1493289"/>
            </a:xfrm>
            <a:custGeom>
              <a:avLst/>
              <a:gdLst/>
              <a:ahLst/>
              <a:cxnLst/>
              <a:rect l="l" t="t" r="r" b="b"/>
              <a:pathLst>
                <a:path w="24039" h="44420" extrusionOk="0">
                  <a:moveTo>
                    <a:pt x="17715" y="1"/>
                  </a:moveTo>
                  <a:cubicBezTo>
                    <a:pt x="16371" y="1"/>
                    <a:pt x="14900" y="541"/>
                    <a:pt x="13704" y="2213"/>
                  </a:cubicBezTo>
                  <a:cubicBezTo>
                    <a:pt x="10848" y="6185"/>
                    <a:pt x="15289" y="12211"/>
                    <a:pt x="13392" y="17300"/>
                  </a:cubicBezTo>
                  <a:cubicBezTo>
                    <a:pt x="11272" y="22947"/>
                    <a:pt x="1" y="24509"/>
                    <a:pt x="1384" y="34262"/>
                  </a:cubicBezTo>
                  <a:cubicBezTo>
                    <a:pt x="2268" y="40412"/>
                    <a:pt x="11808" y="44419"/>
                    <a:pt x="18141" y="44419"/>
                  </a:cubicBezTo>
                  <a:cubicBezTo>
                    <a:pt x="19486" y="44419"/>
                    <a:pt x="20686" y="44239"/>
                    <a:pt x="21628" y="43860"/>
                  </a:cubicBezTo>
                  <a:cubicBezTo>
                    <a:pt x="21918" y="43748"/>
                    <a:pt x="23413" y="36851"/>
                    <a:pt x="23480" y="36048"/>
                  </a:cubicBezTo>
                  <a:cubicBezTo>
                    <a:pt x="24038" y="28549"/>
                    <a:pt x="24016" y="20983"/>
                    <a:pt x="23369" y="13484"/>
                  </a:cubicBezTo>
                  <a:cubicBezTo>
                    <a:pt x="23056" y="9890"/>
                    <a:pt x="22699" y="6252"/>
                    <a:pt x="22186" y="2681"/>
                  </a:cubicBezTo>
                  <a:cubicBezTo>
                    <a:pt x="22052" y="1766"/>
                    <a:pt x="22141" y="2168"/>
                    <a:pt x="21315" y="1320"/>
                  </a:cubicBezTo>
                  <a:cubicBezTo>
                    <a:pt x="20767" y="784"/>
                    <a:pt x="19333" y="1"/>
                    <a:pt x="177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4"/>
            <p:cNvSpPr/>
            <p:nvPr/>
          </p:nvSpPr>
          <p:spPr>
            <a:xfrm rot="10800000">
              <a:off x="7613850" y="-116300"/>
              <a:ext cx="1724676" cy="736904"/>
            </a:xfrm>
            <a:custGeom>
              <a:avLst/>
              <a:gdLst/>
              <a:ahLst/>
              <a:cxnLst/>
              <a:rect l="l" t="t" r="r" b="b"/>
              <a:pathLst>
                <a:path w="143993" h="61524" extrusionOk="0">
                  <a:moveTo>
                    <a:pt x="25900" y="1"/>
                  </a:moveTo>
                  <a:cubicBezTo>
                    <a:pt x="11671" y="1"/>
                    <a:pt x="1" y="8596"/>
                    <a:pt x="1" y="8596"/>
                  </a:cubicBezTo>
                  <a:lnTo>
                    <a:pt x="186" y="61523"/>
                  </a:lnTo>
                  <a:lnTo>
                    <a:pt x="143993" y="61523"/>
                  </a:lnTo>
                  <a:cubicBezTo>
                    <a:pt x="138074" y="43327"/>
                    <a:pt x="128448" y="39288"/>
                    <a:pt x="117124" y="39288"/>
                  </a:cubicBezTo>
                  <a:cubicBezTo>
                    <a:pt x="108085" y="39288"/>
                    <a:pt x="97965" y="41861"/>
                    <a:pt x="87783" y="41861"/>
                  </a:cubicBezTo>
                  <a:cubicBezTo>
                    <a:pt x="83897" y="41861"/>
                    <a:pt x="80003" y="41486"/>
                    <a:pt x="76156" y="40451"/>
                  </a:cubicBezTo>
                  <a:cubicBezTo>
                    <a:pt x="58842" y="35830"/>
                    <a:pt x="64326" y="18763"/>
                    <a:pt x="43685" y="5269"/>
                  </a:cubicBezTo>
                  <a:cubicBezTo>
                    <a:pt x="37737" y="1386"/>
                    <a:pt x="31612" y="1"/>
                    <a:pt x="259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4"/>
            <p:cNvSpPr/>
            <p:nvPr/>
          </p:nvSpPr>
          <p:spPr>
            <a:xfrm>
              <a:off x="7365463" y="107038"/>
              <a:ext cx="163500" cy="163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4"/>
            <p:cNvSpPr/>
            <p:nvPr/>
          </p:nvSpPr>
          <p:spPr>
            <a:xfrm>
              <a:off x="8469625" y="775288"/>
              <a:ext cx="98400" cy="98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4"/>
            <p:cNvSpPr/>
            <p:nvPr/>
          </p:nvSpPr>
          <p:spPr>
            <a:xfrm>
              <a:off x="8942775" y="1523163"/>
              <a:ext cx="98400" cy="987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18054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D850-08CC-4ED0-9D86-0855A5AF03F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6D99-A4A9-4C48-B935-BCD8F52E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9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D850-08CC-4ED0-9D86-0855A5AF03F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6D99-A4A9-4C48-B935-BCD8F52E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03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D850-08CC-4ED0-9D86-0855A5AF03F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6D99-A4A9-4C48-B935-BCD8F52E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351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D850-08CC-4ED0-9D86-0855A5AF03F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6D99-A4A9-4C48-B935-BCD8F52E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63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D850-08CC-4ED0-9D86-0855A5AF03F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6D99-A4A9-4C48-B935-BCD8F52E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67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D850-08CC-4ED0-9D86-0855A5AF03F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6D99-A4A9-4C48-B935-BCD8F52E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4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D850-08CC-4ED0-9D86-0855A5AF03F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6D99-A4A9-4C48-B935-BCD8F52E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4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D850-08CC-4ED0-9D86-0855A5AF03F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6D99-A4A9-4C48-B935-BCD8F52E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9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2D850-08CC-4ED0-9D86-0855A5AF03F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6D99-A4A9-4C48-B935-BCD8F52E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70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35"/>
          <p:cNvSpPr txBox="1">
            <a:spLocks noGrp="1"/>
          </p:cNvSpPr>
          <p:nvPr>
            <p:ph type="subTitle" idx="4"/>
          </p:nvPr>
        </p:nvSpPr>
        <p:spPr>
          <a:xfrm>
            <a:off x="990600" y="1342499"/>
            <a:ext cx="6707372" cy="13816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457200" algn="l">
              <a:lnSpc>
                <a:spcPct val="150000"/>
              </a:lnSpc>
              <a:spcAft>
                <a:spcPts val="1000"/>
              </a:spcAft>
            </a:pPr>
            <a:r>
              <a:rPr lang="en-US" sz="3000" b="1" dirty="0" err="1" smtClean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Permasalahan</a:t>
            </a:r>
            <a:r>
              <a:rPr lang="en-US" sz="3000" b="1" dirty="0" smtClean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US" sz="3000" b="1" dirty="0" err="1" smtClean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Penyakit</a:t>
            </a:r>
            <a:r>
              <a:rPr lang="en-US" sz="3000" b="1" dirty="0" smtClean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pada</a:t>
            </a:r>
            <a:r>
              <a:rPr lang="en-US" sz="3000" b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Indera</a:t>
            </a:r>
            <a:r>
              <a:rPr lang="en-US" sz="3000" b="1" dirty="0" smtClean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US" sz="3000" b="1" dirty="0" err="1" smtClean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Penglihatan</a:t>
            </a:r>
            <a:r>
              <a:rPr lang="en-US" sz="3000" b="1" dirty="0" smtClean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dan</a:t>
            </a:r>
            <a:r>
              <a:rPr lang="en-US" sz="3000" b="1" dirty="0" smtClean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Pendengaran</a:t>
            </a:r>
            <a:endParaRPr lang="id-ID" sz="3000" b="1" dirty="0">
              <a:effectLst/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Google Shape;509;p35"/>
          <p:cNvSpPr txBox="1">
            <a:spLocks noGrp="1"/>
          </p:cNvSpPr>
          <p:nvPr>
            <p:ph type="subTitle" idx="4"/>
          </p:nvPr>
        </p:nvSpPr>
        <p:spPr>
          <a:xfrm>
            <a:off x="1295400" y="2790299"/>
            <a:ext cx="6510628" cy="17626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457200" algn="l">
              <a:lnSpc>
                <a:spcPct val="150000"/>
              </a:lnSpc>
              <a:spcAft>
                <a:spcPts val="1000"/>
              </a:spcAft>
            </a:pPr>
            <a:r>
              <a:rPr lang="en-US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Oleh</a:t>
            </a:r>
            <a:r>
              <a:rPr lang="en-US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 </a:t>
            </a:r>
            <a:r>
              <a:rPr lang="en-US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Fauzia</a:t>
            </a:r>
            <a:r>
              <a:rPr lang="en-US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Alvian</a:t>
            </a:r>
            <a:r>
              <a:rPr lang="en-US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Nurkasanah</a:t>
            </a:r>
            <a:endParaRPr lang="id-ID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73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34"/>
          <p:cNvSpPr txBox="1">
            <a:spLocks noGrp="1"/>
          </p:cNvSpPr>
          <p:nvPr>
            <p:ph type="title"/>
          </p:nvPr>
        </p:nvSpPr>
        <p:spPr>
          <a:xfrm>
            <a:off x="304800" y="225450"/>
            <a:ext cx="5319000" cy="8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just" rtl="0">
              <a:lnSpc>
                <a:spcPct val="150000"/>
              </a:lnSpc>
              <a:spcAft>
                <a:spcPts val="1000"/>
              </a:spcAft>
            </a:pPr>
            <a:r>
              <a:rPr lang="en-US" sz="1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a. </a:t>
            </a:r>
            <a:r>
              <a:rPr lang="en-US" sz="1800" b="1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Permasalahan</a:t>
            </a:r>
            <a:r>
              <a:rPr lang="en-US" sz="1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US" sz="1800" b="1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Penyakit</a:t>
            </a:r>
            <a:r>
              <a:rPr lang="en-US" sz="1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pada</a:t>
            </a:r>
            <a:r>
              <a:rPr lang="en-US" sz="1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Indera</a:t>
            </a:r>
            <a:r>
              <a:rPr lang="en-US" sz="1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Penglihatan</a:t>
            </a:r>
            <a:endParaRPr lang="id-ID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D34DF413-AA4A-4746-A80E-DF522D2AD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1047750"/>
            <a:ext cx="7620000" cy="3429000"/>
          </a:xfrm>
        </p:spPr>
        <p:txBody>
          <a:bodyPr/>
          <a:lstStyle/>
          <a:p>
            <a:pPr algn="l">
              <a:buAutoNum type="arabicPeriod"/>
            </a:pPr>
            <a:r>
              <a:rPr lang="en-US" b="1" dirty="0" smtClean="0"/>
              <a:t>Rabun </a:t>
            </a:r>
            <a:r>
              <a:rPr lang="en-US" b="1" dirty="0" err="1" smtClean="0"/>
              <a:t>Jauh</a:t>
            </a:r>
            <a:endParaRPr lang="en-US" b="1" dirty="0" smtClean="0"/>
          </a:p>
          <a:p>
            <a:pPr marL="0" indent="0" algn="l"/>
            <a:r>
              <a:rPr lang="en-US" dirty="0" smtClean="0"/>
              <a:t>Rabun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miopia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samar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. Rabun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genetik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rabun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,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kacamata</a:t>
            </a:r>
            <a:r>
              <a:rPr lang="en-US" dirty="0" smtClean="0"/>
              <a:t>, </a:t>
            </a:r>
            <a:r>
              <a:rPr lang="en-US" dirty="0" err="1" smtClean="0"/>
              <a:t>lensa</a:t>
            </a:r>
            <a:r>
              <a:rPr lang="en-US" dirty="0" smtClean="0"/>
              <a:t> </a:t>
            </a:r>
            <a:r>
              <a:rPr lang="en-US" dirty="0" err="1" smtClean="0"/>
              <a:t>kontak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laser </a:t>
            </a:r>
            <a:r>
              <a:rPr lang="en-US" dirty="0" err="1" smtClean="0"/>
              <a:t>mata</a:t>
            </a:r>
            <a:r>
              <a:rPr lang="en-US" dirty="0" smtClean="0"/>
              <a:t> (Lasik).</a:t>
            </a:r>
          </a:p>
          <a:p>
            <a:pPr marL="0" indent="0" algn="l"/>
            <a:r>
              <a:rPr lang="en-US" dirty="0" smtClean="0"/>
              <a:t>2</a:t>
            </a:r>
            <a:r>
              <a:rPr lang="en-US" b="1" dirty="0" smtClean="0"/>
              <a:t>. Rabun </a:t>
            </a:r>
            <a:r>
              <a:rPr lang="en-US" b="1" dirty="0" err="1" smtClean="0"/>
              <a:t>Dekat</a:t>
            </a:r>
            <a:endParaRPr lang="en-US" b="1" dirty="0"/>
          </a:p>
          <a:p>
            <a:pPr marL="0" indent="0" algn="l"/>
            <a:r>
              <a:rPr lang="en-US" dirty="0" smtClean="0"/>
              <a:t>Rabun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kebalikan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rabun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samar</a:t>
            </a:r>
            <a:r>
              <a:rPr lang="en-US" dirty="0" smtClean="0"/>
              <a:t> </a:t>
            </a:r>
            <a:r>
              <a:rPr lang="en-US" dirty="0" err="1" smtClean="0"/>
              <a:t>meliihat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.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genetik</a:t>
            </a:r>
            <a:r>
              <a:rPr lang="en-US" dirty="0" smtClean="0"/>
              <a:t>. </a:t>
            </a:r>
            <a:r>
              <a:rPr lang="en-US" dirty="0" err="1" smtClean="0"/>
              <a:t>Penanganannya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rabun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.</a:t>
            </a:r>
          </a:p>
          <a:p>
            <a:pPr marL="0" indent="0" algn="l"/>
            <a:r>
              <a:rPr lang="en-US" dirty="0" smtClean="0"/>
              <a:t>3. </a:t>
            </a:r>
            <a:r>
              <a:rPr lang="en-US" b="1" dirty="0" smtClean="0"/>
              <a:t>Rabun </a:t>
            </a:r>
            <a:r>
              <a:rPr lang="en-US" b="1" dirty="0" err="1" smtClean="0"/>
              <a:t>Senja</a:t>
            </a:r>
            <a:endParaRPr lang="en-US" b="1" dirty="0" smtClean="0"/>
          </a:p>
          <a:p>
            <a:pPr marL="0" indent="0" algn="l"/>
            <a:r>
              <a:rPr lang="en-US" dirty="0" smtClean="0"/>
              <a:t>Rabun </a:t>
            </a:r>
            <a:r>
              <a:rPr lang="en-US" dirty="0" err="1" smtClean="0"/>
              <a:t>senja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seeorang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di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,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gelap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di </a:t>
            </a:r>
            <a:r>
              <a:rPr lang="en-US" dirty="0" err="1" smtClean="0"/>
              <a:t>malam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.</a:t>
            </a:r>
          </a:p>
          <a:p>
            <a:pPr marL="0" indent="0" algn="l"/>
            <a:endParaRPr lang="en-US" dirty="0" smtClean="0"/>
          </a:p>
          <a:p>
            <a:pPr marL="0" indent="0" algn="l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7538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4">
            <a:extLst>
              <a:ext uri="{FF2B5EF4-FFF2-40B4-BE49-F238E27FC236}">
                <a16:creationId xmlns:a16="http://schemas.microsoft.com/office/drawing/2014/main" xmlns="" id="{D34DF413-AA4A-4746-A80E-DF522D2AD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895350"/>
            <a:ext cx="7620000" cy="3429000"/>
          </a:xfrm>
        </p:spPr>
        <p:txBody>
          <a:bodyPr/>
          <a:lstStyle/>
          <a:p>
            <a:pPr marL="0" indent="0" algn="l"/>
            <a:r>
              <a:rPr lang="en-US" sz="1600" dirty="0" smtClean="0">
                <a:latin typeface="+mn-lt"/>
              </a:rPr>
              <a:t>4. </a:t>
            </a:r>
            <a:r>
              <a:rPr lang="en-US" sz="1600" dirty="0" err="1" smtClean="0">
                <a:latin typeface="+mn-lt"/>
              </a:rPr>
              <a:t>Atigmatisme</a:t>
            </a:r>
            <a:endParaRPr lang="en-US" sz="1600" dirty="0" smtClean="0">
              <a:latin typeface="+mn-lt"/>
            </a:endParaRPr>
          </a:p>
          <a:p>
            <a:pPr marL="0" indent="0" algn="l"/>
            <a:r>
              <a:rPr lang="en-US" sz="1600" b="0" dirty="0" err="1" smtClean="0">
                <a:latin typeface="+mn-lt"/>
              </a:rPr>
              <a:t>Merupakan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kelainan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mata</a:t>
            </a:r>
            <a:r>
              <a:rPr lang="en-US" sz="1600" b="0" dirty="0" smtClean="0">
                <a:latin typeface="+mn-lt"/>
              </a:rPr>
              <a:t> yang </a:t>
            </a:r>
            <a:r>
              <a:rPr lang="en-US" sz="1600" b="0" dirty="0" err="1" smtClean="0">
                <a:latin typeface="+mn-lt"/>
              </a:rPr>
              <a:t>disebabkan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oleh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kelengkungan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korne</a:t>
            </a:r>
            <a:r>
              <a:rPr lang="en-US" sz="1600" b="0" dirty="0" err="1" smtClean="0">
                <a:latin typeface="+mn-lt"/>
              </a:rPr>
              <a:t>a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atau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lensa</a:t>
            </a:r>
            <a:r>
              <a:rPr lang="en-US" sz="1600" b="0" dirty="0" smtClean="0">
                <a:latin typeface="+mn-lt"/>
              </a:rPr>
              <a:t> yang </a:t>
            </a:r>
            <a:r>
              <a:rPr lang="en-US" sz="1600" b="0" dirty="0" err="1" smtClean="0">
                <a:latin typeface="+mn-lt"/>
              </a:rPr>
              <a:t>tidak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sempurna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atau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tidak</a:t>
            </a:r>
            <a:r>
              <a:rPr lang="en-US" sz="1600" b="0" dirty="0" smtClean="0">
                <a:latin typeface="+mn-lt"/>
              </a:rPr>
              <a:t> rata. </a:t>
            </a:r>
            <a:r>
              <a:rPr lang="en-US" sz="1600" b="0" dirty="0" err="1" smtClean="0">
                <a:latin typeface="+mn-lt"/>
              </a:rPr>
              <a:t>Menyebabkan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pengelihatan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menjadi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samar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atau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berbayang</a:t>
            </a:r>
            <a:r>
              <a:rPr lang="en-US" sz="1600" b="0" dirty="0" smtClean="0">
                <a:latin typeface="+mn-lt"/>
              </a:rPr>
              <a:t>.</a:t>
            </a:r>
          </a:p>
          <a:p>
            <a:pPr marL="0" indent="0" algn="l"/>
            <a:r>
              <a:rPr lang="en-US" sz="1600" dirty="0" smtClean="0">
                <a:latin typeface="+mn-lt"/>
              </a:rPr>
              <a:t>5. </a:t>
            </a:r>
            <a:r>
              <a:rPr lang="en-US" sz="1600" dirty="0" err="1" smtClean="0">
                <a:latin typeface="+mn-lt"/>
              </a:rPr>
              <a:t>Buta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Warna</a:t>
            </a:r>
            <a:endParaRPr lang="en-US" sz="1600" dirty="0" smtClean="0">
              <a:latin typeface="+mn-lt"/>
            </a:endParaRPr>
          </a:p>
          <a:p>
            <a:pPr marL="0" indent="0" algn="l"/>
            <a:r>
              <a:rPr lang="en-US" sz="1600" b="0" dirty="0" err="1" smtClean="0">
                <a:latin typeface="+mn-lt"/>
              </a:rPr>
              <a:t>Buta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warna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terjadi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ketika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sel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kerucut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atau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sel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warna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dalam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mata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tidak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bekerja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nnormal</a:t>
            </a:r>
            <a:r>
              <a:rPr lang="en-US" sz="1600" b="0" dirty="0" smtClean="0">
                <a:latin typeface="+mn-lt"/>
              </a:rPr>
              <a:t>. </a:t>
            </a:r>
            <a:r>
              <a:rPr lang="en-US" sz="1600" b="0" dirty="0" err="1" smtClean="0">
                <a:latin typeface="+mn-lt"/>
              </a:rPr>
              <a:t>Umumnya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diderita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sejak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lahir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tetapi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juga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bisa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berkembang</a:t>
            </a:r>
            <a:r>
              <a:rPr lang="en-US" sz="1600" b="0" dirty="0" smtClean="0">
                <a:latin typeface="+mn-lt"/>
              </a:rPr>
              <a:t> di </a:t>
            </a:r>
            <a:r>
              <a:rPr lang="en-US" sz="1600" b="0" dirty="0" err="1" smtClean="0">
                <a:latin typeface="+mn-lt"/>
              </a:rPr>
              <a:t>usia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dewasa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akibat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pengaruh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konsumsi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obat-obatan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atau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dampak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penyakit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tertentu</a:t>
            </a:r>
            <a:r>
              <a:rPr lang="en-US" sz="1600" b="0" dirty="0" smtClean="0">
                <a:latin typeface="+mn-lt"/>
              </a:rPr>
              <a:t>.</a:t>
            </a:r>
          </a:p>
          <a:p>
            <a:pPr marL="0" indent="0" algn="l"/>
            <a:r>
              <a:rPr lang="en-US" sz="1600" dirty="0" smtClean="0">
                <a:latin typeface="+mn-lt"/>
              </a:rPr>
              <a:t>6. </a:t>
            </a:r>
            <a:r>
              <a:rPr lang="en-US" sz="1600" dirty="0" err="1" smtClean="0">
                <a:latin typeface="+mn-lt"/>
              </a:rPr>
              <a:t>Glaukoma</a:t>
            </a:r>
            <a:endParaRPr lang="en-US" sz="1600" dirty="0" smtClean="0">
              <a:latin typeface="+mn-lt"/>
            </a:endParaRPr>
          </a:p>
          <a:p>
            <a:pPr marL="0" indent="0" algn="l"/>
            <a:r>
              <a:rPr lang="en-US" sz="1600" b="0" dirty="0" err="1" smtClean="0">
                <a:latin typeface="+mn-lt"/>
              </a:rPr>
              <a:t>Merupakan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penyait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gangguan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saraf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penglihatan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akibat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tekanan</a:t>
            </a:r>
            <a:r>
              <a:rPr lang="en-US" sz="1600" b="0" dirty="0" smtClean="0">
                <a:latin typeface="+mn-lt"/>
              </a:rPr>
              <a:t> di </a:t>
            </a:r>
            <a:r>
              <a:rPr lang="en-US" sz="1600" b="0" dirty="0" err="1" smtClean="0">
                <a:latin typeface="+mn-lt"/>
              </a:rPr>
              <a:t>dalam</a:t>
            </a:r>
            <a:r>
              <a:rPr lang="en-US" sz="1600" b="0" dirty="0" smtClean="0">
                <a:latin typeface="+mn-lt"/>
              </a:rPr>
              <a:t> bola </a:t>
            </a:r>
            <a:r>
              <a:rPr lang="en-US" sz="1600" b="0" dirty="0" err="1" smtClean="0">
                <a:latin typeface="+mn-lt"/>
              </a:rPr>
              <a:t>mata</a:t>
            </a:r>
            <a:r>
              <a:rPr lang="en-US" sz="1600" b="0" dirty="0" smtClean="0">
                <a:latin typeface="+mn-lt"/>
              </a:rPr>
              <a:t>. </a:t>
            </a:r>
            <a:r>
              <a:rPr lang="en-US" sz="1600" b="0" dirty="0" err="1" smtClean="0">
                <a:latin typeface="+mn-lt"/>
              </a:rPr>
              <a:t>Peningkatan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ini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diduga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berkaitan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dengan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tekanan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darah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tinggi</a:t>
            </a:r>
            <a:r>
              <a:rPr lang="en-US" sz="1600" b="0" dirty="0" smtClean="0">
                <a:latin typeface="+mn-lt"/>
              </a:rPr>
              <a:t>, </a:t>
            </a:r>
            <a:r>
              <a:rPr lang="en-US" sz="1600" b="0" dirty="0" err="1" smtClean="0">
                <a:latin typeface="+mn-lt"/>
              </a:rPr>
              <a:t>adanya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sumbatan</a:t>
            </a:r>
            <a:r>
              <a:rPr lang="en-US" sz="1600" b="0" dirty="0" smtClean="0">
                <a:latin typeface="+mn-lt"/>
              </a:rPr>
              <a:t> di </a:t>
            </a:r>
            <a:r>
              <a:rPr lang="en-US" sz="1600" b="0" dirty="0" err="1" smtClean="0">
                <a:latin typeface="+mn-lt"/>
              </a:rPr>
              <a:t>saluran</a:t>
            </a:r>
            <a:r>
              <a:rPr lang="en-US" sz="1600" b="0" dirty="0" smtClean="0">
                <a:latin typeface="+mn-lt"/>
              </a:rPr>
              <a:t> air </a:t>
            </a:r>
            <a:r>
              <a:rPr lang="en-US" sz="1600" b="0" dirty="0" err="1" smtClean="0">
                <a:latin typeface="+mn-lt"/>
              </a:rPr>
              <a:t>mata</a:t>
            </a:r>
            <a:r>
              <a:rPr lang="en-US" sz="1600" b="0" dirty="0" smtClean="0">
                <a:latin typeface="+mn-lt"/>
              </a:rPr>
              <a:t>, </a:t>
            </a:r>
            <a:r>
              <a:rPr lang="en-US" sz="1600" b="0" dirty="0" err="1" smtClean="0">
                <a:latin typeface="+mn-lt"/>
              </a:rPr>
              <a:t>atau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penggunaan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obat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kortikosteroid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secara</a:t>
            </a:r>
            <a:r>
              <a:rPr lang="en-US" sz="1600" b="0" dirty="0" smtClean="0">
                <a:latin typeface="+mn-lt"/>
              </a:rPr>
              <a:t> </a:t>
            </a:r>
            <a:r>
              <a:rPr lang="en-US" sz="1600" b="0" dirty="0" err="1" smtClean="0">
                <a:latin typeface="+mn-lt"/>
              </a:rPr>
              <a:t>berlebihan</a:t>
            </a:r>
            <a:r>
              <a:rPr lang="en-US" sz="1600" b="0" dirty="0" smtClean="0">
                <a:latin typeface="+mn-lt"/>
              </a:rPr>
              <a:t>.</a:t>
            </a:r>
            <a:endParaRPr lang="id-ID" sz="16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585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4">
            <a:extLst>
              <a:ext uri="{FF2B5EF4-FFF2-40B4-BE49-F238E27FC236}">
                <a16:creationId xmlns:a16="http://schemas.microsoft.com/office/drawing/2014/main" xmlns="" id="{D34DF413-AA4A-4746-A80E-DF522D2AD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742950"/>
            <a:ext cx="7620000" cy="3429000"/>
          </a:xfrm>
        </p:spPr>
        <p:txBody>
          <a:bodyPr/>
          <a:lstStyle/>
          <a:p>
            <a:pPr marL="0" indent="0" algn="l"/>
            <a:r>
              <a:rPr lang="en-US" sz="1600" b="1" dirty="0" smtClean="0">
                <a:latin typeface="+mn-lt"/>
              </a:rPr>
              <a:t>7. </a:t>
            </a:r>
            <a:r>
              <a:rPr lang="en-US" sz="1600" b="1" dirty="0" err="1" smtClean="0">
                <a:latin typeface="+mn-lt"/>
              </a:rPr>
              <a:t>Konjungtivitis</a:t>
            </a:r>
            <a:r>
              <a:rPr lang="en-US" sz="1600" b="1" dirty="0" smtClean="0">
                <a:latin typeface="+mn-lt"/>
              </a:rPr>
              <a:t> </a:t>
            </a:r>
          </a:p>
          <a:p>
            <a:pPr marL="0" indent="0" algn="l"/>
            <a:r>
              <a:rPr lang="en-US" dirty="0" err="1" smtClean="0"/>
              <a:t>Konjungtivitis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smtClean="0"/>
              <a:t>pink-eye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peradangan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konjungtiva</a:t>
            </a:r>
            <a:r>
              <a:rPr lang="en-US" dirty="0" smtClean="0"/>
              <a:t> (</a:t>
            </a:r>
            <a:r>
              <a:rPr lang="en-US" dirty="0" err="1" smtClean="0"/>
              <a:t>selaput</a:t>
            </a:r>
            <a:r>
              <a:rPr lang="en-US" dirty="0" smtClean="0"/>
              <a:t> tipis yang </a:t>
            </a:r>
            <a:r>
              <a:rPr lang="en-US" dirty="0" err="1" smtClean="0"/>
              <a:t>melapisi</a:t>
            </a:r>
            <a:r>
              <a:rPr lang="en-US" dirty="0" smtClean="0"/>
              <a:t> bola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kelopak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kelopak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).</a:t>
            </a:r>
          </a:p>
          <a:p>
            <a:pPr marL="0" indent="0" algn="l"/>
            <a:r>
              <a:rPr lang="en-US" sz="1600" dirty="0" err="1" smtClean="0">
                <a:latin typeface="+mn-lt"/>
              </a:rPr>
              <a:t>Kondisi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ini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biasanya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disebabkan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oleh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bakteri</a:t>
            </a:r>
            <a:r>
              <a:rPr lang="en-US" sz="1600" dirty="0" smtClean="0">
                <a:latin typeface="+mn-lt"/>
              </a:rPr>
              <a:t>, virus, </a:t>
            </a:r>
            <a:r>
              <a:rPr lang="en-US" sz="1600" dirty="0" err="1" smtClean="0">
                <a:latin typeface="+mn-lt"/>
              </a:rPr>
              <a:t>alergi</a:t>
            </a:r>
            <a:r>
              <a:rPr lang="en-US" sz="1600" dirty="0" smtClean="0">
                <a:latin typeface="+mn-lt"/>
              </a:rPr>
              <a:t>, </a:t>
            </a:r>
            <a:r>
              <a:rPr lang="en-US" sz="1600" dirty="0" err="1" smtClean="0">
                <a:latin typeface="+mn-lt"/>
              </a:rPr>
              <a:t>hingga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paparan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asap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rokok</a:t>
            </a:r>
            <a:r>
              <a:rPr lang="en-US" dirty="0" smtClean="0"/>
              <a:t>, </a:t>
            </a:r>
            <a:r>
              <a:rPr lang="en-US" dirty="0" err="1" smtClean="0"/>
              <a:t>debu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kosmetik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 marL="0" indent="0" algn="l"/>
            <a:r>
              <a:rPr lang="en-US" sz="1600" b="1" dirty="0" smtClean="0"/>
              <a:t>8. </a:t>
            </a:r>
            <a:r>
              <a:rPr lang="en-US" b="1" dirty="0" err="1" smtClean="0"/>
              <a:t>Katarak</a:t>
            </a:r>
            <a:endParaRPr lang="en-US" b="1" dirty="0" smtClean="0"/>
          </a:p>
          <a:p>
            <a:pPr marL="0" indent="0" algn="l"/>
            <a:r>
              <a:rPr lang="en-US" sz="1600" dirty="0" err="1" smtClean="0"/>
              <a:t>Katarak</a:t>
            </a:r>
            <a:r>
              <a:rPr lang="en-US" sz="1600" dirty="0" smtClean="0"/>
              <a:t>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kelainan</a:t>
            </a:r>
            <a:r>
              <a:rPr lang="en-US" sz="1600" dirty="0" smtClean="0"/>
              <a:t> </a:t>
            </a:r>
            <a:r>
              <a:rPr lang="en-US" sz="1600" dirty="0" err="1" smtClean="0"/>
              <a:t>mata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terjadi</a:t>
            </a:r>
            <a:r>
              <a:rPr lang="en-US" sz="1600" dirty="0" smtClean="0"/>
              <a:t> </a:t>
            </a:r>
            <a:r>
              <a:rPr lang="en-US" sz="1600" dirty="0" err="1" smtClean="0"/>
              <a:t>akibat</a:t>
            </a:r>
            <a:r>
              <a:rPr lang="en-US" sz="1600" dirty="0" smtClean="0"/>
              <a:t> </a:t>
            </a:r>
            <a:r>
              <a:rPr lang="en-US" sz="1600" dirty="0" err="1" smtClean="0"/>
              <a:t>penumpukan</a:t>
            </a:r>
            <a:r>
              <a:rPr lang="en-US" sz="1600" dirty="0" smtClean="0"/>
              <a:t> protein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lensa</a:t>
            </a:r>
            <a:r>
              <a:rPr lang="en-US" sz="1600" dirty="0" smtClean="0"/>
              <a:t> </a:t>
            </a:r>
            <a:r>
              <a:rPr lang="en-US" sz="1600" dirty="0" err="1" smtClean="0"/>
              <a:t>mata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pengelihatan</a:t>
            </a:r>
            <a:r>
              <a:rPr lang="en-US" dirty="0" smtClean="0"/>
              <a:t> </a:t>
            </a:r>
            <a:r>
              <a:rPr lang="en-US" dirty="0" err="1" smtClean="0"/>
              <a:t>samar</a:t>
            </a:r>
            <a:r>
              <a:rPr lang="en-US" dirty="0" smtClean="0"/>
              <a:t>.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katarak</a:t>
            </a:r>
            <a:r>
              <a:rPr lang="en-US" dirty="0" smtClean="0"/>
              <a:t> yang paling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katarak</a:t>
            </a:r>
            <a:r>
              <a:rPr lang="en-US" dirty="0" smtClean="0"/>
              <a:t> </a:t>
            </a:r>
            <a:r>
              <a:rPr lang="en-US" dirty="0" err="1" smtClean="0"/>
              <a:t>nuklir</a:t>
            </a:r>
            <a:r>
              <a:rPr lang="en-US" dirty="0" smtClean="0"/>
              <a:t>. </a:t>
            </a:r>
            <a:r>
              <a:rPr lang="en-US" dirty="0" err="1" smtClean="0"/>
              <a:t>Tumpukan</a:t>
            </a:r>
            <a:r>
              <a:rPr lang="en-US" dirty="0" smtClean="0"/>
              <a:t> protein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proses </a:t>
            </a:r>
            <a:r>
              <a:rPr lang="en-US" dirty="0" err="1" smtClean="0"/>
              <a:t>penuaan</a:t>
            </a:r>
            <a:r>
              <a:rPr lang="en-US" dirty="0" smtClean="0"/>
              <a:t>, </a:t>
            </a: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 smtClean="0"/>
              <a:t>sinar</a:t>
            </a:r>
            <a:r>
              <a:rPr lang="en-US" dirty="0" smtClean="0"/>
              <a:t> ultraviolet, diabetes, </a:t>
            </a:r>
            <a:r>
              <a:rPr lang="en-US" dirty="0" err="1" smtClean="0"/>
              <a:t>obesitas</a:t>
            </a:r>
            <a:r>
              <a:rPr lang="en-US" dirty="0" smtClean="0"/>
              <a:t>, </a:t>
            </a: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bawaan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.</a:t>
            </a:r>
            <a:endParaRPr lang="id-ID" sz="1600" dirty="0"/>
          </a:p>
        </p:txBody>
      </p:sp>
    </p:spTree>
    <p:extLst>
      <p:ext uri="{BB962C8B-B14F-4D97-AF65-F5344CB8AC3E}">
        <p14:creationId xmlns:p14="http://schemas.microsoft.com/office/powerpoint/2010/main" val="304613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498;p34"/>
          <p:cNvSpPr txBox="1">
            <a:spLocks noGrp="1"/>
          </p:cNvSpPr>
          <p:nvPr>
            <p:ph type="title"/>
          </p:nvPr>
        </p:nvSpPr>
        <p:spPr>
          <a:xfrm>
            <a:off x="762000" y="682650"/>
            <a:ext cx="5319000" cy="8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just" rtl="0">
              <a:lnSpc>
                <a:spcPct val="150000"/>
              </a:lnSpc>
              <a:spcAft>
                <a:spcPts val="1000"/>
              </a:spcAft>
            </a:pPr>
            <a:r>
              <a:rPr lang="en-US" sz="1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b.</a:t>
            </a:r>
            <a:r>
              <a:rPr lang="en-US" sz="1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Permasalahan</a:t>
            </a:r>
            <a:r>
              <a:rPr lang="en-US" sz="1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US" sz="1800" b="1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Penyakit</a:t>
            </a:r>
            <a:r>
              <a:rPr lang="en-US" sz="1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pada</a:t>
            </a:r>
            <a:r>
              <a:rPr lang="en-US" sz="1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Indera</a:t>
            </a:r>
            <a:r>
              <a:rPr lang="en-US" sz="1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Pendengaran</a:t>
            </a:r>
            <a:endParaRPr lang="id-ID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D34DF413-AA4A-4746-A80E-DF522D2AD091}"/>
              </a:ext>
            </a:extLst>
          </p:cNvPr>
          <p:cNvSpPr txBox="1">
            <a:spLocks/>
          </p:cNvSpPr>
          <p:nvPr/>
        </p:nvSpPr>
        <p:spPr>
          <a:xfrm>
            <a:off x="762000" y="1047750"/>
            <a:ext cx="7620000" cy="34290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4572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●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lvl="1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lvl="2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lvl="3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lvl="4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lvl="5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lvl="6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lvl="7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lvl="8" indent="-317500" algn="l" defTabSz="914400" rtl="0" eaLnBrk="1" latinLnBrk="0" hangingPunct="1">
              <a:spcBef>
                <a:spcPts val="1600"/>
              </a:spcBef>
              <a:spcAft>
                <a:spcPts val="1600"/>
              </a:spcAft>
              <a:buSzPts val="14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d-ID" sz="1400" dirty="0"/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xmlns="" id="{D34DF413-AA4A-4746-A80E-DF522D2AD091}"/>
              </a:ext>
            </a:extLst>
          </p:cNvPr>
          <p:cNvSpPr txBox="1">
            <a:spLocks/>
          </p:cNvSpPr>
          <p:nvPr/>
        </p:nvSpPr>
        <p:spPr>
          <a:xfrm>
            <a:off x="914400" y="1200150"/>
            <a:ext cx="7620000" cy="34290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4572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●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lvl="1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lvl="2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lvl="3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lvl="4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lvl="5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lvl="6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lvl="7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lvl="8" indent="-317500" algn="l" defTabSz="914400" rtl="0" eaLnBrk="1" latinLnBrk="0" hangingPunct="1">
              <a:spcBef>
                <a:spcPts val="1600"/>
              </a:spcBef>
              <a:spcAft>
                <a:spcPts val="1600"/>
              </a:spcAft>
              <a:buSzPts val="14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 smtClean="0"/>
              <a:t>1. Otitis </a:t>
            </a:r>
            <a:r>
              <a:rPr lang="en-US" sz="1400" b="1" dirty="0" err="1" smtClean="0"/>
              <a:t>Eksterna</a:t>
            </a:r>
            <a:endParaRPr lang="en-US" sz="1400" b="1" dirty="0" smtClean="0"/>
          </a:p>
          <a:p>
            <a:pPr marL="0" indent="0">
              <a:buNone/>
            </a:pPr>
            <a:r>
              <a:rPr lang="en-US" sz="1400" dirty="0" smtClean="0"/>
              <a:t>Otitis </a:t>
            </a:r>
            <a:r>
              <a:rPr lang="en-US" sz="1400" dirty="0" err="1" smtClean="0"/>
              <a:t>eksterna</a:t>
            </a:r>
            <a:r>
              <a:rPr lang="en-US" sz="1400" dirty="0" smtClean="0"/>
              <a:t>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i="1" dirty="0" smtClean="0"/>
              <a:t>Swimmer’s ear </a:t>
            </a:r>
            <a:r>
              <a:rPr lang="en-US" sz="1400" dirty="0" err="1" smtClean="0"/>
              <a:t>merupakan</a:t>
            </a:r>
            <a:r>
              <a:rPr lang="en-US" sz="1400" dirty="0" smtClean="0"/>
              <a:t> </a:t>
            </a:r>
            <a:r>
              <a:rPr lang="en-US" sz="1400" dirty="0" err="1" smtClean="0"/>
              <a:t>peradangan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telinga</a:t>
            </a:r>
            <a:r>
              <a:rPr lang="en-US" sz="1400" dirty="0" smtClean="0"/>
              <a:t> </a:t>
            </a:r>
            <a:r>
              <a:rPr lang="en-US" sz="1400" dirty="0" err="1" smtClean="0"/>
              <a:t>luar</a:t>
            </a:r>
            <a:r>
              <a:rPr lang="en-US" sz="1400" dirty="0" smtClean="0"/>
              <a:t>. </a:t>
            </a:r>
            <a:r>
              <a:rPr lang="en-US" sz="1400" dirty="0" err="1" smtClean="0"/>
              <a:t>Gangguan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bisa</a:t>
            </a:r>
            <a:r>
              <a:rPr lang="en-US" sz="1400" dirty="0" smtClean="0"/>
              <a:t> </a:t>
            </a:r>
            <a:r>
              <a:rPr lang="en-US" sz="1400" dirty="0" err="1" smtClean="0"/>
              <a:t>terjadi</a:t>
            </a:r>
            <a:r>
              <a:rPr lang="en-US" sz="1400" dirty="0" smtClean="0"/>
              <a:t> </a:t>
            </a:r>
            <a:r>
              <a:rPr lang="en-US" sz="1400" dirty="0" err="1" smtClean="0"/>
              <a:t>jika</a:t>
            </a:r>
            <a:r>
              <a:rPr lang="en-US" sz="1400" dirty="0" smtClean="0"/>
              <a:t> </a:t>
            </a:r>
            <a:r>
              <a:rPr lang="en-US" sz="1400" dirty="0" err="1" smtClean="0"/>
              <a:t>telinga</a:t>
            </a:r>
            <a:r>
              <a:rPr lang="en-US" sz="1400" dirty="0" smtClean="0"/>
              <a:t> </a:t>
            </a:r>
            <a:r>
              <a:rPr lang="en-US" sz="1400" dirty="0" err="1" smtClean="0"/>
              <a:t>sering</a:t>
            </a:r>
            <a:r>
              <a:rPr lang="en-US" sz="1400" dirty="0" smtClean="0"/>
              <a:t> </a:t>
            </a:r>
            <a:r>
              <a:rPr lang="en-US" sz="1400" dirty="0" err="1" smtClean="0"/>
              <a:t>kemasukan</a:t>
            </a:r>
            <a:r>
              <a:rPr lang="en-US" sz="1400" dirty="0" smtClean="0"/>
              <a:t> air, </a:t>
            </a:r>
            <a:r>
              <a:rPr lang="en-US" sz="1400" dirty="0" err="1" smtClean="0"/>
              <a:t>misalnya</a:t>
            </a:r>
            <a:r>
              <a:rPr lang="en-US" sz="1400" dirty="0" smtClean="0"/>
              <a:t> </a:t>
            </a:r>
            <a:r>
              <a:rPr lang="en-US" sz="1400" dirty="0" err="1" smtClean="0"/>
              <a:t>karena</a:t>
            </a:r>
            <a:r>
              <a:rPr lang="en-US" sz="1400" dirty="0" smtClean="0"/>
              <a:t> </a:t>
            </a:r>
            <a:r>
              <a:rPr lang="en-US" sz="1400" dirty="0" err="1" smtClean="0"/>
              <a:t>berenang</a:t>
            </a:r>
            <a:r>
              <a:rPr lang="en-US" sz="1400" dirty="0" smtClean="0"/>
              <a:t>. </a:t>
            </a:r>
            <a:r>
              <a:rPr lang="en-US" sz="1400" dirty="0" err="1" smtClean="0"/>
              <a:t>Teliga</a:t>
            </a:r>
            <a:r>
              <a:rPr lang="en-US" sz="1400" dirty="0" smtClean="0"/>
              <a:t> yang </a:t>
            </a:r>
            <a:r>
              <a:rPr lang="en-US" sz="1400" dirty="0" err="1" smtClean="0"/>
              <a:t>sering</a:t>
            </a:r>
            <a:r>
              <a:rPr lang="en-US" sz="1400" dirty="0" smtClean="0"/>
              <a:t> </a:t>
            </a:r>
            <a:r>
              <a:rPr lang="en-US" sz="1400" dirty="0" err="1" smtClean="0"/>
              <a:t>kemasukan</a:t>
            </a:r>
            <a:r>
              <a:rPr lang="en-US" sz="1400" dirty="0" smtClean="0"/>
              <a:t> air </a:t>
            </a:r>
            <a:r>
              <a:rPr lang="en-US" sz="1400" dirty="0" err="1" smtClean="0"/>
              <a:t>akn</a:t>
            </a:r>
            <a:r>
              <a:rPr lang="en-US" sz="1400" dirty="0" smtClean="0"/>
              <a:t> </a:t>
            </a:r>
            <a:r>
              <a:rPr lang="en-US" sz="1400" dirty="0" err="1" smtClean="0"/>
              <a:t>menjadi</a:t>
            </a:r>
            <a:r>
              <a:rPr lang="en-US" sz="1400" dirty="0" smtClean="0"/>
              <a:t> </a:t>
            </a:r>
            <a:r>
              <a:rPr lang="en-US" sz="1400" dirty="0" err="1" smtClean="0"/>
              <a:t>basah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lembab</a:t>
            </a:r>
            <a:r>
              <a:rPr lang="en-US" sz="1400" dirty="0" smtClean="0"/>
              <a:t>, </a:t>
            </a:r>
            <a:r>
              <a:rPr lang="en-US" sz="1400" dirty="0" err="1" smtClean="0"/>
              <a:t>sehingga</a:t>
            </a:r>
            <a:r>
              <a:rPr lang="en-US" sz="1400" dirty="0" smtClean="0"/>
              <a:t> </a:t>
            </a:r>
            <a:r>
              <a:rPr lang="en-US" sz="1400" dirty="0" err="1" smtClean="0"/>
              <a:t>memudahkan</a:t>
            </a:r>
            <a:r>
              <a:rPr lang="en-US" sz="1400" dirty="0" smtClean="0"/>
              <a:t> </a:t>
            </a:r>
            <a:r>
              <a:rPr lang="en-US" sz="1400" dirty="0" err="1" smtClean="0"/>
              <a:t>bakteri</a:t>
            </a:r>
            <a:r>
              <a:rPr lang="en-US" sz="1400" dirty="0" smtClean="0"/>
              <a:t>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jamur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lebih</a:t>
            </a:r>
            <a:r>
              <a:rPr lang="en-US" sz="1400" dirty="0" smtClean="0"/>
              <a:t> </a:t>
            </a:r>
            <a:r>
              <a:rPr lang="en-US" sz="1400" dirty="0" err="1" smtClean="0"/>
              <a:t>mudah</a:t>
            </a:r>
            <a:r>
              <a:rPr lang="en-US" sz="1400" dirty="0" smtClean="0"/>
              <a:t> </a:t>
            </a:r>
            <a:r>
              <a:rPr lang="en-US" sz="1400" dirty="0" err="1" smtClean="0"/>
              <a:t>berkembang</a:t>
            </a:r>
            <a:r>
              <a:rPr lang="en-US" sz="1400" dirty="0" smtClean="0"/>
              <a:t> </a:t>
            </a:r>
            <a:r>
              <a:rPr lang="en-US" sz="1400" dirty="0" err="1" smtClean="0"/>
              <a:t>biak</a:t>
            </a:r>
            <a:r>
              <a:rPr lang="en-US" sz="1400" dirty="0" smtClean="0"/>
              <a:t> di </a:t>
            </a:r>
            <a:r>
              <a:rPr lang="en-US" sz="1400" dirty="0" err="1" smtClean="0"/>
              <a:t>liang</a:t>
            </a:r>
            <a:r>
              <a:rPr lang="en-US" sz="1400" dirty="0" smtClean="0"/>
              <a:t> </a:t>
            </a:r>
            <a:r>
              <a:rPr lang="en-US" sz="1400" dirty="0" err="1" smtClean="0"/>
              <a:t>telinga</a:t>
            </a:r>
            <a:r>
              <a:rPr lang="en-US" sz="1400" dirty="0" smtClean="0"/>
              <a:t>. </a:t>
            </a:r>
            <a:r>
              <a:rPr lang="en-US" sz="1400" dirty="0" err="1" smtClean="0"/>
              <a:t>Selain</a:t>
            </a:r>
            <a:r>
              <a:rPr lang="en-US" sz="1400" dirty="0" smtClean="0"/>
              <a:t> </a:t>
            </a:r>
            <a:r>
              <a:rPr lang="en-US" sz="1400" dirty="0" err="1" smtClean="0"/>
              <a:t>karena</a:t>
            </a:r>
            <a:r>
              <a:rPr lang="en-US" sz="1400" dirty="0" smtClean="0"/>
              <a:t> </a:t>
            </a:r>
            <a:r>
              <a:rPr lang="en-US" sz="1400" dirty="0" err="1" smtClean="0"/>
              <a:t>liang</a:t>
            </a:r>
            <a:r>
              <a:rPr lang="en-US" sz="1400" dirty="0" smtClean="0"/>
              <a:t> </a:t>
            </a:r>
            <a:r>
              <a:rPr lang="en-US" sz="1400" dirty="0" err="1" smtClean="0"/>
              <a:t>telinga</a:t>
            </a:r>
            <a:r>
              <a:rPr lang="en-US" sz="1400" dirty="0" smtClean="0"/>
              <a:t> yang </a:t>
            </a:r>
            <a:r>
              <a:rPr lang="en-US" sz="1400" dirty="0" err="1" smtClean="0"/>
              <a:t>sering</a:t>
            </a:r>
            <a:r>
              <a:rPr lang="en-US" sz="1400" dirty="0" smtClean="0"/>
              <a:t> </a:t>
            </a:r>
            <a:r>
              <a:rPr lang="en-US" sz="1400" dirty="0" err="1" smtClean="0"/>
              <a:t>basah</a:t>
            </a:r>
            <a:r>
              <a:rPr lang="en-US" sz="1400" dirty="0" smtClean="0"/>
              <a:t>, otitis </a:t>
            </a:r>
            <a:r>
              <a:rPr lang="en-US" sz="1400" dirty="0" err="1" smtClean="0"/>
              <a:t>eksterna</a:t>
            </a:r>
            <a:r>
              <a:rPr lang="en-US" sz="1400" dirty="0" smtClean="0"/>
              <a:t> </a:t>
            </a:r>
            <a:r>
              <a:rPr lang="en-US" sz="1400" dirty="0" err="1" smtClean="0"/>
              <a:t>juga</a:t>
            </a:r>
            <a:r>
              <a:rPr lang="en-US" sz="1400" dirty="0" smtClean="0"/>
              <a:t> </a:t>
            </a:r>
            <a:r>
              <a:rPr lang="en-US" sz="1400" dirty="0" err="1" smtClean="0"/>
              <a:t>bisa</a:t>
            </a:r>
            <a:r>
              <a:rPr lang="en-US" sz="1400" dirty="0" smtClean="0"/>
              <a:t> </a:t>
            </a:r>
            <a:r>
              <a:rPr lang="en-US" sz="1400" dirty="0" err="1" smtClean="0"/>
              <a:t>disebabkan</a:t>
            </a:r>
            <a:r>
              <a:rPr lang="en-US" sz="1400" dirty="0" smtClean="0"/>
              <a:t> </a:t>
            </a:r>
            <a:r>
              <a:rPr lang="en-US" sz="1400" dirty="0" err="1" smtClean="0"/>
              <a:t>oleh</a:t>
            </a:r>
            <a:r>
              <a:rPr lang="en-US" sz="1400" dirty="0" smtClean="0"/>
              <a:t> </a:t>
            </a:r>
            <a:r>
              <a:rPr lang="en-US" sz="1400" dirty="0" err="1" smtClean="0"/>
              <a:t>hal</a:t>
            </a:r>
            <a:r>
              <a:rPr lang="en-US" sz="1400" dirty="0" smtClean="0"/>
              <a:t> lain, </a:t>
            </a:r>
            <a:r>
              <a:rPr lang="en-US" sz="1400" dirty="0" err="1" smtClean="0"/>
              <a:t>seperti</a:t>
            </a:r>
            <a:r>
              <a:rPr lang="en-US" sz="1400" dirty="0" smtClean="0"/>
              <a:t> </a:t>
            </a:r>
            <a:r>
              <a:rPr lang="en-US" sz="1400" dirty="0" err="1" smtClean="0"/>
              <a:t>terlalu</a:t>
            </a:r>
            <a:r>
              <a:rPr lang="en-US" sz="1400" dirty="0" smtClean="0"/>
              <a:t> </a:t>
            </a:r>
            <a:r>
              <a:rPr lang="en-US" sz="1400" dirty="0" err="1" smtClean="0"/>
              <a:t>sering</a:t>
            </a:r>
            <a:r>
              <a:rPr lang="en-US" sz="1400" dirty="0" smtClean="0"/>
              <a:t>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terlalu</a:t>
            </a:r>
            <a:r>
              <a:rPr lang="en-US" sz="1400" dirty="0" smtClean="0"/>
              <a:t> </a:t>
            </a:r>
            <a:r>
              <a:rPr lang="en-US" sz="1400" dirty="0" err="1" smtClean="0"/>
              <a:t>kuat</a:t>
            </a:r>
            <a:r>
              <a:rPr lang="en-US" sz="1400" dirty="0" smtClean="0"/>
              <a:t> </a:t>
            </a:r>
            <a:r>
              <a:rPr lang="en-US" sz="1400" dirty="0" err="1" smtClean="0"/>
              <a:t>membersihkan</a:t>
            </a:r>
            <a:r>
              <a:rPr lang="en-US" sz="1400" dirty="0" smtClean="0"/>
              <a:t> </a:t>
            </a:r>
            <a:r>
              <a:rPr lang="en-US" sz="1400" dirty="0" err="1" smtClean="0"/>
              <a:t>telinga</a:t>
            </a:r>
            <a:r>
              <a:rPr lang="en-US" sz="1400" dirty="0" smtClean="0"/>
              <a:t>, </a:t>
            </a:r>
            <a:r>
              <a:rPr lang="en-US" sz="1400" dirty="0" err="1" smtClean="0"/>
              <a:t>luka</a:t>
            </a:r>
            <a:r>
              <a:rPr lang="en-US" sz="1400" dirty="0" smtClean="0"/>
              <a:t>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cedera</a:t>
            </a:r>
            <a:r>
              <a:rPr lang="en-US" sz="1400" dirty="0" smtClean="0"/>
              <a:t>, </a:t>
            </a:r>
            <a:r>
              <a:rPr lang="en-US" sz="1400" dirty="0" err="1" smtClean="0"/>
              <a:t>kemasukan</a:t>
            </a:r>
            <a:r>
              <a:rPr lang="en-US" sz="1400" dirty="0" smtClean="0"/>
              <a:t> </a:t>
            </a:r>
            <a:r>
              <a:rPr lang="en-US" sz="1400" dirty="0" err="1" smtClean="0"/>
              <a:t>benda</a:t>
            </a:r>
            <a:r>
              <a:rPr lang="en-US" sz="1400" dirty="0" smtClean="0"/>
              <a:t> </a:t>
            </a:r>
            <a:r>
              <a:rPr lang="en-US" sz="1400" dirty="0" err="1" smtClean="0"/>
              <a:t>asing</a:t>
            </a:r>
            <a:r>
              <a:rPr lang="en-US" sz="1400" dirty="0" smtClean="0"/>
              <a:t>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masalah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kulit</a:t>
            </a:r>
            <a:r>
              <a:rPr lang="en-US" sz="1400" dirty="0" smtClean="0"/>
              <a:t> </a:t>
            </a:r>
            <a:r>
              <a:rPr lang="en-US" sz="1400" dirty="0" err="1" smtClean="0"/>
              <a:t>telinga</a:t>
            </a:r>
            <a:r>
              <a:rPr lang="en-US" sz="1400" dirty="0" smtClean="0"/>
              <a:t>, </a:t>
            </a:r>
            <a:r>
              <a:rPr lang="en-US" sz="1400" dirty="0" err="1" smtClean="0"/>
              <a:t>misalnya</a:t>
            </a:r>
            <a:r>
              <a:rPr lang="en-US" sz="1400" dirty="0" smtClean="0"/>
              <a:t> </a:t>
            </a:r>
            <a:r>
              <a:rPr lang="en-US" sz="1400" dirty="0" err="1" smtClean="0"/>
              <a:t>kulit</a:t>
            </a:r>
            <a:r>
              <a:rPr lang="en-US" sz="1400" dirty="0" smtClean="0"/>
              <a:t> </a:t>
            </a:r>
            <a:r>
              <a:rPr lang="en-US" sz="1400" dirty="0" err="1" smtClean="0"/>
              <a:t>kering</a:t>
            </a:r>
            <a:r>
              <a:rPr lang="en-US" sz="1400" dirty="0" smtClean="0"/>
              <a:t>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eksim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b="1" dirty="0" smtClean="0"/>
              <a:t>2. Otitis Media</a:t>
            </a:r>
          </a:p>
          <a:p>
            <a:pPr marL="0" indent="0">
              <a:buNone/>
            </a:pPr>
            <a:r>
              <a:rPr lang="en-US" sz="1400" dirty="0" err="1" smtClean="0"/>
              <a:t>Merupakan</a:t>
            </a:r>
            <a:r>
              <a:rPr lang="en-US" sz="1400" dirty="0" smtClean="0"/>
              <a:t> </a:t>
            </a:r>
            <a:r>
              <a:rPr lang="en-US" sz="1400" dirty="0" err="1" smtClean="0"/>
              <a:t>gangguan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telinga</a:t>
            </a:r>
            <a:r>
              <a:rPr lang="en-US" sz="1400" dirty="0" smtClean="0"/>
              <a:t> </a:t>
            </a:r>
            <a:r>
              <a:rPr lang="en-US" sz="1400" dirty="0" err="1" smtClean="0"/>
              <a:t>bagian</a:t>
            </a:r>
            <a:r>
              <a:rPr lang="en-US" sz="1400" dirty="0" smtClean="0"/>
              <a:t> </a:t>
            </a:r>
            <a:r>
              <a:rPr lang="en-US" sz="1400" dirty="0" err="1" smtClean="0"/>
              <a:t>tengah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disebabkan</a:t>
            </a:r>
            <a:r>
              <a:rPr lang="en-US" sz="1400" dirty="0" smtClean="0"/>
              <a:t> </a:t>
            </a:r>
            <a:r>
              <a:rPr lang="en-US" sz="1400" dirty="0" err="1" smtClean="0"/>
              <a:t>oleh</a:t>
            </a:r>
            <a:r>
              <a:rPr lang="en-US" sz="1400" dirty="0" smtClean="0"/>
              <a:t> </a:t>
            </a:r>
            <a:r>
              <a:rPr lang="en-US" sz="1400" dirty="0" err="1" smtClean="0"/>
              <a:t>infeksi</a:t>
            </a:r>
            <a:r>
              <a:rPr lang="en-US" sz="1400" dirty="0" smtClean="0"/>
              <a:t> virus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bakteri</a:t>
            </a:r>
            <a:r>
              <a:rPr lang="en-US" sz="1400" dirty="0" smtClean="0"/>
              <a:t>. Otitis media </a:t>
            </a:r>
            <a:r>
              <a:rPr lang="en-US" sz="1400" dirty="0" err="1" smtClean="0"/>
              <a:t>lebih</a:t>
            </a:r>
            <a:r>
              <a:rPr lang="en-US" sz="1400" dirty="0" smtClean="0"/>
              <a:t> </a:t>
            </a:r>
            <a:r>
              <a:rPr lang="en-US" sz="1400" dirty="0" err="1" smtClean="0"/>
              <a:t>sering</a:t>
            </a:r>
            <a:r>
              <a:rPr lang="en-US" sz="1400" dirty="0" smtClean="0"/>
              <a:t> </a:t>
            </a:r>
            <a:r>
              <a:rPr lang="en-US" sz="1400" dirty="0" err="1" smtClean="0"/>
              <a:t>dialami</a:t>
            </a:r>
            <a:r>
              <a:rPr lang="en-US" sz="1400" dirty="0" smtClean="0"/>
              <a:t> </a:t>
            </a:r>
            <a:r>
              <a:rPr lang="en-US" sz="1400" dirty="0" err="1" smtClean="0"/>
              <a:t>oleh</a:t>
            </a:r>
            <a:r>
              <a:rPr lang="en-US" sz="1400" dirty="0" smtClean="0"/>
              <a:t> </a:t>
            </a:r>
            <a:r>
              <a:rPr lang="en-US" sz="1400" dirty="0" err="1" smtClean="0"/>
              <a:t>anak-anak</a:t>
            </a:r>
            <a:r>
              <a:rPr lang="en-US" sz="1400" dirty="0" smtClean="0"/>
              <a:t> </a:t>
            </a:r>
            <a:r>
              <a:rPr lang="en-US" sz="1400" dirty="0" err="1" smtClean="0"/>
              <a:t>dibandingkan</a:t>
            </a:r>
            <a:r>
              <a:rPr lang="en-US" sz="1400" dirty="0" smtClean="0"/>
              <a:t> </a:t>
            </a:r>
            <a:r>
              <a:rPr lang="en-US" sz="1400" dirty="0" err="1" smtClean="0"/>
              <a:t>oleh</a:t>
            </a:r>
            <a:r>
              <a:rPr lang="en-US" sz="1400" dirty="0" smtClean="0"/>
              <a:t> </a:t>
            </a:r>
            <a:r>
              <a:rPr lang="en-US" sz="1400" dirty="0" err="1" smtClean="0"/>
              <a:t>anak-anak</a:t>
            </a:r>
            <a:r>
              <a:rPr lang="en-US" sz="1400" dirty="0" smtClean="0"/>
              <a:t> </a:t>
            </a:r>
            <a:r>
              <a:rPr lang="en-US" sz="1400" dirty="0" err="1" smtClean="0"/>
              <a:t>dibandingkan</a:t>
            </a:r>
            <a:r>
              <a:rPr lang="en-US" sz="1400" dirty="0" smtClean="0"/>
              <a:t> orang </a:t>
            </a:r>
            <a:r>
              <a:rPr lang="en-US" sz="1400" dirty="0" err="1" smtClean="0"/>
              <a:t>dewasa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r>
              <a:rPr lang="en-US" sz="1400" dirty="0" err="1" smtClean="0"/>
              <a:t>Gejala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ditimbulkan</a:t>
            </a:r>
            <a:r>
              <a:rPr lang="en-US" sz="1400" dirty="0" smtClean="0"/>
              <a:t> otitis media </a:t>
            </a:r>
            <a:r>
              <a:rPr lang="en-US" sz="1400" dirty="0" err="1" smtClean="0"/>
              <a:t>antara</a:t>
            </a:r>
            <a:r>
              <a:rPr lang="en-US" sz="1400" dirty="0" smtClean="0"/>
              <a:t> lain </a:t>
            </a:r>
            <a:r>
              <a:rPr lang="en-US" sz="1400" dirty="0" err="1" smtClean="0"/>
              <a:t>sakit</a:t>
            </a:r>
            <a:r>
              <a:rPr lang="en-US" sz="1400" dirty="0" smtClean="0"/>
              <a:t> </a:t>
            </a:r>
            <a:r>
              <a:rPr lang="en-US" sz="1400" dirty="0" err="1" smtClean="0"/>
              <a:t>telinga</a:t>
            </a:r>
            <a:r>
              <a:rPr lang="en-US" sz="1400" dirty="0" smtClean="0"/>
              <a:t>, </a:t>
            </a:r>
            <a:r>
              <a:rPr lang="en-US" sz="1400" dirty="0" err="1" smtClean="0"/>
              <a:t>gangguan</a:t>
            </a:r>
            <a:r>
              <a:rPr lang="en-US" sz="1400" dirty="0" smtClean="0"/>
              <a:t> </a:t>
            </a:r>
            <a:r>
              <a:rPr lang="en-US" sz="1400" dirty="0" err="1" smtClean="0"/>
              <a:t>pendengaran</a:t>
            </a:r>
            <a:r>
              <a:rPr lang="en-US" sz="1400" dirty="0" smtClean="0"/>
              <a:t>, </a:t>
            </a:r>
            <a:r>
              <a:rPr lang="en-US" sz="1400" dirty="0" err="1" smtClean="0"/>
              <a:t>demam</a:t>
            </a:r>
            <a:r>
              <a:rPr lang="en-US" sz="1400" dirty="0" smtClean="0"/>
              <a:t>, </a:t>
            </a:r>
            <a:r>
              <a:rPr lang="en-US" sz="1400" dirty="0" err="1" smtClean="0"/>
              <a:t>serta</a:t>
            </a:r>
            <a:r>
              <a:rPr lang="en-US" sz="1400" dirty="0" smtClean="0"/>
              <a:t> </a:t>
            </a:r>
            <a:r>
              <a:rPr lang="en-US" sz="1400" dirty="0" err="1" smtClean="0"/>
              <a:t>keluarnya</a:t>
            </a:r>
            <a:r>
              <a:rPr lang="en-US" sz="1400" dirty="0" smtClean="0"/>
              <a:t> </a:t>
            </a:r>
            <a:r>
              <a:rPr lang="en-US" sz="1400" dirty="0" err="1" smtClean="0"/>
              <a:t>cairan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telinga</a:t>
            </a:r>
            <a:r>
              <a:rPr lang="en-US" sz="1400" dirty="0" smtClean="0"/>
              <a:t> yang </a:t>
            </a:r>
            <a:r>
              <a:rPr lang="en-US" sz="1400" dirty="0" err="1" smtClean="0"/>
              <a:t>berwarna</a:t>
            </a:r>
            <a:r>
              <a:rPr lang="en-US" sz="1400" dirty="0" smtClean="0"/>
              <a:t> </a:t>
            </a:r>
            <a:r>
              <a:rPr lang="en-US" sz="1400" dirty="0" err="1" smtClean="0"/>
              <a:t>kekuningan</a:t>
            </a:r>
            <a:r>
              <a:rPr lang="en-US" sz="1400" dirty="0" smtClean="0"/>
              <a:t>, </a:t>
            </a:r>
            <a:r>
              <a:rPr lang="en-US" sz="1400" dirty="0" err="1" smtClean="0"/>
              <a:t>kehijauan</a:t>
            </a:r>
            <a:r>
              <a:rPr lang="en-US" sz="1400" dirty="0" smtClean="0"/>
              <a:t>,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kecoklatan</a:t>
            </a:r>
            <a:r>
              <a:rPr lang="en-US" sz="1400" dirty="0" smtClean="0"/>
              <a:t>,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berbau</a:t>
            </a:r>
            <a:r>
              <a:rPr lang="en-US" sz="1400" dirty="0" smtClean="0"/>
              <a:t> </a:t>
            </a:r>
            <a:r>
              <a:rPr lang="en-US" sz="1400" dirty="0" err="1" smtClean="0"/>
              <a:t>busuk</a:t>
            </a:r>
            <a:r>
              <a:rPr lang="en-US" sz="1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366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4">
            <a:extLst>
              <a:ext uri="{FF2B5EF4-FFF2-40B4-BE49-F238E27FC236}">
                <a16:creationId xmlns:a16="http://schemas.microsoft.com/office/drawing/2014/main" xmlns="" id="{D34DF413-AA4A-4746-A80E-DF522D2AD091}"/>
              </a:ext>
            </a:extLst>
          </p:cNvPr>
          <p:cNvSpPr txBox="1">
            <a:spLocks/>
          </p:cNvSpPr>
          <p:nvPr/>
        </p:nvSpPr>
        <p:spPr>
          <a:xfrm>
            <a:off x="914400" y="971550"/>
            <a:ext cx="7620000" cy="38100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4572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●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lvl="1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lvl="2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lvl="3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lvl="4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lvl="5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lvl="6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lvl="7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lvl="8" indent="-317500" algn="l" defTabSz="914400" rtl="0" eaLnBrk="1" latinLnBrk="0" hangingPunct="1">
              <a:spcBef>
                <a:spcPts val="1600"/>
              </a:spcBef>
              <a:spcAft>
                <a:spcPts val="1600"/>
              </a:spcAft>
              <a:buSzPts val="14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 smtClean="0"/>
              <a:t>3. Otitis </a:t>
            </a:r>
            <a:r>
              <a:rPr lang="en-US" sz="1400" b="1" dirty="0" err="1" smtClean="0"/>
              <a:t>Interna</a:t>
            </a:r>
            <a:endParaRPr lang="en-US" sz="1400" b="1" dirty="0" smtClean="0"/>
          </a:p>
          <a:p>
            <a:pPr marL="0" indent="0">
              <a:buNone/>
            </a:pPr>
            <a:r>
              <a:rPr lang="en-US" sz="1400" dirty="0" smtClean="0"/>
              <a:t>Otitis </a:t>
            </a:r>
            <a:r>
              <a:rPr lang="en-US" sz="1400" dirty="0" err="1" smtClean="0"/>
              <a:t>interna</a:t>
            </a:r>
            <a:r>
              <a:rPr lang="en-US" sz="1400" dirty="0" smtClean="0"/>
              <a:t> </a:t>
            </a:r>
            <a:r>
              <a:rPr lang="en-US" sz="1400" dirty="0" err="1" smtClean="0"/>
              <a:t>adalah</a:t>
            </a:r>
            <a:r>
              <a:rPr lang="en-US" sz="1400" dirty="0" smtClean="0"/>
              <a:t> </a:t>
            </a:r>
            <a:r>
              <a:rPr lang="en-US" sz="1400" dirty="0" err="1" smtClean="0"/>
              <a:t>infeksi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telinga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yang </a:t>
            </a:r>
            <a:r>
              <a:rPr lang="en-US" sz="1400" dirty="0" err="1" smtClean="0"/>
              <a:t>mengendalikan</a:t>
            </a:r>
            <a:r>
              <a:rPr lang="en-US" sz="1400" dirty="0" smtClean="0"/>
              <a:t> </a:t>
            </a:r>
            <a:r>
              <a:rPr lang="en-US" sz="1400" dirty="0" err="1" smtClean="0"/>
              <a:t>fungsi</a:t>
            </a:r>
            <a:r>
              <a:rPr lang="en-US" sz="1400" dirty="0" smtClean="0"/>
              <a:t> </a:t>
            </a:r>
            <a:r>
              <a:rPr lang="en-US" sz="1400" dirty="0" err="1" smtClean="0"/>
              <a:t>pendengaran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menjaga</a:t>
            </a:r>
            <a:r>
              <a:rPr lang="en-US" sz="1400" dirty="0" smtClean="0"/>
              <a:t> </a:t>
            </a:r>
            <a:r>
              <a:rPr lang="en-US" sz="1400" dirty="0" err="1" smtClean="0"/>
              <a:t>keseimbangan</a:t>
            </a:r>
            <a:r>
              <a:rPr lang="en-US" sz="1400" dirty="0" smtClean="0"/>
              <a:t> </a:t>
            </a:r>
            <a:r>
              <a:rPr lang="en-US" sz="1400" dirty="0" err="1" smtClean="0"/>
              <a:t>tubuh</a:t>
            </a:r>
            <a:r>
              <a:rPr lang="en-US" sz="1400" dirty="0" smtClean="0"/>
              <a:t>. </a:t>
            </a:r>
            <a:r>
              <a:rPr lang="en-US" sz="1400" dirty="0" err="1" smtClean="0"/>
              <a:t>Gangguan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telinga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terjadi</a:t>
            </a:r>
            <a:r>
              <a:rPr lang="en-US" sz="1400" dirty="0" smtClean="0"/>
              <a:t> </a:t>
            </a:r>
            <a:r>
              <a:rPr lang="en-US" sz="1400" dirty="0" err="1" smtClean="0"/>
              <a:t>akibat</a:t>
            </a:r>
            <a:r>
              <a:rPr lang="en-US" sz="1400" dirty="0" smtClean="0"/>
              <a:t> otitis media yang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diobati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infeksi</a:t>
            </a:r>
            <a:r>
              <a:rPr lang="en-US" sz="1400" dirty="0" smtClean="0"/>
              <a:t> virus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bakteri</a:t>
            </a:r>
            <a:r>
              <a:rPr lang="en-US" sz="1400" dirty="0" smtClean="0"/>
              <a:t> di </a:t>
            </a:r>
            <a:r>
              <a:rPr lang="en-US" sz="1400" dirty="0" err="1" smtClean="0"/>
              <a:t>telinga</a:t>
            </a:r>
            <a:r>
              <a:rPr lang="en-US" sz="1400" dirty="0" smtClean="0"/>
              <a:t>. </a:t>
            </a:r>
          </a:p>
          <a:p>
            <a:pPr marL="0" indent="0">
              <a:buNone/>
            </a:pPr>
            <a:r>
              <a:rPr lang="en-US" sz="1400" b="1" dirty="0" smtClean="0"/>
              <a:t>4. </a:t>
            </a:r>
            <a:r>
              <a:rPr lang="en-US" sz="1400" b="1" dirty="0" err="1" smtClean="0"/>
              <a:t>Gendang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Telinga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Pecah</a:t>
            </a:r>
            <a:endParaRPr lang="en-US" sz="1400" b="1" dirty="0" smtClean="0"/>
          </a:p>
          <a:p>
            <a:pPr marL="0" indent="0">
              <a:buNone/>
            </a:pPr>
            <a:r>
              <a:rPr lang="en-US" sz="1400" dirty="0" err="1" smtClean="0"/>
              <a:t>Gendang</a:t>
            </a:r>
            <a:r>
              <a:rPr lang="en-US" sz="1400" dirty="0" smtClean="0"/>
              <a:t> </a:t>
            </a:r>
            <a:r>
              <a:rPr lang="en-US" sz="1400" dirty="0" err="1" smtClean="0"/>
              <a:t>telinga</a:t>
            </a:r>
            <a:r>
              <a:rPr lang="en-US" sz="1400" dirty="0" smtClean="0"/>
              <a:t> </a:t>
            </a:r>
            <a:r>
              <a:rPr lang="en-US" sz="1400" dirty="0" err="1" smtClean="0"/>
              <a:t>pecah</a:t>
            </a:r>
            <a:r>
              <a:rPr lang="en-US" sz="1400" dirty="0" smtClean="0"/>
              <a:t>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menimbulkan</a:t>
            </a:r>
            <a:r>
              <a:rPr lang="en-US" sz="1400" dirty="0" smtClean="0"/>
              <a:t> </a:t>
            </a:r>
            <a:r>
              <a:rPr lang="en-US" sz="1400" dirty="0" err="1" smtClean="0"/>
              <a:t>gejala</a:t>
            </a:r>
            <a:r>
              <a:rPr lang="en-US" sz="1400" dirty="0" smtClean="0"/>
              <a:t> </a:t>
            </a:r>
            <a:r>
              <a:rPr lang="en-US" sz="1400" dirty="0" err="1" smtClean="0"/>
              <a:t>berupa</a:t>
            </a:r>
            <a:r>
              <a:rPr lang="en-US" sz="1400" dirty="0" smtClean="0"/>
              <a:t> </a:t>
            </a:r>
            <a:r>
              <a:rPr lang="en-US" sz="1400" dirty="0" err="1" smtClean="0"/>
              <a:t>sakit</a:t>
            </a:r>
            <a:r>
              <a:rPr lang="en-US" sz="1400" dirty="0" smtClean="0"/>
              <a:t> </a:t>
            </a:r>
            <a:r>
              <a:rPr lang="en-US" sz="1400" dirty="0" err="1" smtClean="0"/>
              <a:t>telinga</a:t>
            </a:r>
            <a:r>
              <a:rPr lang="en-US" sz="1400" dirty="0" smtClean="0"/>
              <a:t>, </a:t>
            </a:r>
            <a:r>
              <a:rPr lang="en-US" sz="1400" dirty="0" err="1" smtClean="0"/>
              <a:t>gangguan</a:t>
            </a:r>
            <a:r>
              <a:rPr lang="en-US" sz="1400" dirty="0" smtClean="0"/>
              <a:t> </a:t>
            </a:r>
            <a:r>
              <a:rPr lang="en-US" sz="1400" dirty="0" err="1" smtClean="0"/>
              <a:t>pendengaran</a:t>
            </a:r>
            <a:r>
              <a:rPr lang="en-US" sz="1400" dirty="0" smtClean="0"/>
              <a:t>, </a:t>
            </a:r>
            <a:r>
              <a:rPr lang="en-US" sz="1400" dirty="0" err="1" smtClean="0"/>
              <a:t>telinga</a:t>
            </a:r>
            <a:r>
              <a:rPr lang="en-US" sz="1400" dirty="0" smtClean="0"/>
              <a:t> </a:t>
            </a:r>
            <a:r>
              <a:rPr lang="en-US" sz="1400" dirty="0" err="1" smtClean="0"/>
              <a:t>berdenging</a:t>
            </a:r>
            <a:r>
              <a:rPr lang="en-US" sz="1400" dirty="0" smtClean="0"/>
              <a:t>, </a:t>
            </a:r>
            <a:r>
              <a:rPr lang="en-US" sz="1400" dirty="0" err="1" smtClean="0"/>
              <a:t>dan</a:t>
            </a:r>
            <a:r>
              <a:rPr lang="en-US" sz="1400" dirty="0" smtClean="0"/>
              <a:t> vertigo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pusing</a:t>
            </a:r>
            <a:r>
              <a:rPr lang="en-US" sz="1400" dirty="0" smtClean="0"/>
              <a:t> </a:t>
            </a:r>
            <a:r>
              <a:rPr lang="en-US" sz="1400" dirty="0" err="1" smtClean="0"/>
              <a:t>berputar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r>
              <a:rPr lang="en-US" sz="1400" b="1" dirty="0" smtClean="0"/>
              <a:t>5. </a:t>
            </a:r>
            <a:r>
              <a:rPr lang="en-US" sz="1400" b="1" dirty="0" err="1" smtClean="0"/>
              <a:t>Telinga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Berdenging</a:t>
            </a:r>
            <a:endParaRPr lang="en-US" sz="1400" b="1" dirty="0" smtClean="0"/>
          </a:p>
          <a:p>
            <a:pPr marL="0" indent="0">
              <a:buNone/>
            </a:pPr>
            <a:r>
              <a:rPr lang="en-US" sz="1400" dirty="0" err="1" smtClean="0"/>
              <a:t>Telinga</a:t>
            </a:r>
            <a:r>
              <a:rPr lang="en-US" sz="1400" dirty="0" smtClean="0"/>
              <a:t> </a:t>
            </a:r>
            <a:r>
              <a:rPr lang="en-US" sz="1400" dirty="0" err="1" smtClean="0"/>
              <a:t>berdenging</a:t>
            </a:r>
            <a:r>
              <a:rPr lang="en-US" sz="1400" dirty="0" smtClean="0"/>
              <a:t> </a:t>
            </a:r>
            <a:r>
              <a:rPr lang="en-US" sz="1400" dirty="0" err="1" smtClean="0"/>
              <a:t>atau</a:t>
            </a:r>
            <a:r>
              <a:rPr lang="en-US" sz="1400" dirty="0" smtClean="0"/>
              <a:t> tinnitus </a:t>
            </a:r>
            <a:r>
              <a:rPr lang="en-US" sz="1400" dirty="0" err="1" smtClean="0"/>
              <a:t>ditandai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sensasi</a:t>
            </a:r>
            <a:r>
              <a:rPr lang="en-US" sz="1400" dirty="0" smtClean="0"/>
              <a:t> </a:t>
            </a:r>
            <a:r>
              <a:rPr lang="en-US" sz="1400" dirty="0" err="1" smtClean="0"/>
              <a:t>berdenging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telinga</a:t>
            </a:r>
            <a:r>
              <a:rPr lang="en-US" sz="1400" dirty="0" smtClean="0"/>
              <a:t> yang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berlangsung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waktu</a:t>
            </a:r>
            <a:r>
              <a:rPr lang="en-US" sz="1400" dirty="0" smtClean="0"/>
              <a:t> </a:t>
            </a:r>
            <a:r>
              <a:rPr lang="en-US" sz="1400" dirty="0" err="1" smtClean="0"/>
              <a:t>singkat</a:t>
            </a:r>
            <a:r>
              <a:rPr lang="en-US" sz="1400" dirty="0" smtClean="0"/>
              <a:t> </a:t>
            </a:r>
            <a:r>
              <a:rPr lang="en-US" sz="1400" dirty="0" err="1" smtClean="0"/>
              <a:t>atau</a:t>
            </a:r>
            <a:r>
              <a:rPr lang="en-US" sz="1400" dirty="0" smtClean="0"/>
              <a:t> lama. </a:t>
            </a:r>
            <a:r>
              <a:rPr lang="en-US" sz="1400" dirty="0" err="1" smtClean="0"/>
              <a:t>Gangguan</a:t>
            </a:r>
            <a:r>
              <a:rPr lang="en-US" sz="1400" dirty="0" smtClean="0"/>
              <a:t> </a:t>
            </a:r>
            <a:r>
              <a:rPr lang="en-US" sz="1400" dirty="0" err="1" smtClean="0"/>
              <a:t>telinga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bisa</a:t>
            </a:r>
            <a:r>
              <a:rPr lang="en-US" sz="1400" dirty="0" smtClean="0"/>
              <a:t> </a:t>
            </a:r>
            <a:r>
              <a:rPr lang="en-US" sz="1400" dirty="0" err="1" smtClean="0"/>
              <a:t>disebabkan</a:t>
            </a:r>
            <a:r>
              <a:rPr lang="en-US" sz="1400" dirty="0" smtClean="0"/>
              <a:t> </a:t>
            </a:r>
            <a:r>
              <a:rPr lang="en-US" sz="1400" dirty="0" err="1" smtClean="0"/>
              <a:t>oleh</a:t>
            </a:r>
            <a:r>
              <a:rPr lang="en-US" sz="1400" dirty="0" smtClean="0"/>
              <a:t> </a:t>
            </a:r>
            <a:r>
              <a:rPr lang="en-US" sz="1400" dirty="0" err="1" smtClean="0"/>
              <a:t>banyak</a:t>
            </a:r>
            <a:r>
              <a:rPr lang="en-US" sz="1400" dirty="0" smtClean="0"/>
              <a:t> </a:t>
            </a:r>
            <a:r>
              <a:rPr lang="en-US" sz="1400" dirty="0" err="1" smtClean="0"/>
              <a:t>hal</a:t>
            </a:r>
            <a:r>
              <a:rPr lang="en-US" sz="1400" dirty="0" smtClean="0"/>
              <a:t> </a:t>
            </a:r>
            <a:r>
              <a:rPr lang="en-US" sz="1400" dirty="0" err="1" smtClean="0"/>
              <a:t>antara</a:t>
            </a:r>
            <a:r>
              <a:rPr lang="en-US" sz="1400" dirty="0" smtClean="0"/>
              <a:t> lain, </a:t>
            </a:r>
            <a:r>
              <a:rPr lang="en-US" sz="1400" dirty="0" err="1" smtClean="0"/>
              <a:t>gangguan</a:t>
            </a:r>
            <a:r>
              <a:rPr lang="en-US" sz="1400" dirty="0" smtClean="0"/>
              <a:t> </a:t>
            </a:r>
            <a:r>
              <a:rPr lang="en-US" sz="1400" dirty="0" err="1" smtClean="0"/>
              <a:t>sel</a:t>
            </a:r>
            <a:r>
              <a:rPr lang="en-US" sz="1400" dirty="0" smtClean="0"/>
              <a:t> </a:t>
            </a:r>
            <a:r>
              <a:rPr lang="en-US" sz="1400" dirty="0" err="1" smtClean="0"/>
              <a:t>saraf</a:t>
            </a:r>
            <a:r>
              <a:rPr lang="en-US" sz="1400" dirty="0" smtClean="0"/>
              <a:t>, </a:t>
            </a:r>
            <a:r>
              <a:rPr lang="en-US" sz="1400" dirty="0" err="1" smtClean="0"/>
              <a:t>penuaan</a:t>
            </a:r>
            <a:r>
              <a:rPr lang="en-US" sz="1400" dirty="0" smtClean="0"/>
              <a:t>, </a:t>
            </a:r>
            <a:r>
              <a:rPr lang="en-US" sz="1400" dirty="0" err="1" smtClean="0"/>
              <a:t>kebiasaan</a:t>
            </a:r>
            <a:r>
              <a:rPr lang="en-US" sz="1400" dirty="0" smtClean="0"/>
              <a:t> </a:t>
            </a:r>
            <a:r>
              <a:rPr lang="en-US" sz="1400" dirty="0" err="1" smtClean="0"/>
              <a:t>mendengar</a:t>
            </a:r>
            <a:r>
              <a:rPr lang="en-US" sz="1400" dirty="0" smtClean="0"/>
              <a:t> </a:t>
            </a:r>
            <a:r>
              <a:rPr lang="en-US" sz="1400" dirty="0" err="1" smtClean="0"/>
              <a:t>suara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volume </a:t>
            </a:r>
            <a:r>
              <a:rPr lang="en-US" sz="1400" dirty="0" err="1" smtClean="0"/>
              <a:t>besar</a:t>
            </a:r>
            <a:r>
              <a:rPr lang="en-US" sz="1400" dirty="0" smtClean="0"/>
              <a:t>, </a:t>
            </a:r>
            <a:r>
              <a:rPr lang="en-US" sz="1400" dirty="0" err="1" smtClean="0"/>
              <a:t>penyumbatan</a:t>
            </a:r>
            <a:r>
              <a:rPr lang="en-US" sz="1400" dirty="0" smtClean="0"/>
              <a:t> </a:t>
            </a:r>
            <a:r>
              <a:rPr lang="en-US" sz="1400" dirty="0" err="1" smtClean="0"/>
              <a:t>kotoran</a:t>
            </a:r>
            <a:r>
              <a:rPr lang="en-US" sz="1400" dirty="0" smtClean="0"/>
              <a:t> </a:t>
            </a:r>
            <a:r>
              <a:rPr lang="en-US" sz="1400" dirty="0" err="1" smtClean="0"/>
              <a:t>telinga</a:t>
            </a:r>
            <a:r>
              <a:rPr lang="en-US" sz="1400" dirty="0" smtClean="0"/>
              <a:t>, </a:t>
            </a:r>
            <a:r>
              <a:rPr lang="en-US" sz="1400" dirty="0" err="1" smtClean="0"/>
              <a:t>tulang</a:t>
            </a:r>
            <a:r>
              <a:rPr lang="en-US" sz="1400" dirty="0" smtClean="0"/>
              <a:t> </a:t>
            </a:r>
            <a:r>
              <a:rPr lang="en-US" sz="1400" dirty="0" err="1" smtClean="0"/>
              <a:t>telinga</a:t>
            </a:r>
            <a:r>
              <a:rPr lang="en-US" sz="1400" dirty="0" smtClean="0"/>
              <a:t> </a:t>
            </a:r>
            <a:r>
              <a:rPr lang="en-US" sz="1400" dirty="0" err="1" smtClean="0"/>
              <a:t>mengeras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r>
              <a:rPr lang="en-US" sz="1400" b="1" dirty="0" smtClean="0"/>
              <a:t>6. </a:t>
            </a:r>
            <a:r>
              <a:rPr lang="en-US" sz="1400" b="1" dirty="0" err="1" smtClean="0"/>
              <a:t>Kolesteatoma</a:t>
            </a:r>
            <a:endParaRPr lang="en-US" sz="1400" b="1" dirty="0" smtClean="0"/>
          </a:p>
          <a:p>
            <a:pPr marL="0" indent="0">
              <a:buNone/>
            </a:pPr>
            <a:r>
              <a:rPr lang="en-US" sz="1400" dirty="0" err="1" smtClean="0"/>
              <a:t>Disebabkan</a:t>
            </a:r>
            <a:r>
              <a:rPr lang="en-US" sz="1400" dirty="0" smtClean="0"/>
              <a:t> </a:t>
            </a:r>
            <a:r>
              <a:rPr lang="en-US" sz="1400" dirty="0" err="1" smtClean="0"/>
              <a:t>oleh</a:t>
            </a:r>
            <a:r>
              <a:rPr lang="en-US" sz="1400" dirty="0" smtClean="0"/>
              <a:t> </a:t>
            </a:r>
            <a:r>
              <a:rPr lang="en-US" sz="1400" dirty="0" err="1" smtClean="0"/>
              <a:t>pertumbuhan</a:t>
            </a:r>
            <a:r>
              <a:rPr lang="en-US" sz="1400" dirty="0" smtClean="0"/>
              <a:t> </a:t>
            </a:r>
            <a:r>
              <a:rPr lang="en-US" sz="1400" dirty="0" err="1" smtClean="0"/>
              <a:t>jaringan</a:t>
            </a:r>
            <a:r>
              <a:rPr lang="en-US" sz="1400" dirty="0" smtClean="0"/>
              <a:t> </a:t>
            </a:r>
            <a:r>
              <a:rPr lang="en-US" sz="1400" dirty="0" err="1" smtClean="0"/>
              <a:t>kulit</a:t>
            </a:r>
            <a:r>
              <a:rPr lang="en-US" sz="1400" dirty="0" smtClean="0"/>
              <a:t> yang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ormal</a:t>
            </a:r>
            <a:r>
              <a:rPr lang="en-US" sz="1400" dirty="0" smtClean="0"/>
              <a:t> di </a:t>
            </a:r>
            <a:r>
              <a:rPr lang="en-US" sz="1400" dirty="0" err="1" smtClean="0"/>
              <a:t>dekat</a:t>
            </a:r>
            <a:r>
              <a:rPr lang="en-US" sz="1400" dirty="0" smtClean="0"/>
              <a:t> </a:t>
            </a:r>
            <a:r>
              <a:rPr lang="en-US" sz="1400" dirty="0" err="1" smtClean="0"/>
              <a:t>gendang</a:t>
            </a:r>
            <a:r>
              <a:rPr lang="en-US" sz="1400" dirty="0" smtClean="0"/>
              <a:t> </a:t>
            </a:r>
            <a:r>
              <a:rPr lang="en-US" sz="1400" dirty="0" err="1" smtClean="0"/>
              <a:t>telinga</a:t>
            </a:r>
            <a:r>
              <a:rPr lang="en-US" sz="1400" dirty="0" smtClean="0"/>
              <a:t>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ruang</a:t>
            </a:r>
            <a:r>
              <a:rPr lang="en-US" sz="1400" dirty="0" smtClean="0"/>
              <a:t> </a:t>
            </a:r>
            <a:r>
              <a:rPr lang="en-US" sz="1400" dirty="0" err="1" smtClean="0"/>
              <a:t>telinga</a:t>
            </a:r>
            <a:r>
              <a:rPr lang="en-US" sz="1400" dirty="0" smtClean="0"/>
              <a:t> </a:t>
            </a:r>
            <a:r>
              <a:rPr lang="en-US" sz="1400" dirty="0" err="1" smtClean="0"/>
              <a:t>bagian</a:t>
            </a:r>
            <a:r>
              <a:rPr lang="en-US" sz="1400" dirty="0" smtClean="0"/>
              <a:t> </a:t>
            </a:r>
            <a:r>
              <a:rPr lang="en-US" sz="1400" dirty="0" err="1" smtClean="0"/>
              <a:t>tenah</a:t>
            </a:r>
            <a:r>
              <a:rPr lang="en-US" sz="1400" dirty="0" smtClean="0"/>
              <a:t>. </a:t>
            </a:r>
            <a:r>
              <a:rPr lang="en-US" sz="1400" dirty="0" err="1" smtClean="0"/>
              <a:t>Pertumbuhan</a:t>
            </a:r>
            <a:r>
              <a:rPr lang="en-US" sz="1400" dirty="0" smtClean="0"/>
              <a:t> </a:t>
            </a:r>
            <a:r>
              <a:rPr lang="en-US" sz="1400" dirty="0" err="1" smtClean="0"/>
              <a:t>jaringan</a:t>
            </a:r>
            <a:r>
              <a:rPr lang="en-US" sz="1400" dirty="0" smtClean="0"/>
              <a:t> </a:t>
            </a:r>
            <a:r>
              <a:rPr lang="en-US" sz="1400" dirty="0" err="1" smtClean="0"/>
              <a:t>kulit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mengakibatkan</a:t>
            </a:r>
            <a:r>
              <a:rPr lang="en-US" sz="1400" dirty="0" smtClean="0"/>
              <a:t> </a:t>
            </a:r>
            <a:r>
              <a:rPr lang="en-US" sz="1400" dirty="0" err="1" smtClean="0"/>
              <a:t>jaringan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tulang</a:t>
            </a:r>
            <a:r>
              <a:rPr lang="en-US" sz="1400" dirty="0" smtClean="0"/>
              <a:t> di </a:t>
            </a:r>
            <a:r>
              <a:rPr lang="en-US" sz="1400" dirty="0" err="1" smtClean="0"/>
              <a:t>sekitar</a:t>
            </a:r>
            <a:r>
              <a:rPr lang="en-US" sz="1400" dirty="0" smtClean="0"/>
              <a:t> </a:t>
            </a:r>
            <a:r>
              <a:rPr lang="en-US" sz="1400" dirty="0" err="1" smtClean="0"/>
              <a:t>telinga</a:t>
            </a:r>
            <a:r>
              <a:rPr lang="en-US" sz="1400" dirty="0" smtClean="0"/>
              <a:t> </a:t>
            </a:r>
            <a:r>
              <a:rPr lang="en-US" sz="1400" dirty="0" err="1" smtClean="0"/>
              <a:t>mengalami</a:t>
            </a:r>
            <a:r>
              <a:rPr lang="en-US" sz="1400" dirty="0" smtClean="0"/>
              <a:t> </a:t>
            </a:r>
            <a:r>
              <a:rPr lang="en-US" sz="1400" dirty="0" err="1" smtClean="0"/>
              <a:t>kerusakan</a:t>
            </a:r>
            <a:r>
              <a:rPr lang="en-US" sz="1400" dirty="0" smtClean="0"/>
              <a:t>, </a:t>
            </a:r>
            <a:r>
              <a:rPr lang="en-US" sz="1400" dirty="0" err="1" smtClean="0"/>
              <a:t>sehingga</a:t>
            </a:r>
            <a:r>
              <a:rPr lang="en-US" sz="1400" dirty="0" smtClean="0"/>
              <a:t> </a:t>
            </a:r>
            <a:r>
              <a:rPr lang="en-US" sz="1400" dirty="0" err="1" smtClean="0"/>
              <a:t>fungsi</a:t>
            </a:r>
            <a:r>
              <a:rPr lang="en-US" sz="1400" dirty="0" smtClean="0"/>
              <a:t> </a:t>
            </a:r>
            <a:r>
              <a:rPr lang="en-US" sz="1400" dirty="0" err="1" smtClean="0"/>
              <a:t>telinga</a:t>
            </a:r>
            <a:r>
              <a:rPr lang="en-US" sz="1400" dirty="0" smtClean="0"/>
              <a:t> </a:t>
            </a:r>
            <a:r>
              <a:rPr lang="en-US" sz="1400" dirty="0" err="1" smtClean="0"/>
              <a:t>terganggu</a:t>
            </a:r>
            <a:r>
              <a:rPr lang="en-US" sz="1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960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4">
            <a:extLst>
              <a:ext uri="{FF2B5EF4-FFF2-40B4-BE49-F238E27FC236}">
                <a16:creationId xmlns:a16="http://schemas.microsoft.com/office/drawing/2014/main" xmlns="" id="{D34DF413-AA4A-4746-A80E-DF522D2AD091}"/>
              </a:ext>
            </a:extLst>
          </p:cNvPr>
          <p:cNvSpPr txBox="1">
            <a:spLocks/>
          </p:cNvSpPr>
          <p:nvPr/>
        </p:nvSpPr>
        <p:spPr>
          <a:xfrm>
            <a:off x="838200" y="1352550"/>
            <a:ext cx="7620000" cy="2819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4572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●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lvl="1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lvl="2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lvl="3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lvl="4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lvl="5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lvl="6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lvl="7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lvl="8" indent="-317500" algn="l" defTabSz="914400" rtl="0" eaLnBrk="1" latinLnBrk="0" hangingPunct="1">
              <a:spcBef>
                <a:spcPts val="1600"/>
              </a:spcBef>
              <a:spcAft>
                <a:spcPts val="1600"/>
              </a:spcAft>
              <a:buSzPts val="14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 smtClean="0"/>
              <a:t>7. </a:t>
            </a:r>
            <a:r>
              <a:rPr lang="en-US" sz="1400" b="1" dirty="0" err="1" smtClean="0"/>
              <a:t>Otosklerosis</a:t>
            </a:r>
            <a:endParaRPr lang="en-US" sz="1400" b="1" dirty="0" smtClean="0"/>
          </a:p>
          <a:p>
            <a:pPr marL="0" indent="0">
              <a:buNone/>
            </a:pPr>
            <a:r>
              <a:rPr lang="en-US" sz="1400" dirty="0" err="1" smtClean="0"/>
              <a:t>Ketika</a:t>
            </a:r>
            <a:r>
              <a:rPr lang="en-US" sz="1400" dirty="0" smtClean="0"/>
              <a:t> </a:t>
            </a:r>
            <a:r>
              <a:rPr lang="en-US" sz="1400" dirty="0" err="1" smtClean="0"/>
              <a:t>telinga</a:t>
            </a:r>
            <a:r>
              <a:rPr lang="en-US" sz="1400" dirty="0" smtClean="0"/>
              <a:t> </a:t>
            </a:r>
            <a:r>
              <a:rPr lang="en-US" sz="1400" dirty="0" err="1" smtClean="0"/>
              <a:t>menangkap</a:t>
            </a:r>
            <a:r>
              <a:rPr lang="en-US" sz="1400" dirty="0" smtClean="0"/>
              <a:t> </a:t>
            </a:r>
            <a:r>
              <a:rPr lang="en-US" sz="1400" dirty="0" err="1" smtClean="0"/>
              <a:t>suara</a:t>
            </a:r>
            <a:r>
              <a:rPr lang="en-US" sz="1400" dirty="0" smtClean="0"/>
              <a:t>, </a:t>
            </a:r>
            <a:r>
              <a:rPr lang="en-US" sz="1400" dirty="0" err="1" smtClean="0"/>
              <a:t>gedang</a:t>
            </a:r>
            <a:r>
              <a:rPr lang="en-US" sz="1400" dirty="0" smtClean="0"/>
              <a:t> </a:t>
            </a:r>
            <a:r>
              <a:rPr lang="en-US" sz="1400" dirty="0" err="1" smtClean="0"/>
              <a:t>telinga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tulang</a:t>
            </a:r>
            <a:r>
              <a:rPr lang="en-US" sz="1400" dirty="0" smtClean="0"/>
              <a:t> </a:t>
            </a:r>
            <a:r>
              <a:rPr lang="en-US" sz="1400" dirty="0" err="1" smtClean="0"/>
              <a:t>pendengaran</a:t>
            </a:r>
            <a:r>
              <a:rPr lang="en-US" sz="1400" dirty="0" smtClean="0"/>
              <a:t> di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telinga</a:t>
            </a:r>
            <a:r>
              <a:rPr lang="en-US" sz="1400" dirty="0" smtClean="0"/>
              <a:t> </a:t>
            </a:r>
            <a:r>
              <a:rPr lang="en-US" sz="1400" dirty="0" err="1" smtClean="0"/>
              <a:t>bagian</a:t>
            </a:r>
            <a:r>
              <a:rPr lang="en-US" sz="1400" dirty="0" smtClean="0"/>
              <a:t> </a:t>
            </a:r>
            <a:r>
              <a:rPr lang="en-US" sz="1400" dirty="0" err="1" smtClean="0"/>
              <a:t>tengah</a:t>
            </a:r>
            <a:r>
              <a:rPr lang="en-US" sz="1400" dirty="0" smtClean="0"/>
              <a:t>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bergetar</a:t>
            </a:r>
            <a:r>
              <a:rPr lang="en-US" sz="1400" dirty="0" smtClean="0"/>
              <a:t>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menciptakan</a:t>
            </a:r>
            <a:r>
              <a:rPr lang="en-US" sz="1400" dirty="0" smtClean="0"/>
              <a:t> </a:t>
            </a:r>
            <a:r>
              <a:rPr lang="en-US" sz="1400" dirty="0" err="1" smtClean="0"/>
              <a:t>impuls</a:t>
            </a:r>
            <a:r>
              <a:rPr lang="en-US" sz="1400" dirty="0" smtClean="0"/>
              <a:t>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rangsan</a:t>
            </a:r>
            <a:r>
              <a:rPr lang="en-US" sz="1400" dirty="0" smtClean="0"/>
              <a:t> </a:t>
            </a:r>
            <a:r>
              <a:rPr lang="en-US" sz="1400" dirty="0" err="1" smtClean="0"/>
              <a:t>pendengaran</a:t>
            </a:r>
            <a:r>
              <a:rPr lang="en-US" sz="1400" dirty="0" smtClean="0"/>
              <a:t> agar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dikirim</a:t>
            </a:r>
            <a:r>
              <a:rPr lang="en-US" sz="1400" dirty="0" smtClean="0"/>
              <a:t> </a:t>
            </a:r>
            <a:r>
              <a:rPr lang="en-US" sz="1400" dirty="0" err="1" smtClean="0"/>
              <a:t>ke</a:t>
            </a:r>
            <a:r>
              <a:rPr lang="en-US" sz="1400" dirty="0" smtClean="0"/>
              <a:t> </a:t>
            </a:r>
            <a:r>
              <a:rPr lang="en-US" sz="1400" dirty="0" err="1" smtClean="0"/>
              <a:t>otak</a:t>
            </a:r>
            <a:r>
              <a:rPr lang="en-US" sz="1400" dirty="0" smtClean="0"/>
              <a:t>. </a:t>
            </a:r>
            <a:r>
              <a:rPr lang="en-US" sz="1400" dirty="0" err="1" smtClean="0"/>
              <a:t>Ketika</a:t>
            </a:r>
            <a:r>
              <a:rPr lang="en-US" sz="1400" dirty="0" smtClean="0"/>
              <a:t> </a:t>
            </a:r>
            <a:r>
              <a:rPr lang="en-US" sz="1400" dirty="0" err="1" smtClean="0"/>
              <a:t>rangsangan</a:t>
            </a:r>
            <a:r>
              <a:rPr lang="en-US" sz="1400" dirty="0" smtClean="0"/>
              <a:t> </a:t>
            </a:r>
            <a:r>
              <a:rPr lang="en-US" sz="1400" dirty="0" err="1" smtClean="0"/>
              <a:t>tersebut</a:t>
            </a:r>
            <a:r>
              <a:rPr lang="en-US" sz="1400" dirty="0" smtClean="0"/>
              <a:t> </a:t>
            </a:r>
            <a:r>
              <a:rPr lang="en-US" sz="1400" dirty="0" err="1" smtClean="0"/>
              <a:t>sampai</a:t>
            </a:r>
            <a:r>
              <a:rPr lang="en-US" sz="1400" dirty="0" smtClean="0"/>
              <a:t> </a:t>
            </a:r>
            <a:r>
              <a:rPr lang="en-US" sz="1400" dirty="0" err="1" smtClean="0"/>
              <a:t>ke</a:t>
            </a:r>
            <a:r>
              <a:rPr lang="en-US" sz="1400" dirty="0" smtClean="0"/>
              <a:t> </a:t>
            </a:r>
            <a:r>
              <a:rPr lang="en-US" sz="1400" dirty="0" err="1" smtClean="0"/>
              <a:t>otak</a:t>
            </a:r>
            <a:r>
              <a:rPr lang="en-US" sz="1400" dirty="0" smtClean="0"/>
              <a:t>, </a:t>
            </a:r>
            <a:r>
              <a:rPr lang="en-US" sz="1400" dirty="0" err="1" smtClean="0"/>
              <a:t>taerjadilah</a:t>
            </a:r>
            <a:r>
              <a:rPr lang="en-US" sz="1400" dirty="0" smtClean="0"/>
              <a:t> proses </a:t>
            </a:r>
            <a:r>
              <a:rPr lang="en-US" sz="1400" dirty="0" err="1" smtClean="0"/>
              <a:t>pendengaran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r>
              <a:rPr lang="en-US" sz="1400" dirty="0" err="1" smtClean="0"/>
              <a:t>Namun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kondisi</a:t>
            </a:r>
            <a:r>
              <a:rPr lang="en-US" sz="1400" dirty="0" smtClean="0"/>
              <a:t> </a:t>
            </a:r>
            <a:r>
              <a:rPr lang="en-US" sz="1400" dirty="0" err="1" smtClean="0"/>
              <a:t>otosklerosis</a:t>
            </a:r>
            <a:r>
              <a:rPr lang="en-US" sz="1400" dirty="0" smtClean="0"/>
              <a:t>, </a:t>
            </a:r>
            <a:r>
              <a:rPr lang="en-US" sz="1400" dirty="0" err="1" smtClean="0"/>
              <a:t>tulang-tulang</a:t>
            </a:r>
            <a:r>
              <a:rPr lang="en-US" sz="1400" dirty="0" smtClean="0"/>
              <a:t> </a:t>
            </a:r>
            <a:r>
              <a:rPr lang="en-US" sz="1400" dirty="0" err="1" smtClean="0"/>
              <a:t>pendengaran</a:t>
            </a:r>
            <a:r>
              <a:rPr lang="en-US" sz="1400" dirty="0" smtClean="0"/>
              <a:t> di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telinga</a:t>
            </a:r>
            <a:r>
              <a:rPr lang="en-US" sz="1400" dirty="0" smtClean="0"/>
              <a:t> </a:t>
            </a:r>
            <a:r>
              <a:rPr lang="en-US" sz="1400" dirty="0" err="1" smtClean="0"/>
              <a:t>tegah</a:t>
            </a:r>
            <a:r>
              <a:rPr lang="en-US" sz="1400" dirty="0" smtClean="0"/>
              <a:t> </a:t>
            </a:r>
            <a:r>
              <a:rPr lang="en-US" sz="1400" dirty="0" err="1" smtClean="0"/>
              <a:t>kaku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bergerak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baik</a:t>
            </a:r>
            <a:r>
              <a:rPr lang="en-US" sz="1400" dirty="0" smtClean="0"/>
              <a:t>. </a:t>
            </a:r>
            <a:r>
              <a:rPr lang="en-US" sz="1400" dirty="0" err="1" smtClean="0"/>
              <a:t>Gangguan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telinga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membuat</a:t>
            </a:r>
            <a:r>
              <a:rPr lang="en-US" sz="1400" dirty="0" smtClean="0"/>
              <a:t> </a:t>
            </a:r>
            <a:r>
              <a:rPr lang="en-US" sz="1400" dirty="0" err="1" smtClean="0"/>
              <a:t>penderitanya</a:t>
            </a:r>
            <a:r>
              <a:rPr lang="en-US" sz="1400" dirty="0" smtClean="0"/>
              <a:t> </a:t>
            </a:r>
            <a:r>
              <a:rPr lang="en-US" sz="1400" dirty="0" err="1" smtClean="0"/>
              <a:t>sulit</a:t>
            </a:r>
            <a:r>
              <a:rPr lang="en-US" sz="1400" dirty="0" smtClean="0"/>
              <a:t> </a:t>
            </a:r>
            <a:r>
              <a:rPr lang="en-US" sz="1400" dirty="0" err="1" smtClean="0"/>
              <a:t>mendengar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sering</a:t>
            </a:r>
            <a:r>
              <a:rPr lang="en-US" sz="1400" dirty="0" smtClean="0"/>
              <a:t> </a:t>
            </a:r>
            <a:r>
              <a:rPr lang="en-US" sz="1400" dirty="0" err="1" smtClean="0"/>
              <a:t>mengalami</a:t>
            </a:r>
            <a:r>
              <a:rPr lang="en-US" sz="1400" dirty="0" smtClean="0"/>
              <a:t> </a:t>
            </a:r>
            <a:r>
              <a:rPr lang="en-US" sz="1400" dirty="0" err="1" smtClean="0"/>
              <a:t>telinga</a:t>
            </a:r>
            <a:r>
              <a:rPr lang="en-US" sz="1400" dirty="0" smtClean="0"/>
              <a:t> </a:t>
            </a:r>
            <a:r>
              <a:rPr lang="en-US" sz="1400" dirty="0" err="1" smtClean="0"/>
              <a:t>berdenging</a:t>
            </a:r>
            <a:r>
              <a:rPr lang="en-US" sz="1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746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4">
            <a:extLst>
              <a:ext uri="{FF2B5EF4-FFF2-40B4-BE49-F238E27FC236}">
                <a16:creationId xmlns:a16="http://schemas.microsoft.com/office/drawing/2014/main" xmlns="" id="{D34DF413-AA4A-4746-A80E-DF522D2AD091}"/>
              </a:ext>
            </a:extLst>
          </p:cNvPr>
          <p:cNvSpPr txBox="1">
            <a:spLocks/>
          </p:cNvSpPr>
          <p:nvPr/>
        </p:nvSpPr>
        <p:spPr>
          <a:xfrm>
            <a:off x="914400" y="1962150"/>
            <a:ext cx="7620000" cy="2819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4572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●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lvl="1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lvl="2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lvl="3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lvl="4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lvl="5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lvl="6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lvl="7" indent="-317500" algn="l" defTabSz="914400" rtl="0" eaLnBrk="1" latinLnBrk="0" hangingPunct="1"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lvl="8" indent="-317500" algn="l" defTabSz="914400" rtl="0" eaLnBrk="1" latinLnBrk="0" hangingPunct="1">
              <a:spcBef>
                <a:spcPts val="1600"/>
              </a:spcBef>
              <a:spcAft>
                <a:spcPts val="1600"/>
              </a:spcAft>
              <a:buSzPts val="14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800" b="1" dirty="0" smtClean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426360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748</Words>
  <Application>Microsoft Office PowerPoint</Application>
  <PresentationFormat>On-screen Show (16:9)</PresentationFormat>
  <Paragraphs>39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a. Permasalahan/Penyakit pada Indera Penglihatan</vt:lpstr>
      <vt:lpstr>PowerPoint Presentation</vt:lpstr>
      <vt:lpstr>PowerPoint Presentation</vt:lpstr>
      <vt:lpstr>b. Permasalahan/Penyakit pada Indera Pendengaran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</cp:revision>
  <dcterms:created xsi:type="dcterms:W3CDTF">2022-01-22T12:26:11Z</dcterms:created>
  <dcterms:modified xsi:type="dcterms:W3CDTF">2022-01-22T13:21:22Z</dcterms:modified>
</cp:coreProperties>
</file>