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8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751357A-F6A3-4B98-855B-5FA31BE27F18}">
          <p14:sldIdLst>
            <p14:sldId id="267"/>
            <p14:sldId id="258"/>
            <p14:sldId id="259"/>
            <p14:sldId id="260"/>
            <p14:sldId id="261"/>
            <p14:sldId id="262"/>
            <p14:sldId id="263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23060-B309-4692-AEC5-04A45A2B7BAE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AC9E0-6462-4377-9164-4863507A9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1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ab8d1ca927_3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ab8d1ca927_3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b347e33a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b347e33a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ab8d1ca927_3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ab8d1ca927_3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b347e33a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b347e33a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74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ab8d1ca92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ab8d1ca927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5036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ab8d1ca92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ab8d1ca927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1979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b347e33a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b347e33a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7461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ab8d1ca92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ab8d1ca927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197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4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31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912475" y="2261338"/>
            <a:ext cx="5319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3105600" y="1164675"/>
            <a:ext cx="29328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2815400" y="3123913"/>
            <a:ext cx="35133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10800000">
            <a:off x="-260192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10800000">
            <a:off x="158481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69972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1811013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332175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123202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108888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5365175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4874550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 rot="10800000">
            <a:off x="536517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 rot="10800000">
            <a:off x="7188788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 rot="10800000">
            <a:off x="6621274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 rot="10800000">
            <a:off x="783287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 rot="10800000">
            <a:off x="8890913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3463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>
            <a:spLocks noGrp="1"/>
          </p:cNvSpPr>
          <p:nvPr>
            <p:ph type="subTitle" idx="1"/>
          </p:nvPr>
        </p:nvSpPr>
        <p:spPr>
          <a:xfrm>
            <a:off x="5069450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2"/>
          </p:nvPr>
        </p:nvSpPr>
        <p:spPr>
          <a:xfrm>
            <a:off x="50694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3"/>
          </p:nvPr>
        </p:nvSpPr>
        <p:spPr>
          <a:xfrm>
            <a:off x="1189788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4"/>
          </p:nvPr>
        </p:nvSpPr>
        <p:spPr>
          <a:xfrm>
            <a:off x="11898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/>
          <p:nvPr/>
        </p:nvSpPr>
        <p:spPr>
          <a:xfrm rot="10376871">
            <a:off x="-495921" y="-203555"/>
            <a:ext cx="4143688" cy="141169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3812651" y="34897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593226" y="8386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4418776" y="6334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981851" y="2502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 flipH="1">
            <a:off x="-201027" y="-164602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 rot="10800000">
            <a:off x="-259611" y="-297078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 rot="-448972">
            <a:off x="5418223" y="3906226"/>
            <a:ext cx="4114989" cy="1394558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 rot="10800000">
            <a:off x="4710711" y="472444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 rot="10800000">
            <a:off x="8391336" y="416847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 rot="10800000">
            <a:off x="5390761" y="416847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 rot="10800000">
            <a:off x="6002711" y="475684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 rot="10800000" flipH="1">
            <a:off x="6276637" y="4026301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6885137" y="4472397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3977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47" name="Google Shape;47;p4"/>
          <p:cNvGrpSpPr/>
          <p:nvPr/>
        </p:nvGrpSpPr>
        <p:grpSpPr>
          <a:xfrm flipH="1">
            <a:off x="-129749" y="-116300"/>
            <a:ext cx="2684034" cy="1738163"/>
            <a:chOff x="6654501" y="-116300"/>
            <a:chExt cx="2684034" cy="1738163"/>
          </a:xfrm>
        </p:grpSpPr>
        <p:sp>
          <p:nvSpPr>
            <p:cNvPr id="48" name="Google Shape;48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4"/>
          <p:cNvGrpSpPr/>
          <p:nvPr/>
        </p:nvGrpSpPr>
        <p:grpSpPr>
          <a:xfrm>
            <a:off x="6806901" y="-116300"/>
            <a:ext cx="2684034" cy="1738163"/>
            <a:chOff x="6654501" y="-116300"/>
            <a:chExt cx="2684034" cy="1738163"/>
          </a:xfrm>
        </p:grpSpPr>
        <p:sp>
          <p:nvSpPr>
            <p:cNvPr id="55" name="Google Shape;55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8054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0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5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6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6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4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4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9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2D850-08CC-4ED0-9D86-0855A5AF03F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6D99-A4A9-4C48-B935-BCD8F52E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7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35"/>
          <p:cNvSpPr txBox="1">
            <a:spLocks noGrp="1"/>
          </p:cNvSpPr>
          <p:nvPr>
            <p:ph type="subTitle" idx="4"/>
          </p:nvPr>
        </p:nvSpPr>
        <p:spPr>
          <a:xfrm>
            <a:off x="990600" y="1342499"/>
            <a:ext cx="6707372" cy="13816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000" b="1" dirty="0" err="1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Permasalahan</a:t>
            </a:r>
            <a:r>
              <a:rPr lang="en-US" sz="3000" b="1" dirty="0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sz="3000" b="1" dirty="0" err="1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Penyakit</a:t>
            </a:r>
            <a:r>
              <a:rPr lang="en-US" sz="3000" b="1" dirty="0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sz="3000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Indera</a:t>
            </a:r>
            <a:r>
              <a:rPr lang="en-US" sz="3000" b="1" dirty="0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en-US" sz="3000" b="1" dirty="0" err="1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Penglihatan</a:t>
            </a:r>
            <a:r>
              <a:rPr lang="en-US" sz="3000" b="1" dirty="0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dan</a:t>
            </a:r>
            <a:r>
              <a:rPr lang="en-US" sz="3000" b="1" dirty="0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Pendengaran</a:t>
            </a:r>
            <a:endParaRPr lang="id-ID" sz="3000" b="1" dirty="0"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Google Shape;509;p35"/>
          <p:cNvSpPr txBox="1">
            <a:spLocks noGrp="1"/>
          </p:cNvSpPr>
          <p:nvPr>
            <p:ph type="subTitle" idx="4"/>
          </p:nvPr>
        </p:nvSpPr>
        <p:spPr>
          <a:xfrm>
            <a:off x="1295400" y="2790299"/>
            <a:ext cx="6510628" cy="17626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1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Oleh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</a:t>
            </a:r>
            <a:r>
              <a:rPr lang="en-US" sz="1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Fauzia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Alvian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Nurkasanah</a:t>
            </a:r>
            <a:endParaRPr lang="id-ID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4"/>
          <p:cNvSpPr txBox="1">
            <a:spLocks noGrp="1"/>
          </p:cNvSpPr>
          <p:nvPr>
            <p:ph type="title"/>
          </p:nvPr>
        </p:nvSpPr>
        <p:spPr>
          <a:xfrm>
            <a:off x="304800" y="225450"/>
            <a:ext cx="5319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just" rtl="0">
              <a:lnSpc>
                <a:spcPct val="150000"/>
              </a:lnSpc>
              <a:spcAft>
                <a:spcPts val="1000"/>
              </a:spcAft>
            </a:pP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Permasalahan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Penyakit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Indera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Penglihatan</a:t>
            </a:r>
            <a:endParaRPr lang="id-ID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047750"/>
            <a:ext cx="7620000" cy="3429000"/>
          </a:xfrm>
        </p:spPr>
        <p:txBody>
          <a:bodyPr/>
          <a:lstStyle/>
          <a:p>
            <a:pPr algn="l">
              <a:buAutoNum type="arabicPeriod"/>
            </a:pPr>
            <a:r>
              <a:rPr lang="en-US" b="1" dirty="0" smtClean="0"/>
              <a:t>Rabun </a:t>
            </a:r>
            <a:r>
              <a:rPr lang="en-US" b="1" dirty="0" err="1" smtClean="0"/>
              <a:t>Jauh</a:t>
            </a:r>
            <a:endParaRPr lang="en-US" b="1" dirty="0" smtClean="0"/>
          </a:p>
          <a:p>
            <a:pPr marL="0" indent="0" algn="l"/>
            <a:r>
              <a:rPr lang="en-US" dirty="0" smtClean="0"/>
              <a:t>Rabun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miopia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samar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. Rabun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rabun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,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kacamata</a:t>
            </a:r>
            <a:r>
              <a:rPr lang="en-US" dirty="0" smtClean="0"/>
              <a:t>, </a:t>
            </a:r>
            <a:r>
              <a:rPr lang="en-US" dirty="0" err="1" smtClean="0"/>
              <a:t>lensa</a:t>
            </a:r>
            <a:r>
              <a:rPr lang="en-US" dirty="0" smtClean="0"/>
              <a:t> </a:t>
            </a:r>
            <a:r>
              <a:rPr lang="en-US" dirty="0" err="1" smtClean="0"/>
              <a:t>kontak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laser </a:t>
            </a:r>
            <a:r>
              <a:rPr lang="en-US" dirty="0" err="1" smtClean="0"/>
              <a:t>mata</a:t>
            </a:r>
            <a:r>
              <a:rPr lang="en-US" dirty="0" smtClean="0"/>
              <a:t> (Lasik).</a:t>
            </a:r>
          </a:p>
          <a:p>
            <a:pPr marL="0" indent="0" algn="l"/>
            <a:r>
              <a:rPr lang="en-US" dirty="0" smtClean="0"/>
              <a:t>2</a:t>
            </a:r>
            <a:r>
              <a:rPr lang="en-US" b="1" dirty="0" smtClean="0"/>
              <a:t>. Rabun </a:t>
            </a:r>
            <a:r>
              <a:rPr lang="en-US" b="1" dirty="0" err="1" smtClean="0"/>
              <a:t>Dekat</a:t>
            </a:r>
            <a:endParaRPr lang="en-US" b="1" dirty="0"/>
          </a:p>
          <a:p>
            <a:pPr marL="0" indent="0" algn="l"/>
            <a:r>
              <a:rPr lang="en-US" dirty="0" smtClean="0"/>
              <a:t>Rabun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kebalikan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rabun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samar</a:t>
            </a:r>
            <a:r>
              <a:rPr lang="en-US" dirty="0" smtClean="0"/>
              <a:t> </a:t>
            </a:r>
            <a:r>
              <a:rPr lang="en-US" dirty="0" err="1" smtClean="0"/>
              <a:t>meliihat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r>
              <a:rPr lang="en-US" dirty="0" smtClean="0"/>
              <a:t>.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. </a:t>
            </a:r>
            <a:r>
              <a:rPr lang="en-US" dirty="0" err="1" smtClean="0"/>
              <a:t>Penanganannya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rabun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.</a:t>
            </a:r>
          </a:p>
          <a:p>
            <a:pPr marL="0" indent="0" algn="l"/>
            <a:r>
              <a:rPr lang="en-US" dirty="0" smtClean="0"/>
              <a:t>3. </a:t>
            </a:r>
            <a:r>
              <a:rPr lang="en-US" b="1" dirty="0" smtClean="0"/>
              <a:t>Rabun </a:t>
            </a:r>
            <a:r>
              <a:rPr lang="en-US" b="1" dirty="0" err="1" smtClean="0"/>
              <a:t>Senja</a:t>
            </a:r>
            <a:endParaRPr lang="en-US" b="1" dirty="0" smtClean="0"/>
          </a:p>
          <a:p>
            <a:pPr marL="0" indent="0" algn="l"/>
            <a:r>
              <a:rPr lang="en-US" dirty="0" smtClean="0"/>
              <a:t>Rabun </a:t>
            </a:r>
            <a:r>
              <a:rPr lang="en-US" dirty="0" err="1" smtClean="0"/>
              <a:t>senja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seeorang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pencahayaan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,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gelap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di </a:t>
            </a:r>
            <a:r>
              <a:rPr lang="en-US" dirty="0" err="1" smtClean="0"/>
              <a:t>malam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.</a:t>
            </a:r>
          </a:p>
          <a:p>
            <a:pPr marL="0" indent="0" algn="l"/>
            <a:endParaRPr lang="en-US" dirty="0" smtClean="0"/>
          </a:p>
          <a:p>
            <a:pPr marL="0" indent="0" algn="l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53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895350"/>
            <a:ext cx="7620000" cy="3429000"/>
          </a:xfrm>
        </p:spPr>
        <p:txBody>
          <a:bodyPr/>
          <a:lstStyle/>
          <a:p>
            <a:pPr marL="0" indent="0" algn="l"/>
            <a:r>
              <a:rPr lang="en-US" sz="1600" dirty="0" smtClean="0">
                <a:latin typeface="+mn-lt"/>
              </a:rPr>
              <a:t>4. </a:t>
            </a:r>
            <a:r>
              <a:rPr lang="en-US" sz="1600" dirty="0" err="1" smtClean="0">
                <a:latin typeface="+mn-lt"/>
              </a:rPr>
              <a:t>Atigmatisme</a:t>
            </a:r>
            <a:endParaRPr lang="en-US" sz="1600" dirty="0" smtClean="0">
              <a:latin typeface="+mn-lt"/>
            </a:endParaRPr>
          </a:p>
          <a:p>
            <a:pPr marL="0" indent="0" algn="l"/>
            <a:r>
              <a:rPr lang="en-US" sz="1600" b="0" dirty="0" err="1" smtClean="0">
                <a:latin typeface="+mn-lt"/>
              </a:rPr>
              <a:t>Merupakan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kelainan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mata</a:t>
            </a:r>
            <a:r>
              <a:rPr lang="en-US" sz="1600" b="0" dirty="0" smtClean="0">
                <a:latin typeface="+mn-lt"/>
              </a:rPr>
              <a:t> yang </a:t>
            </a:r>
            <a:r>
              <a:rPr lang="en-US" sz="1600" b="0" dirty="0" err="1" smtClean="0">
                <a:latin typeface="+mn-lt"/>
              </a:rPr>
              <a:t>disebabkan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oleh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kelengkungan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korne</a:t>
            </a:r>
            <a:r>
              <a:rPr lang="en-US" sz="1600" b="0" dirty="0" err="1" smtClean="0">
                <a:latin typeface="+mn-lt"/>
              </a:rPr>
              <a:t>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atau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lensa</a:t>
            </a:r>
            <a:r>
              <a:rPr lang="en-US" sz="1600" b="0" dirty="0" smtClean="0">
                <a:latin typeface="+mn-lt"/>
              </a:rPr>
              <a:t> yang </a:t>
            </a:r>
            <a:r>
              <a:rPr lang="en-US" sz="1600" b="0" dirty="0" err="1" smtClean="0">
                <a:latin typeface="+mn-lt"/>
              </a:rPr>
              <a:t>tidak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sempurna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atau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tidak</a:t>
            </a:r>
            <a:r>
              <a:rPr lang="en-US" sz="1600" b="0" dirty="0" smtClean="0">
                <a:latin typeface="+mn-lt"/>
              </a:rPr>
              <a:t> rata. </a:t>
            </a:r>
            <a:r>
              <a:rPr lang="en-US" sz="1600" b="0" dirty="0" err="1" smtClean="0">
                <a:latin typeface="+mn-lt"/>
              </a:rPr>
              <a:t>Menyebabkan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pengelihatan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menjadi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samar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atau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berbayang</a:t>
            </a:r>
            <a:r>
              <a:rPr lang="en-US" sz="1600" b="0" dirty="0" smtClean="0">
                <a:latin typeface="+mn-lt"/>
              </a:rPr>
              <a:t>.</a:t>
            </a:r>
          </a:p>
          <a:p>
            <a:pPr marL="0" indent="0" algn="l"/>
            <a:r>
              <a:rPr lang="en-US" sz="1600" dirty="0" smtClean="0">
                <a:latin typeface="+mn-lt"/>
              </a:rPr>
              <a:t>5. </a:t>
            </a:r>
            <a:r>
              <a:rPr lang="en-US" sz="1600" dirty="0" err="1" smtClean="0">
                <a:latin typeface="+mn-lt"/>
              </a:rPr>
              <a:t>Buta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Warna</a:t>
            </a:r>
            <a:endParaRPr lang="en-US" sz="1600" dirty="0" smtClean="0">
              <a:latin typeface="+mn-lt"/>
            </a:endParaRPr>
          </a:p>
          <a:p>
            <a:pPr marL="0" indent="0" algn="l"/>
            <a:r>
              <a:rPr lang="en-US" sz="1600" b="0" dirty="0" err="1" smtClean="0">
                <a:latin typeface="+mn-lt"/>
              </a:rPr>
              <a:t>Buta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warna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terjadi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ketika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sel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kerucut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atau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sel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warna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dalam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mata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tidak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bekerja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nnormal</a:t>
            </a:r>
            <a:r>
              <a:rPr lang="en-US" sz="1600" b="0" dirty="0" smtClean="0">
                <a:latin typeface="+mn-lt"/>
              </a:rPr>
              <a:t>. </a:t>
            </a:r>
            <a:r>
              <a:rPr lang="en-US" sz="1600" b="0" dirty="0" err="1" smtClean="0">
                <a:latin typeface="+mn-lt"/>
              </a:rPr>
              <a:t>Umumnya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diderita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sejak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lahir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tetapi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juga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bisa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berkembang</a:t>
            </a:r>
            <a:r>
              <a:rPr lang="en-US" sz="1600" b="0" dirty="0" smtClean="0">
                <a:latin typeface="+mn-lt"/>
              </a:rPr>
              <a:t> di </a:t>
            </a:r>
            <a:r>
              <a:rPr lang="en-US" sz="1600" b="0" dirty="0" err="1" smtClean="0">
                <a:latin typeface="+mn-lt"/>
              </a:rPr>
              <a:t>usia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dewasa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akibat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pengaruh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konsumsi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obat-obatan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atau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dampak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penyakit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tertentu</a:t>
            </a:r>
            <a:r>
              <a:rPr lang="en-US" sz="1600" b="0" dirty="0" smtClean="0">
                <a:latin typeface="+mn-lt"/>
              </a:rPr>
              <a:t>.</a:t>
            </a:r>
          </a:p>
          <a:p>
            <a:pPr marL="0" indent="0" algn="l"/>
            <a:r>
              <a:rPr lang="en-US" sz="1600" dirty="0" smtClean="0">
                <a:latin typeface="+mn-lt"/>
              </a:rPr>
              <a:t>6. </a:t>
            </a:r>
            <a:r>
              <a:rPr lang="en-US" sz="1600" dirty="0" err="1" smtClean="0">
                <a:latin typeface="+mn-lt"/>
              </a:rPr>
              <a:t>Glaukoma</a:t>
            </a:r>
            <a:endParaRPr lang="en-US" sz="1600" dirty="0" smtClean="0">
              <a:latin typeface="+mn-lt"/>
            </a:endParaRPr>
          </a:p>
          <a:p>
            <a:pPr marL="0" indent="0" algn="l"/>
            <a:r>
              <a:rPr lang="en-US" sz="1600" b="0" dirty="0" err="1" smtClean="0">
                <a:latin typeface="+mn-lt"/>
              </a:rPr>
              <a:t>Merupakan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penyait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gangguan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saraf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penglihatan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akibat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tekanan</a:t>
            </a:r>
            <a:r>
              <a:rPr lang="en-US" sz="1600" b="0" dirty="0" smtClean="0">
                <a:latin typeface="+mn-lt"/>
              </a:rPr>
              <a:t> di </a:t>
            </a:r>
            <a:r>
              <a:rPr lang="en-US" sz="1600" b="0" dirty="0" err="1" smtClean="0">
                <a:latin typeface="+mn-lt"/>
              </a:rPr>
              <a:t>dalam</a:t>
            </a:r>
            <a:r>
              <a:rPr lang="en-US" sz="1600" b="0" dirty="0" smtClean="0">
                <a:latin typeface="+mn-lt"/>
              </a:rPr>
              <a:t> bola </a:t>
            </a:r>
            <a:r>
              <a:rPr lang="en-US" sz="1600" b="0" dirty="0" err="1" smtClean="0">
                <a:latin typeface="+mn-lt"/>
              </a:rPr>
              <a:t>mata</a:t>
            </a:r>
            <a:r>
              <a:rPr lang="en-US" sz="1600" b="0" dirty="0" smtClean="0">
                <a:latin typeface="+mn-lt"/>
              </a:rPr>
              <a:t>. </a:t>
            </a:r>
            <a:r>
              <a:rPr lang="en-US" sz="1600" b="0" dirty="0" err="1" smtClean="0">
                <a:latin typeface="+mn-lt"/>
              </a:rPr>
              <a:t>Peningkatan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ini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diduga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berkaitan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dengan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tekanan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darah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tinggi</a:t>
            </a:r>
            <a:r>
              <a:rPr lang="en-US" sz="1600" b="0" dirty="0" smtClean="0">
                <a:latin typeface="+mn-lt"/>
              </a:rPr>
              <a:t>, </a:t>
            </a:r>
            <a:r>
              <a:rPr lang="en-US" sz="1600" b="0" dirty="0" err="1" smtClean="0">
                <a:latin typeface="+mn-lt"/>
              </a:rPr>
              <a:t>adanya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sumbatan</a:t>
            </a:r>
            <a:r>
              <a:rPr lang="en-US" sz="1600" b="0" dirty="0" smtClean="0">
                <a:latin typeface="+mn-lt"/>
              </a:rPr>
              <a:t> di </a:t>
            </a:r>
            <a:r>
              <a:rPr lang="en-US" sz="1600" b="0" dirty="0" err="1" smtClean="0">
                <a:latin typeface="+mn-lt"/>
              </a:rPr>
              <a:t>saluran</a:t>
            </a:r>
            <a:r>
              <a:rPr lang="en-US" sz="1600" b="0" dirty="0" smtClean="0">
                <a:latin typeface="+mn-lt"/>
              </a:rPr>
              <a:t> air </a:t>
            </a:r>
            <a:r>
              <a:rPr lang="en-US" sz="1600" b="0" dirty="0" err="1" smtClean="0">
                <a:latin typeface="+mn-lt"/>
              </a:rPr>
              <a:t>mata</a:t>
            </a:r>
            <a:r>
              <a:rPr lang="en-US" sz="1600" b="0" dirty="0" smtClean="0">
                <a:latin typeface="+mn-lt"/>
              </a:rPr>
              <a:t>, </a:t>
            </a:r>
            <a:r>
              <a:rPr lang="en-US" sz="1600" b="0" dirty="0" err="1" smtClean="0">
                <a:latin typeface="+mn-lt"/>
              </a:rPr>
              <a:t>atau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penggunaan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obat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kortikosteroid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secara</a:t>
            </a:r>
            <a:r>
              <a:rPr lang="en-US" sz="1600" b="0" dirty="0" smtClean="0">
                <a:latin typeface="+mn-lt"/>
              </a:rPr>
              <a:t> </a:t>
            </a:r>
            <a:r>
              <a:rPr lang="en-US" sz="1600" b="0" dirty="0" err="1" smtClean="0">
                <a:latin typeface="+mn-lt"/>
              </a:rPr>
              <a:t>berlebihan</a:t>
            </a:r>
            <a:r>
              <a:rPr lang="en-US" sz="1600" b="0" dirty="0" smtClean="0">
                <a:latin typeface="+mn-lt"/>
              </a:rPr>
              <a:t>.</a:t>
            </a:r>
            <a:endParaRPr lang="id-ID" sz="16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585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742950"/>
            <a:ext cx="7620000" cy="3429000"/>
          </a:xfrm>
        </p:spPr>
        <p:txBody>
          <a:bodyPr/>
          <a:lstStyle/>
          <a:p>
            <a:pPr marL="0" indent="0" algn="l"/>
            <a:r>
              <a:rPr lang="en-US" sz="1600" b="1" dirty="0" smtClean="0">
                <a:latin typeface="+mn-lt"/>
              </a:rPr>
              <a:t>7. </a:t>
            </a:r>
            <a:r>
              <a:rPr lang="en-US" sz="1600" b="1" dirty="0" err="1" smtClean="0">
                <a:latin typeface="+mn-lt"/>
              </a:rPr>
              <a:t>Konjungtivitis</a:t>
            </a:r>
            <a:r>
              <a:rPr lang="en-US" sz="1600" b="1" dirty="0" smtClean="0">
                <a:latin typeface="+mn-lt"/>
              </a:rPr>
              <a:t> </a:t>
            </a:r>
          </a:p>
          <a:p>
            <a:pPr marL="0" indent="0" algn="l"/>
            <a:r>
              <a:rPr lang="en-US" dirty="0" err="1" smtClean="0"/>
              <a:t>Konjungtivitis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i="1" dirty="0" smtClean="0"/>
              <a:t>pink-eye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peradangan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konjungtiva</a:t>
            </a:r>
            <a:r>
              <a:rPr lang="en-US" dirty="0" smtClean="0"/>
              <a:t> (</a:t>
            </a:r>
            <a:r>
              <a:rPr lang="en-US" dirty="0" err="1" smtClean="0"/>
              <a:t>selaput</a:t>
            </a:r>
            <a:r>
              <a:rPr lang="en-US" dirty="0" smtClean="0"/>
              <a:t> tipis yang </a:t>
            </a:r>
            <a:r>
              <a:rPr lang="en-US" dirty="0" err="1" smtClean="0"/>
              <a:t>melapisi</a:t>
            </a:r>
            <a:r>
              <a:rPr lang="en-US" dirty="0" smtClean="0"/>
              <a:t> bola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kelopak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kelopak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).</a:t>
            </a:r>
          </a:p>
          <a:p>
            <a:pPr marL="0" indent="0" algn="l"/>
            <a:r>
              <a:rPr lang="en-US" sz="1600" dirty="0" err="1" smtClean="0">
                <a:latin typeface="+mn-lt"/>
              </a:rPr>
              <a:t>Kondisi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ini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biasanya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disebabkan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oleh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bakteri</a:t>
            </a:r>
            <a:r>
              <a:rPr lang="en-US" sz="1600" dirty="0" smtClean="0">
                <a:latin typeface="+mn-lt"/>
              </a:rPr>
              <a:t>, virus, </a:t>
            </a:r>
            <a:r>
              <a:rPr lang="en-US" sz="1600" dirty="0" err="1" smtClean="0">
                <a:latin typeface="+mn-lt"/>
              </a:rPr>
              <a:t>alergi</a:t>
            </a:r>
            <a:r>
              <a:rPr lang="en-US" sz="1600" dirty="0" smtClean="0">
                <a:latin typeface="+mn-lt"/>
              </a:rPr>
              <a:t>, </a:t>
            </a:r>
            <a:r>
              <a:rPr lang="en-US" sz="1600" dirty="0" err="1" smtClean="0">
                <a:latin typeface="+mn-lt"/>
              </a:rPr>
              <a:t>hingga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paparan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asap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rokok</a:t>
            </a:r>
            <a:r>
              <a:rPr lang="en-US" dirty="0" smtClean="0"/>
              <a:t>, </a:t>
            </a:r>
            <a:r>
              <a:rPr lang="en-US" dirty="0" err="1" smtClean="0"/>
              <a:t>debu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kosmetik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marL="0" indent="0" algn="l"/>
            <a:r>
              <a:rPr lang="en-US" sz="1600" b="1" dirty="0" smtClean="0"/>
              <a:t>8. </a:t>
            </a:r>
            <a:r>
              <a:rPr lang="en-US" b="1" dirty="0" err="1" smtClean="0"/>
              <a:t>Katarak</a:t>
            </a:r>
            <a:endParaRPr lang="en-US" b="1" dirty="0" smtClean="0"/>
          </a:p>
          <a:p>
            <a:pPr marL="0" indent="0" algn="l"/>
            <a:r>
              <a:rPr lang="en-US" sz="1600" dirty="0" err="1" smtClean="0"/>
              <a:t>Katarak</a:t>
            </a:r>
            <a:r>
              <a:rPr lang="en-US" sz="1600" dirty="0" smtClean="0"/>
              <a:t> </a:t>
            </a: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kelainan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terjadi</a:t>
            </a:r>
            <a:r>
              <a:rPr lang="en-US" sz="1600" dirty="0" smtClean="0"/>
              <a:t> </a:t>
            </a:r>
            <a:r>
              <a:rPr lang="en-US" sz="1600" dirty="0" err="1" smtClean="0"/>
              <a:t>akibat</a:t>
            </a:r>
            <a:r>
              <a:rPr lang="en-US" sz="1600" dirty="0" smtClean="0"/>
              <a:t> </a:t>
            </a:r>
            <a:r>
              <a:rPr lang="en-US" sz="1600" dirty="0" err="1" smtClean="0"/>
              <a:t>penumpukan</a:t>
            </a:r>
            <a:r>
              <a:rPr lang="en-US" sz="1600" dirty="0" smtClean="0"/>
              <a:t> protein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lensa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pengelihatan</a:t>
            </a:r>
            <a:r>
              <a:rPr lang="en-US" dirty="0" smtClean="0"/>
              <a:t> </a:t>
            </a:r>
            <a:r>
              <a:rPr lang="en-US" dirty="0" err="1" smtClean="0"/>
              <a:t>samar</a:t>
            </a:r>
            <a:r>
              <a:rPr lang="en-US" dirty="0" smtClean="0"/>
              <a:t>.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katarak</a:t>
            </a:r>
            <a:r>
              <a:rPr lang="en-US" dirty="0" smtClean="0"/>
              <a:t> yang paling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katarak</a:t>
            </a:r>
            <a:r>
              <a:rPr lang="en-US" dirty="0" smtClean="0"/>
              <a:t> </a:t>
            </a:r>
            <a:r>
              <a:rPr lang="en-US" dirty="0" err="1" smtClean="0"/>
              <a:t>nuklir</a:t>
            </a:r>
            <a:r>
              <a:rPr lang="en-US" dirty="0" smtClean="0"/>
              <a:t>. </a:t>
            </a:r>
            <a:r>
              <a:rPr lang="en-US" dirty="0" err="1" smtClean="0"/>
              <a:t>Tumpukan</a:t>
            </a:r>
            <a:r>
              <a:rPr lang="en-US" dirty="0" smtClean="0"/>
              <a:t> protein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proses </a:t>
            </a:r>
            <a:r>
              <a:rPr lang="en-US" dirty="0" err="1" smtClean="0"/>
              <a:t>penuaan</a:t>
            </a:r>
            <a:r>
              <a:rPr lang="en-US" dirty="0" smtClean="0"/>
              <a:t>, </a:t>
            </a:r>
            <a:r>
              <a:rPr lang="en-US" dirty="0" err="1" smtClean="0"/>
              <a:t>radiasi</a:t>
            </a:r>
            <a:r>
              <a:rPr lang="en-US" dirty="0" smtClean="0"/>
              <a:t> </a:t>
            </a:r>
            <a:r>
              <a:rPr lang="en-US" dirty="0" err="1" smtClean="0"/>
              <a:t>sinar</a:t>
            </a:r>
            <a:r>
              <a:rPr lang="en-US" dirty="0" smtClean="0"/>
              <a:t> ultraviolet, diabetes, </a:t>
            </a:r>
            <a:r>
              <a:rPr lang="en-US" dirty="0" err="1" smtClean="0"/>
              <a:t>obesitas</a:t>
            </a:r>
            <a:r>
              <a:rPr lang="en-US" dirty="0" smtClean="0"/>
              <a:t>, </a:t>
            </a:r>
            <a:r>
              <a:rPr lang="en-US" dirty="0" err="1" smtClean="0"/>
              <a:t>cedera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bawaan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.</a:t>
            </a:r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304613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98;p34"/>
          <p:cNvSpPr txBox="1">
            <a:spLocks noGrp="1"/>
          </p:cNvSpPr>
          <p:nvPr>
            <p:ph type="title"/>
          </p:nvPr>
        </p:nvSpPr>
        <p:spPr>
          <a:xfrm>
            <a:off x="762000" y="682650"/>
            <a:ext cx="5319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just" rtl="0">
              <a:lnSpc>
                <a:spcPct val="150000"/>
              </a:lnSpc>
              <a:spcAft>
                <a:spcPts val="1000"/>
              </a:spcAft>
            </a:pPr>
            <a:r>
              <a:rPr lang="en-US" sz="1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b.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Permasalahan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Penyakit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pada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Indera</a:t>
            </a:r>
            <a:r>
              <a:rPr lang="en-US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Pendengaran</a:t>
            </a:r>
            <a:endParaRPr lang="id-ID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 txBox="1">
            <a:spLocks/>
          </p:cNvSpPr>
          <p:nvPr/>
        </p:nvSpPr>
        <p:spPr>
          <a:xfrm>
            <a:off x="762000" y="1047750"/>
            <a:ext cx="7620000" cy="3429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4572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17500" algn="l" defTabSz="914400" rtl="0" eaLnBrk="1" latinLnBrk="0" hangingPunct="1">
              <a:spcBef>
                <a:spcPts val="1600"/>
              </a:spcBef>
              <a:spcAft>
                <a:spcPts val="160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d-ID" sz="1400" dirty="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 txBox="1">
            <a:spLocks/>
          </p:cNvSpPr>
          <p:nvPr/>
        </p:nvSpPr>
        <p:spPr>
          <a:xfrm>
            <a:off x="914400" y="1200150"/>
            <a:ext cx="7620000" cy="3429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4572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17500" algn="l" defTabSz="914400" rtl="0" eaLnBrk="1" latinLnBrk="0" hangingPunct="1">
              <a:spcBef>
                <a:spcPts val="1600"/>
              </a:spcBef>
              <a:spcAft>
                <a:spcPts val="160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smtClean="0"/>
              <a:t>1. Otitis </a:t>
            </a:r>
            <a:r>
              <a:rPr lang="en-US" sz="1400" b="1" dirty="0" err="1" smtClean="0"/>
              <a:t>Eksterna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400" dirty="0" smtClean="0"/>
              <a:t>Otitis </a:t>
            </a:r>
            <a:r>
              <a:rPr lang="en-US" sz="1400" dirty="0" err="1" smtClean="0"/>
              <a:t>eksterna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i="1" dirty="0" smtClean="0"/>
              <a:t>Swimmer’s ear </a:t>
            </a:r>
            <a:r>
              <a:rPr lang="en-US" sz="1400" dirty="0" err="1" smtClean="0"/>
              <a:t>merupakan</a:t>
            </a:r>
            <a:r>
              <a:rPr lang="en-US" sz="1400" dirty="0" smtClean="0"/>
              <a:t> </a:t>
            </a:r>
            <a:r>
              <a:rPr lang="en-US" sz="1400" dirty="0" err="1" smtClean="0"/>
              <a:t>peradangan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luar</a:t>
            </a:r>
            <a:r>
              <a:rPr lang="en-US" sz="1400" dirty="0" smtClean="0"/>
              <a:t>.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bisa</a:t>
            </a:r>
            <a:r>
              <a:rPr lang="en-US" sz="1400" dirty="0" smtClean="0"/>
              <a:t> </a:t>
            </a:r>
            <a:r>
              <a:rPr lang="en-US" sz="1400" dirty="0" err="1" smtClean="0"/>
              <a:t>terjadi</a:t>
            </a:r>
            <a:r>
              <a:rPr lang="en-US" sz="1400" dirty="0" smtClean="0"/>
              <a:t> </a:t>
            </a:r>
            <a:r>
              <a:rPr lang="en-US" sz="1400" dirty="0" err="1" smtClean="0"/>
              <a:t>jika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sering</a:t>
            </a:r>
            <a:r>
              <a:rPr lang="en-US" sz="1400" dirty="0" smtClean="0"/>
              <a:t> </a:t>
            </a:r>
            <a:r>
              <a:rPr lang="en-US" sz="1400" dirty="0" err="1" smtClean="0"/>
              <a:t>kemasukan</a:t>
            </a:r>
            <a:r>
              <a:rPr lang="en-US" sz="1400" dirty="0" smtClean="0"/>
              <a:t> air, </a:t>
            </a:r>
            <a:r>
              <a:rPr lang="en-US" sz="1400" dirty="0" err="1" smtClean="0"/>
              <a:t>misalnya</a:t>
            </a:r>
            <a:r>
              <a:rPr lang="en-US" sz="1400" dirty="0" smtClean="0"/>
              <a:t> 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berenang</a:t>
            </a:r>
            <a:r>
              <a:rPr lang="en-US" sz="1400" dirty="0" smtClean="0"/>
              <a:t>. </a:t>
            </a:r>
            <a:r>
              <a:rPr lang="en-US" sz="1400" dirty="0" err="1" smtClean="0"/>
              <a:t>Teliga</a:t>
            </a:r>
            <a:r>
              <a:rPr lang="en-US" sz="1400" dirty="0" smtClean="0"/>
              <a:t> yang </a:t>
            </a:r>
            <a:r>
              <a:rPr lang="en-US" sz="1400" dirty="0" err="1" smtClean="0"/>
              <a:t>sering</a:t>
            </a:r>
            <a:r>
              <a:rPr lang="en-US" sz="1400" dirty="0" smtClean="0"/>
              <a:t> </a:t>
            </a:r>
            <a:r>
              <a:rPr lang="en-US" sz="1400" dirty="0" err="1" smtClean="0"/>
              <a:t>kemasukan</a:t>
            </a:r>
            <a:r>
              <a:rPr lang="en-US" sz="1400" dirty="0" smtClean="0"/>
              <a:t> air </a:t>
            </a:r>
            <a:r>
              <a:rPr lang="en-US" sz="1400" dirty="0" err="1" smtClean="0"/>
              <a:t>akn</a:t>
            </a:r>
            <a:r>
              <a:rPr lang="en-US" sz="1400" dirty="0" smtClean="0"/>
              <a:t> </a:t>
            </a:r>
            <a:r>
              <a:rPr lang="en-US" sz="1400" dirty="0" err="1" smtClean="0"/>
              <a:t>menjadi</a:t>
            </a:r>
            <a:r>
              <a:rPr lang="en-US" sz="1400" dirty="0" smtClean="0"/>
              <a:t> </a:t>
            </a:r>
            <a:r>
              <a:rPr lang="en-US" sz="1400" dirty="0" err="1" smtClean="0"/>
              <a:t>basah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lembab</a:t>
            </a:r>
            <a:r>
              <a:rPr lang="en-US" sz="1400" dirty="0" smtClean="0"/>
              <a:t>, </a:t>
            </a:r>
            <a:r>
              <a:rPr lang="en-US" sz="1400" dirty="0" err="1" smtClean="0"/>
              <a:t>sehingga</a:t>
            </a:r>
            <a:r>
              <a:rPr lang="en-US" sz="1400" dirty="0" smtClean="0"/>
              <a:t> </a:t>
            </a:r>
            <a:r>
              <a:rPr lang="en-US" sz="1400" dirty="0" err="1" smtClean="0"/>
              <a:t>memudahkan</a:t>
            </a:r>
            <a:r>
              <a:rPr lang="en-US" sz="1400" dirty="0" smtClean="0"/>
              <a:t> </a:t>
            </a:r>
            <a:r>
              <a:rPr lang="en-US" sz="1400" dirty="0" err="1" smtClean="0"/>
              <a:t>bakteri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jamur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lebih</a:t>
            </a:r>
            <a:r>
              <a:rPr lang="en-US" sz="1400" dirty="0" smtClean="0"/>
              <a:t> </a:t>
            </a:r>
            <a:r>
              <a:rPr lang="en-US" sz="1400" dirty="0" err="1" smtClean="0"/>
              <a:t>mudah</a:t>
            </a:r>
            <a:r>
              <a:rPr lang="en-US" sz="1400" dirty="0" smtClean="0"/>
              <a:t> </a:t>
            </a:r>
            <a:r>
              <a:rPr lang="en-US" sz="1400" dirty="0" err="1" smtClean="0"/>
              <a:t>berkembang</a:t>
            </a:r>
            <a:r>
              <a:rPr lang="en-US" sz="1400" dirty="0" smtClean="0"/>
              <a:t> </a:t>
            </a:r>
            <a:r>
              <a:rPr lang="en-US" sz="1400" dirty="0" err="1" smtClean="0"/>
              <a:t>biak</a:t>
            </a:r>
            <a:r>
              <a:rPr lang="en-US" sz="1400" dirty="0" smtClean="0"/>
              <a:t> di </a:t>
            </a:r>
            <a:r>
              <a:rPr lang="en-US" sz="1400" dirty="0" err="1" smtClean="0"/>
              <a:t>liang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. </a:t>
            </a:r>
            <a:r>
              <a:rPr lang="en-US" sz="1400" dirty="0" err="1" smtClean="0"/>
              <a:t>Selain</a:t>
            </a:r>
            <a:r>
              <a:rPr lang="en-US" sz="1400" dirty="0" smtClean="0"/>
              <a:t> 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liang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yang </a:t>
            </a:r>
            <a:r>
              <a:rPr lang="en-US" sz="1400" dirty="0" err="1" smtClean="0"/>
              <a:t>sering</a:t>
            </a:r>
            <a:r>
              <a:rPr lang="en-US" sz="1400" dirty="0" smtClean="0"/>
              <a:t> </a:t>
            </a:r>
            <a:r>
              <a:rPr lang="en-US" sz="1400" dirty="0" err="1" smtClean="0"/>
              <a:t>basah</a:t>
            </a:r>
            <a:r>
              <a:rPr lang="en-US" sz="1400" dirty="0" smtClean="0"/>
              <a:t>, otitis </a:t>
            </a:r>
            <a:r>
              <a:rPr lang="en-US" sz="1400" dirty="0" err="1" smtClean="0"/>
              <a:t>eksterna</a:t>
            </a:r>
            <a:r>
              <a:rPr lang="en-US" sz="1400" dirty="0" smtClean="0"/>
              <a:t> </a:t>
            </a:r>
            <a:r>
              <a:rPr lang="en-US" sz="1400" dirty="0" err="1" smtClean="0"/>
              <a:t>juga</a:t>
            </a:r>
            <a:r>
              <a:rPr lang="en-US" sz="1400" dirty="0" smtClean="0"/>
              <a:t> </a:t>
            </a:r>
            <a:r>
              <a:rPr lang="en-US" sz="1400" dirty="0" err="1" smtClean="0"/>
              <a:t>bisa</a:t>
            </a:r>
            <a:r>
              <a:rPr lang="en-US" sz="1400" dirty="0" smtClean="0"/>
              <a:t> </a:t>
            </a:r>
            <a:r>
              <a:rPr lang="en-US" sz="1400" dirty="0" err="1" smtClean="0"/>
              <a:t>disebabkan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hal</a:t>
            </a:r>
            <a:r>
              <a:rPr lang="en-US" sz="1400" dirty="0" smtClean="0"/>
              <a:t> lain, </a:t>
            </a:r>
            <a:r>
              <a:rPr lang="en-US" sz="1400" dirty="0" err="1" smtClean="0"/>
              <a:t>seperti</a:t>
            </a:r>
            <a:r>
              <a:rPr lang="en-US" sz="1400" dirty="0" smtClean="0"/>
              <a:t> </a:t>
            </a:r>
            <a:r>
              <a:rPr lang="en-US" sz="1400" dirty="0" err="1" smtClean="0"/>
              <a:t>terlalu</a:t>
            </a:r>
            <a:r>
              <a:rPr lang="en-US" sz="1400" dirty="0" smtClean="0"/>
              <a:t> </a:t>
            </a:r>
            <a:r>
              <a:rPr lang="en-US" sz="1400" dirty="0" err="1" smtClean="0"/>
              <a:t>sering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terlalu</a:t>
            </a:r>
            <a:r>
              <a:rPr lang="en-US" sz="1400" dirty="0" smtClean="0"/>
              <a:t> </a:t>
            </a:r>
            <a:r>
              <a:rPr lang="en-US" sz="1400" dirty="0" err="1" smtClean="0"/>
              <a:t>kuat</a:t>
            </a:r>
            <a:r>
              <a:rPr lang="en-US" sz="1400" dirty="0" smtClean="0"/>
              <a:t> </a:t>
            </a:r>
            <a:r>
              <a:rPr lang="en-US" sz="1400" dirty="0" err="1" smtClean="0"/>
              <a:t>membersihkan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, </a:t>
            </a:r>
            <a:r>
              <a:rPr lang="en-US" sz="1400" dirty="0" err="1" smtClean="0"/>
              <a:t>luka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cedera</a:t>
            </a:r>
            <a:r>
              <a:rPr lang="en-US" sz="1400" dirty="0" smtClean="0"/>
              <a:t>, </a:t>
            </a:r>
            <a:r>
              <a:rPr lang="en-US" sz="1400" dirty="0" err="1" smtClean="0"/>
              <a:t>kemasukan</a:t>
            </a:r>
            <a:r>
              <a:rPr lang="en-US" sz="1400" dirty="0" smtClean="0"/>
              <a:t> </a:t>
            </a:r>
            <a:r>
              <a:rPr lang="en-US" sz="1400" dirty="0" err="1" smtClean="0"/>
              <a:t>benda</a:t>
            </a:r>
            <a:r>
              <a:rPr lang="en-US" sz="1400" dirty="0" smtClean="0"/>
              <a:t> </a:t>
            </a:r>
            <a:r>
              <a:rPr lang="en-US" sz="1400" dirty="0" err="1" smtClean="0"/>
              <a:t>asing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masalah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kulit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, </a:t>
            </a:r>
            <a:r>
              <a:rPr lang="en-US" sz="1400" dirty="0" err="1" smtClean="0"/>
              <a:t>misalnya</a:t>
            </a:r>
            <a:r>
              <a:rPr lang="en-US" sz="1400" dirty="0" smtClean="0"/>
              <a:t> </a:t>
            </a:r>
            <a:r>
              <a:rPr lang="en-US" sz="1400" dirty="0" err="1" smtClean="0"/>
              <a:t>kulit</a:t>
            </a:r>
            <a:r>
              <a:rPr lang="en-US" sz="1400" dirty="0" smtClean="0"/>
              <a:t> </a:t>
            </a:r>
            <a:r>
              <a:rPr lang="en-US" sz="1400" dirty="0" err="1" smtClean="0"/>
              <a:t>kering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eksim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b="1" dirty="0" smtClean="0"/>
              <a:t>2. Otitis Media</a:t>
            </a:r>
          </a:p>
          <a:p>
            <a:pPr marL="0" indent="0">
              <a:buNone/>
            </a:pPr>
            <a:r>
              <a:rPr lang="en-US" sz="1400" dirty="0" err="1" smtClean="0"/>
              <a:t>Merupakan</a:t>
            </a:r>
            <a:r>
              <a:rPr lang="en-US" sz="1400" dirty="0" smtClean="0"/>
              <a:t>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bagian</a:t>
            </a:r>
            <a:r>
              <a:rPr lang="en-US" sz="1400" dirty="0" smtClean="0"/>
              <a:t> </a:t>
            </a:r>
            <a:r>
              <a:rPr lang="en-US" sz="1400" dirty="0" err="1" smtClean="0"/>
              <a:t>tengah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disebabkan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infeksi</a:t>
            </a:r>
            <a:r>
              <a:rPr lang="en-US" sz="1400" dirty="0" smtClean="0"/>
              <a:t> virus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bakteri</a:t>
            </a:r>
            <a:r>
              <a:rPr lang="en-US" sz="1400" dirty="0" smtClean="0"/>
              <a:t>. Otitis media </a:t>
            </a:r>
            <a:r>
              <a:rPr lang="en-US" sz="1400" dirty="0" err="1" smtClean="0"/>
              <a:t>lebih</a:t>
            </a:r>
            <a:r>
              <a:rPr lang="en-US" sz="1400" dirty="0" smtClean="0"/>
              <a:t> </a:t>
            </a:r>
            <a:r>
              <a:rPr lang="en-US" sz="1400" dirty="0" err="1" smtClean="0"/>
              <a:t>sering</a:t>
            </a:r>
            <a:r>
              <a:rPr lang="en-US" sz="1400" dirty="0" smtClean="0"/>
              <a:t> </a:t>
            </a:r>
            <a:r>
              <a:rPr lang="en-US" sz="1400" dirty="0" err="1" smtClean="0"/>
              <a:t>dialami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anak-anak</a:t>
            </a:r>
            <a:r>
              <a:rPr lang="en-US" sz="1400" dirty="0" smtClean="0"/>
              <a:t> </a:t>
            </a:r>
            <a:r>
              <a:rPr lang="en-US" sz="1400" dirty="0" err="1" smtClean="0"/>
              <a:t>dibandingkan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anak-anak</a:t>
            </a:r>
            <a:r>
              <a:rPr lang="en-US" sz="1400" dirty="0" smtClean="0"/>
              <a:t> </a:t>
            </a:r>
            <a:r>
              <a:rPr lang="en-US" sz="1400" dirty="0" err="1" smtClean="0"/>
              <a:t>dibandingkan</a:t>
            </a:r>
            <a:r>
              <a:rPr lang="en-US" sz="1400" dirty="0" smtClean="0"/>
              <a:t> orang </a:t>
            </a:r>
            <a:r>
              <a:rPr lang="en-US" sz="1400" dirty="0" err="1" smtClean="0"/>
              <a:t>dewasa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 err="1" smtClean="0"/>
              <a:t>Gejala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ditimbulkan</a:t>
            </a:r>
            <a:r>
              <a:rPr lang="en-US" sz="1400" dirty="0" smtClean="0"/>
              <a:t> otitis media </a:t>
            </a:r>
            <a:r>
              <a:rPr lang="en-US" sz="1400" dirty="0" err="1" smtClean="0"/>
              <a:t>antara</a:t>
            </a:r>
            <a:r>
              <a:rPr lang="en-US" sz="1400" dirty="0" smtClean="0"/>
              <a:t> lain </a:t>
            </a:r>
            <a:r>
              <a:rPr lang="en-US" sz="1400" dirty="0" err="1" smtClean="0"/>
              <a:t>sakit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,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pendengaran</a:t>
            </a:r>
            <a:r>
              <a:rPr lang="en-US" sz="1400" dirty="0" smtClean="0"/>
              <a:t>, </a:t>
            </a:r>
            <a:r>
              <a:rPr lang="en-US" sz="1400" dirty="0" err="1" smtClean="0"/>
              <a:t>demam</a:t>
            </a:r>
            <a:r>
              <a:rPr lang="en-US" sz="1400" dirty="0" smtClean="0"/>
              <a:t>, </a:t>
            </a:r>
            <a:r>
              <a:rPr lang="en-US" sz="1400" dirty="0" err="1" smtClean="0"/>
              <a:t>serta</a:t>
            </a:r>
            <a:r>
              <a:rPr lang="en-US" sz="1400" dirty="0" smtClean="0"/>
              <a:t> </a:t>
            </a:r>
            <a:r>
              <a:rPr lang="en-US" sz="1400" dirty="0" err="1" smtClean="0"/>
              <a:t>keluarnya</a:t>
            </a:r>
            <a:r>
              <a:rPr lang="en-US" sz="1400" dirty="0" smtClean="0"/>
              <a:t> </a:t>
            </a:r>
            <a:r>
              <a:rPr lang="en-US" sz="1400" dirty="0" err="1" smtClean="0"/>
              <a:t>cairan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berwarna</a:t>
            </a:r>
            <a:r>
              <a:rPr lang="en-US" sz="1400" dirty="0" smtClean="0"/>
              <a:t> </a:t>
            </a:r>
            <a:r>
              <a:rPr lang="en-US" sz="1400" dirty="0" err="1" smtClean="0"/>
              <a:t>kekuningan</a:t>
            </a:r>
            <a:r>
              <a:rPr lang="en-US" sz="1400" dirty="0" smtClean="0"/>
              <a:t>, </a:t>
            </a:r>
            <a:r>
              <a:rPr lang="en-US" sz="1400" dirty="0" err="1" smtClean="0"/>
              <a:t>kehijauan</a:t>
            </a:r>
            <a:r>
              <a:rPr lang="en-US" sz="1400" dirty="0" smtClean="0"/>
              <a:t>,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kecoklatan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berbau</a:t>
            </a:r>
            <a:r>
              <a:rPr lang="en-US" sz="1400" dirty="0" smtClean="0"/>
              <a:t> </a:t>
            </a:r>
            <a:r>
              <a:rPr lang="en-US" sz="1400" dirty="0" err="1" smtClean="0"/>
              <a:t>busuk</a:t>
            </a:r>
            <a:r>
              <a:rPr lang="en-US" sz="1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66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 txBox="1">
            <a:spLocks/>
          </p:cNvSpPr>
          <p:nvPr/>
        </p:nvSpPr>
        <p:spPr>
          <a:xfrm>
            <a:off x="914400" y="971550"/>
            <a:ext cx="7620000" cy="3810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4572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17500" algn="l" defTabSz="914400" rtl="0" eaLnBrk="1" latinLnBrk="0" hangingPunct="1">
              <a:spcBef>
                <a:spcPts val="1600"/>
              </a:spcBef>
              <a:spcAft>
                <a:spcPts val="160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smtClean="0"/>
              <a:t>3. Otitis </a:t>
            </a:r>
            <a:r>
              <a:rPr lang="en-US" sz="1400" b="1" dirty="0" err="1" smtClean="0"/>
              <a:t>Interna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400" dirty="0" smtClean="0"/>
              <a:t>Otitis </a:t>
            </a:r>
            <a:r>
              <a:rPr lang="en-US" sz="1400" dirty="0" err="1" smtClean="0"/>
              <a:t>interna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infeksi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yang </a:t>
            </a:r>
            <a:r>
              <a:rPr lang="en-US" sz="1400" dirty="0" err="1" smtClean="0"/>
              <a:t>mengendalikan</a:t>
            </a:r>
            <a:r>
              <a:rPr lang="en-US" sz="1400" dirty="0" smtClean="0"/>
              <a:t> </a:t>
            </a:r>
            <a:r>
              <a:rPr lang="en-US" sz="1400" dirty="0" err="1" smtClean="0"/>
              <a:t>fungsi</a:t>
            </a:r>
            <a:r>
              <a:rPr lang="en-US" sz="1400" dirty="0" smtClean="0"/>
              <a:t> </a:t>
            </a:r>
            <a:r>
              <a:rPr lang="en-US" sz="1400" dirty="0" err="1" smtClean="0"/>
              <a:t>pendengaran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menjaga</a:t>
            </a:r>
            <a:r>
              <a:rPr lang="en-US" sz="1400" dirty="0" smtClean="0"/>
              <a:t> </a:t>
            </a:r>
            <a:r>
              <a:rPr lang="en-US" sz="1400" dirty="0" err="1" smtClean="0"/>
              <a:t>keseimbangan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tubuh</a:t>
            </a:r>
            <a:r>
              <a:rPr lang="en-US" sz="1400" dirty="0" smtClean="0"/>
              <a:t>.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terjadi</a:t>
            </a:r>
            <a:r>
              <a:rPr lang="en-US" sz="1400" dirty="0" smtClean="0"/>
              <a:t> </a:t>
            </a:r>
            <a:r>
              <a:rPr lang="en-US" sz="1400" dirty="0" err="1" smtClean="0"/>
              <a:t>akibat</a:t>
            </a:r>
            <a:r>
              <a:rPr lang="en-US" sz="1400" dirty="0" smtClean="0"/>
              <a:t> otitis media yang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diobati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infeksi</a:t>
            </a:r>
            <a:r>
              <a:rPr lang="en-US" sz="1400" dirty="0" smtClean="0"/>
              <a:t> virus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bakteri</a:t>
            </a:r>
            <a:r>
              <a:rPr lang="en-US" sz="1400" dirty="0" smtClean="0"/>
              <a:t> di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. </a:t>
            </a:r>
          </a:p>
          <a:p>
            <a:pPr marL="0" indent="0">
              <a:buNone/>
            </a:pPr>
            <a:r>
              <a:rPr lang="en-US" sz="1400" b="1" dirty="0" smtClean="0"/>
              <a:t>4. </a:t>
            </a:r>
            <a:r>
              <a:rPr lang="en-US" sz="1400" b="1" dirty="0" err="1" smtClean="0"/>
              <a:t>Gendang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Telinga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Pecah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400" dirty="0" err="1" smtClean="0"/>
              <a:t>Gendang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pecah</a:t>
            </a:r>
            <a:r>
              <a:rPr lang="en-US" sz="1400" dirty="0" smtClean="0"/>
              <a:t>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menimbulkan</a:t>
            </a:r>
            <a:r>
              <a:rPr lang="en-US" sz="1400" dirty="0" smtClean="0"/>
              <a:t> </a:t>
            </a:r>
            <a:r>
              <a:rPr lang="en-US" sz="1400" dirty="0" err="1" smtClean="0"/>
              <a:t>gejala</a:t>
            </a:r>
            <a:r>
              <a:rPr lang="en-US" sz="1400" dirty="0" smtClean="0"/>
              <a:t> </a:t>
            </a:r>
            <a:r>
              <a:rPr lang="en-US" sz="1400" dirty="0" err="1" smtClean="0"/>
              <a:t>berupa</a:t>
            </a:r>
            <a:r>
              <a:rPr lang="en-US" sz="1400" dirty="0" smtClean="0"/>
              <a:t> </a:t>
            </a:r>
            <a:r>
              <a:rPr lang="en-US" sz="1400" dirty="0" err="1" smtClean="0"/>
              <a:t>sakit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,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pendengaran</a:t>
            </a:r>
            <a:r>
              <a:rPr lang="en-US" sz="1400" dirty="0" smtClean="0"/>
              <a:t>,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berdenging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vertigo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pusing</a:t>
            </a:r>
            <a:r>
              <a:rPr lang="en-US" sz="1400" dirty="0" smtClean="0"/>
              <a:t> </a:t>
            </a:r>
            <a:r>
              <a:rPr lang="en-US" sz="1400" dirty="0" err="1" smtClean="0"/>
              <a:t>berputar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 smtClean="0"/>
              <a:t>5. </a:t>
            </a:r>
            <a:r>
              <a:rPr lang="en-US" sz="1400" b="1" dirty="0" err="1" smtClean="0"/>
              <a:t>Telinga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Berdenging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berdenging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tinnitus </a:t>
            </a:r>
            <a:r>
              <a:rPr lang="en-US" sz="1400" dirty="0" err="1" smtClean="0"/>
              <a:t>ditandai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sensasi</a:t>
            </a:r>
            <a:r>
              <a:rPr lang="en-US" sz="1400" dirty="0" smtClean="0"/>
              <a:t> </a:t>
            </a:r>
            <a:r>
              <a:rPr lang="en-US" sz="1400" dirty="0" err="1" smtClean="0"/>
              <a:t>berdenging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yang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berlangsung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waktu</a:t>
            </a:r>
            <a:r>
              <a:rPr lang="en-US" sz="1400" dirty="0" smtClean="0"/>
              <a:t> </a:t>
            </a:r>
            <a:r>
              <a:rPr lang="en-US" sz="1400" dirty="0" err="1" smtClean="0"/>
              <a:t>singkat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lama.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bisa</a:t>
            </a:r>
            <a:r>
              <a:rPr lang="en-US" sz="1400" dirty="0" smtClean="0"/>
              <a:t> </a:t>
            </a:r>
            <a:r>
              <a:rPr lang="en-US" sz="1400" dirty="0" err="1" smtClean="0"/>
              <a:t>disebabkan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banyak</a:t>
            </a:r>
            <a:r>
              <a:rPr lang="en-US" sz="1400" dirty="0" smtClean="0"/>
              <a:t> </a:t>
            </a:r>
            <a:r>
              <a:rPr lang="en-US" sz="1400" dirty="0" err="1" smtClean="0"/>
              <a:t>hal</a:t>
            </a:r>
            <a:r>
              <a:rPr lang="en-US" sz="1400" dirty="0" smtClean="0"/>
              <a:t> </a:t>
            </a:r>
            <a:r>
              <a:rPr lang="en-US" sz="1400" dirty="0" err="1" smtClean="0"/>
              <a:t>antara</a:t>
            </a:r>
            <a:r>
              <a:rPr lang="en-US" sz="1400" dirty="0" smtClean="0"/>
              <a:t> lain,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sel</a:t>
            </a:r>
            <a:r>
              <a:rPr lang="en-US" sz="1400" dirty="0" smtClean="0"/>
              <a:t> </a:t>
            </a:r>
            <a:r>
              <a:rPr lang="en-US" sz="1400" dirty="0" err="1" smtClean="0"/>
              <a:t>saraf</a:t>
            </a:r>
            <a:r>
              <a:rPr lang="en-US" sz="1400" dirty="0" smtClean="0"/>
              <a:t>, </a:t>
            </a:r>
            <a:r>
              <a:rPr lang="en-US" sz="1400" dirty="0" err="1" smtClean="0"/>
              <a:t>penuaan</a:t>
            </a:r>
            <a:r>
              <a:rPr lang="en-US" sz="1400" dirty="0" smtClean="0"/>
              <a:t>, </a:t>
            </a:r>
            <a:r>
              <a:rPr lang="en-US" sz="1400" dirty="0" err="1" smtClean="0"/>
              <a:t>kebiasaan</a:t>
            </a:r>
            <a:r>
              <a:rPr lang="en-US" sz="1400" dirty="0" smtClean="0"/>
              <a:t> </a:t>
            </a:r>
            <a:r>
              <a:rPr lang="en-US" sz="1400" dirty="0" err="1" smtClean="0"/>
              <a:t>mendengar</a:t>
            </a:r>
            <a:r>
              <a:rPr lang="en-US" sz="1400" dirty="0" smtClean="0"/>
              <a:t> </a:t>
            </a:r>
            <a:r>
              <a:rPr lang="en-US" sz="1400" dirty="0" err="1" smtClean="0"/>
              <a:t>suara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volume </a:t>
            </a:r>
            <a:r>
              <a:rPr lang="en-US" sz="1400" dirty="0" err="1" smtClean="0"/>
              <a:t>besar</a:t>
            </a:r>
            <a:r>
              <a:rPr lang="en-US" sz="1400" dirty="0" smtClean="0"/>
              <a:t>, </a:t>
            </a:r>
            <a:r>
              <a:rPr lang="en-US" sz="1400" dirty="0" err="1" smtClean="0"/>
              <a:t>penyumbatan</a:t>
            </a:r>
            <a:r>
              <a:rPr lang="en-US" sz="1400" dirty="0" smtClean="0"/>
              <a:t> </a:t>
            </a:r>
            <a:r>
              <a:rPr lang="en-US" sz="1400" dirty="0" err="1" smtClean="0"/>
              <a:t>kotoran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, </a:t>
            </a:r>
            <a:r>
              <a:rPr lang="en-US" sz="1400" dirty="0" err="1" smtClean="0"/>
              <a:t>tulang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mengeras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b="1" dirty="0" smtClean="0"/>
              <a:t>6. </a:t>
            </a:r>
            <a:r>
              <a:rPr lang="en-US" sz="1400" b="1" dirty="0" err="1" smtClean="0"/>
              <a:t>Kolesteatoma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400" dirty="0" err="1" smtClean="0"/>
              <a:t>Disebabkan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pertumbuhan</a:t>
            </a:r>
            <a:r>
              <a:rPr lang="en-US" sz="1400" dirty="0" smtClean="0"/>
              <a:t> </a:t>
            </a:r>
            <a:r>
              <a:rPr lang="en-US" sz="1400" dirty="0" err="1" smtClean="0"/>
              <a:t>jaringan</a:t>
            </a:r>
            <a:r>
              <a:rPr lang="en-US" sz="1400" dirty="0" smtClean="0"/>
              <a:t> </a:t>
            </a:r>
            <a:r>
              <a:rPr lang="en-US" sz="1400" dirty="0" err="1" smtClean="0"/>
              <a:t>kulit</a:t>
            </a:r>
            <a:r>
              <a:rPr lang="en-US" sz="1400" dirty="0" smtClean="0"/>
              <a:t> yang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ormal</a:t>
            </a:r>
            <a:r>
              <a:rPr lang="en-US" sz="1400" dirty="0" smtClean="0"/>
              <a:t> di </a:t>
            </a:r>
            <a:r>
              <a:rPr lang="en-US" sz="1400" dirty="0" err="1" smtClean="0"/>
              <a:t>dekat</a:t>
            </a:r>
            <a:r>
              <a:rPr lang="en-US" sz="1400" dirty="0" smtClean="0"/>
              <a:t> </a:t>
            </a:r>
            <a:r>
              <a:rPr lang="en-US" sz="1400" dirty="0" err="1" smtClean="0"/>
              <a:t>gendang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ruang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bagian</a:t>
            </a:r>
            <a:r>
              <a:rPr lang="en-US" sz="1400" dirty="0" smtClean="0"/>
              <a:t> </a:t>
            </a:r>
            <a:r>
              <a:rPr lang="en-US" sz="1400" dirty="0" err="1" smtClean="0"/>
              <a:t>tenah</a:t>
            </a:r>
            <a:r>
              <a:rPr lang="en-US" sz="1400" dirty="0" smtClean="0"/>
              <a:t>. </a:t>
            </a:r>
            <a:r>
              <a:rPr lang="en-US" sz="1400" dirty="0" err="1" smtClean="0"/>
              <a:t>Pertumbuhan</a:t>
            </a:r>
            <a:r>
              <a:rPr lang="en-US" sz="1400" dirty="0" smtClean="0"/>
              <a:t> </a:t>
            </a:r>
            <a:r>
              <a:rPr lang="en-US" sz="1400" dirty="0" err="1" smtClean="0"/>
              <a:t>jaringan</a:t>
            </a:r>
            <a:r>
              <a:rPr lang="en-US" sz="1400" dirty="0" smtClean="0"/>
              <a:t> </a:t>
            </a:r>
            <a:r>
              <a:rPr lang="en-US" sz="1400" dirty="0" err="1" smtClean="0"/>
              <a:t>kulit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mengakibatkan</a:t>
            </a:r>
            <a:r>
              <a:rPr lang="en-US" sz="1400" dirty="0" smtClean="0"/>
              <a:t> </a:t>
            </a:r>
            <a:r>
              <a:rPr lang="en-US" sz="1400" dirty="0" err="1" smtClean="0"/>
              <a:t>jaringan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tulang</a:t>
            </a:r>
            <a:r>
              <a:rPr lang="en-US" sz="1400" dirty="0" smtClean="0"/>
              <a:t> di </a:t>
            </a:r>
            <a:r>
              <a:rPr lang="en-US" sz="1400" dirty="0" err="1" smtClean="0"/>
              <a:t>sekitar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mengalami</a:t>
            </a:r>
            <a:r>
              <a:rPr lang="en-US" sz="1400" dirty="0" smtClean="0"/>
              <a:t> </a:t>
            </a:r>
            <a:r>
              <a:rPr lang="en-US" sz="1400" dirty="0" err="1" smtClean="0"/>
              <a:t>kerusakan</a:t>
            </a:r>
            <a:r>
              <a:rPr lang="en-US" sz="1400" dirty="0" smtClean="0"/>
              <a:t>, </a:t>
            </a:r>
            <a:r>
              <a:rPr lang="en-US" sz="1400" dirty="0" err="1" smtClean="0"/>
              <a:t>sehingga</a:t>
            </a:r>
            <a:r>
              <a:rPr lang="en-US" sz="1400" dirty="0" smtClean="0"/>
              <a:t> </a:t>
            </a:r>
            <a:r>
              <a:rPr lang="en-US" sz="1400" dirty="0" err="1" smtClean="0"/>
              <a:t>fungsi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terganggu</a:t>
            </a:r>
            <a:r>
              <a:rPr lang="en-US" sz="1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960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 txBox="1">
            <a:spLocks/>
          </p:cNvSpPr>
          <p:nvPr/>
        </p:nvSpPr>
        <p:spPr>
          <a:xfrm>
            <a:off x="838200" y="1352550"/>
            <a:ext cx="7620000" cy="2819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4572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17500" algn="l" defTabSz="914400" rtl="0" eaLnBrk="1" latinLnBrk="0" hangingPunct="1">
              <a:spcBef>
                <a:spcPts val="1600"/>
              </a:spcBef>
              <a:spcAft>
                <a:spcPts val="160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smtClean="0"/>
              <a:t>7. </a:t>
            </a:r>
            <a:r>
              <a:rPr lang="en-US" sz="1400" b="1" dirty="0" err="1" smtClean="0"/>
              <a:t>Otosklerosis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400" dirty="0" err="1" smtClean="0"/>
              <a:t>Ketika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menangkap</a:t>
            </a:r>
            <a:r>
              <a:rPr lang="en-US" sz="1400" dirty="0" smtClean="0"/>
              <a:t> </a:t>
            </a:r>
            <a:r>
              <a:rPr lang="en-US" sz="1400" dirty="0" err="1" smtClean="0"/>
              <a:t>suara</a:t>
            </a:r>
            <a:r>
              <a:rPr lang="en-US" sz="1400" dirty="0" smtClean="0"/>
              <a:t>, </a:t>
            </a:r>
            <a:r>
              <a:rPr lang="en-US" sz="1400" dirty="0" err="1" smtClean="0"/>
              <a:t>gedang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tulang</a:t>
            </a:r>
            <a:r>
              <a:rPr lang="en-US" sz="1400" dirty="0" smtClean="0"/>
              <a:t> </a:t>
            </a:r>
            <a:r>
              <a:rPr lang="en-US" sz="1400" dirty="0" err="1" smtClean="0"/>
              <a:t>pendengaran</a:t>
            </a:r>
            <a:r>
              <a:rPr lang="en-US" sz="1400" dirty="0" smtClean="0"/>
              <a:t> di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bagian</a:t>
            </a:r>
            <a:r>
              <a:rPr lang="en-US" sz="1400" dirty="0" smtClean="0"/>
              <a:t> </a:t>
            </a:r>
            <a:r>
              <a:rPr lang="en-US" sz="1400" dirty="0" err="1" smtClean="0"/>
              <a:t>tengah</a:t>
            </a:r>
            <a:r>
              <a:rPr lang="en-US" sz="1400" dirty="0" smtClean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bergetar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menciptakan</a:t>
            </a:r>
            <a:r>
              <a:rPr lang="en-US" sz="1400" dirty="0" smtClean="0"/>
              <a:t> </a:t>
            </a:r>
            <a:r>
              <a:rPr lang="en-US" sz="1400" dirty="0" err="1" smtClean="0"/>
              <a:t>impuls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rangsan</a:t>
            </a:r>
            <a:r>
              <a:rPr lang="en-US" sz="1400" dirty="0" smtClean="0"/>
              <a:t> </a:t>
            </a:r>
            <a:r>
              <a:rPr lang="en-US" sz="1400" dirty="0" err="1" smtClean="0"/>
              <a:t>pendengaran</a:t>
            </a:r>
            <a:r>
              <a:rPr lang="en-US" sz="1400" dirty="0" smtClean="0"/>
              <a:t> agar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dikirim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otak</a:t>
            </a:r>
            <a:r>
              <a:rPr lang="en-US" sz="1400" dirty="0" smtClean="0"/>
              <a:t>. </a:t>
            </a:r>
            <a:r>
              <a:rPr lang="en-US" sz="1400" dirty="0" err="1" smtClean="0"/>
              <a:t>Ketika</a:t>
            </a:r>
            <a:r>
              <a:rPr lang="en-US" sz="1400" dirty="0" smtClean="0"/>
              <a:t> </a:t>
            </a:r>
            <a:r>
              <a:rPr lang="en-US" sz="1400" dirty="0" err="1" smtClean="0"/>
              <a:t>rangsangan</a:t>
            </a:r>
            <a:r>
              <a:rPr lang="en-US" sz="1400" dirty="0" smtClean="0"/>
              <a:t> </a:t>
            </a:r>
            <a:r>
              <a:rPr lang="en-US" sz="1400" dirty="0" err="1" smtClean="0"/>
              <a:t>tersebut</a:t>
            </a:r>
            <a:r>
              <a:rPr lang="en-US" sz="1400" dirty="0" smtClean="0"/>
              <a:t> </a:t>
            </a:r>
            <a:r>
              <a:rPr lang="en-US" sz="1400" dirty="0" err="1" smtClean="0"/>
              <a:t>sampai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otak</a:t>
            </a:r>
            <a:r>
              <a:rPr lang="en-US" sz="1400" dirty="0" smtClean="0"/>
              <a:t>, </a:t>
            </a:r>
            <a:r>
              <a:rPr lang="en-US" sz="1400" dirty="0" err="1" smtClean="0"/>
              <a:t>taerjadilah</a:t>
            </a:r>
            <a:r>
              <a:rPr lang="en-US" sz="1400" dirty="0" smtClean="0"/>
              <a:t> proses </a:t>
            </a:r>
            <a:r>
              <a:rPr lang="en-US" sz="1400" dirty="0" err="1" smtClean="0"/>
              <a:t>pendengaran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 err="1" smtClean="0"/>
              <a:t>Namun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kondisi</a:t>
            </a:r>
            <a:r>
              <a:rPr lang="en-US" sz="1400" dirty="0" smtClean="0"/>
              <a:t> </a:t>
            </a:r>
            <a:r>
              <a:rPr lang="en-US" sz="1400" dirty="0" err="1" smtClean="0"/>
              <a:t>otosklerosis</a:t>
            </a:r>
            <a:r>
              <a:rPr lang="en-US" sz="1400" dirty="0" smtClean="0"/>
              <a:t>, </a:t>
            </a:r>
            <a:r>
              <a:rPr lang="en-US" sz="1400" dirty="0" err="1" smtClean="0"/>
              <a:t>tulang-tulang</a:t>
            </a:r>
            <a:r>
              <a:rPr lang="en-US" sz="1400" dirty="0" smtClean="0"/>
              <a:t> </a:t>
            </a:r>
            <a:r>
              <a:rPr lang="en-US" sz="1400" dirty="0" err="1" smtClean="0"/>
              <a:t>pendengaran</a:t>
            </a:r>
            <a:r>
              <a:rPr lang="en-US" sz="1400" dirty="0" smtClean="0"/>
              <a:t> di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tegah</a:t>
            </a:r>
            <a:r>
              <a:rPr lang="en-US" sz="1400" dirty="0" smtClean="0"/>
              <a:t> </a:t>
            </a:r>
            <a:r>
              <a:rPr lang="en-US" sz="1400" dirty="0" err="1" smtClean="0"/>
              <a:t>kaku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bergerak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baik</a:t>
            </a:r>
            <a:r>
              <a:rPr lang="en-US" sz="1400" dirty="0" smtClean="0"/>
              <a:t>. </a:t>
            </a:r>
            <a:r>
              <a:rPr lang="en-US" sz="1400" dirty="0" err="1" smtClean="0"/>
              <a:t>Gangguan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membuat</a:t>
            </a:r>
            <a:r>
              <a:rPr lang="en-US" sz="1400" dirty="0" smtClean="0"/>
              <a:t> </a:t>
            </a:r>
            <a:r>
              <a:rPr lang="en-US" sz="1400" dirty="0" err="1" smtClean="0"/>
              <a:t>penderitanya</a:t>
            </a:r>
            <a:r>
              <a:rPr lang="en-US" sz="1400" dirty="0" smtClean="0"/>
              <a:t> </a:t>
            </a:r>
            <a:r>
              <a:rPr lang="en-US" sz="1400" dirty="0" err="1" smtClean="0"/>
              <a:t>sulit</a:t>
            </a:r>
            <a:r>
              <a:rPr lang="en-US" sz="1400" dirty="0" smtClean="0"/>
              <a:t> </a:t>
            </a:r>
            <a:r>
              <a:rPr lang="en-US" sz="1400" dirty="0" err="1" smtClean="0"/>
              <a:t>mendengar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sering</a:t>
            </a:r>
            <a:r>
              <a:rPr lang="en-US" sz="1400" dirty="0" smtClean="0"/>
              <a:t> </a:t>
            </a:r>
            <a:r>
              <a:rPr lang="en-US" sz="1400" dirty="0" err="1" smtClean="0"/>
              <a:t>mengalami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 err="1" smtClean="0"/>
              <a:t>berdenging</a:t>
            </a:r>
            <a:r>
              <a:rPr lang="en-US" sz="1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4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>
            <a:extLst>
              <a:ext uri="{FF2B5EF4-FFF2-40B4-BE49-F238E27FC236}">
                <a16:creationId xmlns:a16="http://schemas.microsoft.com/office/drawing/2014/main" xmlns="" id="{D34DF413-AA4A-4746-A80E-DF522D2AD091}"/>
              </a:ext>
            </a:extLst>
          </p:cNvPr>
          <p:cNvSpPr txBox="1">
            <a:spLocks/>
          </p:cNvSpPr>
          <p:nvPr/>
        </p:nvSpPr>
        <p:spPr>
          <a:xfrm>
            <a:off x="914400" y="1962150"/>
            <a:ext cx="7620000" cy="2819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4572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●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17500" algn="l" defTabSz="914400" rtl="0" eaLnBrk="1" latinLnBrk="0" hangingPunct="1">
              <a:spcBef>
                <a:spcPts val="16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○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17500" algn="l" defTabSz="914400" rtl="0" eaLnBrk="1" latinLnBrk="0" hangingPunct="1">
              <a:spcBef>
                <a:spcPts val="1600"/>
              </a:spcBef>
              <a:spcAft>
                <a:spcPts val="1600"/>
              </a:spcAft>
              <a:buSzPts val="1400"/>
              <a:buFont typeface="Arial" panose="020B0604020202020204" pitchFamily="34" charset="0"/>
              <a:buChar char="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 smtClean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426360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748</Words>
  <Application>Microsoft Office PowerPoint</Application>
  <PresentationFormat>On-screen Show (16:9)</PresentationFormat>
  <Paragraphs>39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a. Permasalahan/Penyakit pada Indera Penglihatan</vt:lpstr>
      <vt:lpstr>PowerPoint Presentation</vt:lpstr>
      <vt:lpstr>PowerPoint Presentation</vt:lpstr>
      <vt:lpstr>b. Permasalahan/Penyakit pada Indera Pendengaran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2022-01-22T12:26:11Z</dcterms:created>
  <dcterms:modified xsi:type="dcterms:W3CDTF">2022-01-22T13:21:22Z</dcterms:modified>
</cp:coreProperties>
</file>