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5"/>
  </p:notesMasterIdLst>
  <p:handoutMasterIdLst>
    <p:handoutMasterId r:id="rId16"/>
  </p:handoutMasterIdLst>
  <p:sldIdLst>
    <p:sldId id="256" r:id="rId5"/>
    <p:sldId id="257" r:id="rId6"/>
    <p:sldId id="260" r:id="rId7"/>
    <p:sldId id="258" r:id="rId8"/>
    <p:sldId id="261" r:id="rId9"/>
    <p:sldId id="268" r:id="rId10"/>
    <p:sldId id="269" r:id="rId11"/>
    <p:sldId id="270" r:id="rId12"/>
    <p:sldId id="271"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54" d="100"/>
          <a:sy n="54" d="100"/>
        </p:scale>
        <p:origin x="1254" y="42"/>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1/22/2022</a:t>
            </a:fld>
            <a:endParaRPr lang="en-US" dirty="0"/>
          </a:p>
        </p:txBody>
      </p:sp>
      <p:sp>
        <p:nvSpPr>
          <p:cNvPr id="4" name="Footer Placeholder 3">
            <a:extLst>
              <a:ext uri="{FF2B5EF4-FFF2-40B4-BE49-F238E27FC236}">
                <a16:creationId xmlns:a16="http://schemas.microsoft.com/office/drawing/2014/main" xmlns=""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1/22/2022</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xmlns=""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xmlns=""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xmlns=""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xmlns=""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xmlns=""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xmlns=""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xmlns=""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xmlns=""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xmlns=""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xmlns=""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xmlns=""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xmlns=""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xmlns=""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xmlns=""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xmlns=""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smtClean="0"/>
              <a:t>Click to edit Master subtitle style</a:t>
            </a:r>
            <a:endParaRPr lang="en-US" noProof="0"/>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xmlns=""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1" name="Content Placeholder 3">
            <a:extLst>
              <a:ext uri="{FF2B5EF4-FFF2-40B4-BE49-F238E27FC236}">
                <a16:creationId xmlns:a16="http://schemas.microsoft.com/office/drawing/2014/main" xmlns=""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xmlns=""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1" name="Picture Placeholder 8">
            <a:extLst>
              <a:ext uri="{FF2B5EF4-FFF2-40B4-BE49-F238E27FC236}">
                <a16:creationId xmlns:a16="http://schemas.microsoft.com/office/drawing/2014/main" xmlns=""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2" name="Picture Placeholder 8">
            <a:extLst>
              <a:ext uri="{FF2B5EF4-FFF2-40B4-BE49-F238E27FC236}">
                <a16:creationId xmlns:a16="http://schemas.microsoft.com/office/drawing/2014/main" xmlns=""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3" name="Picture Placeholder 8">
            <a:extLst>
              <a:ext uri="{FF2B5EF4-FFF2-40B4-BE49-F238E27FC236}">
                <a16:creationId xmlns:a16="http://schemas.microsoft.com/office/drawing/2014/main" xmlns=""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4" name="Picture Placeholder 8">
            <a:extLst>
              <a:ext uri="{FF2B5EF4-FFF2-40B4-BE49-F238E27FC236}">
                <a16:creationId xmlns:a16="http://schemas.microsoft.com/office/drawing/2014/main" xmlns=""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6" name="Text Placeholder 22">
            <a:extLst>
              <a:ext uri="{FF2B5EF4-FFF2-40B4-BE49-F238E27FC236}">
                <a16:creationId xmlns:a16="http://schemas.microsoft.com/office/drawing/2014/main" xmlns=""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27" name="Text Placeholder 22">
            <a:extLst>
              <a:ext uri="{FF2B5EF4-FFF2-40B4-BE49-F238E27FC236}">
                <a16:creationId xmlns:a16="http://schemas.microsoft.com/office/drawing/2014/main" xmlns=""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28" name="Text Placeholder 22">
            <a:extLst>
              <a:ext uri="{FF2B5EF4-FFF2-40B4-BE49-F238E27FC236}">
                <a16:creationId xmlns:a16="http://schemas.microsoft.com/office/drawing/2014/main" xmlns=""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29" name="Text Placeholder 22">
            <a:extLst>
              <a:ext uri="{FF2B5EF4-FFF2-40B4-BE49-F238E27FC236}">
                <a16:creationId xmlns:a16="http://schemas.microsoft.com/office/drawing/2014/main" xmlns=""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30" name="Text Placeholder 22">
            <a:extLst>
              <a:ext uri="{FF2B5EF4-FFF2-40B4-BE49-F238E27FC236}">
                <a16:creationId xmlns:a16="http://schemas.microsoft.com/office/drawing/2014/main" xmlns=""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cxnSp>
        <p:nvCxnSpPr>
          <p:cNvPr id="7" name="Straight Connector 6">
            <a:extLst>
              <a:ext uri="{FF2B5EF4-FFF2-40B4-BE49-F238E27FC236}">
                <a16:creationId xmlns:a16="http://schemas.microsoft.com/office/drawing/2014/main" xmlns=""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xmlns=""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xmlns=""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xmlns=""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37" name="Text Placeholder 22">
            <a:extLst>
              <a:ext uri="{FF2B5EF4-FFF2-40B4-BE49-F238E27FC236}">
                <a16:creationId xmlns:a16="http://schemas.microsoft.com/office/drawing/2014/main" xmlns=""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xmlns=""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xmlns=""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xmlns=""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21" name="Text Placeholder 3">
            <a:extLst>
              <a:ext uri="{FF2B5EF4-FFF2-40B4-BE49-F238E27FC236}">
                <a16:creationId xmlns:a16="http://schemas.microsoft.com/office/drawing/2014/main" xmlns=""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xmlns=""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xmlns=""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
        <p:nvSpPr>
          <p:cNvPr id="22" name="Content Placeholder 2">
            <a:extLst>
              <a:ext uri="{FF2B5EF4-FFF2-40B4-BE49-F238E27FC236}">
                <a16:creationId xmlns:a16="http://schemas.microsoft.com/office/drawing/2014/main" xmlns=""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xmlns=""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xmlns=""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xmlns=""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xmlns=""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xmlns=""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xmlns=""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xmlns=""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xmlns=""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xmlns=""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xmlns=""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xmlns=""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xmlns=""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xmlns=""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xmlns=""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xmlns=""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xmlns=""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xmlns=""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xmlns=""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xmlns=""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xmlns=""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xmlns=""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xmlns=""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xmlns=""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xmlns=""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xmlns=""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xmlns=""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xmlns=""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xmlns=""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xmlns=""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xmlns=""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xmlns=""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xmlns=""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xmlns=""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xmlns=""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xmlns=""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xmlns=""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xmlns=""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xmlns=""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smtClean="0"/>
              <a:t>Click to edit Master text styles</a:t>
            </a:r>
          </a:p>
        </p:txBody>
      </p:sp>
      <p:sp>
        <p:nvSpPr>
          <p:cNvPr id="22" name="Slide Number Placeholder 4">
            <a:extLst>
              <a:ext uri="{FF2B5EF4-FFF2-40B4-BE49-F238E27FC236}">
                <a16:creationId xmlns:a16="http://schemas.microsoft.com/office/drawing/2014/main" xmlns=""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xmlns=""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xmlns=""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xmlns=""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xmlns=""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xmlns=""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xmlns=""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xmlns=""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xmlns=""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xmlns=""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xmlns=""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xmlns=""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xmlns=""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xmlns=""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xmlns=""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xmlns=""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smtClean="0"/>
              <a:t>Click to edit Master text styles</a:t>
            </a:r>
          </a:p>
        </p:txBody>
      </p:sp>
      <p:sp>
        <p:nvSpPr>
          <p:cNvPr id="35" name="Slide Number Placeholder 4">
            <a:extLst>
              <a:ext uri="{FF2B5EF4-FFF2-40B4-BE49-F238E27FC236}">
                <a16:creationId xmlns:a16="http://schemas.microsoft.com/office/drawing/2014/main" xmlns=""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xmlns=""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xmlns=""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xmlns=""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xmlns=""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xmlns=""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xmlns=""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xmlns=""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xmlns=""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xmlns=""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xmlns=""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smtClean="0"/>
              <a:t>Click to edit Master text styles</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xmlns=""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xmlns=""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xmlns=""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xmlns=""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xmlns=""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xmlns=""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xmlns=""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xmlns=""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xmlns=""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xmlns=""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xmlns=""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xmlns=""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xmlns=""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26" name="Text Placeholder 4">
            <a:extLst>
              <a:ext uri="{FF2B5EF4-FFF2-40B4-BE49-F238E27FC236}">
                <a16:creationId xmlns:a16="http://schemas.microsoft.com/office/drawing/2014/main" xmlns=""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27" name="Content Placeholder 3">
            <a:extLst>
              <a:ext uri="{FF2B5EF4-FFF2-40B4-BE49-F238E27FC236}">
                <a16:creationId xmlns:a16="http://schemas.microsoft.com/office/drawing/2014/main" xmlns=""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8" name="Content Placeholder 5">
            <a:extLst>
              <a:ext uri="{FF2B5EF4-FFF2-40B4-BE49-F238E27FC236}">
                <a16:creationId xmlns:a16="http://schemas.microsoft.com/office/drawing/2014/main" xmlns=""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xmlns=""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Slide Number Placeholder 5">
            <a:extLst>
              <a:ext uri="{FF2B5EF4-FFF2-40B4-BE49-F238E27FC236}">
                <a16:creationId xmlns:a16="http://schemas.microsoft.com/office/drawing/2014/main" xmlns=""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xmlns=""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xmlns=""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xmlns=""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xmlns=""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xmlns=""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xmlns=""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xmlns=""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xmlns=""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xmlns=""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xmlns=""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xmlns=""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xmlns=""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xmlns=""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xmlns=""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hyperlink" Target="https://www.alodokter.com/diuretik" TargetMode="External"/><Relationship Id="rId2" Type="http://schemas.openxmlformats.org/officeDocument/2006/relationships/hyperlink" Target="https://www.alodokter.com/penyakit-meniere"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0D537F64-4C96-4AA8-BB21-E8053A3186DD}"/>
              </a:ext>
            </a:extLst>
          </p:cNvPr>
          <p:cNvSpPr>
            <a:spLocks noGrp="1"/>
          </p:cNvSpPr>
          <p:nvPr>
            <p:ph type="subTitle" idx="1"/>
          </p:nvPr>
        </p:nvSpPr>
        <p:spPr>
          <a:xfrm>
            <a:off x="2813538" y="1494691"/>
            <a:ext cx="8880231" cy="5064369"/>
          </a:xfrm>
        </p:spPr>
        <p:txBody>
          <a:bodyPr anchor="t">
            <a:normAutofit/>
          </a:bodyPr>
          <a:lstStyle/>
          <a:p>
            <a:pPr marL="0" indent="0" algn="ctr">
              <a:buNone/>
            </a:pPr>
            <a:r>
              <a:rPr lang="en-US" sz="3200" b="1" dirty="0" smtClean="0">
                <a:latin typeface="Baskerville Old Face" panose="02020602080505020303" pitchFamily="18" charset="0"/>
              </a:rPr>
              <a:t>LEDY SUPRIHATIN </a:t>
            </a:r>
          </a:p>
          <a:p>
            <a:pPr marL="0" indent="0" algn="ctr">
              <a:buNone/>
            </a:pPr>
            <a:r>
              <a:rPr lang="en-US" sz="3200" b="1" dirty="0" smtClean="0">
                <a:latin typeface="Baskerville Old Face" panose="02020602080505020303" pitchFamily="18" charset="0"/>
              </a:rPr>
              <a:t>2110101028</a:t>
            </a:r>
          </a:p>
          <a:p>
            <a:pPr marL="0" indent="0" algn="ctr">
              <a:buNone/>
            </a:pPr>
            <a:endParaRPr lang="en-US" sz="2400" b="1" dirty="0" smtClean="0"/>
          </a:p>
          <a:p>
            <a:pPr marL="0" indent="0" algn="ctr">
              <a:buNone/>
            </a:pPr>
            <a:endParaRPr lang="en-US" sz="2400" b="1" dirty="0"/>
          </a:p>
          <a:p>
            <a:pPr marL="0" indent="0" algn="ctr">
              <a:buNone/>
            </a:pPr>
            <a:r>
              <a:rPr lang="en-US" sz="2400" b="1" dirty="0" smtClean="0">
                <a:latin typeface="Baskerville Old Face" panose="02020602080505020303" pitchFamily="18" charset="0"/>
              </a:rPr>
              <a:t>MENGKAJI TENTANG ATAU PENYAKIT TENTANG INDRA PENGLIHATAN DAN PENDENGARN</a:t>
            </a:r>
            <a:endParaRPr lang="en-US" sz="2400" b="1" dirty="0">
              <a:latin typeface="Baskerville Old Face" panose="02020602080505020303" pitchFamily="18" charset="0"/>
            </a:endParaRPr>
          </a:p>
        </p:txBody>
      </p:sp>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262" y="193430"/>
            <a:ext cx="12033738" cy="6664569"/>
          </a:xfrm>
        </p:spPr>
        <p:txBody>
          <a:bodyPr anchor="t"/>
          <a:lstStyle/>
          <a:p>
            <a:r>
              <a:rPr lang="en-US" sz="3200" dirty="0"/>
              <a:t>Faktor Risiko Gangguan Pendengaran</a:t>
            </a:r>
            <a:br>
              <a:rPr lang="en-US" sz="3200" dirty="0"/>
            </a:br>
            <a:r>
              <a:rPr lang="en-US" sz="3200" b="0" dirty="0"/>
              <a:t>Ada beberapa faktor yang dapat meningkatkan risiko terjadinya gangguan pendengaran, yaitu:</a:t>
            </a:r>
            <a:br>
              <a:rPr lang="en-US" sz="3200" b="0" dirty="0"/>
            </a:br>
            <a:r>
              <a:rPr lang="en-US" sz="3200" b="0" dirty="0"/>
              <a:t>Proses penuaan, yang menyebabkan perubahan struktur pada telinga bagian dalam</a:t>
            </a:r>
            <a:br>
              <a:rPr lang="en-US" sz="3200" b="0" dirty="0"/>
            </a:br>
            <a:r>
              <a:rPr lang="en-US" sz="3200" b="0" dirty="0"/>
              <a:t>Faktor genetik, beberapa gangguan pendengaran bisa di turunkan dari orang tua</a:t>
            </a:r>
            <a:br>
              <a:rPr lang="en-US" sz="3200" b="0" dirty="0"/>
            </a:br>
            <a:r>
              <a:rPr lang="en-US" sz="3200" b="0" dirty="0"/>
              <a:t>Paparan suara keras, seperti suara dari ledakan, pesawat terbang, mesin jet, konstruksi atau pabrik, musik, acara tv, atau senjata api</a:t>
            </a:r>
            <a:br>
              <a:rPr lang="en-US" sz="3200" b="0" dirty="0"/>
            </a:br>
            <a:r>
              <a:rPr lang="en-US" sz="3200" b="0" dirty="0"/>
              <a:t>Mengalami penyakit infeksi selama kehamilan, seperti infeksi TORCH yang meningkatkan risiko terjadinya kelainan bawaan termasuk gangguan pendengaran pada bayi yang dilahirkan</a:t>
            </a:r>
            <a:br>
              <a:rPr lang="en-US" sz="3200" b="0" dirty="0"/>
            </a:br>
            <a:r>
              <a:rPr lang="en-US" sz="3200" b="0" dirty="0"/>
              <a:t>Menderita penyakit tertentu, seperti diabetes, hipertensi, gangguan jantung, stroke, tumor, dan cedera otak</a:t>
            </a:r>
          </a:p>
        </p:txBody>
      </p:sp>
    </p:spTree>
    <p:extLst>
      <p:ext uri="{BB962C8B-B14F-4D97-AF65-F5344CB8AC3E}">
        <p14:creationId xmlns:p14="http://schemas.microsoft.com/office/powerpoint/2010/main" val="2575220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3BD8413-C238-49D7-A4E1-E8FEF1811A0E}"/>
              </a:ext>
            </a:extLst>
          </p:cNvPr>
          <p:cNvSpPr>
            <a:spLocks noGrp="1"/>
          </p:cNvSpPr>
          <p:nvPr>
            <p:ph type="title"/>
          </p:nvPr>
        </p:nvSpPr>
        <p:spPr>
          <a:xfrm>
            <a:off x="2889504" y="404446"/>
            <a:ext cx="7781544" cy="859055"/>
          </a:xfrm>
        </p:spPr>
        <p:txBody>
          <a:bodyPr anchor="t">
            <a:noAutofit/>
          </a:bodyPr>
          <a:lstStyle/>
          <a:p>
            <a:r>
              <a:rPr lang="en-US" sz="4000" dirty="0" err="1" smtClean="0"/>
              <a:t>Permasalahan</a:t>
            </a:r>
            <a:r>
              <a:rPr lang="en-US" sz="4000" dirty="0" smtClean="0"/>
              <a:t> </a:t>
            </a:r>
            <a:r>
              <a:rPr lang="en-US" sz="4000" dirty="0" err="1" smtClean="0"/>
              <a:t>Indra</a:t>
            </a:r>
            <a:r>
              <a:rPr lang="en-US" sz="4000" dirty="0" smtClean="0"/>
              <a:t> </a:t>
            </a:r>
            <a:r>
              <a:rPr lang="en-US" sz="4000" dirty="0" err="1" smtClean="0"/>
              <a:t>penglihatan</a:t>
            </a:r>
            <a:r>
              <a:rPr lang="en-US" sz="4000" dirty="0" smtClean="0"/>
              <a:t> </a:t>
            </a:r>
            <a:endParaRPr lang="en-US" sz="4000" dirty="0"/>
          </a:p>
        </p:txBody>
      </p:sp>
      <p:sp>
        <p:nvSpPr>
          <p:cNvPr id="5" name="Text Placeholder 4">
            <a:extLst>
              <a:ext uri="{FF2B5EF4-FFF2-40B4-BE49-F238E27FC236}">
                <a16:creationId xmlns:a16="http://schemas.microsoft.com/office/drawing/2014/main" xmlns="" id="{0A95F4DE-39B7-4CE2-BC1E-8B8AE662A895}"/>
              </a:ext>
            </a:extLst>
          </p:cNvPr>
          <p:cNvSpPr>
            <a:spLocks noGrp="1"/>
          </p:cNvSpPr>
          <p:nvPr>
            <p:ph type="body" idx="1"/>
          </p:nvPr>
        </p:nvSpPr>
        <p:spPr>
          <a:xfrm>
            <a:off x="211015" y="2057400"/>
            <a:ext cx="11447585" cy="4622800"/>
          </a:xfrm>
        </p:spPr>
        <p:txBody>
          <a:bodyPr>
            <a:noAutofit/>
          </a:bodyPr>
          <a:lstStyle/>
          <a:p>
            <a:pPr algn="just"/>
            <a:r>
              <a:rPr lang="en-US" sz="2800" dirty="0" err="1" smtClean="0">
                <a:latin typeface="Bahnschrift Light" panose="020B0502040204020203" pitchFamily="34" charset="0"/>
              </a:rPr>
              <a:t>Permasalahan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atau</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gangguan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indra</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penglihatan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adalah</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penurunan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kemampuan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untuk</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melihat</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pada</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tingkat</a:t>
            </a:r>
            <a:r>
              <a:rPr lang="en-US" sz="2800" dirty="0" smtClean="0">
                <a:latin typeface="Bahnschrift Light" panose="020B0502040204020203" pitchFamily="34" charset="0"/>
              </a:rPr>
              <a:t> yang </a:t>
            </a:r>
            <a:r>
              <a:rPr lang="en-US" sz="2800" dirty="0" err="1" smtClean="0">
                <a:latin typeface="Bahnschrift Light" panose="020B0502040204020203" pitchFamily="34" charset="0"/>
              </a:rPr>
              <a:t>menyebabkan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masalah</a:t>
            </a:r>
            <a:r>
              <a:rPr lang="en-US" sz="2800" dirty="0" smtClean="0">
                <a:latin typeface="Bahnschrift Light" panose="020B0502040204020203" pitchFamily="34" charset="0"/>
              </a:rPr>
              <a:t> yang </a:t>
            </a:r>
            <a:r>
              <a:rPr lang="en-US" sz="2800" dirty="0" err="1" smtClean="0">
                <a:latin typeface="Bahnschrift Light" panose="020B0502040204020203" pitchFamily="34" charset="0"/>
              </a:rPr>
              <a:t>memerlukan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suatu</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alat</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seperti</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kacamata</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Beberapa</a:t>
            </a:r>
            <a:r>
              <a:rPr lang="en-US" sz="2800" dirty="0" smtClean="0">
                <a:latin typeface="Bahnschrift Light" panose="020B0502040204020203" pitchFamily="34" charset="0"/>
              </a:rPr>
              <a:t> orang yang </a:t>
            </a:r>
            <a:r>
              <a:rPr lang="en-US" sz="2800" dirty="0" err="1" smtClean="0">
                <a:latin typeface="Bahnschrift Light" panose="020B0502040204020203" pitchFamily="34" charset="0"/>
              </a:rPr>
              <a:t>juga</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memiliki</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kekurangan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kemampuan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untuk</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melihat</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karena</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tak</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memiliki</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akses</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kacamata</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atau</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lensa</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kontak</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Istilah</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kebutaan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dipakai</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untuk</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kehilangan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sepenuhnya</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atau</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nyaris</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sepenuhnya.gangguan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penglihatan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dapat</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menyebabkan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kesulitan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dalam</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kegiatan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sehari-hari</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seperti</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membaca</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dan</a:t>
            </a:r>
            <a:r>
              <a:rPr lang="en-US" sz="2800" dirty="0" smtClean="0">
                <a:latin typeface="Bahnschrift Light" panose="020B0502040204020203" pitchFamily="34" charset="0"/>
              </a:rPr>
              <a:t> </a:t>
            </a:r>
            <a:r>
              <a:rPr lang="en-US" sz="2800" dirty="0" err="1" smtClean="0">
                <a:latin typeface="Bahnschrift Light" panose="020B0502040204020203" pitchFamily="34" charset="0"/>
              </a:rPr>
              <a:t>berjalan</a:t>
            </a:r>
            <a:r>
              <a:rPr lang="en-US" sz="2800" dirty="0" smtClean="0">
                <a:latin typeface="Bahnschrift Light" panose="020B0502040204020203" pitchFamily="34" charset="0"/>
              </a:rPr>
              <a:t> </a:t>
            </a:r>
            <a:endParaRPr lang="en-US" sz="2800" dirty="0">
              <a:latin typeface="Bahnschrift Light" panose="020B0502040204020203" pitchFamily="34" charset="0"/>
            </a:endParaRPr>
          </a:p>
        </p:txBody>
      </p:sp>
      <p:sp>
        <p:nvSpPr>
          <p:cNvPr id="2" name="Slide Number Placeholder 1">
            <a:extLst>
              <a:ext uri="{FF2B5EF4-FFF2-40B4-BE49-F238E27FC236}">
                <a16:creationId xmlns:a16="http://schemas.microsoft.com/office/drawing/2014/main" xmlns="" id="{0B24BF10-2B55-43AB-9F77-F1A1410384A9}"/>
              </a:ext>
            </a:extLst>
          </p:cNvPr>
          <p:cNvSpPr>
            <a:spLocks noGrp="1"/>
          </p:cNvSpPr>
          <p:nvPr>
            <p:ph type="sldNum" sz="quarter" idx="12"/>
          </p:nvPr>
        </p:nvSpPr>
        <p:spPr/>
        <p:txBody>
          <a:bodyPr/>
          <a:lstStyle/>
          <a:p>
            <a:fld id="{C263D6C4-4840-40CC-AC84-17E24B3B7BDE}" type="slidenum">
              <a:rPr lang="en-US" smtClean="0"/>
              <a:pPr/>
              <a:t>2</a:t>
            </a:fld>
            <a:endParaRPr lang="en-US" dirty="0"/>
          </a:p>
        </p:txBody>
      </p:sp>
    </p:spTree>
    <p:extLst>
      <p:ext uri="{BB962C8B-B14F-4D97-AF65-F5344CB8AC3E}">
        <p14:creationId xmlns:p14="http://schemas.microsoft.com/office/powerpoint/2010/main" val="290279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D179B88-D43C-4A31-9A52-3498E9430782}"/>
              </a:ext>
            </a:extLst>
          </p:cNvPr>
          <p:cNvSpPr>
            <a:spLocks noGrp="1"/>
          </p:cNvSpPr>
          <p:nvPr>
            <p:ph type="title"/>
          </p:nvPr>
        </p:nvSpPr>
        <p:spPr>
          <a:xfrm>
            <a:off x="2485058" y="193431"/>
            <a:ext cx="7781544" cy="859055"/>
          </a:xfrm>
        </p:spPr>
        <p:txBody>
          <a:bodyPr/>
          <a:lstStyle/>
          <a:p>
            <a:endParaRPr lang="en-US" dirty="0"/>
          </a:p>
        </p:txBody>
      </p:sp>
      <p:sp>
        <p:nvSpPr>
          <p:cNvPr id="5" name="Text Placeholder 4">
            <a:extLst>
              <a:ext uri="{FF2B5EF4-FFF2-40B4-BE49-F238E27FC236}">
                <a16:creationId xmlns:a16="http://schemas.microsoft.com/office/drawing/2014/main" xmlns="" id="{DCDDBE65-9AB1-4989-AF86-726591A6A128}"/>
              </a:ext>
            </a:extLst>
          </p:cNvPr>
          <p:cNvSpPr>
            <a:spLocks noGrp="1"/>
          </p:cNvSpPr>
          <p:nvPr>
            <p:ph type="body" idx="1"/>
          </p:nvPr>
        </p:nvSpPr>
        <p:spPr>
          <a:xfrm>
            <a:off x="321895" y="1589648"/>
            <a:ext cx="8786935" cy="5090551"/>
          </a:xfrm>
        </p:spPr>
        <p:txBody>
          <a:bodyPr>
            <a:normAutofit/>
          </a:bodyPr>
          <a:lstStyle/>
          <a:p>
            <a:r>
              <a:rPr lang="en-US" sz="3200" b="1" dirty="0" err="1"/>
              <a:t>Berbagai</a:t>
            </a:r>
            <a:r>
              <a:rPr lang="en-US" sz="3200" b="1" dirty="0"/>
              <a:t> </a:t>
            </a:r>
            <a:r>
              <a:rPr lang="en-US" sz="3200" b="1" dirty="0" err="1"/>
              <a:t>Kelainan</a:t>
            </a:r>
            <a:r>
              <a:rPr lang="en-US" sz="3200" b="1" dirty="0"/>
              <a:t> </a:t>
            </a:r>
            <a:r>
              <a:rPr lang="en-US" sz="3200" b="1" dirty="0" err="1"/>
              <a:t>pada</a:t>
            </a:r>
            <a:r>
              <a:rPr lang="en-US" sz="3200" b="1" dirty="0"/>
              <a:t> </a:t>
            </a:r>
            <a:r>
              <a:rPr lang="en-US" sz="3200" b="1" dirty="0" smtClean="0"/>
              <a:t>Mata</a:t>
            </a:r>
          </a:p>
          <a:p>
            <a:pPr marL="285750" indent="-285750">
              <a:buFont typeface="Arial" panose="020B0604020202020204" pitchFamily="34" charset="0"/>
              <a:buChar char="•"/>
            </a:pPr>
            <a:r>
              <a:rPr lang="en-US" sz="3200" b="1" dirty="0" smtClean="0"/>
              <a:t>Rabun </a:t>
            </a:r>
            <a:r>
              <a:rPr lang="en-US" sz="3200" b="1" dirty="0" err="1" smtClean="0"/>
              <a:t>jauh</a:t>
            </a:r>
            <a:endParaRPr lang="en-US" sz="3200" b="1" dirty="0" smtClean="0"/>
          </a:p>
          <a:p>
            <a:pPr marL="285750" indent="-285750">
              <a:buFont typeface="Arial" panose="020B0604020202020204" pitchFamily="34" charset="0"/>
              <a:buChar char="•"/>
            </a:pPr>
            <a:r>
              <a:rPr lang="en-US" sz="3200" b="1" dirty="0" smtClean="0"/>
              <a:t>Rabun </a:t>
            </a:r>
            <a:r>
              <a:rPr lang="en-US" sz="3200" b="1" dirty="0" err="1" smtClean="0"/>
              <a:t>dekat</a:t>
            </a:r>
            <a:r>
              <a:rPr lang="en-US" sz="3200" b="1" dirty="0" smtClean="0"/>
              <a:t> </a:t>
            </a:r>
          </a:p>
          <a:p>
            <a:pPr marL="285750" indent="-285750">
              <a:buFont typeface="Arial" panose="020B0604020202020204" pitchFamily="34" charset="0"/>
              <a:buChar char="•"/>
            </a:pPr>
            <a:r>
              <a:rPr lang="en-US" sz="3200" b="1" dirty="0" smtClean="0"/>
              <a:t>Rabun </a:t>
            </a:r>
            <a:r>
              <a:rPr lang="en-US" sz="3200" b="1" dirty="0" err="1" smtClean="0"/>
              <a:t>senja</a:t>
            </a:r>
            <a:endParaRPr lang="en-US" sz="3200" b="1" dirty="0" smtClean="0"/>
          </a:p>
          <a:p>
            <a:pPr marL="285750" indent="-285750">
              <a:buFont typeface="Arial" panose="020B0604020202020204" pitchFamily="34" charset="0"/>
              <a:buChar char="•"/>
            </a:pPr>
            <a:r>
              <a:rPr lang="en-US" sz="3200" b="1" dirty="0" err="1" smtClean="0"/>
              <a:t>Astigmatisme</a:t>
            </a:r>
            <a:r>
              <a:rPr lang="en-US" sz="3200" b="1" dirty="0" smtClean="0"/>
              <a:t> </a:t>
            </a:r>
          </a:p>
          <a:p>
            <a:pPr marL="285750" indent="-285750">
              <a:buFont typeface="Arial" panose="020B0604020202020204" pitchFamily="34" charset="0"/>
              <a:buChar char="•"/>
            </a:pPr>
            <a:r>
              <a:rPr lang="en-US" sz="3200" b="1" dirty="0" err="1" smtClean="0"/>
              <a:t>Buta</a:t>
            </a:r>
            <a:r>
              <a:rPr lang="en-US" sz="3200" b="1" dirty="0" smtClean="0"/>
              <a:t> </a:t>
            </a:r>
            <a:r>
              <a:rPr lang="en-US" sz="3200" b="1" dirty="0" err="1" smtClean="0"/>
              <a:t>warna</a:t>
            </a:r>
            <a:endParaRPr lang="en-US" sz="3200" b="1" dirty="0" smtClean="0"/>
          </a:p>
          <a:p>
            <a:pPr marL="285750" indent="-285750">
              <a:buFont typeface="Arial" panose="020B0604020202020204" pitchFamily="34" charset="0"/>
              <a:buChar char="•"/>
            </a:pPr>
            <a:r>
              <a:rPr lang="en-US" sz="3200" b="1" dirty="0" err="1" smtClean="0"/>
              <a:t>Glaukoma</a:t>
            </a:r>
            <a:endParaRPr lang="en-US" sz="3200" b="1" dirty="0" smtClean="0"/>
          </a:p>
          <a:p>
            <a:pPr marL="285750" indent="-285750">
              <a:buFont typeface="Arial" panose="020B0604020202020204" pitchFamily="34" charset="0"/>
              <a:buChar char="•"/>
            </a:pPr>
            <a:r>
              <a:rPr lang="en-US" sz="3200" b="1" dirty="0" err="1" smtClean="0"/>
              <a:t>Konjungtivitis</a:t>
            </a:r>
            <a:endParaRPr lang="en-US" sz="3200" b="1" dirty="0" smtClean="0"/>
          </a:p>
          <a:p>
            <a:pPr marL="285750" indent="-285750">
              <a:buFont typeface="Arial" panose="020B0604020202020204" pitchFamily="34" charset="0"/>
              <a:buChar char="•"/>
            </a:pPr>
            <a:r>
              <a:rPr lang="en-US" sz="3200" b="1" dirty="0" err="1" smtClean="0"/>
              <a:t>Katarak</a:t>
            </a:r>
            <a:r>
              <a:rPr lang="en-US" sz="3200" b="1" dirty="0" smtClean="0"/>
              <a:t> </a:t>
            </a:r>
          </a:p>
          <a:p>
            <a:pPr marL="285750" indent="-285750">
              <a:buFont typeface="Arial" panose="020B0604020202020204" pitchFamily="34" charset="0"/>
              <a:buChar char="•"/>
            </a:pPr>
            <a:endParaRPr lang="en-US" sz="3200" b="1" dirty="0"/>
          </a:p>
        </p:txBody>
      </p:sp>
      <p:sp>
        <p:nvSpPr>
          <p:cNvPr id="2" name="Slide Number Placeholder 1">
            <a:extLst>
              <a:ext uri="{FF2B5EF4-FFF2-40B4-BE49-F238E27FC236}">
                <a16:creationId xmlns:a16="http://schemas.microsoft.com/office/drawing/2014/main" xmlns="" id="{8B065C75-272B-4BB5-BA23-D80E8654D621}"/>
              </a:ext>
            </a:extLst>
          </p:cNvPr>
          <p:cNvSpPr>
            <a:spLocks noGrp="1"/>
          </p:cNvSpPr>
          <p:nvPr>
            <p:ph type="sldNum" sz="quarter" idx="12"/>
          </p:nvPr>
        </p:nvSpPr>
        <p:spPr/>
        <p:txBody>
          <a:bodyPr/>
          <a:lstStyle/>
          <a:p>
            <a:fld id="{C263D6C4-4840-40CC-AC84-17E24B3B7BDE}" type="slidenum">
              <a:rPr lang="en-US" smtClean="0"/>
              <a:pPr/>
              <a:t>3</a:t>
            </a:fld>
            <a:endParaRPr lang="en-US" dirty="0"/>
          </a:p>
        </p:txBody>
      </p:sp>
    </p:spTree>
    <p:extLst>
      <p:ext uri="{BB962C8B-B14F-4D97-AF65-F5344CB8AC3E}">
        <p14:creationId xmlns:p14="http://schemas.microsoft.com/office/powerpoint/2010/main" val="70982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xmlns="" id="{EF2BC084-E6DB-4DE7-B309-042A85EBA700}"/>
              </a:ext>
            </a:extLst>
          </p:cNvPr>
          <p:cNvSpPr>
            <a:spLocks noGrp="1"/>
          </p:cNvSpPr>
          <p:nvPr>
            <p:ph type="body" sz="quarter" idx="13"/>
          </p:nvPr>
        </p:nvSpPr>
        <p:spPr>
          <a:xfrm>
            <a:off x="0" y="597876"/>
            <a:ext cx="6910754" cy="6082323"/>
          </a:xfrm>
        </p:spPr>
        <p:txBody>
          <a:bodyPr/>
          <a:lstStyle/>
          <a:p>
            <a:r>
              <a:rPr lang="en-US" sz="1700" b="1" dirty="0"/>
              <a:t>1. Rabun </a:t>
            </a:r>
            <a:r>
              <a:rPr lang="en-US" sz="1700" b="1" dirty="0" err="1"/>
              <a:t>jauh</a:t>
            </a:r>
            <a:endParaRPr lang="en-US" sz="1700" dirty="0"/>
          </a:p>
          <a:p>
            <a:r>
              <a:rPr lang="en-US" sz="1700" dirty="0"/>
              <a:t>Rabun </a:t>
            </a:r>
            <a:r>
              <a:rPr lang="en-US" sz="1700" dirty="0" err="1" smtClean="0"/>
              <a:t>jauh</a:t>
            </a:r>
            <a:r>
              <a:rPr lang="en-US" sz="1700" dirty="0" smtClean="0"/>
              <a:t> </a:t>
            </a:r>
            <a:r>
              <a:rPr lang="en-US" sz="1700" dirty="0" err="1" smtClean="0"/>
              <a:t>atau</a:t>
            </a:r>
            <a:r>
              <a:rPr lang="en-US" sz="1700" dirty="0" smtClean="0"/>
              <a:t> </a:t>
            </a:r>
            <a:r>
              <a:rPr lang="en-US" sz="1700" dirty="0" err="1"/>
              <a:t>miopia</a:t>
            </a:r>
            <a:r>
              <a:rPr lang="en-US" sz="1700" dirty="0"/>
              <a:t> </a:t>
            </a:r>
            <a:r>
              <a:rPr lang="en-US" sz="1700" dirty="0" err="1"/>
              <a:t>adalah</a:t>
            </a:r>
            <a:r>
              <a:rPr lang="en-US" sz="1700" dirty="0"/>
              <a:t> </a:t>
            </a:r>
            <a:r>
              <a:rPr lang="en-US" sz="1700" dirty="0" err="1"/>
              <a:t>kondisi</a:t>
            </a:r>
            <a:r>
              <a:rPr lang="en-US" sz="1700" dirty="0"/>
              <a:t> </a:t>
            </a:r>
            <a:r>
              <a:rPr lang="en-US" sz="1700" dirty="0" err="1"/>
              <a:t>ketika</a:t>
            </a:r>
            <a:r>
              <a:rPr lang="en-US" sz="1700" dirty="0"/>
              <a:t> </a:t>
            </a:r>
            <a:r>
              <a:rPr lang="en-US" sz="1700" dirty="0" err="1"/>
              <a:t>mata</a:t>
            </a:r>
            <a:r>
              <a:rPr lang="en-US" sz="1700" dirty="0"/>
              <a:t> </a:t>
            </a:r>
            <a:r>
              <a:rPr lang="en-US" sz="1700" dirty="0" err="1"/>
              <a:t>tampak</a:t>
            </a:r>
            <a:r>
              <a:rPr lang="en-US" sz="1700" dirty="0"/>
              <a:t> </a:t>
            </a:r>
            <a:r>
              <a:rPr lang="en-US" sz="1700" dirty="0" err="1"/>
              <a:t>samar</a:t>
            </a:r>
            <a:r>
              <a:rPr lang="en-US" sz="1700" dirty="0"/>
              <a:t> </a:t>
            </a:r>
            <a:r>
              <a:rPr lang="en-US" sz="1700" dirty="0" err="1"/>
              <a:t>melihat</a:t>
            </a:r>
            <a:r>
              <a:rPr lang="en-US" sz="1700" dirty="0"/>
              <a:t> </a:t>
            </a:r>
            <a:r>
              <a:rPr lang="en-US" sz="1700" dirty="0" err="1"/>
              <a:t>benda</a:t>
            </a:r>
            <a:r>
              <a:rPr lang="en-US" sz="1700" dirty="0"/>
              <a:t> </a:t>
            </a:r>
            <a:r>
              <a:rPr lang="en-US" sz="1700" dirty="0" err="1"/>
              <a:t>jarak</a:t>
            </a:r>
            <a:r>
              <a:rPr lang="en-US" sz="1700" dirty="0"/>
              <a:t> </a:t>
            </a:r>
            <a:r>
              <a:rPr lang="en-US" sz="1700" dirty="0" err="1"/>
              <a:t>jauh</a:t>
            </a:r>
            <a:r>
              <a:rPr lang="en-US" sz="1700" dirty="0"/>
              <a:t>. Rabun </a:t>
            </a:r>
            <a:r>
              <a:rPr lang="en-US" sz="1700" dirty="0" err="1"/>
              <a:t>jauh</a:t>
            </a:r>
            <a:r>
              <a:rPr lang="en-US" sz="1700" dirty="0"/>
              <a:t> </a:t>
            </a:r>
            <a:r>
              <a:rPr lang="en-US" sz="1700" dirty="0" err="1"/>
              <a:t>umumnya</a:t>
            </a:r>
            <a:r>
              <a:rPr lang="en-US" sz="1700" dirty="0"/>
              <a:t> </a:t>
            </a:r>
            <a:r>
              <a:rPr lang="en-US" sz="1700" dirty="0" err="1"/>
              <a:t>disebabkan</a:t>
            </a:r>
            <a:r>
              <a:rPr lang="en-US" sz="1700" dirty="0"/>
              <a:t> </a:t>
            </a:r>
            <a:r>
              <a:rPr lang="en-US" sz="1700" dirty="0" err="1"/>
              <a:t>oleh</a:t>
            </a:r>
            <a:r>
              <a:rPr lang="en-US" sz="1700" dirty="0"/>
              <a:t> </a:t>
            </a:r>
            <a:r>
              <a:rPr lang="en-US" sz="1700" dirty="0" err="1"/>
              <a:t>faktor</a:t>
            </a:r>
            <a:r>
              <a:rPr lang="en-US" sz="1700" dirty="0"/>
              <a:t> </a:t>
            </a:r>
            <a:r>
              <a:rPr lang="en-US" sz="1700" dirty="0" err="1"/>
              <a:t>genetik</a:t>
            </a:r>
            <a:r>
              <a:rPr lang="en-US" sz="1700" dirty="0"/>
              <a:t>. </a:t>
            </a:r>
            <a:r>
              <a:rPr lang="en-US" sz="1700" dirty="0" err="1"/>
              <a:t>Untuk</a:t>
            </a:r>
            <a:r>
              <a:rPr lang="en-US" sz="1700" dirty="0"/>
              <a:t> </a:t>
            </a:r>
            <a:r>
              <a:rPr lang="en-US" sz="1700" dirty="0" err="1"/>
              <a:t>mengatasi</a:t>
            </a:r>
            <a:r>
              <a:rPr lang="en-US" sz="1700" dirty="0"/>
              <a:t> </a:t>
            </a:r>
            <a:r>
              <a:rPr lang="en-US" sz="1700" dirty="0" err="1"/>
              <a:t>rabun</a:t>
            </a:r>
            <a:r>
              <a:rPr lang="en-US" sz="1700" dirty="0"/>
              <a:t> </a:t>
            </a:r>
            <a:r>
              <a:rPr lang="en-US" sz="1700" dirty="0" err="1"/>
              <a:t>jauh</a:t>
            </a:r>
            <a:r>
              <a:rPr lang="en-US" sz="1700" dirty="0"/>
              <a:t>, </a:t>
            </a:r>
            <a:r>
              <a:rPr lang="en-US" sz="1700" dirty="0" err="1"/>
              <a:t>diperlukan</a:t>
            </a:r>
            <a:r>
              <a:rPr lang="en-US" sz="1700" dirty="0"/>
              <a:t> </a:t>
            </a:r>
            <a:r>
              <a:rPr lang="en-US" sz="1700" dirty="0" err="1"/>
              <a:t>penggunaan</a:t>
            </a:r>
            <a:r>
              <a:rPr lang="en-US" sz="1700" dirty="0"/>
              <a:t> </a:t>
            </a:r>
            <a:r>
              <a:rPr lang="en-US" sz="1700" dirty="0" err="1"/>
              <a:t>kacamata</a:t>
            </a:r>
            <a:r>
              <a:rPr lang="en-US" sz="1700" dirty="0"/>
              <a:t>, </a:t>
            </a:r>
            <a:r>
              <a:rPr lang="en-US" sz="1700" dirty="0" err="1"/>
              <a:t>lensa</a:t>
            </a:r>
            <a:r>
              <a:rPr lang="en-US" sz="1700" dirty="0"/>
              <a:t> </a:t>
            </a:r>
            <a:r>
              <a:rPr lang="en-US" sz="1700" dirty="0" err="1"/>
              <a:t>kontak</a:t>
            </a:r>
            <a:r>
              <a:rPr lang="en-US" sz="1700" dirty="0"/>
              <a:t>, </a:t>
            </a:r>
            <a:r>
              <a:rPr lang="en-US" sz="1700" dirty="0" err="1"/>
              <a:t>atau</a:t>
            </a:r>
            <a:r>
              <a:rPr lang="en-US" sz="1700" dirty="0"/>
              <a:t> </a:t>
            </a:r>
            <a:r>
              <a:rPr lang="en-US" sz="1700" dirty="0" err="1"/>
              <a:t>operasi</a:t>
            </a:r>
            <a:r>
              <a:rPr lang="en-US" sz="1700" dirty="0"/>
              <a:t> laser </a:t>
            </a:r>
            <a:r>
              <a:rPr lang="en-US" sz="1700" dirty="0" err="1"/>
              <a:t>mata</a:t>
            </a:r>
            <a:r>
              <a:rPr lang="en-US" sz="1700" dirty="0"/>
              <a:t> (</a:t>
            </a:r>
            <a:r>
              <a:rPr lang="en-US" sz="1700" dirty="0" smtClean="0"/>
              <a:t>LASIK).</a:t>
            </a:r>
            <a:endParaRPr lang="en-US" sz="1700" dirty="0"/>
          </a:p>
          <a:p>
            <a:r>
              <a:rPr lang="en-US" sz="1700" b="1" dirty="0"/>
              <a:t>2. Rabun </a:t>
            </a:r>
            <a:r>
              <a:rPr lang="en-US" sz="1700" b="1" dirty="0" err="1"/>
              <a:t>dekat</a:t>
            </a:r>
            <a:endParaRPr lang="en-US" sz="1700" dirty="0"/>
          </a:p>
          <a:p>
            <a:r>
              <a:rPr lang="en-US" sz="1700" dirty="0"/>
              <a:t>Rabun </a:t>
            </a:r>
            <a:r>
              <a:rPr lang="en-US" sz="1700" dirty="0" err="1"/>
              <a:t>dekat</a:t>
            </a:r>
            <a:r>
              <a:rPr lang="en-US" sz="1700" dirty="0"/>
              <a:t> </a:t>
            </a:r>
            <a:r>
              <a:rPr lang="en-US" sz="1700" dirty="0" err="1"/>
              <a:t>merupakan</a:t>
            </a:r>
            <a:r>
              <a:rPr lang="en-US" sz="1700" dirty="0"/>
              <a:t> </a:t>
            </a:r>
            <a:r>
              <a:rPr lang="en-US" sz="1700" dirty="0" err="1"/>
              <a:t>kebalikan</a:t>
            </a:r>
            <a:r>
              <a:rPr lang="en-US" sz="1700" dirty="0"/>
              <a:t> </a:t>
            </a:r>
            <a:r>
              <a:rPr lang="en-US" sz="1700" dirty="0" err="1"/>
              <a:t>dari</a:t>
            </a:r>
            <a:r>
              <a:rPr lang="en-US" sz="1700" dirty="0"/>
              <a:t> </a:t>
            </a:r>
            <a:r>
              <a:rPr lang="en-US" sz="1700" dirty="0" err="1"/>
              <a:t>rabun</a:t>
            </a:r>
            <a:r>
              <a:rPr lang="en-US" sz="1700" dirty="0"/>
              <a:t> </a:t>
            </a:r>
            <a:r>
              <a:rPr lang="en-US" sz="1700" dirty="0" err="1"/>
              <a:t>jauh</a:t>
            </a:r>
            <a:r>
              <a:rPr lang="en-US" sz="1700" dirty="0"/>
              <a:t>, </a:t>
            </a:r>
            <a:r>
              <a:rPr lang="en-US" sz="1700" dirty="0" err="1"/>
              <a:t>yaitu</a:t>
            </a:r>
            <a:r>
              <a:rPr lang="en-US" sz="1700" dirty="0"/>
              <a:t> </a:t>
            </a:r>
            <a:r>
              <a:rPr lang="en-US" sz="1700" dirty="0" err="1"/>
              <a:t>ketika</a:t>
            </a:r>
            <a:r>
              <a:rPr lang="en-US" sz="1700" dirty="0"/>
              <a:t> </a:t>
            </a:r>
            <a:r>
              <a:rPr lang="en-US" sz="1700" dirty="0" err="1"/>
              <a:t>mata</a:t>
            </a:r>
            <a:r>
              <a:rPr lang="en-US" sz="1700" dirty="0"/>
              <a:t> </a:t>
            </a:r>
            <a:r>
              <a:rPr lang="en-US" sz="1700" dirty="0" err="1"/>
              <a:t>tampak</a:t>
            </a:r>
            <a:r>
              <a:rPr lang="en-US" sz="1700" dirty="0"/>
              <a:t> </a:t>
            </a:r>
            <a:r>
              <a:rPr lang="en-US" sz="1700" dirty="0" err="1"/>
              <a:t>samar</a:t>
            </a:r>
            <a:r>
              <a:rPr lang="en-US" sz="1700" dirty="0"/>
              <a:t> </a:t>
            </a:r>
            <a:r>
              <a:rPr lang="en-US" sz="1700" dirty="0" err="1"/>
              <a:t>melihat</a:t>
            </a:r>
            <a:r>
              <a:rPr lang="en-US" sz="1700" dirty="0"/>
              <a:t> </a:t>
            </a:r>
            <a:r>
              <a:rPr lang="en-US" sz="1700" dirty="0" err="1"/>
              <a:t>objek</a:t>
            </a:r>
            <a:r>
              <a:rPr lang="en-US" sz="1700" dirty="0"/>
              <a:t> </a:t>
            </a:r>
            <a:r>
              <a:rPr lang="en-US" sz="1700" dirty="0" err="1"/>
              <a:t>dari</a:t>
            </a:r>
            <a:r>
              <a:rPr lang="en-US" sz="1700" dirty="0"/>
              <a:t> </a:t>
            </a:r>
            <a:r>
              <a:rPr lang="en-US" sz="1700" dirty="0" err="1"/>
              <a:t>jarak</a:t>
            </a:r>
            <a:r>
              <a:rPr lang="en-US" sz="1700" dirty="0"/>
              <a:t> </a:t>
            </a:r>
            <a:r>
              <a:rPr lang="en-US" sz="1700" dirty="0" err="1"/>
              <a:t>dekat</a:t>
            </a:r>
            <a:r>
              <a:rPr lang="en-US" sz="1700" dirty="0"/>
              <a:t>. </a:t>
            </a:r>
            <a:r>
              <a:rPr lang="en-US" sz="1700" dirty="0" err="1"/>
              <a:t>Umumnya</a:t>
            </a:r>
            <a:r>
              <a:rPr lang="en-US" sz="1700" dirty="0"/>
              <a:t> </a:t>
            </a:r>
            <a:r>
              <a:rPr lang="en-US" sz="1700" dirty="0" err="1"/>
              <a:t>disebabkan</a:t>
            </a:r>
            <a:r>
              <a:rPr lang="en-US" sz="1700" dirty="0"/>
              <a:t> </a:t>
            </a:r>
            <a:r>
              <a:rPr lang="en-US" sz="1700" dirty="0" err="1"/>
              <a:t>faktor</a:t>
            </a:r>
            <a:r>
              <a:rPr lang="en-US" sz="1700" dirty="0"/>
              <a:t> </a:t>
            </a:r>
            <a:r>
              <a:rPr lang="en-US" sz="1700" dirty="0" err="1"/>
              <a:t>genetik</a:t>
            </a:r>
            <a:r>
              <a:rPr lang="en-US" sz="1700" dirty="0"/>
              <a:t> </a:t>
            </a:r>
            <a:r>
              <a:rPr lang="en-US" sz="1700" dirty="0" err="1"/>
              <a:t>dari</a:t>
            </a:r>
            <a:r>
              <a:rPr lang="en-US" sz="1700" dirty="0"/>
              <a:t> orang </a:t>
            </a:r>
            <a:r>
              <a:rPr lang="en-US" sz="1700" dirty="0" err="1"/>
              <a:t>tua</a:t>
            </a:r>
            <a:r>
              <a:rPr lang="en-US" sz="1700" dirty="0"/>
              <a:t> yang </a:t>
            </a:r>
            <a:r>
              <a:rPr lang="en-US" sz="1700" dirty="0" err="1"/>
              <a:t>menderita</a:t>
            </a:r>
            <a:r>
              <a:rPr lang="en-US" sz="1700" dirty="0"/>
              <a:t> </a:t>
            </a:r>
            <a:r>
              <a:rPr lang="en-US" sz="1700" dirty="0" err="1"/>
              <a:t>rabun</a:t>
            </a:r>
            <a:r>
              <a:rPr lang="en-US" sz="1700" dirty="0"/>
              <a:t> </a:t>
            </a:r>
            <a:r>
              <a:rPr lang="en-US" sz="1700" dirty="0" err="1" smtClean="0"/>
              <a:t>dekat</a:t>
            </a:r>
            <a:r>
              <a:rPr lang="en-US" sz="1700" dirty="0"/>
              <a:t>. </a:t>
            </a:r>
            <a:r>
              <a:rPr lang="en-US" sz="1700" dirty="0" err="1"/>
              <a:t>Penanganan</a:t>
            </a:r>
            <a:r>
              <a:rPr lang="en-US" sz="1700" dirty="0"/>
              <a:t> </a:t>
            </a:r>
            <a:r>
              <a:rPr lang="en-US" sz="1700" dirty="0" err="1"/>
              <a:t>rabun</a:t>
            </a:r>
            <a:r>
              <a:rPr lang="en-US" sz="1700" dirty="0"/>
              <a:t> </a:t>
            </a:r>
            <a:r>
              <a:rPr lang="en-US" sz="1700" dirty="0" err="1"/>
              <a:t>dekat</a:t>
            </a:r>
            <a:r>
              <a:rPr lang="en-US" sz="1700" dirty="0"/>
              <a:t> </a:t>
            </a:r>
            <a:r>
              <a:rPr lang="en-US" sz="1700" dirty="0" err="1"/>
              <a:t>sama</a:t>
            </a:r>
            <a:r>
              <a:rPr lang="en-US" sz="1700" dirty="0"/>
              <a:t> </a:t>
            </a:r>
            <a:r>
              <a:rPr lang="en-US" sz="1700" dirty="0" err="1"/>
              <a:t>dengan</a:t>
            </a:r>
            <a:r>
              <a:rPr lang="en-US" sz="1700" dirty="0"/>
              <a:t> </a:t>
            </a:r>
            <a:r>
              <a:rPr lang="en-US" sz="1700" dirty="0" err="1"/>
              <a:t>rabun</a:t>
            </a:r>
            <a:r>
              <a:rPr lang="en-US" sz="1700" dirty="0"/>
              <a:t> </a:t>
            </a:r>
            <a:r>
              <a:rPr lang="en-US" sz="1700" dirty="0" err="1"/>
              <a:t>jauh</a:t>
            </a:r>
            <a:r>
              <a:rPr lang="en-US" sz="1700" dirty="0"/>
              <a:t> </a:t>
            </a:r>
            <a:r>
              <a:rPr lang="en-US" sz="1700" dirty="0" err="1"/>
              <a:t>yaitu</a:t>
            </a:r>
            <a:r>
              <a:rPr lang="en-US" sz="1700" dirty="0"/>
              <a:t> </a:t>
            </a:r>
            <a:r>
              <a:rPr lang="en-US" sz="1700" dirty="0" err="1"/>
              <a:t>penggunaan</a:t>
            </a:r>
            <a:r>
              <a:rPr lang="en-US" sz="1700" dirty="0"/>
              <a:t> </a:t>
            </a:r>
            <a:r>
              <a:rPr lang="en-US" sz="1700" dirty="0" err="1"/>
              <a:t>kacamata</a:t>
            </a:r>
            <a:r>
              <a:rPr lang="en-US" sz="1700" dirty="0"/>
              <a:t>, </a:t>
            </a:r>
            <a:r>
              <a:rPr lang="en-US" sz="1700" dirty="0" err="1"/>
              <a:t>lensa</a:t>
            </a:r>
            <a:r>
              <a:rPr lang="en-US" sz="1700" dirty="0"/>
              <a:t> </a:t>
            </a:r>
            <a:r>
              <a:rPr lang="en-US" sz="1700" dirty="0" err="1"/>
              <a:t>kontak</a:t>
            </a:r>
            <a:r>
              <a:rPr lang="en-US" sz="1700" dirty="0"/>
              <a:t>, </a:t>
            </a:r>
            <a:r>
              <a:rPr lang="en-US" sz="1700" dirty="0" err="1"/>
              <a:t>dan</a:t>
            </a:r>
            <a:r>
              <a:rPr lang="en-US" sz="1700" dirty="0"/>
              <a:t> </a:t>
            </a:r>
            <a:r>
              <a:rPr lang="en-US" sz="1700" dirty="0" err="1"/>
              <a:t>operasi</a:t>
            </a:r>
            <a:r>
              <a:rPr lang="en-US" sz="1700" dirty="0"/>
              <a:t> laser </a:t>
            </a:r>
            <a:r>
              <a:rPr lang="en-US" sz="1700" dirty="0" err="1"/>
              <a:t>mata</a:t>
            </a:r>
            <a:r>
              <a:rPr lang="en-US" sz="1700" dirty="0" smtClean="0"/>
              <a:t>.</a:t>
            </a:r>
          </a:p>
          <a:p>
            <a:r>
              <a:rPr lang="en-US" sz="1700" b="1" dirty="0"/>
              <a:t>3. Rabun </a:t>
            </a:r>
            <a:r>
              <a:rPr lang="en-US" sz="1700" b="1" dirty="0" err="1"/>
              <a:t>senja</a:t>
            </a:r>
            <a:endParaRPr lang="en-US" sz="1700" dirty="0"/>
          </a:p>
          <a:p>
            <a:r>
              <a:rPr lang="en-US" sz="1700" dirty="0"/>
              <a:t>Rabun </a:t>
            </a:r>
            <a:r>
              <a:rPr lang="en-US" sz="1700" dirty="0" err="1"/>
              <a:t>senja</a:t>
            </a:r>
            <a:r>
              <a:rPr lang="en-US" sz="1700" dirty="0"/>
              <a:t> </a:t>
            </a:r>
            <a:r>
              <a:rPr lang="en-US" sz="1700" dirty="0" err="1"/>
              <a:t>adalah</a:t>
            </a:r>
            <a:r>
              <a:rPr lang="en-US" sz="1700" dirty="0"/>
              <a:t> </a:t>
            </a:r>
            <a:r>
              <a:rPr lang="en-US" sz="1700" dirty="0" err="1"/>
              <a:t>kelainan</a:t>
            </a:r>
            <a:r>
              <a:rPr lang="en-US" sz="1700" dirty="0"/>
              <a:t> </a:t>
            </a:r>
            <a:r>
              <a:rPr lang="en-US" sz="1700" dirty="0" err="1"/>
              <a:t>mata</a:t>
            </a:r>
            <a:r>
              <a:rPr lang="en-US" sz="1700" dirty="0"/>
              <a:t> yang </a:t>
            </a:r>
            <a:r>
              <a:rPr lang="en-US" sz="1700" dirty="0" err="1"/>
              <a:t>terjadi</a:t>
            </a:r>
            <a:r>
              <a:rPr lang="en-US" sz="1700" dirty="0"/>
              <a:t> </a:t>
            </a:r>
            <a:r>
              <a:rPr lang="en-US" sz="1700" dirty="0" err="1"/>
              <a:t>saat</a:t>
            </a:r>
            <a:r>
              <a:rPr lang="en-US" sz="1700" dirty="0"/>
              <a:t> </a:t>
            </a:r>
            <a:r>
              <a:rPr lang="en-US" sz="1700" dirty="0" err="1"/>
              <a:t>seseorang</a:t>
            </a:r>
            <a:r>
              <a:rPr lang="en-US" sz="1700" dirty="0"/>
              <a:t> </a:t>
            </a:r>
            <a:r>
              <a:rPr lang="en-US" sz="1700" dirty="0" err="1"/>
              <a:t>tidak</a:t>
            </a:r>
            <a:r>
              <a:rPr lang="en-US" sz="1700" dirty="0"/>
              <a:t> </a:t>
            </a:r>
            <a:r>
              <a:rPr lang="en-US" sz="1700" dirty="0" err="1"/>
              <a:t>bisa</a:t>
            </a:r>
            <a:r>
              <a:rPr lang="en-US" sz="1700" dirty="0"/>
              <a:t> </a:t>
            </a:r>
            <a:r>
              <a:rPr lang="en-US" sz="1700" dirty="0" err="1"/>
              <a:t>melihat</a:t>
            </a:r>
            <a:r>
              <a:rPr lang="en-US" sz="1700" dirty="0"/>
              <a:t> di </a:t>
            </a:r>
            <a:r>
              <a:rPr lang="en-US" sz="1700" dirty="0" err="1"/>
              <a:t>tempat</a:t>
            </a:r>
            <a:r>
              <a:rPr lang="en-US" sz="1700" dirty="0"/>
              <a:t> </a:t>
            </a:r>
            <a:r>
              <a:rPr lang="en-US" sz="1700" dirty="0" err="1"/>
              <a:t>dengan</a:t>
            </a:r>
            <a:r>
              <a:rPr lang="en-US" sz="1700" dirty="0"/>
              <a:t> </a:t>
            </a:r>
            <a:r>
              <a:rPr lang="en-US" sz="1700" dirty="0" err="1"/>
              <a:t>pencahayaan</a:t>
            </a:r>
            <a:r>
              <a:rPr lang="en-US" sz="1700" dirty="0"/>
              <a:t> </a:t>
            </a:r>
            <a:r>
              <a:rPr lang="en-US" sz="1700" dirty="0" err="1"/>
              <a:t>buruk</a:t>
            </a:r>
            <a:r>
              <a:rPr lang="en-US" sz="1700" dirty="0"/>
              <a:t>, </a:t>
            </a:r>
            <a:r>
              <a:rPr lang="en-US" sz="1700" dirty="0" err="1"/>
              <a:t>tempat</a:t>
            </a:r>
            <a:r>
              <a:rPr lang="en-US" sz="1700" dirty="0"/>
              <a:t> </a:t>
            </a:r>
            <a:r>
              <a:rPr lang="en-US" sz="1700" dirty="0" err="1"/>
              <a:t>gelap</a:t>
            </a:r>
            <a:r>
              <a:rPr lang="en-US" sz="1700" dirty="0"/>
              <a:t>, </a:t>
            </a:r>
            <a:r>
              <a:rPr lang="en-US" sz="1700" dirty="0" err="1"/>
              <a:t>ataupun</a:t>
            </a:r>
            <a:r>
              <a:rPr lang="en-US" sz="1700" dirty="0"/>
              <a:t> di </a:t>
            </a:r>
            <a:r>
              <a:rPr lang="en-US" sz="1700" dirty="0" err="1"/>
              <a:t>malam</a:t>
            </a:r>
            <a:r>
              <a:rPr lang="en-US" sz="1700" dirty="0"/>
              <a:t> </a:t>
            </a:r>
            <a:r>
              <a:rPr lang="en-US" sz="1700" dirty="0" err="1"/>
              <a:t>hari</a:t>
            </a:r>
            <a:r>
              <a:rPr lang="en-US" sz="1700" dirty="0"/>
              <a:t>.</a:t>
            </a:r>
          </a:p>
          <a:p>
            <a:r>
              <a:rPr lang="en-US" sz="1700" dirty="0" err="1"/>
              <a:t>Beberapa</a:t>
            </a:r>
            <a:r>
              <a:rPr lang="en-US" sz="1700" dirty="0"/>
              <a:t> </a:t>
            </a:r>
            <a:r>
              <a:rPr lang="en-US" sz="1700" dirty="0" err="1"/>
              <a:t>penyebab</a:t>
            </a:r>
            <a:r>
              <a:rPr lang="en-US" sz="1700" dirty="0"/>
              <a:t> </a:t>
            </a:r>
            <a:r>
              <a:rPr lang="en-US" sz="1700" dirty="0" err="1"/>
              <a:t>rabun</a:t>
            </a:r>
            <a:r>
              <a:rPr lang="en-US" sz="1700" dirty="0"/>
              <a:t> </a:t>
            </a:r>
            <a:r>
              <a:rPr lang="en-US" sz="1700" dirty="0" err="1"/>
              <a:t>senja</a:t>
            </a:r>
            <a:r>
              <a:rPr lang="en-US" sz="1700" dirty="0"/>
              <a:t> yang </a:t>
            </a:r>
            <a:r>
              <a:rPr lang="en-US" sz="1700" dirty="0" err="1"/>
              <a:t>masih</a:t>
            </a:r>
            <a:r>
              <a:rPr lang="en-US" sz="1700" dirty="0"/>
              <a:t> </a:t>
            </a:r>
            <a:r>
              <a:rPr lang="en-US" sz="1700" dirty="0" err="1"/>
              <a:t>dapat</a:t>
            </a:r>
            <a:r>
              <a:rPr lang="en-US" sz="1700" dirty="0"/>
              <a:t> </a:t>
            </a:r>
            <a:r>
              <a:rPr lang="en-US" sz="1700" dirty="0" err="1"/>
              <a:t>diatasi</a:t>
            </a:r>
            <a:r>
              <a:rPr lang="en-US" sz="1700" dirty="0"/>
              <a:t> </a:t>
            </a:r>
            <a:r>
              <a:rPr lang="en-US" sz="1700" dirty="0" err="1"/>
              <a:t>oleh</a:t>
            </a:r>
            <a:r>
              <a:rPr lang="en-US" sz="1700" dirty="0"/>
              <a:t> </a:t>
            </a:r>
            <a:r>
              <a:rPr lang="en-US" sz="1700" dirty="0" err="1"/>
              <a:t>dokter</a:t>
            </a:r>
            <a:r>
              <a:rPr lang="en-US" sz="1700" dirty="0"/>
              <a:t>, </a:t>
            </a:r>
            <a:r>
              <a:rPr lang="en-US" sz="1700" dirty="0" err="1"/>
              <a:t>termasuk</a:t>
            </a:r>
            <a:r>
              <a:rPr lang="en-US" sz="1700" dirty="0"/>
              <a:t> </a:t>
            </a:r>
            <a:r>
              <a:rPr lang="en-US" sz="1700" dirty="0" err="1"/>
              <a:t>katarak</a:t>
            </a:r>
            <a:r>
              <a:rPr lang="en-US" sz="1700" dirty="0"/>
              <a:t>, </a:t>
            </a:r>
            <a:r>
              <a:rPr lang="en-US" sz="1700" dirty="0" err="1"/>
              <a:t>kekurangan</a:t>
            </a:r>
            <a:r>
              <a:rPr lang="en-US" sz="1700" dirty="0"/>
              <a:t> vitamin A </a:t>
            </a:r>
            <a:r>
              <a:rPr lang="en-US" sz="1700" dirty="0" err="1"/>
              <a:t>dan</a:t>
            </a:r>
            <a:r>
              <a:rPr lang="en-US" sz="1700" dirty="0"/>
              <a:t> </a:t>
            </a:r>
            <a:r>
              <a:rPr lang="en-US" sz="1700" dirty="0" err="1"/>
              <a:t>rabun</a:t>
            </a:r>
            <a:r>
              <a:rPr lang="en-US" sz="1700" dirty="0"/>
              <a:t> </a:t>
            </a:r>
            <a:r>
              <a:rPr lang="en-US" sz="1700" dirty="0" err="1"/>
              <a:t>dekat</a:t>
            </a:r>
            <a:r>
              <a:rPr lang="en-US" sz="1700" dirty="0"/>
              <a:t>. </a:t>
            </a:r>
            <a:r>
              <a:rPr lang="en-US" sz="1700" dirty="0" err="1"/>
              <a:t>Namun</a:t>
            </a:r>
            <a:r>
              <a:rPr lang="en-US" sz="1700" dirty="0"/>
              <a:t> </a:t>
            </a:r>
            <a:r>
              <a:rPr lang="en-US" sz="1700" dirty="0" err="1"/>
              <a:t>hingga</a:t>
            </a:r>
            <a:r>
              <a:rPr lang="en-US" sz="1700" dirty="0"/>
              <a:t> </a:t>
            </a:r>
            <a:r>
              <a:rPr lang="en-US" sz="1700" dirty="0" err="1"/>
              <a:t>saat</a:t>
            </a:r>
            <a:r>
              <a:rPr lang="en-US" sz="1700" dirty="0"/>
              <a:t> </a:t>
            </a:r>
            <a:r>
              <a:rPr lang="en-US" sz="1700" dirty="0" err="1"/>
              <a:t>ini</a:t>
            </a:r>
            <a:r>
              <a:rPr lang="en-US" sz="1700" dirty="0"/>
              <a:t>, </a:t>
            </a:r>
            <a:r>
              <a:rPr lang="en-US" sz="1700" dirty="0" err="1"/>
              <a:t>belum</a:t>
            </a:r>
            <a:r>
              <a:rPr lang="en-US" sz="1700" dirty="0"/>
              <a:t> </a:t>
            </a:r>
            <a:r>
              <a:rPr lang="en-US" sz="1700" dirty="0" err="1"/>
              <a:t>ada</a:t>
            </a:r>
            <a:r>
              <a:rPr lang="en-US" sz="1700" dirty="0"/>
              <a:t> </a:t>
            </a:r>
            <a:r>
              <a:rPr lang="en-US" sz="1700" dirty="0" err="1"/>
              <a:t>penyembuhan</a:t>
            </a:r>
            <a:r>
              <a:rPr lang="en-US" sz="1700" dirty="0"/>
              <a:t> </a:t>
            </a:r>
            <a:r>
              <a:rPr lang="en-US" sz="1700" dirty="0" err="1"/>
              <a:t>untuk</a:t>
            </a:r>
            <a:r>
              <a:rPr lang="en-US" sz="1700" dirty="0"/>
              <a:t> </a:t>
            </a:r>
            <a:r>
              <a:rPr lang="en-US" sz="1700" dirty="0" err="1"/>
              <a:t>kasus</a:t>
            </a:r>
            <a:r>
              <a:rPr lang="en-US" sz="1700" dirty="0"/>
              <a:t> </a:t>
            </a:r>
            <a:r>
              <a:rPr lang="en-US" sz="1700" dirty="0" err="1"/>
              <a:t>rabun</a:t>
            </a:r>
            <a:r>
              <a:rPr lang="en-US" sz="1700" dirty="0"/>
              <a:t> </a:t>
            </a:r>
            <a:r>
              <a:rPr lang="en-US" sz="1700" dirty="0" err="1"/>
              <a:t>senja</a:t>
            </a:r>
            <a:r>
              <a:rPr lang="en-US" sz="1700" dirty="0"/>
              <a:t> yang </a:t>
            </a:r>
            <a:r>
              <a:rPr lang="en-US" sz="1700" dirty="0" err="1"/>
              <a:t>dialami</a:t>
            </a:r>
            <a:r>
              <a:rPr lang="en-US" sz="1700" dirty="0"/>
              <a:t> </a:t>
            </a:r>
            <a:r>
              <a:rPr lang="en-US" sz="1700" dirty="0" err="1"/>
              <a:t>sejak</a:t>
            </a:r>
            <a:r>
              <a:rPr lang="en-US" sz="1700" dirty="0"/>
              <a:t> </a:t>
            </a:r>
            <a:r>
              <a:rPr lang="en-US" sz="1700" dirty="0" err="1"/>
              <a:t>lahir</a:t>
            </a:r>
            <a:r>
              <a:rPr lang="en-US" sz="1700" dirty="0" smtClean="0"/>
              <a:t>.</a:t>
            </a:r>
            <a:endParaRPr lang="en-US" sz="1700" dirty="0"/>
          </a:p>
        </p:txBody>
      </p:sp>
      <p:sp>
        <p:nvSpPr>
          <p:cNvPr id="2" name="Slide Number Placeholder 1">
            <a:extLst>
              <a:ext uri="{FF2B5EF4-FFF2-40B4-BE49-F238E27FC236}">
                <a16:creationId xmlns:a16="http://schemas.microsoft.com/office/drawing/2014/main" xmlns="" id="{BE9800F6-D571-48C4-8466-12AA1ADB6599}"/>
              </a:ext>
            </a:extLst>
          </p:cNvPr>
          <p:cNvSpPr>
            <a:spLocks noGrp="1"/>
          </p:cNvSpPr>
          <p:nvPr>
            <p:ph type="sldNum" sz="quarter" idx="12"/>
          </p:nvPr>
        </p:nvSpPr>
        <p:spPr/>
        <p:txBody>
          <a:bodyPr/>
          <a:lstStyle/>
          <a:p>
            <a:fld id="{C263D6C4-4840-40CC-AC84-17E24B3B7BDE}" type="slidenum">
              <a:rPr lang="en-US" smtClean="0"/>
              <a:pPr/>
              <a:t>4</a:t>
            </a:fld>
            <a:endParaRPr lang="en-US" dirty="0"/>
          </a:p>
        </p:txBody>
      </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520FC4EE-F318-4344-9E3C-B950ADB63865}"/>
              </a:ext>
            </a:extLst>
          </p:cNvPr>
          <p:cNvSpPr>
            <a:spLocks noGrp="1"/>
          </p:cNvSpPr>
          <p:nvPr>
            <p:ph type="sldNum" sz="quarter" idx="12"/>
          </p:nvPr>
        </p:nvSpPr>
        <p:spPr/>
        <p:txBody>
          <a:bodyPr/>
          <a:lstStyle/>
          <a:p>
            <a:fld id="{C263D6C4-4840-40CC-AC84-17E24B3B7BDE}" type="slidenum">
              <a:rPr lang="en-US" smtClean="0"/>
              <a:pPr/>
              <a:t>5</a:t>
            </a:fld>
            <a:endParaRPr lang="en-US" dirty="0"/>
          </a:p>
        </p:txBody>
      </p:sp>
      <p:sp>
        <p:nvSpPr>
          <p:cNvPr id="8" name="Text Placeholder 7">
            <a:extLst>
              <a:ext uri="{FF2B5EF4-FFF2-40B4-BE49-F238E27FC236}">
                <a16:creationId xmlns:a16="http://schemas.microsoft.com/office/drawing/2014/main" xmlns="" id="{47DC4E62-1A34-4F98-A451-214F1808519C}"/>
              </a:ext>
            </a:extLst>
          </p:cNvPr>
          <p:cNvSpPr>
            <a:spLocks noGrp="1"/>
          </p:cNvSpPr>
          <p:nvPr>
            <p:ph type="body" sz="quarter" idx="2"/>
          </p:nvPr>
        </p:nvSpPr>
        <p:spPr>
          <a:xfrm>
            <a:off x="268654" y="212234"/>
            <a:ext cx="5762869" cy="6102841"/>
          </a:xfrm>
        </p:spPr>
        <p:txBody>
          <a:bodyPr>
            <a:normAutofit/>
          </a:bodyPr>
          <a:lstStyle/>
          <a:p>
            <a:r>
              <a:rPr lang="en-US" b="1" dirty="0"/>
              <a:t>4. </a:t>
            </a:r>
            <a:r>
              <a:rPr lang="en-US" b="1" dirty="0" err="1"/>
              <a:t>Astigmatisme</a:t>
            </a:r>
            <a:endParaRPr lang="en-US" dirty="0"/>
          </a:p>
          <a:p>
            <a:r>
              <a:rPr lang="en-US" dirty="0" err="1"/>
              <a:t>Astigmatisme</a:t>
            </a:r>
            <a:r>
              <a:rPr lang="en-US" dirty="0"/>
              <a:t> </a:t>
            </a:r>
            <a:r>
              <a:rPr lang="en-US" dirty="0" err="1"/>
              <a:t>merupakan</a:t>
            </a:r>
            <a:r>
              <a:rPr lang="en-US" dirty="0"/>
              <a:t> </a:t>
            </a:r>
            <a:r>
              <a:rPr lang="en-US" dirty="0" err="1"/>
              <a:t>kelainan</a:t>
            </a:r>
            <a:r>
              <a:rPr lang="en-US" dirty="0"/>
              <a:t> </a:t>
            </a:r>
            <a:r>
              <a:rPr lang="en-US" dirty="0" err="1"/>
              <a:t>mata</a:t>
            </a:r>
            <a:r>
              <a:rPr lang="en-US" dirty="0"/>
              <a:t> yang </a:t>
            </a:r>
            <a:r>
              <a:rPr lang="en-US" dirty="0" err="1"/>
              <a:t>disebabkan</a:t>
            </a:r>
            <a:r>
              <a:rPr lang="en-US" dirty="0"/>
              <a:t> </a:t>
            </a:r>
            <a:r>
              <a:rPr lang="en-US" dirty="0" err="1"/>
              <a:t>oleh</a:t>
            </a:r>
            <a:r>
              <a:rPr lang="en-US" dirty="0"/>
              <a:t> </a:t>
            </a:r>
            <a:r>
              <a:rPr lang="en-US" dirty="0" err="1"/>
              <a:t>kelengkungan</a:t>
            </a:r>
            <a:r>
              <a:rPr lang="en-US" dirty="0"/>
              <a:t> </a:t>
            </a:r>
            <a:r>
              <a:rPr lang="en-US" dirty="0" err="1"/>
              <a:t>kornea</a:t>
            </a:r>
            <a:r>
              <a:rPr lang="en-US" dirty="0"/>
              <a:t> </a:t>
            </a:r>
            <a:r>
              <a:rPr lang="en-US" dirty="0" err="1"/>
              <a:t>atau</a:t>
            </a:r>
            <a:r>
              <a:rPr lang="en-US" dirty="0"/>
              <a:t> </a:t>
            </a:r>
            <a:r>
              <a:rPr lang="en-US" dirty="0" err="1"/>
              <a:t>lensa</a:t>
            </a:r>
            <a:r>
              <a:rPr lang="en-US" dirty="0"/>
              <a:t> yang </a:t>
            </a:r>
            <a:r>
              <a:rPr lang="en-US" dirty="0" err="1"/>
              <a:t>tidak</a:t>
            </a:r>
            <a:r>
              <a:rPr lang="en-US" dirty="0"/>
              <a:t> </a:t>
            </a:r>
            <a:r>
              <a:rPr lang="en-US" dirty="0" err="1"/>
              <a:t>sempurna</a:t>
            </a:r>
            <a:r>
              <a:rPr lang="en-US" dirty="0"/>
              <a:t> </a:t>
            </a:r>
            <a:r>
              <a:rPr lang="en-US" dirty="0" err="1"/>
              <a:t>atau</a:t>
            </a:r>
            <a:r>
              <a:rPr lang="en-US" dirty="0"/>
              <a:t> </a:t>
            </a:r>
            <a:r>
              <a:rPr lang="en-US" dirty="0" err="1"/>
              <a:t>tidak</a:t>
            </a:r>
            <a:r>
              <a:rPr lang="en-US" dirty="0"/>
              <a:t> rata.</a:t>
            </a:r>
          </a:p>
          <a:p>
            <a:r>
              <a:rPr lang="en-US" dirty="0" err="1"/>
              <a:t>Kondisi</a:t>
            </a:r>
            <a:r>
              <a:rPr lang="en-US" dirty="0"/>
              <a:t> </a:t>
            </a:r>
            <a:r>
              <a:rPr lang="en-US" dirty="0" err="1"/>
              <a:t>ini</a:t>
            </a:r>
            <a:r>
              <a:rPr lang="en-US" dirty="0"/>
              <a:t> </a:t>
            </a:r>
            <a:r>
              <a:rPr lang="en-US" dirty="0" err="1"/>
              <a:t>mengakibatkan</a:t>
            </a:r>
            <a:r>
              <a:rPr lang="en-US" dirty="0"/>
              <a:t> </a:t>
            </a:r>
            <a:r>
              <a:rPr lang="en-US" dirty="0" err="1"/>
              <a:t>perubahan</a:t>
            </a:r>
            <a:r>
              <a:rPr lang="en-US" dirty="0"/>
              <a:t> </a:t>
            </a:r>
            <a:r>
              <a:rPr lang="en-US" dirty="0" err="1"/>
              <a:t>letak</a:t>
            </a:r>
            <a:r>
              <a:rPr lang="en-US" dirty="0"/>
              <a:t> </a:t>
            </a:r>
            <a:r>
              <a:rPr lang="en-US" dirty="0" err="1"/>
              <a:t>jatuhnya</a:t>
            </a:r>
            <a:r>
              <a:rPr lang="en-US" dirty="0"/>
              <a:t> </a:t>
            </a:r>
            <a:r>
              <a:rPr lang="en-US" dirty="0" err="1"/>
              <a:t>cahaya</a:t>
            </a:r>
            <a:r>
              <a:rPr lang="en-US" dirty="0"/>
              <a:t> </a:t>
            </a:r>
            <a:r>
              <a:rPr lang="en-US" dirty="0" err="1"/>
              <a:t>pada</a:t>
            </a:r>
            <a:r>
              <a:rPr lang="en-US" dirty="0"/>
              <a:t> retina, </a:t>
            </a:r>
            <a:r>
              <a:rPr lang="en-US" dirty="0" err="1"/>
              <a:t>sehingga</a:t>
            </a:r>
            <a:r>
              <a:rPr lang="en-US" dirty="0"/>
              <a:t> </a:t>
            </a:r>
            <a:r>
              <a:rPr lang="en-US" dirty="0" err="1"/>
              <a:t>menyebabkan</a:t>
            </a:r>
            <a:r>
              <a:rPr lang="en-US" dirty="0"/>
              <a:t> </a:t>
            </a:r>
            <a:r>
              <a:rPr lang="en-US" dirty="0" err="1"/>
              <a:t>penglihatan</a:t>
            </a:r>
            <a:r>
              <a:rPr lang="en-US" dirty="0"/>
              <a:t> </a:t>
            </a:r>
            <a:r>
              <a:rPr lang="en-US" dirty="0" err="1"/>
              <a:t>menjadi</a:t>
            </a:r>
            <a:r>
              <a:rPr lang="en-US" dirty="0"/>
              <a:t> </a:t>
            </a:r>
            <a:r>
              <a:rPr lang="en-US" dirty="0" err="1"/>
              <a:t>samar</a:t>
            </a:r>
            <a:r>
              <a:rPr lang="en-US" dirty="0"/>
              <a:t> </a:t>
            </a:r>
            <a:r>
              <a:rPr lang="en-US" dirty="0" err="1"/>
              <a:t>atau</a:t>
            </a:r>
            <a:r>
              <a:rPr lang="en-US" dirty="0"/>
              <a:t> </a:t>
            </a:r>
            <a:r>
              <a:rPr lang="en-US" dirty="0" err="1"/>
              <a:t>berbayang</a:t>
            </a:r>
            <a:r>
              <a:rPr lang="en-US" dirty="0"/>
              <a:t>. </a:t>
            </a:r>
            <a:r>
              <a:rPr lang="en-US" dirty="0" err="1"/>
              <a:t>Kelainan</a:t>
            </a:r>
            <a:r>
              <a:rPr lang="en-US" dirty="0"/>
              <a:t> </a:t>
            </a:r>
            <a:r>
              <a:rPr lang="en-US" dirty="0" err="1"/>
              <a:t>mata</a:t>
            </a:r>
            <a:r>
              <a:rPr lang="en-US" dirty="0"/>
              <a:t> </a:t>
            </a:r>
            <a:r>
              <a:rPr lang="en-US" dirty="0" err="1"/>
              <a:t>ini</a:t>
            </a:r>
            <a:r>
              <a:rPr lang="en-US" dirty="0"/>
              <a:t> </a:t>
            </a:r>
            <a:r>
              <a:rPr lang="en-US" dirty="0" err="1"/>
              <a:t>seringkali</a:t>
            </a:r>
            <a:r>
              <a:rPr lang="en-US" dirty="0"/>
              <a:t> </a:t>
            </a:r>
            <a:r>
              <a:rPr lang="en-US" dirty="0" err="1"/>
              <a:t>terjadi</a:t>
            </a:r>
            <a:r>
              <a:rPr lang="en-US" dirty="0"/>
              <a:t> </a:t>
            </a:r>
            <a:r>
              <a:rPr lang="en-US" dirty="0" err="1"/>
              <a:t>karena</a:t>
            </a:r>
            <a:r>
              <a:rPr lang="en-US" dirty="0"/>
              <a:t> </a:t>
            </a:r>
            <a:r>
              <a:rPr lang="en-US" dirty="0" err="1"/>
              <a:t>faktor</a:t>
            </a:r>
            <a:r>
              <a:rPr lang="en-US" dirty="0"/>
              <a:t> </a:t>
            </a:r>
            <a:r>
              <a:rPr lang="en-US" dirty="0" err="1"/>
              <a:t>keturunan</a:t>
            </a:r>
            <a:r>
              <a:rPr lang="en-US" dirty="0"/>
              <a:t>.</a:t>
            </a:r>
          </a:p>
          <a:p>
            <a:r>
              <a:rPr lang="en-US" b="1" dirty="0"/>
              <a:t>5. </a:t>
            </a:r>
            <a:r>
              <a:rPr lang="en-US" b="1" dirty="0" err="1"/>
              <a:t>Buta</a:t>
            </a:r>
            <a:r>
              <a:rPr lang="en-US" b="1" dirty="0"/>
              <a:t> </a:t>
            </a:r>
            <a:r>
              <a:rPr lang="en-US" b="1" dirty="0" err="1"/>
              <a:t>warna</a:t>
            </a:r>
            <a:endParaRPr lang="en-US" dirty="0"/>
          </a:p>
          <a:p>
            <a:r>
              <a:rPr lang="en-US" dirty="0" err="1"/>
              <a:t>Anda</a:t>
            </a:r>
            <a:r>
              <a:rPr lang="en-US" dirty="0"/>
              <a:t> </a:t>
            </a:r>
            <a:r>
              <a:rPr lang="en-US" dirty="0" err="1"/>
              <a:t>dinyatakan</a:t>
            </a:r>
            <a:r>
              <a:rPr lang="en-US" dirty="0"/>
              <a:t> </a:t>
            </a:r>
            <a:r>
              <a:rPr lang="en-US" dirty="0" err="1"/>
              <a:t>mengalami</a:t>
            </a:r>
            <a:r>
              <a:rPr lang="en-US" dirty="0"/>
              <a:t> </a:t>
            </a:r>
            <a:r>
              <a:rPr lang="en-US" dirty="0" err="1"/>
              <a:t>buta</a:t>
            </a:r>
            <a:r>
              <a:rPr lang="en-US" dirty="0"/>
              <a:t> </a:t>
            </a:r>
            <a:r>
              <a:rPr lang="en-US" dirty="0" err="1"/>
              <a:t>warna</a:t>
            </a:r>
            <a:r>
              <a:rPr lang="en-US" dirty="0"/>
              <a:t> </a:t>
            </a:r>
            <a:r>
              <a:rPr lang="en-US" dirty="0" err="1"/>
              <a:t>jika</a:t>
            </a:r>
            <a:r>
              <a:rPr lang="en-US" dirty="0"/>
              <a:t> </a:t>
            </a:r>
            <a:r>
              <a:rPr lang="en-US" dirty="0" err="1"/>
              <a:t>tidak</a:t>
            </a:r>
            <a:r>
              <a:rPr lang="en-US" dirty="0"/>
              <a:t> </a:t>
            </a:r>
            <a:r>
              <a:rPr lang="en-US" dirty="0" err="1"/>
              <a:t>dapat</a:t>
            </a:r>
            <a:r>
              <a:rPr lang="en-US" dirty="0"/>
              <a:t> </a:t>
            </a:r>
            <a:r>
              <a:rPr lang="en-US" dirty="0" err="1"/>
              <a:t>melihat</a:t>
            </a:r>
            <a:r>
              <a:rPr lang="en-US" dirty="0"/>
              <a:t> </a:t>
            </a:r>
            <a:r>
              <a:rPr lang="en-US" dirty="0" err="1"/>
              <a:t>warna</a:t>
            </a:r>
            <a:r>
              <a:rPr lang="en-US" dirty="0"/>
              <a:t> </a:t>
            </a:r>
            <a:r>
              <a:rPr lang="en-US" dirty="0" err="1"/>
              <a:t>tertentu</a:t>
            </a:r>
            <a:r>
              <a:rPr lang="en-US" dirty="0"/>
              <a:t> </a:t>
            </a:r>
            <a:r>
              <a:rPr lang="en-US" dirty="0" err="1"/>
              <a:t>atau</a:t>
            </a:r>
            <a:r>
              <a:rPr lang="en-US" dirty="0"/>
              <a:t> </a:t>
            </a:r>
            <a:r>
              <a:rPr lang="en-US" dirty="0" err="1"/>
              <a:t>tidak</a:t>
            </a:r>
            <a:r>
              <a:rPr lang="en-US" dirty="0"/>
              <a:t> </a:t>
            </a:r>
            <a:r>
              <a:rPr lang="en-US" dirty="0" err="1"/>
              <a:t>mampu</a:t>
            </a:r>
            <a:r>
              <a:rPr lang="en-US" dirty="0"/>
              <a:t> </a:t>
            </a:r>
            <a:r>
              <a:rPr lang="en-US" dirty="0" err="1"/>
              <a:t>membedakan</a:t>
            </a:r>
            <a:r>
              <a:rPr lang="en-US" dirty="0"/>
              <a:t> </a:t>
            </a:r>
            <a:r>
              <a:rPr lang="en-US" dirty="0" err="1"/>
              <a:t>satu</a:t>
            </a:r>
            <a:r>
              <a:rPr lang="en-US" dirty="0"/>
              <a:t> </a:t>
            </a:r>
            <a:r>
              <a:rPr lang="en-US" dirty="0" err="1"/>
              <a:t>warna</a:t>
            </a:r>
            <a:r>
              <a:rPr lang="en-US" dirty="0"/>
              <a:t> </a:t>
            </a:r>
            <a:r>
              <a:rPr lang="en-US" dirty="0" err="1"/>
              <a:t>dengan</a:t>
            </a:r>
            <a:r>
              <a:rPr lang="en-US" dirty="0"/>
              <a:t> </a:t>
            </a:r>
            <a:r>
              <a:rPr lang="en-US" dirty="0" err="1"/>
              <a:t>warna</a:t>
            </a:r>
            <a:r>
              <a:rPr lang="en-US" dirty="0"/>
              <a:t> yang lain (</a:t>
            </a:r>
            <a:r>
              <a:rPr lang="en-US" dirty="0" err="1"/>
              <a:t>biasanya</a:t>
            </a:r>
            <a:r>
              <a:rPr lang="en-US" dirty="0"/>
              <a:t> </a:t>
            </a:r>
            <a:r>
              <a:rPr lang="en-US" dirty="0" err="1"/>
              <a:t>merah</a:t>
            </a:r>
            <a:r>
              <a:rPr lang="en-US" dirty="0"/>
              <a:t> </a:t>
            </a:r>
            <a:r>
              <a:rPr lang="en-US" dirty="0" err="1"/>
              <a:t>dan</a:t>
            </a:r>
            <a:r>
              <a:rPr lang="en-US" dirty="0"/>
              <a:t> </a:t>
            </a:r>
            <a:r>
              <a:rPr lang="en-US" dirty="0" err="1"/>
              <a:t>hijau</a:t>
            </a:r>
            <a:r>
              <a:rPr lang="en-US" dirty="0"/>
              <a:t>).</a:t>
            </a:r>
          </a:p>
          <a:p>
            <a:r>
              <a:rPr lang="en-US" dirty="0" err="1"/>
              <a:t>Kondisi</a:t>
            </a:r>
            <a:r>
              <a:rPr lang="en-US" dirty="0"/>
              <a:t> </a:t>
            </a:r>
            <a:r>
              <a:rPr lang="en-US" dirty="0" err="1"/>
              <a:t>ini</a:t>
            </a:r>
            <a:r>
              <a:rPr lang="en-US" dirty="0"/>
              <a:t> </a:t>
            </a:r>
            <a:r>
              <a:rPr lang="en-US" dirty="0" err="1"/>
              <a:t>terjadi</a:t>
            </a:r>
            <a:r>
              <a:rPr lang="en-US" dirty="0"/>
              <a:t> </a:t>
            </a:r>
            <a:r>
              <a:rPr lang="en-US" dirty="0" err="1"/>
              <a:t>ketika</a:t>
            </a:r>
            <a:r>
              <a:rPr lang="en-US" dirty="0"/>
              <a:t> </a:t>
            </a:r>
            <a:r>
              <a:rPr lang="en-US" dirty="0" err="1"/>
              <a:t>sel</a:t>
            </a:r>
            <a:r>
              <a:rPr lang="en-US" dirty="0"/>
              <a:t> </a:t>
            </a:r>
            <a:r>
              <a:rPr lang="en-US" dirty="0" err="1"/>
              <a:t>kerucut</a:t>
            </a:r>
            <a:r>
              <a:rPr lang="en-US" dirty="0"/>
              <a:t> </a:t>
            </a:r>
            <a:r>
              <a:rPr lang="en-US" dirty="0" err="1"/>
              <a:t>atau</a:t>
            </a:r>
            <a:r>
              <a:rPr lang="en-US" dirty="0"/>
              <a:t> </a:t>
            </a:r>
            <a:r>
              <a:rPr lang="en-US" dirty="0" err="1"/>
              <a:t>sel</a:t>
            </a:r>
            <a:r>
              <a:rPr lang="en-US" dirty="0"/>
              <a:t> </a:t>
            </a:r>
            <a:r>
              <a:rPr lang="en-US" dirty="0" err="1"/>
              <a:t>warna</a:t>
            </a:r>
            <a:r>
              <a:rPr lang="en-US" dirty="0"/>
              <a:t> </a:t>
            </a:r>
            <a:r>
              <a:rPr lang="en-US" dirty="0" err="1"/>
              <a:t>dalam</a:t>
            </a:r>
            <a:r>
              <a:rPr lang="en-US" dirty="0"/>
              <a:t> </a:t>
            </a:r>
            <a:r>
              <a:rPr lang="en-US" dirty="0" err="1"/>
              <a:t>mata</a:t>
            </a:r>
            <a:r>
              <a:rPr lang="en-US" dirty="0"/>
              <a:t> </a:t>
            </a:r>
            <a:r>
              <a:rPr lang="en-US" dirty="0" err="1"/>
              <a:t>tidak</a:t>
            </a:r>
            <a:r>
              <a:rPr lang="en-US" dirty="0"/>
              <a:t> </a:t>
            </a:r>
            <a:r>
              <a:rPr lang="en-US" dirty="0" err="1"/>
              <a:t>bekerja</a:t>
            </a:r>
            <a:r>
              <a:rPr lang="en-US" dirty="0"/>
              <a:t> normal. </a:t>
            </a:r>
            <a:r>
              <a:rPr lang="en-US" dirty="0" err="1"/>
              <a:t>Umumnya</a:t>
            </a:r>
            <a:r>
              <a:rPr lang="en-US" dirty="0"/>
              <a:t> </a:t>
            </a:r>
            <a:r>
              <a:rPr lang="en-US" dirty="0" err="1"/>
              <a:t>buta</a:t>
            </a:r>
            <a:r>
              <a:rPr lang="en-US" dirty="0"/>
              <a:t> </a:t>
            </a:r>
            <a:r>
              <a:rPr lang="en-US" dirty="0" err="1"/>
              <a:t>warna</a:t>
            </a:r>
            <a:r>
              <a:rPr lang="en-US" dirty="0"/>
              <a:t> </a:t>
            </a:r>
            <a:r>
              <a:rPr lang="en-US" dirty="0" err="1"/>
              <a:t>diderita</a:t>
            </a:r>
            <a:r>
              <a:rPr lang="en-US" dirty="0"/>
              <a:t> </a:t>
            </a:r>
            <a:r>
              <a:rPr lang="en-US" dirty="0" err="1"/>
              <a:t>sejak</a:t>
            </a:r>
            <a:r>
              <a:rPr lang="en-US" dirty="0"/>
              <a:t> </a:t>
            </a:r>
            <a:r>
              <a:rPr lang="en-US" dirty="0" err="1"/>
              <a:t>lahir</a:t>
            </a:r>
            <a:r>
              <a:rPr lang="en-US" dirty="0"/>
              <a:t>, </a:t>
            </a:r>
            <a:r>
              <a:rPr lang="en-US" dirty="0" err="1"/>
              <a:t>tapi</a:t>
            </a:r>
            <a:r>
              <a:rPr lang="en-US" dirty="0"/>
              <a:t> </a:t>
            </a:r>
            <a:r>
              <a:rPr lang="en-US" dirty="0" err="1"/>
              <a:t>bisa</a:t>
            </a:r>
            <a:r>
              <a:rPr lang="en-US" dirty="0"/>
              <a:t> </a:t>
            </a:r>
            <a:r>
              <a:rPr lang="en-US" dirty="0" err="1"/>
              <a:t>juga</a:t>
            </a:r>
            <a:r>
              <a:rPr lang="en-US" dirty="0"/>
              <a:t> </a:t>
            </a:r>
            <a:r>
              <a:rPr lang="en-US" dirty="0" err="1"/>
              <a:t>berkembang</a:t>
            </a:r>
            <a:r>
              <a:rPr lang="en-US" dirty="0"/>
              <a:t> di </a:t>
            </a:r>
            <a:r>
              <a:rPr lang="en-US" dirty="0" err="1"/>
              <a:t>usia</a:t>
            </a:r>
            <a:r>
              <a:rPr lang="en-US" dirty="0"/>
              <a:t> </a:t>
            </a:r>
            <a:r>
              <a:rPr lang="en-US" dirty="0" err="1"/>
              <a:t>dewasa</a:t>
            </a:r>
            <a:r>
              <a:rPr lang="en-US" dirty="0"/>
              <a:t> </a:t>
            </a:r>
            <a:r>
              <a:rPr lang="en-US" dirty="0" err="1"/>
              <a:t>akibat</a:t>
            </a:r>
            <a:r>
              <a:rPr lang="en-US" dirty="0"/>
              <a:t> </a:t>
            </a:r>
            <a:r>
              <a:rPr lang="en-US" dirty="0" err="1"/>
              <a:t>pengaruh</a:t>
            </a:r>
            <a:r>
              <a:rPr lang="en-US" dirty="0"/>
              <a:t> </a:t>
            </a:r>
            <a:r>
              <a:rPr lang="en-US" dirty="0" err="1"/>
              <a:t>konsumsi</a:t>
            </a:r>
            <a:r>
              <a:rPr lang="en-US" dirty="0"/>
              <a:t> </a:t>
            </a:r>
            <a:r>
              <a:rPr lang="en-US" dirty="0" err="1"/>
              <a:t>obat-obatan</a:t>
            </a:r>
            <a:r>
              <a:rPr lang="en-US" dirty="0"/>
              <a:t> </a:t>
            </a:r>
            <a:r>
              <a:rPr lang="en-US" dirty="0" err="1"/>
              <a:t>atau</a:t>
            </a:r>
            <a:r>
              <a:rPr lang="en-US" dirty="0"/>
              <a:t> </a:t>
            </a:r>
            <a:r>
              <a:rPr lang="en-US" dirty="0" err="1"/>
              <a:t>dampak</a:t>
            </a:r>
            <a:r>
              <a:rPr lang="en-US" dirty="0"/>
              <a:t> </a:t>
            </a:r>
            <a:r>
              <a:rPr lang="en-US" dirty="0" err="1"/>
              <a:t>penyakit</a:t>
            </a:r>
            <a:r>
              <a:rPr lang="en-US" dirty="0"/>
              <a:t> </a:t>
            </a:r>
            <a:r>
              <a:rPr lang="en-US" dirty="0" err="1"/>
              <a:t>tertentu</a:t>
            </a:r>
            <a:r>
              <a:rPr lang="en-US" dirty="0"/>
              <a:t>.</a:t>
            </a:r>
          </a:p>
          <a:p>
            <a:pPr marL="0" indent="0">
              <a:buNone/>
            </a:pPr>
            <a:endParaRPr lang="en-US" dirty="0"/>
          </a:p>
        </p:txBody>
      </p:sp>
      <p:sp>
        <p:nvSpPr>
          <p:cNvPr id="6" name="Text Placeholder 5">
            <a:extLst>
              <a:ext uri="{FF2B5EF4-FFF2-40B4-BE49-F238E27FC236}">
                <a16:creationId xmlns:a16="http://schemas.microsoft.com/office/drawing/2014/main" xmlns="" id="{000A9570-5EF6-4AFB-9FCA-7C8998E3FEB1}"/>
              </a:ext>
            </a:extLst>
          </p:cNvPr>
          <p:cNvSpPr>
            <a:spLocks noGrp="1"/>
          </p:cNvSpPr>
          <p:nvPr>
            <p:ph type="body" sz="quarter" idx="4"/>
          </p:nvPr>
        </p:nvSpPr>
        <p:spPr>
          <a:xfrm>
            <a:off x="6031523" y="212234"/>
            <a:ext cx="5804876" cy="6645766"/>
          </a:xfrm>
        </p:spPr>
        <p:txBody>
          <a:bodyPr>
            <a:noAutofit/>
          </a:bodyPr>
          <a:lstStyle/>
          <a:p>
            <a:r>
              <a:rPr lang="en-US" sz="1600" b="1" dirty="0"/>
              <a:t>6. </a:t>
            </a:r>
            <a:r>
              <a:rPr lang="en-US" sz="1600" b="1" dirty="0" err="1"/>
              <a:t>Glaukoma</a:t>
            </a:r>
            <a:endParaRPr lang="en-US" sz="1600" dirty="0"/>
          </a:p>
          <a:p>
            <a:r>
              <a:rPr lang="en-US" sz="1600" dirty="0" err="1"/>
              <a:t>Glaukoma</a:t>
            </a:r>
            <a:r>
              <a:rPr lang="en-US" sz="1600" dirty="0"/>
              <a:t> </a:t>
            </a:r>
            <a:r>
              <a:rPr lang="en-US" sz="1600" dirty="0" err="1"/>
              <a:t>adalah</a:t>
            </a:r>
            <a:r>
              <a:rPr lang="en-US" sz="1600" dirty="0"/>
              <a:t> </a:t>
            </a:r>
            <a:r>
              <a:rPr lang="en-US" sz="1600" dirty="0" err="1"/>
              <a:t>penyakit</a:t>
            </a:r>
            <a:r>
              <a:rPr lang="en-US" sz="1600" dirty="0"/>
              <a:t> </a:t>
            </a:r>
            <a:r>
              <a:rPr lang="en-US" sz="1600" dirty="0" err="1"/>
              <a:t>gangguan</a:t>
            </a:r>
            <a:r>
              <a:rPr lang="en-US" sz="1600" dirty="0"/>
              <a:t> </a:t>
            </a:r>
            <a:r>
              <a:rPr lang="en-US" sz="1600" dirty="0" err="1"/>
              <a:t>pada</a:t>
            </a:r>
            <a:r>
              <a:rPr lang="en-US" sz="1600" dirty="0"/>
              <a:t> </a:t>
            </a:r>
            <a:r>
              <a:rPr lang="en-US" sz="1600" dirty="0" err="1"/>
              <a:t>saraf</a:t>
            </a:r>
            <a:r>
              <a:rPr lang="en-US" sz="1600" dirty="0"/>
              <a:t> </a:t>
            </a:r>
            <a:r>
              <a:rPr lang="en-US" sz="1600" dirty="0" err="1"/>
              <a:t>penglihatan</a:t>
            </a:r>
            <a:r>
              <a:rPr lang="en-US" sz="1600" dirty="0"/>
              <a:t> </a:t>
            </a:r>
            <a:r>
              <a:rPr lang="en-US" sz="1600" dirty="0" err="1"/>
              <a:t>akibat</a:t>
            </a:r>
            <a:r>
              <a:rPr lang="en-US" sz="1600" dirty="0"/>
              <a:t> </a:t>
            </a:r>
            <a:r>
              <a:rPr lang="en-US" sz="1600" dirty="0" err="1"/>
              <a:t>peningkatan</a:t>
            </a:r>
            <a:r>
              <a:rPr lang="en-US" sz="1600" dirty="0"/>
              <a:t> </a:t>
            </a:r>
            <a:r>
              <a:rPr lang="en-US" sz="1600" dirty="0" err="1"/>
              <a:t>tekanan</a:t>
            </a:r>
            <a:r>
              <a:rPr lang="en-US" sz="1600" dirty="0"/>
              <a:t> di </a:t>
            </a:r>
            <a:r>
              <a:rPr lang="en-US" sz="1600" dirty="0" err="1"/>
              <a:t>dalam</a:t>
            </a:r>
            <a:r>
              <a:rPr lang="en-US" sz="1600" dirty="0"/>
              <a:t> bola </a:t>
            </a:r>
            <a:r>
              <a:rPr lang="en-US" sz="1600" dirty="0" err="1"/>
              <a:t>mata</a:t>
            </a:r>
            <a:r>
              <a:rPr lang="en-US" sz="1600" dirty="0"/>
              <a:t>. </a:t>
            </a:r>
            <a:r>
              <a:rPr lang="en-US" sz="1600" dirty="0" err="1"/>
              <a:t>Peningkatan</a:t>
            </a:r>
            <a:r>
              <a:rPr lang="en-US" sz="1600" dirty="0"/>
              <a:t> </a:t>
            </a:r>
            <a:r>
              <a:rPr lang="en-US" sz="1600" dirty="0" err="1"/>
              <a:t>tekanan</a:t>
            </a:r>
            <a:r>
              <a:rPr lang="en-US" sz="1600" dirty="0"/>
              <a:t> </a:t>
            </a:r>
            <a:r>
              <a:rPr lang="en-US" sz="1600" dirty="0" err="1"/>
              <a:t>ini</a:t>
            </a:r>
            <a:r>
              <a:rPr lang="en-US" sz="1600" dirty="0"/>
              <a:t> </a:t>
            </a:r>
            <a:r>
              <a:rPr lang="en-US" sz="1600" dirty="0" err="1"/>
              <a:t>diduga</a:t>
            </a:r>
            <a:r>
              <a:rPr lang="en-US" sz="1600" dirty="0"/>
              <a:t> </a:t>
            </a:r>
            <a:r>
              <a:rPr lang="en-US" sz="1600" dirty="0" err="1"/>
              <a:t>berkaitan</a:t>
            </a:r>
            <a:r>
              <a:rPr lang="en-US" sz="1600" dirty="0"/>
              <a:t> </a:t>
            </a:r>
            <a:r>
              <a:rPr lang="en-US" sz="1600" dirty="0" err="1"/>
              <a:t>dengan</a:t>
            </a:r>
            <a:r>
              <a:rPr lang="en-US" sz="1600" dirty="0"/>
              <a:t> </a:t>
            </a:r>
            <a:r>
              <a:rPr lang="en-US" sz="1600" dirty="0" err="1"/>
              <a:t>tekanan</a:t>
            </a:r>
            <a:r>
              <a:rPr lang="en-US" sz="1600" dirty="0"/>
              <a:t> </a:t>
            </a:r>
            <a:r>
              <a:rPr lang="en-US" sz="1600" dirty="0" err="1"/>
              <a:t>darah</a:t>
            </a:r>
            <a:r>
              <a:rPr lang="en-US" sz="1600" dirty="0"/>
              <a:t> </a:t>
            </a:r>
            <a:r>
              <a:rPr lang="en-US" sz="1600" dirty="0" err="1"/>
              <a:t>tinggi</a:t>
            </a:r>
            <a:r>
              <a:rPr lang="en-US" sz="1600" dirty="0"/>
              <a:t>, </a:t>
            </a:r>
            <a:r>
              <a:rPr lang="en-US" sz="1600" dirty="0" err="1"/>
              <a:t>adanya</a:t>
            </a:r>
            <a:r>
              <a:rPr lang="en-US" sz="1600" dirty="0"/>
              <a:t> </a:t>
            </a:r>
            <a:r>
              <a:rPr lang="en-US" sz="1600" dirty="0" err="1"/>
              <a:t>sumbatan</a:t>
            </a:r>
            <a:r>
              <a:rPr lang="en-US" sz="1600" dirty="0"/>
              <a:t> di </a:t>
            </a:r>
            <a:r>
              <a:rPr lang="en-US" sz="1600" dirty="0" err="1"/>
              <a:t>saluran</a:t>
            </a:r>
            <a:r>
              <a:rPr lang="en-US" sz="1600" dirty="0"/>
              <a:t> air </a:t>
            </a:r>
            <a:r>
              <a:rPr lang="en-US" sz="1600" dirty="0" err="1"/>
              <a:t>mata</a:t>
            </a:r>
            <a:r>
              <a:rPr lang="en-US" sz="1600" dirty="0"/>
              <a:t>, </a:t>
            </a:r>
            <a:r>
              <a:rPr lang="en-US" sz="1600" dirty="0" err="1"/>
              <a:t>atau</a:t>
            </a:r>
            <a:r>
              <a:rPr lang="en-US" sz="1600" dirty="0"/>
              <a:t> </a:t>
            </a:r>
            <a:r>
              <a:rPr lang="en-US" sz="1600" dirty="0" err="1"/>
              <a:t>penggunaan</a:t>
            </a:r>
            <a:r>
              <a:rPr lang="en-US" sz="1600" dirty="0"/>
              <a:t> </a:t>
            </a:r>
            <a:r>
              <a:rPr lang="en-US" sz="1600" dirty="0" err="1"/>
              <a:t>obat</a:t>
            </a:r>
            <a:r>
              <a:rPr lang="en-US" sz="1600" dirty="0"/>
              <a:t> </a:t>
            </a:r>
            <a:r>
              <a:rPr lang="en-US" sz="1600" dirty="0" err="1"/>
              <a:t>mata</a:t>
            </a:r>
            <a:r>
              <a:rPr lang="en-US" sz="1600" dirty="0"/>
              <a:t> </a:t>
            </a:r>
            <a:r>
              <a:rPr lang="en-US" sz="1600" dirty="0" err="1"/>
              <a:t>golongan</a:t>
            </a:r>
            <a:r>
              <a:rPr lang="en-US" sz="1600" dirty="0"/>
              <a:t> </a:t>
            </a:r>
            <a:r>
              <a:rPr lang="en-US" sz="1600" dirty="0" err="1"/>
              <a:t>kortikosteroid</a:t>
            </a:r>
            <a:r>
              <a:rPr lang="en-US" sz="1600" dirty="0"/>
              <a:t> </a:t>
            </a:r>
            <a:r>
              <a:rPr lang="en-US" sz="1600" dirty="0" err="1"/>
              <a:t>secara</a:t>
            </a:r>
            <a:r>
              <a:rPr lang="en-US" sz="1600" dirty="0"/>
              <a:t> </a:t>
            </a:r>
            <a:r>
              <a:rPr lang="en-US" sz="1600" dirty="0" err="1"/>
              <a:t>berlebihan</a:t>
            </a:r>
            <a:r>
              <a:rPr lang="en-US" sz="1600" dirty="0"/>
              <a:t>.</a:t>
            </a:r>
          </a:p>
          <a:p>
            <a:r>
              <a:rPr lang="en-US" sz="1600" b="1" dirty="0"/>
              <a:t>7. </a:t>
            </a:r>
            <a:r>
              <a:rPr lang="en-US" sz="1600" b="1" dirty="0" err="1"/>
              <a:t>Konjungtivitis</a:t>
            </a:r>
            <a:endParaRPr lang="en-US" sz="1600" dirty="0"/>
          </a:p>
          <a:p>
            <a:r>
              <a:rPr lang="en-US" sz="1600" dirty="0" err="1"/>
              <a:t>Konjungtivitis</a:t>
            </a:r>
            <a:r>
              <a:rPr lang="en-US" sz="1600" dirty="0"/>
              <a:t> </a:t>
            </a:r>
            <a:r>
              <a:rPr lang="en-US" sz="1600" dirty="0" err="1"/>
              <a:t>atau</a:t>
            </a:r>
            <a:r>
              <a:rPr lang="en-US" sz="1600" dirty="0"/>
              <a:t> </a:t>
            </a:r>
            <a:r>
              <a:rPr lang="en-US" sz="1600" dirty="0" err="1"/>
              <a:t>sering</a:t>
            </a:r>
            <a:r>
              <a:rPr lang="en-US" sz="1600" dirty="0"/>
              <a:t> </a:t>
            </a:r>
            <a:r>
              <a:rPr lang="en-US" sz="1600" dirty="0" err="1"/>
              <a:t>disebut</a:t>
            </a:r>
            <a:r>
              <a:rPr lang="en-US" sz="1600" dirty="0"/>
              <a:t> </a:t>
            </a:r>
            <a:r>
              <a:rPr lang="en-US" sz="1600" i="1" dirty="0"/>
              <a:t>pink-eye</a:t>
            </a:r>
            <a:r>
              <a:rPr lang="en-US" sz="1600" dirty="0"/>
              <a:t> </a:t>
            </a:r>
            <a:r>
              <a:rPr lang="en-US" sz="1600" dirty="0" err="1"/>
              <a:t>merupakan</a:t>
            </a:r>
            <a:r>
              <a:rPr lang="en-US" sz="1600" dirty="0"/>
              <a:t> </a:t>
            </a:r>
            <a:r>
              <a:rPr lang="en-US" sz="1600" dirty="0" err="1"/>
              <a:t>kelainan</a:t>
            </a:r>
            <a:r>
              <a:rPr lang="en-US" sz="1600" dirty="0"/>
              <a:t> </a:t>
            </a:r>
            <a:r>
              <a:rPr lang="en-US" sz="1600" dirty="0" err="1"/>
              <a:t>mata</a:t>
            </a:r>
            <a:r>
              <a:rPr lang="en-US" sz="1600" dirty="0"/>
              <a:t> yang </a:t>
            </a:r>
            <a:r>
              <a:rPr lang="en-US" sz="1600" dirty="0" err="1"/>
              <a:t>terjadi</a:t>
            </a:r>
            <a:r>
              <a:rPr lang="en-US" sz="1600" dirty="0"/>
              <a:t> </a:t>
            </a:r>
            <a:r>
              <a:rPr lang="en-US" sz="1600" dirty="0" err="1"/>
              <a:t>karena</a:t>
            </a:r>
            <a:r>
              <a:rPr lang="en-US" sz="1600" dirty="0"/>
              <a:t> </a:t>
            </a:r>
            <a:r>
              <a:rPr lang="en-US" sz="1600" dirty="0" err="1"/>
              <a:t>peradangan</a:t>
            </a:r>
            <a:r>
              <a:rPr lang="en-US" sz="1600" dirty="0"/>
              <a:t> </a:t>
            </a:r>
            <a:r>
              <a:rPr lang="en-US" sz="1600" dirty="0" err="1"/>
              <a:t>pada</a:t>
            </a:r>
            <a:r>
              <a:rPr lang="en-US" sz="1600" dirty="0"/>
              <a:t> </a:t>
            </a:r>
            <a:r>
              <a:rPr lang="en-US" sz="1600" dirty="0" err="1"/>
              <a:t>konjungtiva</a:t>
            </a:r>
            <a:r>
              <a:rPr lang="en-US" sz="1600" dirty="0"/>
              <a:t> (</a:t>
            </a:r>
            <a:r>
              <a:rPr lang="en-US" sz="1600" dirty="0" err="1"/>
              <a:t>selaput</a:t>
            </a:r>
            <a:r>
              <a:rPr lang="en-US" sz="1600" dirty="0"/>
              <a:t> tipis yang </a:t>
            </a:r>
            <a:r>
              <a:rPr lang="en-US" sz="1600" dirty="0" err="1"/>
              <a:t>melapisi</a:t>
            </a:r>
            <a:r>
              <a:rPr lang="en-US" sz="1600" dirty="0"/>
              <a:t> bola </a:t>
            </a:r>
            <a:r>
              <a:rPr lang="en-US" sz="1600" dirty="0" err="1"/>
              <a:t>mata</a:t>
            </a:r>
            <a:r>
              <a:rPr lang="en-US" sz="1600" dirty="0"/>
              <a:t> </a:t>
            </a:r>
            <a:r>
              <a:rPr lang="en-US" sz="1600" dirty="0" err="1"/>
              <a:t>dan</a:t>
            </a:r>
            <a:r>
              <a:rPr lang="en-US" sz="1600" dirty="0"/>
              <a:t> </a:t>
            </a:r>
            <a:r>
              <a:rPr lang="en-US" sz="1600" dirty="0" err="1"/>
              <a:t>kelopak</a:t>
            </a:r>
            <a:r>
              <a:rPr lang="en-US" sz="1600" dirty="0"/>
              <a:t> </a:t>
            </a:r>
            <a:r>
              <a:rPr lang="en-US" sz="1600" dirty="0" err="1"/>
              <a:t>mata</a:t>
            </a:r>
            <a:r>
              <a:rPr lang="en-US" sz="1600" dirty="0"/>
              <a:t> </a:t>
            </a:r>
            <a:r>
              <a:rPr lang="en-US" sz="1600" dirty="0" err="1"/>
              <a:t>bagian</a:t>
            </a:r>
            <a:r>
              <a:rPr lang="en-US" sz="1600" dirty="0"/>
              <a:t> </a:t>
            </a:r>
            <a:r>
              <a:rPr lang="en-US" sz="1600" dirty="0" err="1"/>
              <a:t>dalam</a:t>
            </a:r>
            <a:r>
              <a:rPr lang="en-US" sz="1600" dirty="0"/>
              <a:t>).</a:t>
            </a:r>
          </a:p>
          <a:p>
            <a:r>
              <a:rPr lang="en-US" sz="1600" dirty="0" err="1"/>
              <a:t>Kondisi</a:t>
            </a:r>
            <a:r>
              <a:rPr lang="en-US" sz="1600" dirty="0"/>
              <a:t> </a:t>
            </a:r>
            <a:r>
              <a:rPr lang="en-US" sz="1600" dirty="0" err="1"/>
              <a:t>ini</a:t>
            </a:r>
            <a:r>
              <a:rPr lang="en-US" sz="1600" dirty="0"/>
              <a:t> </a:t>
            </a:r>
            <a:r>
              <a:rPr lang="en-US" sz="1600" dirty="0" err="1"/>
              <a:t>biasanya</a:t>
            </a:r>
            <a:r>
              <a:rPr lang="en-US" sz="1600" dirty="0"/>
              <a:t> </a:t>
            </a:r>
            <a:r>
              <a:rPr lang="en-US" sz="1600" dirty="0" err="1"/>
              <a:t>disebabkan</a:t>
            </a:r>
            <a:r>
              <a:rPr lang="en-US" sz="1600" dirty="0"/>
              <a:t> </a:t>
            </a:r>
            <a:r>
              <a:rPr lang="en-US" sz="1600" dirty="0" err="1"/>
              <a:t>oleh</a:t>
            </a:r>
            <a:r>
              <a:rPr lang="en-US" sz="1600" dirty="0"/>
              <a:t> </a:t>
            </a:r>
            <a:r>
              <a:rPr lang="en-US" sz="1600" dirty="0" err="1"/>
              <a:t>bakteri</a:t>
            </a:r>
            <a:r>
              <a:rPr lang="en-US" sz="1600" dirty="0"/>
              <a:t>, virus, </a:t>
            </a:r>
            <a:r>
              <a:rPr lang="en-US" sz="1600" dirty="0" err="1"/>
              <a:t>alergi</a:t>
            </a:r>
            <a:r>
              <a:rPr lang="en-US" sz="1600" dirty="0"/>
              <a:t>, </a:t>
            </a:r>
            <a:r>
              <a:rPr lang="en-US" sz="1600" dirty="0" err="1"/>
              <a:t>hingga</a:t>
            </a:r>
            <a:r>
              <a:rPr lang="en-US" sz="1600" dirty="0"/>
              <a:t> </a:t>
            </a:r>
            <a:r>
              <a:rPr lang="en-US" sz="1600" dirty="0" err="1"/>
              <a:t>paparan</a:t>
            </a:r>
            <a:r>
              <a:rPr lang="en-US" sz="1600" dirty="0"/>
              <a:t> asap </a:t>
            </a:r>
            <a:r>
              <a:rPr lang="en-US" sz="1600" dirty="0" err="1"/>
              <a:t>rokok</a:t>
            </a:r>
            <a:r>
              <a:rPr lang="en-US" sz="1600" dirty="0"/>
              <a:t>, </a:t>
            </a:r>
            <a:r>
              <a:rPr lang="en-US" sz="1600" dirty="0" err="1"/>
              <a:t>debu</a:t>
            </a:r>
            <a:r>
              <a:rPr lang="en-US" sz="1600" dirty="0"/>
              <a:t> </a:t>
            </a:r>
            <a:r>
              <a:rPr lang="en-US" sz="1600" dirty="0" err="1"/>
              <a:t>atau</a:t>
            </a:r>
            <a:r>
              <a:rPr lang="en-US" sz="1600" dirty="0"/>
              <a:t> </a:t>
            </a:r>
            <a:r>
              <a:rPr lang="en-US" sz="1600" dirty="0" err="1"/>
              <a:t>barang</a:t>
            </a:r>
            <a:r>
              <a:rPr lang="en-US" sz="1600" dirty="0"/>
              <a:t> </a:t>
            </a:r>
            <a:r>
              <a:rPr lang="en-US" sz="1600" dirty="0" err="1"/>
              <a:t>kosmetik</a:t>
            </a:r>
            <a:r>
              <a:rPr lang="en-US" sz="1600" dirty="0"/>
              <a:t> </a:t>
            </a:r>
            <a:r>
              <a:rPr lang="en-US" sz="1600" dirty="0" err="1"/>
              <a:t>tertentu</a:t>
            </a:r>
            <a:r>
              <a:rPr lang="en-US" sz="1600" dirty="0"/>
              <a:t>. </a:t>
            </a:r>
            <a:r>
              <a:rPr lang="en-US" sz="1600" dirty="0" err="1"/>
              <a:t>Oleh</a:t>
            </a:r>
            <a:r>
              <a:rPr lang="en-US" sz="1600" dirty="0"/>
              <a:t> </a:t>
            </a:r>
            <a:r>
              <a:rPr lang="en-US" sz="1600" dirty="0" err="1"/>
              <a:t>karena</a:t>
            </a:r>
            <a:r>
              <a:rPr lang="en-US" sz="1600" dirty="0"/>
              <a:t> </a:t>
            </a:r>
            <a:r>
              <a:rPr lang="en-US" sz="1600" dirty="0" err="1"/>
              <a:t>itu</a:t>
            </a:r>
            <a:r>
              <a:rPr lang="en-US" sz="1600" dirty="0"/>
              <a:t>, </a:t>
            </a:r>
            <a:r>
              <a:rPr lang="en-US" sz="1600" dirty="0" err="1"/>
              <a:t>biasakan</a:t>
            </a:r>
            <a:r>
              <a:rPr lang="en-US" sz="1600" dirty="0"/>
              <a:t> </a:t>
            </a:r>
            <a:r>
              <a:rPr lang="en-US" sz="1600" dirty="0" err="1"/>
              <a:t>mencuci</a:t>
            </a:r>
            <a:r>
              <a:rPr lang="en-US" sz="1600" dirty="0"/>
              <a:t> </a:t>
            </a:r>
            <a:r>
              <a:rPr lang="en-US" sz="1600" dirty="0" err="1"/>
              <a:t>tangan</a:t>
            </a:r>
            <a:r>
              <a:rPr lang="en-US" sz="1600" dirty="0"/>
              <a:t> </a:t>
            </a:r>
            <a:r>
              <a:rPr lang="en-US" sz="1600" dirty="0" err="1"/>
              <a:t>dengan</a:t>
            </a:r>
            <a:r>
              <a:rPr lang="en-US" sz="1600" dirty="0"/>
              <a:t> </a:t>
            </a:r>
            <a:r>
              <a:rPr lang="en-US" sz="1600" dirty="0" err="1"/>
              <a:t>baik</a:t>
            </a:r>
            <a:r>
              <a:rPr lang="en-US" sz="1600" dirty="0"/>
              <a:t> </a:t>
            </a:r>
            <a:r>
              <a:rPr lang="en-US" sz="1600" dirty="0" err="1"/>
              <a:t>sebagai</a:t>
            </a:r>
            <a:r>
              <a:rPr lang="en-US" sz="1600" dirty="0"/>
              <a:t> </a:t>
            </a:r>
            <a:r>
              <a:rPr lang="en-US" sz="1600" dirty="0" err="1"/>
              <a:t>salah</a:t>
            </a:r>
            <a:r>
              <a:rPr lang="en-US" sz="1600" dirty="0"/>
              <a:t> </a:t>
            </a:r>
            <a:r>
              <a:rPr lang="en-US" sz="1600" dirty="0" err="1"/>
              <a:t>satu</a:t>
            </a:r>
            <a:r>
              <a:rPr lang="en-US" sz="1600" dirty="0"/>
              <a:t> </a:t>
            </a:r>
            <a:r>
              <a:rPr lang="en-US" sz="1600" dirty="0" err="1"/>
              <a:t>pencegahan</a:t>
            </a:r>
            <a:r>
              <a:rPr lang="en-US" sz="1600" dirty="0"/>
              <a:t> </a:t>
            </a:r>
            <a:r>
              <a:rPr lang="en-US" sz="1600" dirty="0" err="1"/>
              <a:t>kelainan</a:t>
            </a:r>
            <a:r>
              <a:rPr lang="en-US" sz="1600" dirty="0"/>
              <a:t> </a:t>
            </a:r>
            <a:r>
              <a:rPr lang="en-US" sz="1600" dirty="0" err="1"/>
              <a:t>mata</a:t>
            </a:r>
            <a:r>
              <a:rPr lang="en-US" sz="1600" dirty="0"/>
              <a:t> </a:t>
            </a:r>
            <a:r>
              <a:rPr lang="en-US" sz="1600" dirty="0" err="1"/>
              <a:t>ini</a:t>
            </a:r>
            <a:r>
              <a:rPr lang="en-US" sz="1600" dirty="0"/>
              <a:t>.</a:t>
            </a:r>
          </a:p>
          <a:p>
            <a:r>
              <a:rPr lang="en-US" sz="1600" b="1" dirty="0"/>
              <a:t>8. </a:t>
            </a:r>
            <a:r>
              <a:rPr lang="en-US" sz="1600" b="1" dirty="0" err="1"/>
              <a:t>Katarak</a:t>
            </a:r>
            <a:endParaRPr lang="en-US" sz="1600" dirty="0"/>
          </a:p>
          <a:p>
            <a:r>
              <a:rPr lang="en-US" sz="1600" dirty="0" err="1"/>
              <a:t>Katarak</a:t>
            </a:r>
            <a:r>
              <a:rPr lang="en-US" sz="1600" dirty="0"/>
              <a:t> </a:t>
            </a:r>
            <a:r>
              <a:rPr lang="en-US" sz="1600" dirty="0" err="1"/>
              <a:t>merupakan</a:t>
            </a:r>
            <a:r>
              <a:rPr lang="en-US" sz="1600" dirty="0"/>
              <a:t> </a:t>
            </a:r>
            <a:r>
              <a:rPr lang="en-US" sz="1600" dirty="0" err="1"/>
              <a:t>kelainan</a:t>
            </a:r>
            <a:r>
              <a:rPr lang="en-US" sz="1600" dirty="0"/>
              <a:t> </a:t>
            </a:r>
            <a:r>
              <a:rPr lang="en-US" sz="1600" dirty="0" err="1"/>
              <a:t>mata</a:t>
            </a:r>
            <a:r>
              <a:rPr lang="en-US" sz="1600" dirty="0"/>
              <a:t> yang </a:t>
            </a:r>
            <a:r>
              <a:rPr lang="en-US" sz="1600" dirty="0" err="1"/>
              <a:t>terjadi</a:t>
            </a:r>
            <a:r>
              <a:rPr lang="en-US" sz="1600" dirty="0"/>
              <a:t> </a:t>
            </a:r>
            <a:r>
              <a:rPr lang="en-US" sz="1600" dirty="0" err="1"/>
              <a:t>akibat</a:t>
            </a:r>
            <a:r>
              <a:rPr lang="en-US" sz="1600" dirty="0"/>
              <a:t> </a:t>
            </a:r>
            <a:r>
              <a:rPr lang="en-US" sz="1600" dirty="0" err="1"/>
              <a:t>penumpukan</a:t>
            </a:r>
            <a:r>
              <a:rPr lang="en-US" sz="1600" dirty="0"/>
              <a:t> protein </a:t>
            </a:r>
            <a:r>
              <a:rPr lang="en-US" sz="1600" dirty="0" err="1"/>
              <a:t>pada</a:t>
            </a:r>
            <a:r>
              <a:rPr lang="en-US" sz="1600" dirty="0"/>
              <a:t> </a:t>
            </a:r>
            <a:r>
              <a:rPr lang="en-US" sz="1600" dirty="0" err="1"/>
              <a:t>lensa</a:t>
            </a:r>
            <a:r>
              <a:rPr lang="en-US" sz="1600" dirty="0"/>
              <a:t> </a:t>
            </a:r>
            <a:r>
              <a:rPr lang="en-US" sz="1600" dirty="0" err="1"/>
              <a:t>mata</a:t>
            </a:r>
            <a:r>
              <a:rPr lang="en-US" sz="1600" dirty="0"/>
              <a:t>, </a:t>
            </a:r>
            <a:r>
              <a:rPr lang="en-US" sz="1600" dirty="0" err="1"/>
              <a:t>sehingga</a:t>
            </a:r>
            <a:r>
              <a:rPr lang="en-US" sz="1600" dirty="0"/>
              <a:t> </a:t>
            </a:r>
            <a:r>
              <a:rPr lang="en-US" sz="1600" dirty="0" err="1"/>
              <a:t>menjadikan</a:t>
            </a:r>
            <a:r>
              <a:rPr lang="en-US" sz="1600" dirty="0"/>
              <a:t> </a:t>
            </a:r>
            <a:r>
              <a:rPr lang="en-US" sz="1600" dirty="0" err="1"/>
              <a:t>penglihatan</a:t>
            </a:r>
            <a:r>
              <a:rPr lang="en-US" sz="1600" dirty="0"/>
              <a:t> </a:t>
            </a:r>
            <a:r>
              <a:rPr lang="en-US" sz="1600" dirty="0" err="1"/>
              <a:t>samar</a:t>
            </a:r>
            <a:r>
              <a:rPr lang="en-US" sz="1600" dirty="0"/>
              <a:t>. </a:t>
            </a:r>
            <a:r>
              <a:rPr lang="en-US" sz="1600" dirty="0" err="1"/>
              <a:t>Jenis</a:t>
            </a:r>
            <a:r>
              <a:rPr lang="en-US" sz="1600" dirty="0"/>
              <a:t> </a:t>
            </a:r>
            <a:r>
              <a:rPr lang="en-US" sz="1600" dirty="0" err="1"/>
              <a:t>katarak</a:t>
            </a:r>
            <a:r>
              <a:rPr lang="en-US" sz="1600" dirty="0"/>
              <a:t> yang paling </a:t>
            </a:r>
            <a:r>
              <a:rPr lang="en-US" sz="1600" dirty="0" err="1"/>
              <a:t>sering</a:t>
            </a:r>
            <a:r>
              <a:rPr lang="en-US" sz="1600" dirty="0"/>
              <a:t> </a:t>
            </a:r>
            <a:r>
              <a:rPr lang="en-US" sz="1600" dirty="0" err="1"/>
              <a:t>terjadi</a:t>
            </a:r>
            <a:r>
              <a:rPr lang="en-US" sz="1600" dirty="0"/>
              <a:t> </a:t>
            </a:r>
            <a:r>
              <a:rPr lang="en-US" sz="1600" dirty="0" err="1"/>
              <a:t>adalah</a:t>
            </a:r>
            <a:r>
              <a:rPr lang="en-US" sz="1600" dirty="0"/>
              <a:t> </a:t>
            </a:r>
            <a:r>
              <a:rPr lang="en-US" sz="1600" dirty="0" err="1"/>
              <a:t>katarak</a:t>
            </a:r>
            <a:r>
              <a:rPr lang="en-US" sz="1600" dirty="0"/>
              <a:t> </a:t>
            </a:r>
            <a:r>
              <a:rPr lang="en-US" sz="1600" dirty="0" err="1"/>
              <a:t>nuklir</a:t>
            </a:r>
            <a:r>
              <a:rPr lang="en-US" sz="1600" dirty="0"/>
              <a:t>.</a:t>
            </a:r>
            <a:r>
              <a:rPr lang="en-US" sz="1600" b="1" dirty="0"/>
              <a:t> </a:t>
            </a:r>
            <a:r>
              <a:rPr lang="en-US" sz="1600" dirty="0" err="1"/>
              <a:t>Tumpukan</a:t>
            </a:r>
            <a:r>
              <a:rPr lang="en-US" sz="1600" dirty="0"/>
              <a:t> protein </a:t>
            </a:r>
            <a:r>
              <a:rPr lang="en-US" sz="1600" dirty="0" err="1"/>
              <a:t>ini</a:t>
            </a:r>
            <a:r>
              <a:rPr lang="en-US" sz="1600" dirty="0"/>
              <a:t> </a:t>
            </a:r>
            <a:r>
              <a:rPr lang="en-US" sz="1600" dirty="0" err="1"/>
              <a:t>dapat</a:t>
            </a:r>
            <a:r>
              <a:rPr lang="en-US" sz="1600" dirty="0"/>
              <a:t> </a:t>
            </a:r>
            <a:r>
              <a:rPr lang="en-US" sz="1600" dirty="0" err="1"/>
              <a:t>terjadi</a:t>
            </a:r>
            <a:r>
              <a:rPr lang="en-US" sz="1600" dirty="0"/>
              <a:t> </a:t>
            </a:r>
            <a:r>
              <a:rPr lang="en-US" sz="1600" dirty="0" err="1"/>
              <a:t>akibat</a:t>
            </a:r>
            <a:r>
              <a:rPr lang="en-US" sz="1600" dirty="0"/>
              <a:t> proses </a:t>
            </a:r>
            <a:r>
              <a:rPr lang="en-US" sz="1600" dirty="0" err="1"/>
              <a:t>penuaan</a:t>
            </a:r>
            <a:r>
              <a:rPr lang="en-US" sz="1600" dirty="0"/>
              <a:t>, </a:t>
            </a:r>
            <a:r>
              <a:rPr lang="en-US" sz="1600" dirty="0" err="1"/>
              <a:t>radiasi</a:t>
            </a:r>
            <a:r>
              <a:rPr lang="en-US" sz="1600" dirty="0"/>
              <a:t> </a:t>
            </a:r>
            <a:r>
              <a:rPr lang="en-US" sz="1600" dirty="0" err="1"/>
              <a:t>sinar</a:t>
            </a:r>
            <a:r>
              <a:rPr lang="en-US" sz="1600" dirty="0"/>
              <a:t> ultraviolet, diabetes, </a:t>
            </a:r>
            <a:r>
              <a:rPr lang="en-US" sz="1600" dirty="0" err="1"/>
              <a:t>obesitas</a:t>
            </a:r>
            <a:r>
              <a:rPr lang="en-US" sz="1600" dirty="0"/>
              <a:t>, </a:t>
            </a:r>
            <a:r>
              <a:rPr lang="en-US" sz="1600" dirty="0" err="1"/>
              <a:t>cedera</a:t>
            </a:r>
            <a:r>
              <a:rPr lang="en-US" sz="1600" dirty="0"/>
              <a:t> </a:t>
            </a:r>
            <a:r>
              <a:rPr lang="en-US" sz="1600" dirty="0" err="1"/>
              <a:t>mata</a:t>
            </a:r>
            <a:r>
              <a:rPr lang="en-US" sz="1600" dirty="0"/>
              <a:t>, </a:t>
            </a:r>
            <a:r>
              <a:rPr lang="en-US" sz="1600" dirty="0" err="1"/>
              <a:t>atau</a:t>
            </a:r>
            <a:r>
              <a:rPr lang="en-US" sz="1600" dirty="0"/>
              <a:t> </a:t>
            </a:r>
            <a:r>
              <a:rPr lang="en-US" sz="1600" dirty="0" err="1"/>
              <a:t>bisa</a:t>
            </a:r>
            <a:r>
              <a:rPr lang="en-US" sz="1600" dirty="0"/>
              <a:t> </a:t>
            </a:r>
            <a:r>
              <a:rPr lang="en-US" sz="1600" dirty="0" err="1"/>
              <a:t>juga</a:t>
            </a:r>
            <a:r>
              <a:rPr lang="en-US" sz="1600" dirty="0"/>
              <a:t> </a:t>
            </a:r>
            <a:r>
              <a:rPr lang="en-US" sz="1600" dirty="0" err="1"/>
              <a:t>faktor</a:t>
            </a:r>
            <a:r>
              <a:rPr lang="en-US" sz="1600" dirty="0"/>
              <a:t> </a:t>
            </a:r>
            <a:r>
              <a:rPr lang="en-US" sz="1600" dirty="0" err="1"/>
              <a:t>bawaan</a:t>
            </a:r>
            <a:r>
              <a:rPr lang="en-US" sz="1600" dirty="0"/>
              <a:t> </a:t>
            </a:r>
            <a:r>
              <a:rPr lang="en-US" sz="1600" dirty="0" err="1"/>
              <a:t>dari</a:t>
            </a:r>
            <a:r>
              <a:rPr lang="en-US" sz="1600" dirty="0"/>
              <a:t> </a:t>
            </a:r>
            <a:r>
              <a:rPr lang="en-US" sz="1600" dirty="0" err="1"/>
              <a:t>lahir</a:t>
            </a:r>
            <a:r>
              <a:rPr lang="en-US" sz="1600" dirty="0"/>
              <a:t>. </a:t>
            </a:r>
            <a:r>
              <a:rPr lang="en-US" sz="1600" dirty="0" err="1" smtClean="0"/>
              <a:t>Operasi</a:t>
            </a:r>
            <a:r>
              <a:rPr lang="en-US" sz="1600" dirty="0" smtClean="0"/>
              <a:t> </a:t>
            </a:r>
            <a:r>
              <a:rPr lang="en-US" sz="1600" dirty="0" err="1" smtClean="0"/>
              <a:t>katarak</a:t>
            </a:r>
            <a:r>
              <a:rPr lang="en-US" sz="1600" dirty="0"/>
              <a:t> </a:t>
            </a:r>
            <a:r>
              <a:rPr lang="en-US" sz="1600" dirty="0" err="1"/>
              <a:t>merupakan</a:t>
            </a:r>
            <a:r>
              <a:rPr lang="en-US" sz="1600" dirty="0"/>
              <a:t> </a:t>
            </a:r>
            <a:r>
              <a:rPr lang="en-US" sz="1600" dirty="0" err="1"/>
              <a:t>pilihan</a:t>
            </a:r>
            <a:r>
              <a:rPr lang="en-US" sz="1600" dirty="0"/>
              <a:t> </a:t>
            </a:r>
            <a:r>
              <a:rPr lang="en-US" sz="1600" dirty="0" err="1"/>
              <a:t>terapi</a:t>
            </a:r>
            <a:r>
              <a:rPr lang="en-US" sz="1600" dirty="0"/>
              <a:t> yang </a:t>
            </a:r>
            <a:r>
              <a:rPr lang="en-US" sz="1600" dirty="0" err="1"/>
              <a:t>tepat</a:t>
            </a:r>
            <a:r>
              <a:rPr lang="en-US" sz="1600" dirty="0"/>
              <a:t> </a:t>
            </a:r>
            <a:r>
              <a:rPr lang="en-US" sz="1600" dirty="0" err="1"/>
              <a:t>bagi</a:t>
            </a:r>
            <a:r>
              <a:rPr lang="en-US" sz="1600" dirty="0"/>
              <a:t> </a:t>
            </a:r>
            <a:r>
              <a:rPr lang="en-US" sz="1600" dirty="0" err="1"/>
              <a:t>penderita</a:t>
            </a:r>
            <a:r>
              <a:rPr lang="en-US" sz="1600" dirty="0"/>
              <a:t> </a:t>
            </a:r>
            <a:r>
              <a:rPr lang="en-US" sz="1600" dirty="0" err="1"/>
              <a:t>katarak</a:t>
            </a:r>
            <a:r>
              <a:rPr lang="en-US" sz="1600" dirty="0"/>
              <a:t>.</a:t>
            </a:r>
          </a:p>
        </p:txBody>
      </p:sp>
    </p:spTree>
    <p:extLst>
      <p:ext uri="{BB962C8B-B14F-4D97-AF65-F5344CB8AC3E}">
        <p14:creationId xmlns:p14="http://schemas.microsoft.com/office/powerpoint/2010/main" val="360727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2BE5BF-9922-45FB-8F3F-4446D40A051B}"/>
              </a:ext>
            </a:extLst>
          </p:cNvPr>
          <p:cNvSpPr>
            <a:spLocks noGrp="1"/>
          </p:cNvSpPr>
          <p:nvPr>
            <p:ph type="ctrTitle"/>
          </p:nvPr>
        </p:nvSpPr>
        <p:spPr>
          <a:xfrm>
            <a:off x="211015" y="228600"/>
            <a:ext cx="11764107" cy="6330462"/>
          </a:xfrm>
        </p:spPr>
        <p:txBody>
          <a:bodyPr anchor="t"/>
          <a:lstStyle/>
          <a:p>
            <a:r>
              <a:rPr lang="en-GB" sz="4800" b="0" dirty="0" err="1" smtClean="0"/>
              <a:t>Permasalahan</a:t>
            </a:r>
            <a:r>
              <a:rPr lang="en-GB" sz="4800" b="0" dirty="0" smtClean="0"/>
              <a:t> </a:t>
            </a:r>
            <a:r>
              <a:rPr lang="en-GB" sz="4800" b="0" dirty="0" err="1" smtClean="0"/>
              <a:t>indra</a:t>
            </a:r>
            <a:r>
              <a:rPr lang="en-GB" sz="4800" b="0" dirty="0" smtClean="0"/>
              <a:t> </a:t>
            </a:r>
            <a:r>
              <a:rPr lang="en-GB" sz="4800" b="0" dirty="0" err="1" smtClean="0"/>
              <a:t>pendengaran</a:t>
            </a:r>
            <a:r>
              <a:rPr lang="en-GB" sz="4800" b="0" dirty="0" smtClean="0"/>
              <a:t> </a:t>
            </a:r>
            <a:r>
              <a:rPr lang="en-GB" sz="4800" b="0" dirty="0"/>
              <a:t/>
            </a:r>
            <a:br>
              <a:rPr lang="en-GB" sz="4800" b="0" dirty="0"/>
            </a:br>
            <a:r>
              <a:rPr lang="en-GB" sz="3600" b="0" dirty="0"/>
              <a:t/>
            </a:r>
            <a:br>
              <a:rPr lang="en-GB" sz="3600" b="0" dirty="0"/>
            </a:br>
            <a:r>
              <a:rPr lang="en-GB" sz="3600" b="0" dirty="0" err="1"/>
              <a:t>Gangguan</a:t>
            </a:r>
            <a:r>
              <a:rPr lang="en-GB" sz="3600" b="0" dirty="0"/>
              <a:t> </a:t>
            </a:r>
            <a:r>
              <a:rPr lang="en-GB" sz="3600" b="0" dirty="0" err="1"/>
              <a:t>pendengaran</a:t>
            </a:r>
            <a:r>
              <a:rPr lang="en-GB" sz="3600" b="0" dirty="0"/>
              <a:t> </a:t>
            </a:r>
            <a:r>
              <a:rPr lang="en-GB" sz="3600" b="0" dirty="0" err="1"/>
              <a:t>adalah</a:t>
            </a:r>
            <a:r>
              <a:rPr lang="en-GB" sz="3600" b="0" dirty="0"/>
              <a:t> </a:t>
            </a:r>
            <a:r>
              <a:rPr lang="en-GB" sz="3600" b="0" dirty="0" err="1"/>
              <a:t>salah</a:t>
            </a:r>
            <a:r>
              <a:rPr lang="en-GB" sz="3600" b="0" dirty="0"/>
              <a:t> </a:t>
            </a:r>
            <a:r>
              <a:rPr lang="en-GB" sz="3600" b="0" dirty="0" err="1"/>
              <a:t>satu</a:t>
            </a:r>
            <a:r>
              <a:rPr lang="en-GB" sz="3600" b="0" dirty="0"/>
              <a:t> </a:t>
            </a:r>
            <a:r>
              <a:rPr lang="en-GB" sz="3600" b="0" dirty="0" err="1"/>
              <a:t>gangguan</a:t>
            </a:r>
            <a:r>
              <a:rPr lang="en-GB" sz="3600" b="0" dirty="0"/>
              <a:t> </a:t>
            </a:r>
            <a:r>
              <a:rPr lang="en-GB" sz="3600" b="0" dirty="0" err="1"/>
              <a:t>kesehatan</a:t>
            </a:r>
            <a:r>
              <a:rPr lang="en-GB" sz="3600" b="0" dirty="0"/>
              <a:t> yang </a:t>
            </a:r>
            <a:r>
              <a:rPr lang="en-GB" sz="3600" b="0" dirty="0" err="1"/>
              <a:t>disebabkan</a:t>
            </a:r>
            <a:r>
              <a:rPr lang="en-GB" sz="3600" b="0" dirty="0"/>
              <a:t> </a:t>
            </a:r>
            <a:r>
              <a:rPr lang="en-GB" sz="3600" b="0" dirty="0" err="1"/>
              <a:t>oleh</a:t>
            </a:r>
            <a:r>
              <a:rPr lang="en-GB" sz="3600" b="0" dirty="0"/>
              <a:t> </a:t>
            </a:r>
            <a:r>
              <a:rPr lang="en-GB" sz="3600" b="0" dirty="0" err="1"/>
              <a:t>terlalu</a:t>
            </a:r>
            <a:r>
              <a:rPr lang="en-GB" sz="3600" b="0" dirty="0"/>
              <a:t> </a:t>
            </a:r>
            <a:r>
              <a:rPr lang="en-GB" sz="3600" b="0" dirty="0" err="1"/>
              <a:t>seringnya</a:t>
            </a:r>
            <a:r>
              <a:rPr lang="en-GB" sz="3600" b="0" dirty="0"/>
              <a:t> </a:t>
            </a:r>
            <a:r>
              <a:rPr lang="en-GB" sz="3600" b="0" dirty="0" err="1"/>
              <a:t>terpapar</a:t>
            </a:r>
            <a:r>
              <a:rPr lang="en-GB" sz="3600" b="0" dirty="0"/>
              <a:t> </a:t>
            </a:r>
            <a:r>
              <a:rPr lang="en-GB" sz="3600" b="0" dirty="0" err="1"/>
              <a:t>suara</a:t>
            </a:r>
            <a:r>
              <a:rPr lang="en-GB" sz="3600" b="0" dirty="0"/>
              <a:t> yang </a:t>
            </a:r>
            <a:r>
              <a:rPr lang="en-GB" sz="3600" b="0" dirty="0" err="1"/>
              <a:t>nyaring</a:t>
            </a:r>
            <a:r>
              <a:rPr lang="en-GB" sz="3600" b="0" dirty="0"/>
              <a:t>/</a:t>
            </a:r>
            <a:r>
              <a:rPr lang="en-GB" sz="3600" b="0" dirty="0" err="1"/>
              <a:t>keras</a:t>
            </a:r>
            <a:r>
              <a:rPr lang="en-GB" sz="3600" b="0" dirty="0"/>
              <a:t>. </a:t>
            </a:r>
            <a:r>
              <a:rPr lang="en-GB" sz="3600" b="0" dirty="0" err="1"/>
              <a:t>Kondisi</a:t>
            </a:r>
            <a:r>
              <a:rPr lang="en-GB" sz="3600" b="0" dirty="0"/>
              <a:t> </a:t>
            </a:r>
            <a:r>
              <a:rPr lang="en-GB" sz="3600" b="0" dirty="0" err="1"/>
              <a:t>ini</a:t>
            </a:r>
            <a:r>
              <a:rPr lang="en-GB" sz="3600" b="0" dirty="0"/>
              <a:t> </a:t>
            </a:r>
            <a:r>
              <a:rPr lang="en-GB" sz="3600" b="0" dirty="0" err="1"/>
              <a:t>juga</a:t>
            </a:r>
            <a:r>
              <a:rPr lang="en-GB" sz="3600" b="0" dirty="0"/>
              <a:t> </a:t>
            </a:r>
            <a:r>
              <a:rPr lang="en-GB" sz="3600" b="0" dirty="0" err="1"/>
              <a:t>bisa</a:t>
            </a:r>
            <a:r>
              <a:rPr lang="en-GB" sz="3600" b="0" dirty="0"/>
              <a:t> </a:t>
            </a:r>
            <a:r>
              <a:rPr lang="en-GB" sz="3600" b="0" dirty="0" err="1"/>
              <a:t>disebabkan</a:t>
            </a:r>
            <a:r>
              <a:rPr lang="en-GB" sz="3600" b="0" dirty="0"/>
              <a:t> </a:t>
            </a:r>
            <a:r>
              <a:rPr lang="en-GB" sz="3600" b="0" dirty="0" err="1"/>
              <a:t>oleh</a:t>
            </a:r>
            <a:r>
              <a:rPr lang="en-GB" sz="3600" b="0" dirty="0"/>
              <a:t> </a:t>
            </a:r>
            <a:r>
              <a:rPr lang="en-GB" sz="3600" b="0" dirty="0" err="1"/>
              <a:t>faktor</a:t>
            </a:r>
            <a:r>
              <a:rPr lang="en-GB" sz="3600" b="0" dirty="0"/>
              <a:t> </a:t>
            </a:r>
            <a:r>
              <a:rPr lang="en-GB" sz="3600" b="0" dirty="0" err="1"/>
              <a:t>usia</a:t>
            </a:r>
            <a:r>
              <a:rPr lang="en-GB" sz="3600" b="0" dirty="0"/>
              <a:t>. </a:t>
            </a:r>
            <a:r>
              <a:rPr lang="en-GB" sz="3600" b="0" dirty="0" err="1"/>
              <a:t>Pendengaran</a:t>
            </a:r>
            <a:r>
              <a:rPr lang="en-GB" sz="3600" b="0" dirty="0"/>
              <a:t> </a:t>
            </a:r>
            <a:r>
              <a:rPr lang="en-GB" sz="3600" b="0" dirty="0" err="1"/>
              <a:t>dapat</a:t>
            </a:r>
            <a:r>
              <a:rPr lang="en-GB" sz="3600" b="0" dirty="0"/>
              <a:t> </a:t>
            </a:r>
            <a:r>
              <a:rPr lang="en-GB" sz="3600" b="0" dirty="0" err="1"/>
              <a:t>dikatakan</a:t>
            </a:r>
            <a:r>
              <a:rPr lang="en-GB" sz="3600" b="0" dirty="0"/>
              <a:t> </a:t>
            </a:r>
            <a:r>
              <a:rPr lang="en-GB" sz="3600" b="0" dirty="0" err="1"/>
              <a:t>terganggu</a:t>
            </a:r>
            <a:r>
              <a:rPr lang="en-GB" sz="3600" b="0" dirty="0"/>
              <a:t> </a:t>
            </a:r>
            <a:r>
              <a:rPr lang="en-GB" sz="3600" b="0" dirty="0" err="1"/>
              <a:t>apabila</a:t>
            </a:r>
            <a:r>
              <a:rPr lang="en-GB" sz="3600" b="0" dirty="0"/>
              <a:t> </a:t>
            </a:r>
            <a:r>
              <a:rPr lang="en-GB" sz="3600" b="0" dirty="0" err="1"/>
              <a:t>sinyal</a:t>
            </a:r>
            <a:r>
              <a:rPr lang="en-GB" sz="3600" b="0" dirty="0"/>
              <a:t> </a:t>
            </a:r>
            <a:r>
              <a:rPr lang="en-GB" sz="3600" b="0" dirty="0" err="1"/>
              <a:t>suara</a:t>
            </a:r>
            <a:r>
              <a:rPr lang="en-GB" sz="3600" b="0" dirty="0"/>
              <a:t> </a:t>
            </a:r>
            <a:r>
              <a:rPr lang="en-GB" sz="3600" b="0" dirty="0" err="1"/>
              <a:t>gagal</a:t>
            </a:r>
            <a:r>
              <a:rPr lang="en-GB" sz="3600" b="0" dirty="0"/>
              <a:t> </a:t>
            </a:r>
            <a:r>
              <a:rPr lang="en-GB" sz="3600" b="0" dirty="0" err="1"/>
              <a:t>mencapai</a:t>
            </a:r>
            <a:r>
              <a:rPr lang="en-GB" sz="3600" b="0" dirty="0"/>
              <a:t> </a:t>
            </a:r>
            <a:r>
              <a:rPr lang="en-GB" sz="3600" b="0" dirty="0" err="1"/>
              <a:t>otak</a:t>
            </a:r>
            <a:r>
              <a:rPr lang="en-GB" sz="3600" b="0" dirty="0"/>
              <a:t>.</a:t>
            </a:r>
            <a:endParaRPr lang="en-GB" sz="3600" b="0" dirty="0"/>
          </a:p>
        </p:txBody>
      </p:sp>
    </p:spTree>
    <p:extLst>
      <p:ext uri="{BB962C8B-B14F-4D97-AF65-F5344CB8AC3E}">
        <p14:creationId xmlns:p14="http://schemas.microsoft.com/office/powerpoint/2010/main" val="4406968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16523"/>
            <a:ext cx="11605846" cy="6330461"/>
          </a:xfrm>
        </p:spPr>
        <p:txBody>
          <a:bodyPr anchor="t"/>
          <a:lstStyle/>
          <a:p>
            <a:r>
              <a:rPr lang="en-US" sz="2000" dirty="0" err="1"/>
              <a:t>Gangguan</a:t>
            </a:r>
            <a:r>
              <a:rPr lang="en-US" sz="2000" dirty="0"/>
              <a:t> </a:t>
            </a:r>
            <a:r>
              <a:rPr lang="en-US" sz="2000" dirty="0" err="1"/>
              <a:t>pendengaran</a:t>
            </a:r>
            <a:r>
              <a:rPr lang="en-US" sz="2000" dirty="0"/>
              <a:t> </a:t>
            </a:r>
            <a:r>
              <a:rPr lang="en-US" sz="2000" dirty="0" err="1"/>
              <a:t>konduktif</a:t>
            </a:r>
            <a:r>
              <a:rPr lang="en-US" sz="2000" dirty="0"/>
              <a:t/>
            </a:r>
            <a:br>
              <a:rPr lang="en-US" sz="2000" dirty="0"/>
            </a:br>
            <a:r>
              <a:rPr lang="en-US" sz="2000" dirty="0" err="1"/>
              <a:t>Gangguan</a:t>
            </a:r>
            <a:r>
              <a:rPr lang="en-US" sz="2000" dirty="0"/>
              <a:t> </a:t>
            </a:r>
            <a:r>
              <a:rPr lang="en-US" sz="2000" dirty="0" err="1"/>
              <a:t>pendengaran</a:t>
            </a:r>
            <a:r>
              <a:rPr lang="en-US" sz="2000" dirty="0"/>
              <a:t> </a:t>
            </a:r>
            <a:r>
              <a:rPr lang="en-US" sz="2000" dirty="0" err="1"/>
              <a:t>konduktif</a:t>
            </a:r>
            <a:r>
              <a:rPr lang="en-US" sz="2000" dirty="0"/>
              <a:t> </a:t>
            </a:r>
            <a:r>
              <a:rPr lang="en-US" sz="2000" dirty="0" err="1"/>
              <a:t>terjadi</a:t>
            </a:r>
            <a:r>
              <a:rPr lang="en-US" sz="2000" dirty="0"/>
              <a:t> </a:t>
            </a:r>
            <a:r>
              <a:rPr lang="en-US" sz="2000" dirty="0" err="1"/>
              <a:t>ketika</a:t>
            </a:r>
            <a:r>
              <a:rPr lang="en-US" sz="2000" dirty="0"/>
              <a:t> proses </a:t>
            </a:r>
            <a:r>
              <a:rPr lang="en-US" sz="2000" dirty="0" err="1"/>
              <a:t>penghantaran</a:t>
            </a:r>
            <a:r>
              <a:rPr lang="en-US" sz="2000" dirty="0"/>
              <a:t> </a:t>
            </a:r>
            <a:r>
              <a:rPr lang="en-US" sz="2000" dirty="0" err="1"/>
              <a:t>bunyi</a:t>
            </a:r>
            <a:r>
              <a:rPr lang="en-US" sz="2000" dirty="0"/>
              <a:t> </a:t>
            </a:r>
            <a:r>
              <a:rPr lang="en-US" sz="2000" dirty="0" err="1"/>
              <a:t>atau</a:t>
            </a:r>
            <a:r>
              <a:rPr lang="en-US" sz="2000" dirty="0"/>
              <a:t> </a:t>
            </a:r>
            <a:r>
              <a:rPr lang="en-US" sz="2000" dirty="0" err="1"/>
              <a:t>suara</a:t>
            </a:r>
            <a:r>
              <a:rPr lang="en-US" sz="2000" dirty="0"/>
              <a:t> </a:t>
            </a:r>
            <a:r>
              <a:rPr lang="en-US" sz="2000" dirty="0" err="1"/>
              <a:t>terganggu</a:t>
            </a:r>
            <a:r>
              <a:rPr lang="en-US" sz="2000" dirty="0"/>
              <a:t> </a:t>
            </a:r>
            <a:r>
              <a:rPr lang="en-US" sz="2000" dirty="0" err="1"/>
              <a:t>akibat</a:t>
            </a:r>
            <a:r>
              <a:rPr lang="en-US" sz="2000" dirty="0"/>
              <a:t> </a:t>
            </a:r>
            <a:r>
              <a:rPr lang="en-US" sz="2000" dirty="0" err="1"/>
              <a:t>adanya</a:t>
            </a:r>
            <a:r>
              <a:rPr lang="en-US" sz="2000" dirty="0"/>
              <a:t> </a:t>
            </a:r>
            <a:r>
              <a:rPr lang="en-US" sz="2000" dirty="0" err="1"/>
              <a:t>gangguan</a:t>
            </a:r>
            <a:r>
              <a:rPr lang="en-US" sz="2000" dirty="0"/>
              <a:t> </a:t>
            </a:r>
            <a:r>
              <a:rPr lang="en-US" sz="2000" dirty="0" err="1"/>
              <a:t>pada</a:t>
            </a:r>
            <a:r>
              <a:rPr lang="en-US" sz="2000" dirty="0"/>
              <a:t> </a:t>
            </a:r>
            <a:r>
              <a:rPr lang="en-US" sz="2000" dirty="0" err="1"/>
              <a:t>telinga</a:t>
            </a:r>
            <a:r>
              <a:rPr lang="en-US" sz="2000" dirty="0"/>
              <a:t>. </a:t>
            </a:r>
            <a:r>
              <a:rPr lang="en-US" sz="2000" dirty="0" err="1"/>
              <a:t>Beberapa</a:t>
            </a:r>
            <a:r>
              <a:rPr lang="en-US" sz="2000" dirty="0"/>
              <a:t> </a:t>
            </a:r>
            <a:r>
              <a:rPr lang="en-US" sz="2000" dirty="0" err="1"/>
              <a:t>kondisi</a:t>
            </a:r>
            <a:r>
              <a:rPr lang="en-US" sz="2000" dirty="0"/>
              <a:t> </a:t>
            </a:r>
            <a:r>
              <a:rPr lang="en-US" sz="2000" dirty="0" err="1"/>
              <a:t>atau</a:t>
            </a:r>
            <a:r>
              <a:rPr lang="en-US" sz="2000" dirty="0"/>
              <a:t> </a:t>
            </a:r>
            <a:r>
              <a:rPr lang="en-US" sz="2000" dirty="0" err="1"/>
              <a:t>penyakit</a:t>
            </a:r>
            <a:r>
              <a:rPr lang="en-US" sz="2000" dirty="0"/>
              <a:t> yang </a:t>
            </a:r>
            <a:r>
              <a:rPr lang="en-US" sz="2000" dirty="0" err="1"/>
              <a:t>bisa</a:t>
            </a:r>
            <a:r>
              <a:rPr lang="en-US" sz="2000" dirty="0"/>
              <a:t> </a:t>
            </a:r>
            <a:r>
              <a:rPr lang="en-US" sz="2000" dirty="0" err="1"/>
              <a:t>menyebabkan</a:t>
            </a:r>
            <a:r>
              <a:rPr lang="en-US" sz="2000" dirty="0"/>
              <a:t> </a:t>
            </a:r>
            <a:r>
              <a:rPr lang="en-US" sz="2000" dirty="0" err="1"/>
              <a:t>gangguan</a:t>
            </a:r>
            <a:r>
              <a:rPr lang="en-US" sz="2000" dirty="0"/>
              <a:t> </a:t>
            </a:r>
            <a:r>
              <a:rPr lang="en-US" sz="2000" dirty="0" err="1"/>
              <a:t>pendengaran</a:t>
            </a:r>
            <a:r>
              <a:rPr lang="en-US" sz="2000" dirty="0"/>
              <a:t> </a:t>
            </a:r>
            <a:r>
              <a:rPr lang="en-US" sz="2000" dirty="0" err="1"/>
              <a:t>konduktif</a:t>
            </a:r>
            <a:r>
              <a:rPr lang="en-US" sz="2000" dirty="0"/>
              <a:t> </a:t>
            </a:r>
            <a:r>
              <a:rPr lang="en-US" sz="2000" dirty="0" err="1"/>
              <a:t>adalah</a:t>
            </a:r>
            <a:r>
              <a:rPr lang="en-US" sz="2000" dirty="0"/>
              <a:t>:</a:t>
            </a:r>
            <a:br>
              <a:rPr lang="en-US" sz="2000" dirty="0"/>
            </a:br>
            <a:r>
              <a:rPr lang="en-US" sz="2000" dirty="0"/>
              <a:t/>
            </a:r>
            <a:br>
              <a:rPr lang="en-US" sz="2000" dirty="0"/>
            </a:br>
            <a:r>
              <a:rPr lang="en-US" sz="2000" dirty="0" err="1"/>
              <a:t>Adanya</a:t>
            </a:r>
            <a:r>
              <a:rPr lang="en-US" sz="2000" dirty="0"/>
              <a:t> </a:t>
            </a:r>
            <a:r>
              <a:rPr lang="en-US" sz="2000" dirty="0" err="1"/>
              <a:t>penumpukan</a:t>
            </a:r>
            <a:r>
              <a:rPr lang="en-US" sz="2000" dirty="0"/>
              <a:t> </a:t>
            </a:r>
            <a:r>
              <a:rPr lang="en-US" sz="2000" dirty="0" err="1"/>
              <a:t>cairan</a:t>
            </a:r>
            <a:r>
              <a:rPr lang="en-US" sz="2000" dirty="0"/>
              <a:t> di </a:t>
            </a:r>
            <a:r>
              <a:rPr lang="en-US" sz="2000" dirty="0" err="1"/>
              <a:t>telinga</a:t>
            </a:r>
            <a:r>
              <a:rPr lang="en-US" sz="2000" dirty="0"/>
              <a:t> </a:t>
            </a:r>
            <a:r>
              <a:rPr lang="en-US" sz="2000" dirty="0" err="1"/>
              <a:t>bagian</a:t>
            </a:r>
            <a:r>
              <a:rPr lang="en-US" sz="2000" dirty="0"/>
              <a:t> </a:t>
            </a:r>
            <a:r>
              <a:rPr lang="en-US" sz="2000" dirty="0" err="1"/>
              <a:t>tengah</a:t>
            </a:r>
            <a:r>
              <a:rPr lang="en-US" sz="2000" dirty="0"/>
              <a:t> </a:t>
            </a:r>
            <a:r>
              <a:rPr lang="en-US" sz="2000" dirty="0" err="1"/>
              <a:t>akibat</a:t>
            </a:r>
            <a:r>
              <a:rPr lang="en-US" sz="2000" dirty="0"/>
              <a:t> </a:t>
            </a:r>
            <a:r>
              <a:rPr lang="en-US" sz="2000" dirty="0" err="1"/>
              <a:t>pilek</a:t>
            </a:r>
            <a:r>
              <a:rPr lang="en-US" sz="2000" dirty="0"/>
              <a:t> </a:t>
            </a:r>
            <a:r>
              <a:rPr lang="en-US" sz="2000" dirty="0" err="1"/>
              <a:t>atau</a:t>
            </a:r>
            <a:r>
              <a:rPr lang="en-US" sz="2000" dirty="0"/>
              <a:t> rhinitis</a:t>
            </a:r>
            <a:br>
              <a:rPr lang="en-US" sz="2000" dirty="0"/>
            </a:br>
            <a:r>
              <a:rPr lang="en-US" sz="2000" dirty="0" err="1"/>
              <a:t>Infeksi</a:t>
            </a:r>
            <a:r>
              <a:rPr lang="en-US" sz="2000" dirty="0"/>
              <a:t> </a:t>
            </a:r>
            <a:r>
              <a:rPr lang="en-US" sz="2000" dirty="0" err="1"/>
              <a:t>telinga</a:t>
            </a:r>
            <a:r>
              <a:rPr lang="en-US" sz="2000" dirty="0"/>
              <a:t> </a:t>
            </a:r>
            <a:r>
              <a:rPr lang="en-US" sz="2000" dirty="0" err="1"/>
              <a:t>tengah</a:t>
            </a:r>
            <a:r>
              <a:rPr lang="en-US" sz="2000" dirty="0"/>
              <a:t> </a:t>
            </a:r>
            <a:r>
              <a:rPr lang="en-US" sz="2000" dirty="0" err="1"/>
              <a:t>atau</a:t>
            </a:r>
            <a:r>
              <a:rPr lang="en-US" sz="2000" dirty="0"/>
              <a:t> otitis media</a:t>
            </a:r>
            <a:br>
              <a:rPr lang="en-US" sz="2000" dirty="0"/>
            </a:br>
            <a:r>
              <a:rPr lang="en-US" sz="2000" dirty="0" err="1"/>
              <a:t>Infeksi</a:t>
            </a:r>
            <a:r>
              <a:rPr lang="en-US" sz="2000" dirty="0"/>
              <a:t> </a:t>
            </a:r>
            <a:r>
              <a:rPr lang="en-US" sz="2000" dirty="0" err="1"/>
              <a:t>telinga</a:t>
            </a:r>
            <a:r>
              <a:rPr lang="en-US" sz="2000" dirty="0"/>
              <a:t> </a:t>
            </a:r>
            <a:r>
              <a:rPr lang="en-US" sz="2000" dirty="0" err="1"/>
              <a:t>luar</a:t>
            </a:r>
            <a:r>
              <a:rPr lang="en-US" sz="2000" dirty="0"/>
              <a:t> </a:t>
            </a:r>
            <a:r>
              <a:rPr lang="en-US" sz="2000" dirty="0" err="1"/>
              <a:t>atau</a:t>
            </a:r>
            <a:r>
              <a:rPr lang="en-US" sz="2000" dirty="0"/>
              <a:t> otitis </a:t>
            </a:r>
            <a:r>
              <a:rPr lang="en-US" sz="2000" dirty="0" err="1"/>
              <a:t>eksterna</a:t>
            </a:r>
            <a:r>
              <a:rPr lang="en-US" sz="2000" dirty="0"/>
              <a:t/>
            </a:r>
            <a:br>
              <a:rPr lang="en-US" sz="2000" dirty="0"/>
            </a:br>
            <a:r>
              <a:rPr lang="en-US" sz="2000" dirty="0" err="1"/>
              <a:t>Gangguan</a:t>
            </a:r>
            <a:r>
              <a:rPr lang="en-US" sz="2000" dirty="0"/>
              <a:t> </a:t>
            </a:r>
            <a:r>
              <a:rPr lang="en-US" sz="2000" dirty="0" err="1"/>
              <a:t>atau</a:t>
            </a:r>
            <a:r>
              <a:rPr lang="en-US" sz="2000" dirty="0"/>
              <a:t> </a:t>
            </a:r>
            <a:r>
              <a:rPr lang="en-US" sz="2000" dirty="0" err="1"/>
              <a:t>kerusakan</a:t>
            </a:r>
            <a:r>
              <a:rPr lang="en-US" sz="2000" dirty="0"/>
              <a:t> </a:t>
            </a:r>
            <a:r>
              <a:rPr lang="en-US" sz="2000" dirty="0" err="1"/>
              <a:t>pada</a:t>
            </a:r>
            <a:r>
              <a:rPr lang="en-US" sz="2000" dirty="0"/>
              <a:t> tuba </a:t>
            </a:r>
            <a:r>
              <a:rPr lang="en-US" sz="2000" dirty="0" err="1"/>
              <a:t>eustachius</a:t>
            </a:r>
            <a:r>
              <a:rPr lang="en-US" sz="2000" dirty="0"/>
              <a:t>, </a:t>
            </a:r>
            <a:r>
              <a:rPr lang="en-US" sz="2000" dirty="0" err="1"/>
              <a:t>yaitu</a:t>
            </a:r>
            <a:r>
              <a:rPr lang="en-US" sz="2000" dirty="0"/>
              <a:t> </a:t>
            </a:r>
            <a:r>
              <a:rPr lang="en-US" sz="2000" dirty="0" err="1"/>
              <a:t>saluran</a:t>
            </a:r>
            <a:r>
              <a:rPr lang="en-US" sz="2000" dirty="0"/>
              <a:t> yang </a:t>
            </a:r>
            <a:r>
              <a:rPr lang="en-US" sz="2000" dirty="0" err="1"/>
              <a:t>menghubungkan</a:t>
            </a:r>
            <a:r>
              <a:rPr lang="en-US" sz="2000" dirty="0"/>
              <a:t> </a:t>
            </a:r>
            <a:r>
              <a:rPr lang="en-US" sz="2000" dirty="0" err="1"/>
              <a:t>telinga</a:t>
            </a:r>
            <a:r>
              <a:rPr lang="en-US" sz="2000" dirty="0"/>
              <a:t> </a:t>
            </a:r>
            <a:r>
              <a:rPr lang="en-US" sz="2000" dirty="0" err="1"/>
              <a:t>dengan</a:t>
            </a:r>
            <a:r>
              <a:rPr lang="en-US" sz="2000" dirty="0"/>
              <a:t> </a:t>
            </a:r>
            <a:r>
              <a:rPr lang="en-US" sz="2000" dirty="0" err="1"/>
              <a:t>hidung</a:t>
            </a:r>
            <a:r>
              <a:rPr lang="en-US" sz="2000" dirty="0"/>
              <a:t> </a:t>
            </a:r>
            <a:r>
              <a:rPr lang="en-US" sz="2000" dirty="0" err="1"/>
              <a:t>dan</a:t>
            </a:r>
            <a:r>
              <a:rPr lang="en-US" sz="2000" dirty="0"/>
              <a:t> </a:t>
            </a:r>
            <a:r>
              <a:rPr lang="en-US" sz="2000" dirty="0" err="1"/>
              <a:t>tenggorokan</a:t>
            </a:r>
            <a:r>
              <a:rPr lang="en-US" sz="2000" dirty="0"/>
              <a:t/>
            </a:r>
            <a:br>
              <a:rPr lang="en-US" sz="2000" dirty="0"/>
            </a:br>
            <a:r>
              <a:rPr lang="en-US" sz="2000" dirty="0" err="1"/>
              <a:t>Gendang</a:t>
            </a:r>
            <a:r>
              <a:rPr lang="en-US" sz="2000" dirty="0"/>
              <a:t> </a:t>
            </a:r>
            <a:r>
              <a:rPr lang="en-US" sz="2000" dirty="0" err="1"/>
              <a:t>telinga</a:t>
            </a:r>
            <a:r>
              <a:rPr lang="en-US" sz="2000" dirty="0"/>
              <a:t> </a:t>
            </a:r>
            <a:r>
              <a:rPr lang="en-US" sz="2000" dirty="0" err="1"/>
              <a:t>robek</a:t>
            </a:r>
            <a:r>
              <a:rPr lang="en-US" sz="2000" dirty="0"/>
              <a:t> </a:t>
            </a:r>
            <a:r>
              <a:rPr lang="en-US" sz="2000" dirty="0" err="1"/>
              <a:t>atau</a:t>
            </a:r>
            <a:r>
              <a:rPr lang="en-US" sz="2000" dirty="0"/>
              <a:t> </a:t>
            </a:r>
            <a:r>
              <a:rPr lang="en-US" sz="2000" dirty="0" err="1"/>
              <a:t>perforasi</a:t>
            </a:r>
            <a:r>
              <a:rPr lang="en-US" sz="2000" dirty="0"/>
              <a:t> </a:t>
            </a:r>
            <a:r>
              <a:rPr lang="en-US" sz="2000" dirty="0" err="1"/>
              <a:t>membran</a:t>
            </a:r>
            <a:r>
              <a:rPr lang="en-US" sz="2000" dirty="0"/>
              <a:t> timpani</a:t>
            </a:r>
            <a:br>
              <a:rPr lang="en-US" sz="2000" dirty="0"/>
            </a:br>
            <a:r>
              <a:rPr lang="en-US" sz="2000" dirty="0"/>
              <a:t>Tumor </a:t>
            </a:r>
            <a:r>
              <a:rPr lang="en-US" sz="2000" dirty="0" err="1"/>
              <a:t>atau</a:t>
            </a:r>
            <a:r>
              <a:rPr lang="en-US" sz="2000" dirty="0"/>
              <a:t> </a:t>
            </a:r>
            <a:r>
              <a:rPr lang="en-US" sz="2000" dirty="0" err="1"/>
              <a:t>pertumbuhan</a:t>
            </a:r>
            <a:r>
              <a:rPr lang="en-US" sz="2000" dirty="0"/>
              <a:t> </a:t>
            </a:r>
            <a:r>
              <a:rPr lang="en-US" sz="2000" dirty="0" err="1"/>
              <a:t>jaringan</a:t>
            </a:r>
            <a:r>
              <a:rPr lang="en-US" sz="2000" dirty="0"/>
              <a:t> yang </a:t>
            </a:r>
            <a:r>
              <a:rPr lang="en-US" sz="2000" dirty="0" err="1"/>
              <a:t>tidak</a:t>
            </a:r>
            <a:r>
              <a:rPr lang="en-US" sz="2000" dirty="0"/>
              <a:t> normal di </a:t>
            </a:r>
            <a:r>
              <a:rPr lang="en-US" sz="2000" dirty="0" err="1"/>
              <a:t>telinga</a:t>
            </a:r>
            <a:r>
              <a:rPr lang="en-US" sz="2000" dirty="0"/>
              <a:t> </a:t>
            </a:r>
            <a:r>
              <a:rPr lang="en-US" sz="2000" dirty="0" err="1"/>
              <a:t>bagian</a:t>
            </a:r>
            <a:r>
              <a:rPr lang="en-US" sz="2000" dirty="0"/>
              <a:t> </a:t>
            </a:r>
            <a:r>
              <a:rPr lang="en-US" sz="2000" dirty="0" err="1"/>
              <a:t>luar</a:t>
            </a:r>
            <a:r>
              <a:rPr lang="en-US" sz="2000" dirty="0"/>
              <a:t> </a:t>
            </a:r>
            <a:r>
              <a:rPr lang="en-US" sz="2000" dirty="0" err="1"/>
              <a:t>dan</a:t>
            </a:r>
            <a:r>
              <a:rPr lang="en-US" sz="2000" dirty="0"/>
              <a:t> </a:t>
            </a:r>
            <a:r>
              <a:rPr lang="en-US" sz="2000" dirty="0" err="1"/>
              <a:t>telinga</a:t>
            </a:r>
            <a:r>
              <a:rPr lang="en-US" sz="2000" dirty="0"/>
              <a:t> </a:t>
            </a:r>
            <a:r>
              <a:rPr lang="en-US" sz="2000" dirty="0" err="1"/>
              <a:t>bagian</a:t>
            </a:r>
            <a:r>
              <a:rPr lang="en-US" sz="2000" dirty="0"/>
              <a:t> </a:t>
            </a:r>
            <a:r>
              <a:rPr lang="en-US" sz="2000" dirty="0" err="1"/>
              <a:t>tengah</a:t>
            </a:r>
            <a:r>
              <a:rPr lang="en-US" sz="2000" dirty="0"/>
              <a:t>, </a:t>
            </a:r>
            <a:r>
              <a:rPr lang="en-US" sz="2000" dirty="0" err="1"/>
              <a:t>seperti</a:t>
            </a:r>
            <a:r>
              <a:rPr lang="en-US" sz="2000" dirty="0"/>
              <a:t> </a:t>
            </a:r>
            <a:r>
              <a:rPr lang="en-US" sz="2000" dirty="0" err="1"/>
              <a:t>kolesteatoma</a:t>
            </a:r>
            <a:r>
              <a:rPr lang="en-US" sz="2000" dirty="0"/>
              <a:t/>
            </a:r>
            <a:br>
              <a:rPr lang="en-US" sz="2000" dirty="0"/>
            </a:br>
            <a:r>
              <a:rPr lang="en-US" sz="2000" dirty="0" err="1"/>
              <a:t>Kotoran</a:t>
            </a:r>
            <a:r>
              <a:rPr lang="en-US" sz="2000" dirty="0"/>
              <a:t> </a:t>
            </a:r>
            <a:r>
              <a:rPr lang="en-US" sz="2000" dirty="0" err="1"/>
              <a:t>telinga</a:t>
            </a:r>
            <a:r>
              <a:rPr lang="en-US" sz="2000" dirty="0"/>
              <a:t> yang </a:t>
            </a:r>
            <a:r>
              <a:rPr lang="en-US" sz="2000" dirty="0" err="1"/>
              <a:t>menumpuk</a:t>
            </a:r>
            <a:r>
              <a:rPr lang="en-US" sz="2000" dirty="0"/>
              <a:t> </a:t>
            </a:r>
            <a:r>
              <a:rPr lang="en-US" sz="2000" dirty="0" err="1"/>
              <a:t>dan</a:t>
            </a:r>
            <a:r>
              <a:rPr lang="en-US" sz="2000" dirty="0"/>
              <a:t> </a:t>
            </a:r>
            <a:r>
              <a:rPr lang="en-US" sz="2000" dirty="0" err="1"/>
              <a:t>menyumbat</a:t>
            </a:r>
            <a:r>
              <a:rPr lang="en-US" sz="2000" dirty="0"/>
              <a:t> </a:t>
            </a:r>
            <a:r>
              <a:rPr lang="en-US" sz="2000" dirty="0" err="1"/>
              <a:t>saluran</a:t>
            </a:r>
            <a:r>
              <a:rPr lang="en-US" sz="2000" dirty="0"/>
              <a:t> </a:t>
            </a:r>
            <a:r>
              <a:rPr lang="en-US" sz="2000" dirty="0" err="1"/>
              <a:t>telinga</a:t>
            </a:r>
            <a:r>
              <a:rPr lang="en-US" sz="2000" dirty="0"/>
              <a:t> </a:t>
            </a:r>
            <a:r>
              <a:rPr lang="en-US" sz="2000" dirty="0" err="1"/>
              <a:t>atau</a:t>
            </a:r>
            <a:r>
              <a:rPr lang="en-US" sz="2000" dirty="0"/>
              <a:t> </a:t>
            </a:r>
            <a:r>
              <a:rPr lang="en-US" sz="2000" dirty="0" err="1"/>
              <a:t>serumen</a:t>
            </a:r>
            <a:r>
              <a:rPr lang="en-US" sz="2000" dirty="0"/>
              <a:t> prop</a:t>
            </a:r>
            <a:br>
              <a:rPr lang="en-US" sz="2000" dirty="0"/>
            </a:br>
            <a:r>
              <a:rPr lang="en-US" sz="2000" dirty="0" err="1"/>
              <a:t>Adanya</a:t>
            </a:r>
            <a:r>
              <a:rPr lang="en-US" sz="2000" dirty="0"/>
              <a:t> </a:t>
            </a:r>
            <a:r>
              <a:rPr lang="en-US" sz="2000" dirty="0" err="1"/>
              <a:t>benda</a:t>
            </a:r>
            <a:r>
              <a:rPr lang="en-US" sz="2000" dirty="0"/>
              <a:t> </a:t>
            </a:r>
            <a:r>
              <a:rPr lang="en-US" sz="2000" dirty="0" err="1"/>
              <a:t>asing</a:t>
            </a:r>
            <a:r>
              <a:rPr lang="en-US" sz="2000" dirty="0"/>
              <a:t> yang </a:t>
            </a:r>
            <a:r>
              <a:rPr lang="en-US" sz="2000" dirty="0" err="1"/>
              <a:t>tersangkut</a:t>
            </a:r>
            <a:r>
              <a:rPr lang="en-US" sz="2000" dirty="0"/>
              <a:t> </a:t>
            </a:r>
            <a:r>
              <a:rPr lang="en-US" sz="2000" dirty="0" err="1"/>
              <a:t>saluran</a:t>
            </a:r>
            <a:r>
              <a:rPr lang="en-US" sz="2000" dirty="0"/>
              <a:t> </a:t>
            </a:r>
            <a:r>
              <a:rPr lang="en-US" sz="2000" dirty="0" err="1"/>
              <a:t>saluran</a:t>
            </a:r>
            <a:r>
              <a:rPr lang="en-US" sz="2000" dirty="0"/>
              <a:t> </a:t>
            </a:r>
            <a:r>
              <a:rPr lang="en-US" sz="2000" dirty="0" err="1"/>
              <a:t>telinga</a:t>
            </a:r>
            <a:r>
              <a:rPr lang="en-US" sz="2000" dirty="0"/>
              <a:t>, </a:t>
            </a:r>
            <a:r>
              <a:rPr lang="en-US" sz="2000" dirty="0" err="1"/>
              <a:t>seperti</a:t>
            </a:r>
            <a:r>
              <a:rPr lang="en-US" sz="2000" dirty="0"/>
              <a:t> </a:t>
            </a:r>
            <a:r>
              <a:rPr lang="en-US" sz="2000" dirty="0" err="1"/>
              <a:t>batu</a:t>
            </a:r>
            <a:r>
              <a:rPr lang="en-US" sz="2000" dirty="0"/>
              <a:t> </a:t>
            </a:r>
            <a:r>
              <a:rPr lang="en-US" sz="2000" dirty="0" err="1"/>
              <a:t>kerikil</a:t>
            </a:r>
            <a:r>
              <a:rPr lang="en-US" sz="2000" dirty="0"/>
              <a:t> </a:t>
            </a:r>
            <a:r>
              <a:rPr lang="en-US" sz="2000" dirty="0" err="1"/>
              <a:t>atau</a:t>
            </a:r>
            <a:r>
              <a:rPr lang="en-US" sz="2000" dirty="0"/>
              <a:t> </a:t>
            </a:r>
            <a:r>
              <a:rPr lang="en-US" sz="2000" dirty="0" err="1"/>
              <a:t>manik-manik</a:t>
            </a:r>
            <a:r>
              <a:rPr lang="en-US" sz="2000" dirty="0"/>
              <a:t/>
            </a:r>
            <a:br>
              <a:rPr lang="en-US" sz="2000" dirty="0"/>
            </a:br>
            <a:r>
              <a:rPr lang="en-US" sz="2000" dirty="0" err="1"/>
              <a:t>Kalainan</a:t>
            </a:r>
            <a:r>
              <a:rPr lang="en-US" sz="2000" dirty="0"/>
              <a:t> </a:t>
            </a:r>
            <a:r>
              <a:rPr lang="en-US" sz="2000" dirty="0" err="1"/>
              <a:t>bentuk</a:t>
            </a:r>
            <a:r>
              <a:rPr lang="en-US" sz="2000" dirty="0"/>
              <a:t> </a:t>
            </a:r>
            <a:r>
              <a:rPr lang="en-US" sz="2000" dirty="0" err="1"/>
              <a:t>telinga</a:t>
            </a:r>
            <a:r>
              <a:rPr lang="en-US" sz="2000" dirty="0"/>
              <a:t> </a:t>
            </a:r>
            <a:r>
              <a:rPr lang="en-US" sz="2000" dirty="0" err="1"/>
              <a:t>atau</a:t>
            </a:r>
            <a:r>
              <a:rPr lang="en-US" sz="2000" dirty="0"/>
              <a:t> </a:t>
            </a:r>
            <a:r>
              <a:rPr lang="en-US" sz="2000" dirty="0" err="1"/>
              <a:t>malformasi</a:t>
            </a:r>
            <a:r>
              <a:rPr lang="en-US" sz="2000" dirty="0"/>
              <a:t> </a:t>
            </a:r>
            <a:r>
              <a:rPr lang="en-US" sz="2000" dirty="0" err="1"/>
              <a:t>telinga</a:t>
            </a:r>
            <a:r>
              <a:rPr lang="en-US" sz="2000" dirty="0"/>
              <a:t>, </a:t>
            </a:r>
            <a:r>
              <a:rPr lang="en-US" sz="2000" dirty="0" err="1"/>
              <a:t>seperti</a:t>
            </a:r>
            <a:r>
              <a:rPr lang="en-US" sz="2000" dirty="0"/>
              <a:t> </a:t>
            </a:r>
            <a:r>
              <a:rPr lang="en-US" sz="2000" dirty="0" err="1"/>
              <a:t>mikrotia</a:t>
            </a:r>
            <a:r>
              <a:rPr lang="en-US" sz="2000" dirty="0"/>
              <a:t>, </a:t>
            </a:r>
            <a:r>
              <a:rPr lang="en-US" sz="2000" dirty="0" err="1"/>
              <a:t>tidak</a:t>
            </a:r>
            <a:r>
              <a:rPr lang="en-US" sz="2000" dirty="0"/>
              <a:t> </a:t>
            </a:r>
            <a:r>
              <a:rPr lang="en-US" sz="2000" dirty="0" err="1"/>
              <a:t>terbentuknya</a:t>
            </a:r>
            <a:r>
              <a:rPr lang="en-US" sz="2000" dirty="0"/>
              <a:t> </a:t>
            </a:r>
            <a:r>
              <a:rPr lang="en-US" sz="2000" dirty="0" err="1"/>
              <a:t>daun</a:t>
            </a:r>
            <a:r>
              <a:rPr lang="en-US" sz="2000" dirty="0"/>
              <a:t> </a:t>
            </a:r>
            <a:r>
              <a:rPr lang="en-US" sz="2000" dirty="0" err="1"/>
              <a:t>telinga</a:t>
            </a:r>
            <a:r>
              <a:rPr lang="en-US" sz="2000" dirty="0"/>
              <a:t>, </a:t>
            </a:r>
            <a:r>
              <a:rPr lang="en-US" sz="2000" dirty="0" err="1"/>
              <a:t>atau</a:t>
            </a:r>
            <a:r>
              <a:rPr lang="en-US" sz="2000" dirty="0"/>
              <a:t> </a:t>
            </a:r>
            <a:r>
              <a:rPr lang="en-US" sz="2000" dirty="0" err="1"/>
              <a:t>adanya</a:t>
            </a:r>
            <a:r>
              <a:rPr lang="en-US" sz="2000" dirty="0"/>
              <a:t> </a:t>
            </a:r>
            <a:r>
              <a:rPr lang="en-US" sz="2000" dirty="0" err="1"/>
              <a:t>kelainan</a:t>
            </a:r>
            <a:r>
              <a:rPr lang="en-US" sz="2000" dirty="0"/>
              <a:t> </a:t>
            </a:r>
            <a:r>
              <a:rPr lang="en-US" sz="2000" dirty="0" err="1"/>
              <a:t>tulang-tulang</a:t>
            </a:r>
            <a:r>
              <a:rPr lang="en-US" sz="2000" dirty="0"/>
              <a:t> </a:t>
            </a:r>
            <a:r>
              <a:rPr lang="en-US" sz="2000" dirty="0" err="1"/>
              <a:t>pendengaran</a:t>
            </a:r>
            <a:r>
              <a:rPr lang="en-US" sz="2000" dirty="0"/>
              <a:t/>
            </a:r>
            <a:br>
              <a:rPr lang="en-US" sz="2000" dirty="0"/>
            </a:br>
            <a:r>
              <a:rPr lang="en-US" sz="2000" dirty="0" err="1"/>
              <a:t>Penyakit</a:t>
            </a:r>
            <a:r>
              <a:rPr lang="en-US" sz="2000" dirty="0"/>
              <a:t> </a:t>
            </a:r>
            <a:r>
              <a:rPr lang="en-US" sz="2000" dirty="0" err="1"/>
              <a:t>pada</a:t>
            </a:r>
            <a:r>
              <a:rPr lang="en-US" sz="2000" dirty="0"/>
              <a:t> </a:t>
            </a:r>
            <a:r>
              <a:rPr lang="en-US" sz="2000" dirty="0" err="1"/>
              <a:t>tulang-tulang</a:t>
            </a:r>
            <a:r>
              <a:rPr lang="en-US" sz="2000" dirty="0"/>
              <a:t> </a:t>
            </a:r>
            <a:r>
              <a:rPr lang="en-US" sz="2000" dirty="0" err="1"/>
              <a:t>pendengaran</a:t>
            </a:r>
            <a:r>
              <a:rPr lang="en-US" sz="2000" dirty="0"/>
              <a:t>, </a:t>
            </a:r>
            <a:r>
              <a:rPr lang="en-US" sz="2000" dirty="0" err="1"/>
              <a:t>seperti</a:t>
            </a:r>
            <a:r>
              <a:rPr lang="en-US" sz="2000" dirty="0"/>
              <a:t> </a:t>
            </a:r>
            <a:r>
              <a:rPr lang="en-US" sz="2000" dirty="0" err="1"/>
              <a:t>otosklerosis</a:t>
            </a:r>
            <a:endParaRPr lang="en-US" sz="2000" dirty="0"/>
          </a:p>
        </p:txBody>
      </p:sp>
    </p:spTree>
    <p:extLst>
      <p:ext uri="{BB962C8B-B14F-4D97-AF65-F5344CB8AC3E}">
        <p14:creationId xmlns:p14="http://schemas.microsoft.com/office/powerpoint/2010/main" val="4231513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6185" y="246185"/>
            <a:ext cx="11535507" cy="6330461"/>
          </a:xfrm>
        </p:spPr>
        <p:txBody>
          <a:bodyPr anchor="t"/>
          <a:lstStyle/>
          <a:p>
            <a:r>
              <a:rPr lang="en-US" sz="2800" dirty="0"/>
              <a:t>Gangguan pendengaran sensorineural</a:t>
            </a:r>
            <a:br>
              <a:rPr lang="en-US" sz="2800" dirty="0"/>
            </a:br>
            <a:r>
              <a:rPr lang="en-US" sz="2800" b="0" dirty="0"/>
              <a:t>Gangguan pendengaran sensorineural terjadi ketika ada kerusakan telinga bagian dalam dan gangguan pada jalur saraf antar telinga bagian dalam dan otak. Ada beberapa kondisi dan penyakit yang bisa menyebabkan gangguan pendengaran sensorineural, yaitu:</a:t>
            </a:r>
            <a:br>
              <a:rPr lang="en-US" sz="2800" b="0" dirty="0"/>
            </a:br>
            <a:r>
              <a:rPr lang="en-US" sz="2800" b="0" dirty="0"/>
              <a:t>Penyakit tertentu, seperti penyakit autoimun yang menyerang telinga atau </a:t>
            </a:r>
            <a:r>
              <a:rPr lang="en-US" sz="2800" b="0" dirty="0">
                <a:hlinkClick r:id="rId2"/>
              </a:rPr>
              <a:t>penyakit Meniere</a:t>
            </a:r>
            <a:r>
              <a:rPr lang="en-US" sz="2800" b="0" dirty="0"/>
              <a:t/>
            </a:r>
            <a:br>
              <a:rPr lang="en-US" sz="2800" b="0" dirty="0"/>
            </a:br>
            <a:r>
              <a:rPr lang="en-US" sz="2800" b="0" dirty="0"/>
              <a:t>Penggunaan obat yang bisa menimbulkan efek samping pada telinga, seperti antibiotik aminoglikosida, obat kemoterapi, aspirin dosis tinggi, dan </a:t>
            </a:r>
            <a:r>
              <a:rPr lang="en-US" sz="2800" b="0" i="1" dirty="0"/>
              <a:t>loop </a:t>
            </a:r>
            <a:r>
              <a:rPr lang="en-US" sz="2800" b="0" i="1" dirty="0">
                <a:hlinkClick r:id="rId3"/>
              </a:rPr>
              <a:t>diuretic</a:t>
            </a:r>
            <a:r>
              <a:rPr lang="en-US" sz="2800" b="0" dirty="0"/>
              <a:t/>
            </a:r>
            <a:br>
              <a:rPr lang="en-US" sz="2800" b="0" dirty="0"/>
            </a:br>
            <a:r>
              <a:rPr lang="en-US" sz="2800" b="0" dirty="0"/>
              <a:t>Kondisi genetik tertentu yang diturunkan di dalam keluarga</a:t>
            </a:r>
            <a:br>
              <a:rPr lang="en-US" sz="2800" b="0" dirty="0"/>
            </a:br>
            <a:r>
              <a:rPr lang="en-US" sz="2800" b="0" dirty="0"/>
              <a:t>Gangguan pembentukan telinga bagian dalam</a:t>
            </a:r>
            <a:br>
              <a:rPr lang="en-US" sz="2800" b="0" dirty="0"/>
            </a:br>
            <a:r>
              <a:rPr lang="en-US" sz="2800" b="0" dirty="0"/>
              <a:t>Proses penuaan yang disebut juga presbikusis</a:t>
            </a:r>
            <a:br>
              <a:rPr lang="en-US" sz="2800" b="0" dirty="0"/>
            </a:br>
            <a:r>
              <a:rPr lang="en-US" sz="2800" b="0" dirty="0"/>
              <a:t>Pukulan atau cedera di kepala</a:t>
            </a:r>
            <a:br>
              <a:rPr lang="en-US" sz="2800" b="0" dirty="0"/>
            </a:br>
            <a:r>
              <a:rPr lang="en-US" sz="2800" b="0" dirty="0"/>
              <a:t>Paparan suara keras yang berlangsung dalam waktu lama, seperti bekerja di proyek dengan kebisingan tinggi</a:t>
            </a:r>
            <a:br>
              <a:rPr lang="en-US" sz="2800" b="0" dirty="0"/>
            </a:br>
            <a:endParaRPr lang="en-US" sz="2800" dirty="0"/>
          </a:p>
        </p:txBody>
      </p:sp>
    </p:spTree>
    <p:extLst>
      <p:ext uri="{BB962C8B-B14F-4D97-AF65-F5344CB8AC3E}">
        <p14:creationId xmlns:p14="http://schemas.microsoft.com/office/powerpoint/2010/main" val="1425891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599" y="228600"/>
            <a:ext cx="11676186" cy="6330462"/>
          </a:xfrm>
        </p:spPr>
        <p:txBody>
          <a:bodyPr anchor="t"/>
          <a:lstStyle/>
          <a:p>
            <a:r>
              <a:rPr lang="en-US" sz="4800" dirty="0"/>
              <a:t>Gangguan pendengaran campuran</a:t>
            </a:r>
            <a:br>
              <a:rPr lang="en-US" sz="4800" dirty="0"/>
            </a:br>
            <a:r>
              <a:rPr lang="en-US" sz="4800" b="0" dirty="0"/>
              <a:t>Gangguan pendengaran campuran terjadi ketika timbul gangguan pendengaran konduktif bersamaan dengan gangguan pendengaran sensorineural. Kondisi ini dapat menunjukan adanya kerusakan pada telinga bagian luar, tengah, dan bagian dalam, atau jalur saraf ke </a:t>
            </a:r>
            <a:r>
              <a:rPr lang="en-US" sz="4800" b="0" dirty="0" err="1"/>
              <a:t>otak</a:t>
            </a:r>
            <a:r>
              <a:rPr lang="en-US" sz="4800" b="0" dirty="0" smtClean="0"/>
              <a:t>.</a:t>
            </a:r>
            <a:endParaRPr lang="en-US" sz="4800" dirty="0"/>
          </a:p>
        </p:txBody>
      </p:sp>
    </p:spTree>
    <p:extLst>
      <p:ext uri="{BB962C8B-B14F-4D97-AF65-F5344CB8AC3E}">
        <p14:creationId xmlns:p14="http://schemas.microsoft.com/office/powerpoint/2010/main" val="231680353"/>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757914-1161-4661-9696-421FD6935CDD}">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3.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0</TotalTime>
  <Words>198</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Bahnschrift Light</vt:lpstr>
      <vt:lpstr>Baskerville Old Face</vt:lpstr>
      <vt:lpstr>Calibri</vt:lpstr>
      <vt:lpstr>Tahoma</vt:lpstr>
      <vt:lpstr>Trade Gothic LT Pro</vt:lpstr>
      <vt:lpstr>Trebuchet MS</vt:lpstr>
      <vt:lpstr>Office Theme</vt:lpstr>
      <vt:lpstr>PowerPoint Presentation</vt:lpstr>
      <vt:lpstr>Permasalahan Indra penglihatan </vt:lpstr>
      <vt:lpstr>PowerPoint Presentation</vt:lpstr>
      <vt:lpstr>PowerPoint Presentation</vt:lpstr>
      <vt:lpstr>PowerPoint Presentation</vt:lpstr>
      <vt:lpstr>Permasalahan indra pendengaran   Gangguan pendengaran adalah salah satu gangguan kesehatan yang disebabkan oleh terlalu seringnya terpapar suara yang nyaring/keras. Kondisi ini juga bisa disebabkan oleh faktor usia. Pendengaran dapat dikatakan terganggu apabila sinyal suara gagal mencapai otak.</vt:lpstr>
      <vt:lpstr>Gangguan pendengaran konduktif Gangguan pendengaran konduktif terjadi ketika proses penghantaran bunyi atau suara terganggu akibat adanya gangguan pada telinga. Beberapa kondisi atau penyakit yang bisa menyebabkan gangguan pendengaran konduktif adalah:  Adanya penumpukan cairan di telinga bagian tengah akibat pilek atau rhinitis Infeksi telinga tengah atau otitis media Infeksi telinga luar atau otitis eksterna Gangguan atau kerusakan pada tuba eustachius, yaitu saluran yang menghubungkan telinga dengan hidung dan tenggorokan Gendang telinga robek atau perforasi membran timpani Tumor atau pertumbuhan jaringan yang tidak normal di telinga bagian luar dan telinga bagian tengah, seperti kolesteatoma Kotoran telinga yang menumpuk dan menyumbat saluran telinga atau serumen prop Adanya benda asing yang tersangkut saluran saluran telinga, seperti batu kerikil atau manik-manik Kalainan bentuk telinga atau malformasi telinga, seperti mikrotia, tidak terbentuknya daun telinga, atau adanya kelainan tulang-tulang pendengaran Penyakit pada tulang-tulang pendengaran, seperti otosklerosis</vt:lpstr>
      <vt:lpstr>Gangguan pendengaran sensorineural Gangguan pendengaran sensorineural terjadi ketika ada kerusakan telinga bagian dalam dan gangguan pada jalur saraf antar telinga bagian dalam dan otak. Ada beberapa kondisi dan penyakit yang bisa menyebabkan gangguan pendengaran sensorineural, yaitu: Penyakit tertentu, seperti penyakit autoimun yang menyerang telinga atau penyakit Meniere Penggunaan obat yang bisa menimbulkan efek samping pada telinga, seperti antibiotik aminoglikosida, obat kemoterapi, aspirin dosis tinggi, dan loop diuretic Kondisi genetik tertentu yang diturunkan di dalam keluarga Gangguan pembentukan telinga bagian dalam Proses penuaan yang disebut juga presbikusis Pukulan atau cedera di kepala Paparan suara keras yang berlangsung dalam waktu lama, seperti bekerja di proyek dengan kebisingan tinggi </vt:lpstr>
      <vt:lpstr>Gangguan pendengaran campuran Gangguan pendengaran campuran terjadi ketika timbul gangguan pendengaran konduktif bersamaan dengan gangguan pendengaran sensorineural. Kondisi ini dapat menunjukan adanya kerusakan pada telinga bagian luar, tengah, dan bagian dalam, atau jalur saraf ke otak.</vt:lpstr>
      <vt:lpstr>Faktor Risiko Gangguan Pendengaran Ada beberapa faktor yang dapat meningkatkan risiko terjadinya gangguan pendengaran, yaitu: Proses penuaan, yang menyebabkan perubahan struktur pada telinga bagian dalam Faktor genetik, beberapa gangguan pendengaran bisa di turunkan dari orang tua Paparan suara keras, seperti suara dari ledakan, pesawat terbang, mesin jet, konstruksi atau pabrik, musik, acara tv, atau senjata api Mengalami penyakit infeksi selama kehamilan, seperti infeksi TORCH yang meningkatkan risiko terjadinya kelainan bawaan termasuk gangguan pendengaran pada bayi yang dilahirkan Menderita penyakit tertentu, seperti diabetes, hipertensi, gangguan jantung, stroke, tumor, dan cedera otak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2022-01-22T11:36:29Z</dcterms:created>
  <dcterms:modified xsi:type="dcterms:W3CDTF">2022-01-22T12:46:20Z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