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59" r:id="rId5"/>
    <p:sldId id="258" r:id="rId6"/>
    <p:sldId id="260" r:id="rId7"/>
    <p:sldId id="261" r:id="rId8"/>
    <p:sldId id="262" r:id="rId9"/>
    <p:sldId id="263" r:id="rId10"/>
    <p:sldId id="265"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20204"/>
              </a:rPr>
              <a:t>”</a:t>
            </a:r>
            <a:endParaRPr lang="en-US" dirty="0">
              <a:solidFill>
                <a:schemeClr val="accent1">
                  <a:lumMod val="60000"/>
                  <a:lumOff val="40000"/>
                </a:schemeClr>
              </a:solidFill>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2A54C80-263E-416B-A8E0-580EDEADCBDC}"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9646" y="1588707"/>
            <a:ext cx="7121778" cy="818239"/>
          </a:xfrm>
        </p:spPr>
        <p:txBody>
          <a:bodyPr/>
          <a:lstStyle/>
          <a:p>
            <a:pPr algn="ctr"/>
            <a:r>
              <a:rPr lang="en-US" dirty="0" smtClean="0">
                <a:latin typeface="Comic Sans MS" panose="030F0702030302020204" charset="0"/>
              </a:rPr>
              <a:t>SISTEM PANCA INDERA </a:t>
            </a:r>
            <a:endParaRPr lang="en-US" dirty="0">
              <a:latin typeface="Comic Sans MS" panose="030F0702030302020204" charset="0"/>
            </a:endParaRPr>
          </a:p>
        </p:txBody>
      </p:sp>
      <p:sp>
        <p:nvSpPr>
          <p:cNvPr id="3" name="Subtitle 2"/>
          <p:cNvSpPr>
            <a:spLocks noGrp="1"/>
          </p:cNvSpPr>
          <p:nvPr>
            <p:ph type="subTitle" idx="1"/>
          </p:nvPr>
        </p:nvSpPr>
        <p:spPr>
          <a:xfrm>
            <a:off x="1507067" y="3557635"/>
            <a:ext cx="7766936" cy="1096899"/>
          </a:xfrm>
        </p:spPr>
        <p:txBody>
          <a:bodyPr>
            <a:noAutofit/>
          </a:bodyPr>
          <a:lstStyle/>
          <a:p>
            <a:pPr algn="ctr"/>
            <a:r>
              <a:rPr lang="en-US" sz="2800" dirty="0" smtClean="0">
                <a:solidFill>
                  <a:schemeClr val="tx1"/>
                </a:solidFill>
                <a:effectLst>
                  <a:outerShdw blurRad="38100" dist="19050" dir="2700000" algn="tl" rotWithShape="0">
                    <a:schemeClr val="dk1">
                      <a:alpha val="40000"/>
                    </a:schemeClr>
                  </a:outerShdw>
                </a:effectLst>
                <a:latin typeface="Comic Sans MS" panose="030F0702030302020204" charset="0"/>
              </a:rPr>
              <a:t>NAMA : </a:t>
            </a:r>
            <a:r>
              <a:rPr lang="id-ID" altLang="en-US" sz="2800" dirty="0" smtClean="0">
                <a:solidFill>
                  <a:schemeClr val="tx1"/>
                </a:solidFill>
                <a:effectLst>
                  <a:outerShdw blurRad="38100" dist="19050" dir="2700000" algn="tl" rotWithShape="0">
                    <a:schemeClr val="dk1">
                      <a:alpha val="40000"/>
                    </a:schemeClr>
                  </a:outerShdw>
                </a:effectLst>
                <a:latin typeface="Comic Sans MS" panose="030F0702030302020204" charset="0"/>
              </a:rPr>
              <a:t>NABILA AULIA ZWAGERI</a:t>
            </a:r>
            <a:endParaRPr lang="id-ID" altLang="en-US" sz="28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algn="ctr"/>
            <a:r>
              <a:rPr lang="en-US" sz="2800" dirty="0" smtClean="0">
                <a:solidFill>
                  <a:schemeClr val="tx1"/>
                </a:solidFill>
                <a:effectLst>
                  <a:outerShdw blurRad="38100" dist="19050" dir="2700000" algn="tl" rotWithShape="0">
                    <a:schemeClr val="dk1">
                      <a:alpha val="40000"/>
                    </a:schemeClr>
                  </a:outerShdw>
                </a:effectLst>
                <a:latin typeface="Comic Sans MS" panose="030F0702030302020204" charset="0"/>
              </a:rPr>
              <a:t>NIM : 21101010</a:t>
            </a:r>
            <a:r>
              <a:rPr lang="id-ID" altLang="en-US" sz="2800" dirty="0" smtClean="0">
                <a:solidFill>
                  <a:schemeClr val="tx1"/>
                </a:solidFill>
                <a:effectLst>
                  <a:outerShdw blurRad="38100" dist="19050" dir="2700000" algn="tl" rotWithShape="0">
                    <a:schemeClr val="dk1">
                      <a:alpha val="40000"/>
                    </a:schemeClr>
                  </a:outerShdw>
                </a:effectLst>
                <a:latin typeface="Comic Sans MS" panose="030F0702030302020204" charset="0"/>
              </a:rPr>
              <a:t>04</a:t>
            </a:r>
            <a:endParaRPr lang="id-ID" altLang="en-US" sz="28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algn="ctr"/>
            <a:r>
              <a:rPr lang="en-US" sz="2800" dirty="0" smtClean="0">
                <a:solidFill>
                  <a:schemeClr val="tx1"/>
                </a:solidFill>
                <a:effectLst>
                  <a:outerShdw blurRad="38100" dist="19050" dir="2700000" algn="tl" rotWithShape="0">
                    <a:schemeClr val="dk1">
                      <a:alpha val="40000"/>
                    </a:schemeClr>
                  </a:outerShdw>
                </a:effectLst>
                <a:latin typeface="Comic Sans MS" panose="030F0702030302020204" charset="0"/>
              </a:rPr>
              <a:t>KELAS : </a:t>
            </a:r>
            <a:r>
              <a:rPr lang="id-ID" altLang="en-US" sz="2800" dirty="0" smtClean="0">
                <a:solidFill>
                  <a:schemeClr val="tx1"/>
                </a:solidFill>
                <a:effectLst>
                  <a:outerShdw blurRad="38100" dist="19050" dir="2700000" algn="tl" rotWithShape="0">
                    <a:schemeClr val="dk1">
                      <a:alpha val="40000"/>
                    </a:schemeClr>
                  </a:outerShdw>
                </a:effectLst>
                <a:latin typeface="Comic Sans MS" panose="030F0702030302020204" charset="0"/>
              </a:rPr>
              <a:t>A</a:t>
            </a:r>
            <a:endParaRPr lang="id-ID" altLang="en-US" sz="28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Comic Sans MS" panose="030F0702030302020204" charset="0"/>
              </a:rPr>
              <a:t>Referensi</a:t>
            </a:r>
            <a:r>
              <a:rPr lang="en-US" sz="4000" dirty="0" smtClean="0">
                <a:latin typeface="Comic Sans MS" panose="030F0702030302020204" charset="0"/>
              </a:rPr>
              <a:t> </a:t>
            </a:r>
            <a:endParaRPr lang="en-US" sz="4000" dirty="0" smtClean="0">
              <a:latin typeface="Comic Sans MS" panose="030F0702030302020204" charset="0"/>
            </a:endParaRPr>
          </a:p>
        </p:txBody>
      </p:sp>
      <p:sp>
        <p:nvSpPr>
          <p:cNvPr id="3" name="Content Placeholder 2"/>
          <p:cNvSpPr>
            <a:spLocks noGrp="1"/>
          </p:cNvSpPr>
          <p:nvPr>
            <p:ph idx="1"/>
          </p:nvPr>
        </p:nvSpPr>
        <p:spPr/>
        <p:txBody>
          <a:bodyPr>
            <a:noAutofit/>
          </a:bodyPr>
          <a:lstStyle/>
          <a:p>
            <a:pPr marL="0" indent="0">
              <a:buNone/>
            </a:pPr>
            <a:r>
              <a:rPr lang="id-ID" altLang="en-US" sz="2800" dirty="0" smtClean="0">
                <a:latin typeface="Comic Sans MS" panose="030F0702030302020204" charset="0"/>
              </a:rPr>
              <a:t>Fahrudin, Rudi dkk. 2017. </a:t>
            </a:r>
            <a:r>
              <a:rPr lang="id-ID" altLang="en-US" sz="2800" i="1" dirty="0" smtClean="0">
                <a:latin typeface="Comic Sans MS" panose="030F0702030302020204" charset="0"/>
              </a:rPr>
              <a:t>Anatomi Fisiologi</a:t>
            </a:r>
            <a:r>
              <a:rPr lang="id-ID" altLang="en-US" sz="2800" dirty="0" smtClean="0">
                <a:latin typeface="Comic Sans MS" panose="030F0702030302020204" charset="0"/>
              </a:rPr>
              <a:t>. Perpustakaan Nasional RI:Katalog</a:t>
            </a:r>
            <a:endParaRPr lang="id-ID" altLang="en-US" sz="2800" dirty="0" smtClean="0">
              <a:latin typeface="Comic Sans MS" panose="030F0702030302020204" charset="0"/>
            </a:endParaRPr>
          </a:p>
          <a:p>
            <a:pPr marL="0" indent="0">
              <a:buNone/>
            </a:pPr>
            <a:endParaRPr lang="en-US" sz="2400" dirty="0" smtClean="0">
              <a:latin typeface="Comic Sans MS" panose="030F0702030302020204" charset="0"/>
            </a:endParaRPr>
          </a:p>
          <a:p>
            <a:pPr marL="0" indent="0">
              <a:buNone/>
            </a:pPr>
            <a:r>
              <a:rPr lang="en-US" sz="2800" dirty="0">
                <a:latin typeface="Comic Sans MS" panose="030F0702030302020204" charset="0"/>
              </a:rPr>
              <a:t>https://www.alodokter.com/inilah-4-macam-penyakit-telinga-yang-sering-terjadi</a:t>
            </a:r>
            <a:endParaRPr lang="en-US" sz="2800" dirty="0">
              <a:latin typeface="Comic Sans MS" panose="030F0702030302020204" charset="0"/>
            </a:endParaRPr>
          </a:p>
          <a:p>
            <a:pPr marL="0" indent="0">
              <a:buNone/>
            </a:pPr>
            <a:endParaRPr lang="en-US" sz="2400" dirty="0">
              <a:latin typeface="Comic Sans MS" panose="030F0702030302020204" charset="0"/>
            </a:endParaRPr>
          </a:p>
          <a:p>
            <a:pPr marL="0" indent="0">
              <a:buNone/>
            </a:pPr>
            <a:r>
              <a:rPr lang="en-US" sz="2800" dirty="0">
                <a:latin typeface="Comic Sans MS" panose="030F0702030302020204" charset="0"/>
              </a:rPr>
              <a:t>https://www.sehatq.com/artikel/mengenal-5-panca-indra-beserta-fungsinya-yang-mudahkan-hidup-manusia</a:t>
            </a:r>
            <a:endParaRPr lang="en-US" sz="2800" dirty="0">
              <a:latin typeface="Comic Sans MS" panose="030F07020303020202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1"/>
                </a:solidFill>
                <a:effectLst>
                  <a:outerShdw blurRad="38100" dist="25400" dir="5400000" algn="ctr" rotWithShape="0">
                    <a:srgbClr val="6E747A">
                      <a:alpha val="43000"/>
                    </a:srgbClr>
                  </a:outerShdw>
                </a:effectLst>
                <a:latin typeface="Comic Sans MS" panose="030F0702030302020204" charset="0"/>
              </a:rPr>
              <a:t>INDERA </a:t>
            </a:r>
            <a:r>
              <a:rPr lang="en-US" sz="3200" dirty="0" smtClean="0">
                <a:solidFill>
                  <a:schemeClr val="accent1"/>
                </a:solidFill>
                <a:effectLst>
                  <a:outerShdw blurRad="38100" dist="25400" dir="5400000" algn="ctr" rotWithShape="0">
                    <a:srgbClr val="6E747A">
                      <a:alpha val="43000"/>
                    </a:srgbClr>
                  </a:outerShdw>
                </a:effectLst>
                <a:latin typeface="Comic Sans MS" panose="030F0702030302020204" charset="0"/>
              </a:rPr>
              <a:t>PENGLIHATAN</a:t>
            </a:r>
            <a:endParaRPr lang="en-US" sz="3200" dirty="0" smtClean="0">
              <a:solidFill>
                <a:schemeClr val="accent1"/>
              </a:solidFill>
              <a:effectLst>
                <a:outerShdw blurRad="38100" dist="25400" dir="5400000" algn="ctr" rotWithShape="0">
                  <a:srgbClr val="6E747A">
                    <a:alpha val="43000"/>
                  </a:srgbClr>
                </a:outerShdw>
              </a:effectLst>
              <a:latin typeface="Comic Sans MS" panose="030F0702030302020204" charset="0"/>
            </a:endParaRPr>
          </a:p>
        </p:txBody>
      </p:sp>
      <p:sp>
        <p:nvSpPr>
          <p:cNvPr id="3" name="Content Placeholder 2"/>
          <p:cNvSpPr>
            <a:spLocks noGrp="1"/>
          </p:cNvSpPr>
          <p:nvPr>
            <p:ph idx="1"/>
          </p:nvPr>
        </p:nvSpPr>
        <p:spPr>
          <a:xfrm>
            <a:off x="586529" y="1488759"/>
            <a:ext cx="8596668" cy="3880773"/>
          </a:xfrm>
        </p:spPr>
        <p:txBody>
          <a:bodyPr>
            <a:noAutofit/>
          </a:bodyPr>
          <a:lstStyle/>
          <a:p>
            <a:pPr marL="0" indent="0" algn="ctr">
              <a:lnSpc>
                <a:spcPct val="150000"/>
              </a:lnSpc>
              <a:buNone/>
            </a:pPr>
            <a:r>
              <a:rPr lang="id-ID" altLang="en-US" dirty="0" smtClean="0">
                <a:latin typeface="Comic Sans MS" panose="030F0702030302020204" charset="0"/>
              </a:rPr>
              <a:t>	</a:t>
            </a:r>
            <a:r>
              <a:rPr lang="en-US" sz="2000" dirty="0" smtClean="0">
                <a:latin typeface="Comic Sans MS" panose="030F0702030302020204" charset="0"/>
              </a:rPr>
              <a:t>Mata </a:t>
            </a:r>
            <a:r>
              <a:rPr lang="en-US" sz="2000" dirty="0" err="1" smtClean="0">
                <a:latin typeface="Comic Sans MS" panose="030F0702030302020204" charset="0"/>
              </a:rPr>
              <a:t>merupakan</a:t>
            </a:r>
            <a:r>
              <a:rPr lang="en-US" sz="2000" dirty="0" smtClean="0">
                <a:latin typeface="Comic Sans MS" panose="030F0702030302020204" charset="0"/>
              </a:rPr>
              <a:t> </a:t>
            </a:r>
            <a:r>
              <a:rPr lang="en-US" sz="2000" dirty="0" err="1" smtClean="0">
                <a:latin typeface="Comic Sans MS" panose="030F0702030302020204" charset="0"/>
              </a:rPr>
              <a:t>suatu</a:t>
            </a:r>
            <a:r>
              <a:rPr lang="en-US" sz="2000" dirty="0" smtClean="0">
                <a:latin typeface="Comic Sans MS" panose="030F0702030302020204" charset="0"/>
              </a:rPr>
              <a:t> </a:t>
            </a:r>
            <a:r>
              <a:rPr lang="en-US" sz="2000" dirty="0" err="1" smtClean="0">
                <a:latin typeface="Comic Sans MS" panose="030F0702030302020204" charset="0"/>
              </a:rPr>
              <a:t>struktur</a:t>
            </a:r>
            <a:r>
              <a:rPr lang="en-US" sz="2000" dirty="0" smtClean="0">
                <a:latin typeface="Comic Sans MS" panose="030F0702030302020204" charset="0"/>
              </a:rPr>
              <a:t> </a:t>
            </a:r>
            <a:r>
              <a:rPr lang="en-US" sz="2000" dirty="0" err="1" smtClean="0">
                <a:latin typeface="Comic Sans MS" panose="030F0702030302020204" charset="0"/>
              </a:rPr>
              <a:t>sferif</a:t>
            </a:r>
            <a:r>
              <a:rPr lang="en-US" sz="2000" dirty="0" smtClean="0">
                <a:latin typeface="Comic Sans MS" panose="030F0702030302020204" charset="0"/>
              </a:rPr>
              <a:t> </a:t>
            </a:r>
            <a:r>
              <a:rPr lang="en-US" sz="2000" dirty="0" err="1" smtClean="0">
                <a:latin typeface="Comic Sans MS" panose="030F0702030302020204" charset="0"/>
              </a:rPr>
              <a:t>berisi</a:t>
            </a:r>
            <a:r>
              <a:rPr lang="en-US" sz="2000" dirty="0" smtClean="0">
                <a:latin typeface="Comic Sans MS" panose="030F0702030302020204" charset="0"/>
              </a:rPr>
              <a:t> </a:t>
            </a:r>
            <a:r>
              <a:rPr lang="en-US" sz="2000" dirty="0" err="1" smtClean="0">
                <a:latin typeface="Comic Sans MS" panose="030F0702030302020204" charset="0"/>
              </a:rPr>
              <a:t>cairan</a:t>
            </a:r>
            <a:r>
              <a:rPr lang="en-US" sz="2000" dirty="0" smtClean="0">
                <a:latin typeface="Comic Sans MS" panose="030F0702030302020204" charset="0"/>
              </a:rPr>
              <a:t> yang </a:t>
            </a:r>
            <a:r>
              <a:rPr lang="en-US" sz="2000" dirty="0" err="1" smtClean="0">
                <a:latin typeface="Comic Sans MS" panose="030F0702030302020204" charset="0"/>
              </a:rPr>
              <a:t>mempunyai</a:t>
            </a:r>
            <a:r>
              <a:rPr lang="en-US" sz="2000" dirty="0" smtClean="0">
                <a:latin typeface="Comic Sans MS" panose="030F0702030302020204" charset="0"/>
              </a:rPr>
              <a:t> </a:t>
            </a:r>
            <a:r>
              <a:rPr lang="en-US" sz="2000" dirty="0" err="1" smtClean="0">
                <a:latin typeface="Comic Sans MS" panose="030F0702030302020204" charset="0"/>
              </a:rPr>
              <a:t>fungsi</a:t>
            </a:r>
            <a:r>
              <a:rPr lang="en-US" sz="2000" dirty="0" smtClean="0">
                <a:latin typeface="Comic Sans MS" panose="030F0702030302020204" charset="0"/>
              </a:rPr>
              <a:t> </a:t>
            </a:r>
            <a:r>
              <a:rPr lang="en-US" sz="2000" dirty="0" err="1" smtClean="0">
                <a:latin typeface="Comic Sans MS" panose="030F0702030302020204" charset="0"/>
              </a:rPr>
              <a:t>sebagai</a:t>
            </a:r>
            <a:r>
              <a:rPr lang="en-US" sz="2000" dirty="0" smtClean="0">
                <a:latin typeface="Comic Sans MS" panose="030F0702030302020204" charset="0"/>
              </a:rPr>
              <a:t> </a:t>
            </a:r>
            <a:r>
              <a:rPr lang="en-US" sz="2000" dirty="0" err="1" smtClean="0">
                <a:latin typeface="Comic Sans MS" panose="030F0702030302020204" charset="0"/>
              </a:rPr>
              <a:t>indera</a:t>
            </a:r>
            <a:r>
              <a:rPr lang="en-US" sz="2000" dirty="0" smtClean="0">
                <a:latin typeface="Comic Sans MS" panose="030F0702030302020204" charset="0"/>
              </a:rPr>
              <a:t> </a:t>
            </a:r>
            <a:r>
              <a:rPr lang="en-US" sz="2000" dirty="0" err="1" smtClean="0">
                <a:latin typeface="Comic Sans MS" panose="030F0702030302020204" charset="0"/>
              </a:rPr>
              <a:t>penglihat</a:t>
            </a:r>
            <a:r>
              <a:rPr lang="en-US" sz="2000" dirty="0" smtClean="0">
                <a:latin typeface="Comic Sans MS" panose="030F0702030302020204" charset="0"/>
              </a:rPr>
              <a:t>. Mata </a:t>
            </a:r>
            <a:r>
              <a:rPr lang="en-US" sz="2000" dirty="0" err="1" smtClean="0">
                <a:latin typeface="Comic Sans MS" panose="030F0702030302020204" charset="0"/>
              </a:rPr>
              <a:t>terletak</a:t>
            </a:r>
            <a:r>
              <a:rPr lang="en-US" sz="2000" dirty="0" smtClean="0">
                <a:latin typeface="Comic Sans MS" panose="030F0702030302020204" charset="0"/>
              </a:rPr>
              <a:t> di </a:t>
            </a:r>
            <a:r>
              <a:rPr lang="en-US" sz="2000" dirty="0" err="1" smtClean="0">
                <a:latin typeface="Comic Sans MS" panose="030F0702030302020204" charset="0"/>
              </a:rPr>
              <a:t>dalam</a:t>
            </a:r>
            <a:r>
              <a:rPr lang="en-US" sz="2000" dirty="0" smtClean="0">
                <a:latin typeface="Comic Sans MS" panose="030F0702030302020204" charset="0"/>
              </a:rPr>
              <a:t> </a:t>
            </a:r>
            <a:r>
              <a:rPr lang="en-US" sz="2000" dirty="0" err="1" smtClean="0">
                <a:latin typeface="Comic Sans MS" panose="030F0702030302020204" charset="0"/>
              </a:rPr>
              <a:t>tulang</a:t>
            </a:r>
            <a:r>
              <a:rPr lang="en-US" sz="2000" dirty="0" smtClean="0">
                <a:latin typeface="Comic Sans MS" panose="030F0702030302020204" charset="0"/>
              </a:rPr>
              <a:t> </a:t>
            </a:r>
            <a:r>
              <a:rPr lang="en-US" sz="2000" dirty="0" err="1" smtClean="0">
                <a:latin typeface="Comic Sans MS" panose="030F0702030302020204" charset="0"/>
              </a:rPr>
              <a:t>orbita</a:t>
            </a:r>
            <a:r>
              <a:rPr lang="en-US" sz="2000" dirty="0" smtClean="0">
                <a:latin typeface="Comic Sans MS" panose="030F0702030302020204" charset="0"/>
              </a:rPr>
              <a:t> </a:t>
            </a:r>
            <a:r>
              <a:rPr lang="en-US" sz="2000" dirty="0" err="1" smtClean="0">
                <a:latin typeface="Comic Sans MS" panose="030F0702030302020204" charset="0"/>
              </a:rPr>
              <a:t>serta</a:t>
            </a:r>
            <a:r>
              <a:rPr lang="en-US" sz="2000" dirty="0" smtClean="0">
                <a:latin typeface="Comic Sans MS" panose="030F0702030302020204" charset="0"/>
              </a:rPr>
              <a:t> </a:t>
            </a:r>
            <a:r>
              <a:rPr lang="en-US" sz="2000" dirty="0" err="1" smtClean="0">
                <a:latin typeface="Comic Sans MS" panose="030F0702030302020204" charset="0"/>
              </a:rPr>
              <a:t>dilindungi</a:t>
            </a:r>
            <a:r>
              <a:rPr lang="en-US" sz="2000" dirty="0" smtClean="0">
                <a:latin typeface="Comic Sans MS" panose="030F0702030302020204" charset="0"/>
              </a:rPr>
              <a:t> </a:t>
            </a:r>
            <a:r>
              <a:rPr lang="en-US" sz="2000" dirty="0" err="1" smtClean="0">
                <a:latin typeface="Comic Sans MS" panose="030F0702030302020204" charset="0"/>
              </a:rPr>
              <a:t>oleh</a:t>
            </a:r>
            <a:r>
              <a:rPr lang="en-US" sz="2000" dirty="0" smtClean="0">
                <a:latin typeface="Comic Sans MS" panose="030F0702030302020204" charset="0"/>
              </a:rPr>
              <a:t> </a:t>
            </a:r>
            <a:r>
              <a:rPr lang="en-US" sz="2000" dirty="0" err="1" smtClean="0">
                <a:latin typeface="Comic Sans MS" panose="030F0702030302020204" charset="0"/>
              </a:rPr>
              <a:t>sejumlah</a:t>
            </a:r>
            <a:r>
              <a:rPr lang="en-US" sz="2000" dirty="0" smtClean="0">
                <a:latin typeface="Comic Sans MS" panose="030F0702030302020204" charset="0"/>
              </a:rPr>
              <a:t> </a:t>
            </a:r>
            <a:r>
              <a:rPr lang="en-US" sz="2000" dirty="0" err="1" smtClean="0">
                <a:latin typeface="Comic Sans MS" panose="030F0702030302020204" charset="0"/>
              </a:rPr>
              <a:t>struktur</a:t>
            </a:r>
            <a:r>
              <a:rPr lang="en-US" sz="2000" dirty="0" smtClean="0">
                <a:latin typeface="Comic Sans MS" panose="030F0702030302020204" charset="0"/>
              </a:rPr>
              <a:t> </a:t>
            </a:r>
            <a:r>
              <a:rPr lang="en-US" sz="2000" dirty="0" err="1" smtClean="0">
                <a:latin typeface="Comic Sans MS" panose="030F0702030302020204" charset="0"/>
              </a:rPr>
              <a:t>yaitu</a:t>
            </a:r>
            <a:r>
              <a:rPr lang="en-US" sz="2000" dirty="0" smtClean="0">
                <a:latin typeface="Comic Sans MS" panose="030F0702030302020204" charset="0"/>
              </a:rPr>
              <a:t> </a:t>
            </a:r>
            <a:r>
              <a:rPr lang="en-US" sz="2000" dirty="0" err="1" smtClean="0">
                <a:latin typeface="Comic Sans MS" panose="030F0702030302020204" charset="0"/>
              </a:rPr>
              <a:t>kelopak</a:t>
            </a:r>
            <a:r>
              <a:rPr lang="en-US" sz="2000" dirty="0" smtClean="0">
                <a:latin typeface="Comic Sans MS" panose="030F0702030302020204" charset="0"/>
              </a:rPr>
              <a:t> </a:t>
            </a:r>
            <a:r>
              <a:rPr lang="en-US" sz="2000" dirty="0" err="1" smtClean="0">
                <a:latin typeface="Comic Sans MS" panose="030F0702030302020204" charset="0"/>
              </a:rPr>
              <a:t>mata</a:t>
            </a:r>
            <a:r>
              <a:rPr lang="en-US" sz="2000" dirty="0" smtClean="0">
                <a:latin typeface="Comic Sans MS" panose="030F0702030302020204" charset="0"/>
              </a:rPr>
              <a:t>/palpebral, </a:t>
            </a:r>
            <a:r>
              <a:rPr lang="en-US" sz="2000" dirty="0" err="1" smtClean="0">
                <a:latin typeface="Comic Sans MS" panose="030F0702030302020204" charset="0"/>
              </a:rPr>
              <a:t>alis</a:t>
            </a:r>
            <a:r>
              <a:rPr lang="en-US" sz="2000" dirty="0" smtClean="0">
                <a:latin typeface="Comic Sans MS" panose="030F0702030302020204" charset="0"/>
              </a:rPr>
              <a:t> </a:t>
            </a:r>
            <a:r>
              <a:rPr lang="en-US" sz="2000" dirty="0" err="1" smtClean="0">
                <a:latin typeface="Comic Sans MS" panose="030F0702030302020204" charset="0"/>
              </a:rPr>
              <a:t>mata</a:t>
            </a:r>
            <a:r>
              <a:rPr lang="en-US" sz="2000" dirty="0" smtClean="0">
                <a:latin typeface="Comic Sans MS" panose="030F0702030302020204" charset="0"/>
              </a:rPr>
              <a:t>. </a:t>
            </a:r>
            <a:r>
              <a:rPr lang="en-US" sz="2000" dirty="0" err="1" smtClean="0">
                <a:latin typeface="Comic Sans MS" panose="030F0702030302020204" charset="0"/>
              </a:rPr>
              <a:t>Konjungtiva</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alat-alat</a:t>
            </a:r>
            <a:r>
              <a:rPr lang="en-US" sz="2000" dirty="0" smtClean="0">
                <a:latin typeface="Comic Sans MS" panose="030F0702030302020204" charset="0"/>
              </a:rPr>
              <a:t> </a:t>
            </a:r>
            <a:r>
              <a:rPr lang="en-US" sz="2000" dirty="0" err="1" smtClean="0">
                <a:latin typeface="Comic Sans MS" panose="030F0702030302020204" charset="0"/>
              </a:rPr>
              <a:t>lakrimal</a:t>
            </a:r>
            <a:r>
              <a:rPr lang="en-US" sz="2000" dirty="0" smtClean="0">
                <a:latin typeface="Comic Sans MS" panose="030F0702030302020204" charset="0"/>
              </a:rPr>
              <a:t> (</a:t>
            </a:r>
            <a:r>
              <a:rPr lang="en-US" sz="2000" dirty="0" err="1" smtClean="0">
                <a:latin typeface="Comic Sans MS" panose="030F0702030302020204" charset="0"/>
              </a:rPr>
              <a:t>Aparatus</a:t>
            </a:r>
            <a:r>
              <a:rPr lang="en-US" sz="2000" dirty="0" smtClean="0">
                <a:latin typeface="Comic Sans MS" panose="030F0702030302020204" charset="0"/>
              </a:rPr>
              <a:t> </a:t>
            </a:r>
            <a:r>
              <a:rPr lang="en-US" sz="2000" dirty="0" err="1" smtClean="0">
                <a:latin typeface="Comic Sans MS" panose="030F0702030302020204" charset="0"/>
              </a:rPr>
              <a:t>lakrimalis</a:t>
            </a:r>
            <a:r>
              <a:rPr lang="en-US" sz="2000" dirty="0" smtClean="0">
                <a:latin typeface="Comic Sans MS" panose="030F0702030302020204" charset="0"/>
              </a:rPr>
              <a:t> ). organ </a:t>
            </a:r>
            <a:r>
              <a:rPr lang="en-US" sz="2000" dirty="0" err="1" smtClean="0">
                <a:latin typeface="Comic Sans MS" panose="030F0702030302020204" charset="0"/>
              </a:rPr>
              <a:t>ini</a:t>
            </a:r>
            <a:r>
              <a:rPr lang="en-US" sz="2000" dirty="0" smtClean="0">
                <a:latin typeface="Comic Sans MS" panose="030F0702030302020204" charset="0"/>
              </a:rPr>
              <a:t> </a:t>
            </a:r>
            <a:r>
              <a:rPr lang="en-US" sz="2000" dirty="0" err="1" smtClean="0">
                <a:latin typeface="Comic Sans MS" panose="030F0702030302020204" charset="0"/>
              </a:rPr>
              <a:t>sering</a:t>
            </a:r>
            <a:r>
              <a:rPr lang="en-US" sz="2000" dirty="0" smtClean="0">
                <a:latin typeface="Comic Sans MS" panose="030F0702030302020204" charset="0"/>
              </a:rPr>
              <a:t> </a:t>
            </a:r>
            <a:r>
              <a:rPr lang="en-US" sz="2000" dirty="0" err="1" smtClean="0">
                <a:latin typeface="Comic Sans MS" panose="030F0702030302020204" charset="0"/>
              </a:rPr>
              <a:t>digambarkan</a:t>
            </a:r>
            <a:r>
              <a:rPr lang="en-US" sz="2000" dirty="0" smtClean="0">
                <a:latin typeface="Comic Sans MS" panose="030F0702030302020204" charset="0"/>
              </a:rPr>
              <a:t> </a:t>
            </a:r>
            <a:r>
              <a:rPr lang="en-US" sz="2000" dirty="0" err="1" smtClean="0">
                <a:latin typeface="Comic Sans MS" panose="030F0702030302020204" charset="0"/>
              </a:rPr>
              <a:t>berbentuk</a:t>
            </a:r>
            <a:r>
              <a:rPr lang="en-US" sz="2000" dirty="0" smtClean="0">
                <a:latin typeface="Comic Sans MS" panose="030F0702030302020204" charset="0"/>
              </a:rPr>
              <a:t> </a:t>
            </a:r>
            <a:r>
              <a:rPr lang="en-US" sz="2000" dirty="0" err="1" smtClean="0">
                <a:latin typeface="Comic Sans MS" panose="030F0702030302020204" charset="0"/>
              </a:rPr>
              <a:t>seperti</a:t>
            </a:r>
            <a:r>
              <a:rPr lang="en-US" sz="2000" dirty="0" smtClean="0">
                <a:latin typeface="Comic Sans MS" panose="030F0702030302020204" charset="0"/>
              </a:rPr>
              <a:t> bola, </a:t>
            </a:r>
            <a:r>
              <a:rPr lang="en-US" sz="2000" dirty="0" err="1" smtClean="0">
                <a:latin typeface="Comic Sans MS" panose="030F0702030302020204" charset="0"/>
              </a:rPr>
              <a:t>namun</a:t>
            </a:r>
            <a:r>
              <a:rPr lang="en-US" sz="2000" dirty="0" smtClean="0">
                <a:latin typeface="Comic Sans MS" panose="030F0702030302020204" charset="0"/>
              </a:rPr>
              <a:t> </a:t>
            </a:r>
            <a:r>
              <a:rPr lang="en-US" sz="2000" dirty="0" err="1" smtClean="0">
                <a:latin typeface="Comic Sans MS" panose="030F0702030302020204" charset="0"/>
              </a:rPr>
              <a:t>kenyataannya</a:t>
            </a:r>
            <a:r>
              <a:rPr lang="en-US" sz="2000" dirty="0" smtClean="0">
                <a:latin typeface="Comic Sans MS" panose="030F0702030302020204" charset="0"/>
              </a:rPr>
              <a:t> </a:t>
            </a:r>
            <a:r>
              <a:rPr lang="en-US" sz="2000" dirty="0" err="1" smtClean="0">
                <a:latin typeface="Comic Sans MS" panose="030F0702030302020204" charset="0"/>
              </a:rPr>
              <a:t>mata</a:t>
            </a:r>
            <a:r>
              <a:rPr lang="en-US" sz="2000" dirty="0" smtClean="0">
                <a:latin typeface="Comic Sans MS" panose="030F0702030302020204" charset="0"/>
              </a:rPr>
              <a:t> </a:t>
            </a:r>
            <a:r>
              <a:rPr lang="en-US" sz="2000" dirty="0" err="1" smtClean="0">
                <a:latin typeface="Comic Sans MS" panose="030F0702030302020204" charset="0"/>
              </a:rPr>
              <a:t>berbentuk</a:t>
            </a:r>
            <a:r>
              <a:rPr lang="en-US" sz="2000" dirty="0" smtClean="0">
                <a:latin typeface="Comic Sans MS" panose="030F0702030302020204" charset="0"/>
              </a:rPr>
              <a:t> </a:t>
            </a:r>
            <a:r>
              <a:rPr lang="en-US" sz="2000" dirty="0" err="1" smtClean="0">
                <a:latin typeface="Comic Sans MS" panose="030F0702030302020204" charset="0"/>
              </a:rPr>
              <a:t>lonjong</a:t>
            </a:r>
            <a:r>
              <a:rPr lang="en-US" sz="2000" dirty="0" smtClean="0">
                <a:latin typeface="Comic Sans MS" panose="030F0702030302020204" charset="0"/>
              </a:rPr>
              <a:t>.</a:t>
            </a:r>
            <a:endParaRPr lang="en-US" sz="2000" dirty="0" smtClean="0">
              <a:latin typeface="Comic Sans MS" panose="030F0702030302020204" charset="0"/>
            </a:endParaRPr>
          </a:p>
          <a:p>
            <a:pPr marL="0" indent="0" algn="ctr">
              <a:lnSpc>
                <a:spcPct val="150000"/>
              </a:lnSpc>
              <a:buNone/>
            </a:pPr>
            <a:r>
              <a:rPr lang="id-ID" altLang="en-US" sz="2000" dirty="0" smtClean="0">
                <a:latin typeface="Comic Sans MS" panose="030F0702030302020204" charset="0"/>
              </a:rPr>
              <a:t>	</a:t>
            </a:r>
            <a:r>
              <a:rPr lang="en-US" sz="2000" dirty="0" err="1" smtClean="0">
                <a:latin typeface="Comic Sans MS" panose="030F0702030302020204" charset="0"/>
              </a:rPr>
              <a:t>Secara</a:t>
            </a:r>
            <a:r>
              <a:rPr lang="en-US" sz="2000" dirty="0" smtClean="0">
                <a:latin typeface="Comic Sans MS" panose="030F0702030302020204" charset="0"/>
              </a:rPr>
              <a:t> </a:t>
            </a:r>
            <a:r>
              <a:rPr lang="en-US" sz="2000" dirty="0" err="1" smtClean="0">
                <a:latin typeface="Comic Sans MS" panose="030F0702030302020204" charset="0"/>
              </a:rPr>
              <a:t>konstan</a:t>
            </a:r>
            <a:r>
              <a:rPr lang="en-US" sz="2000" dirty="0" smtClean="0">
                <a:latin typeface="Comic Sans MS" panose="030F0702030302020204" charset="0"/>
              </a:rPr>
              <a:t> </a:t>
            </a:r>
            <a:r>
              <a:rPr lang="en-US" sz="2000" dirty="0" err="1" smtClean="0">
                <a:latin typeface="Comic Sans MS" panose="030F0702030302020204" charset="0"/>
              </a:rPr>
              <a:t>mata</a:t>
            </a:r>
            <a:r>
              <a:rPr lang="en-US" sz="2000" dirty="0" smtClean="0">
                <a:latin typeface="Comic Sans MS" panose="030F0702030302020204" charset="0"/>
              </a:rPr>
              <a:t> </a:t>
            </a:r>
            <a:r>
              <a:rPr lang="en-US" sz="2000" dirty="0" err="1" smtClean="0">
                <a:latin typeface="Comic Sans MS" panose="030F0702030302020204" charset="0"/>
              </a:rPr>
              <a:t>menyesuaikan</a:t>
            </a:r>
            <a:r>
              <a:rPr lang="en-US" sz="2000" dirty="0" smtClean="0">
                <a:latin typeface="Comic Sans MS" panose="030F0702030302020204" charset="0"/>
              </a:rPr>
              <a:t> </a:t>
            </a:r>
            <a:r>
              <a:rPr lang="en-US" sz="2000" dirty="0" err="1" smtClean="0">
                <a:latin typeface="Comic Sans MS" panose="030F0702030302020204" charset="0"/>
              </a:rPr>
              <a:t>jumlah</a:t>
            </a:r>
            <a:r>
              <a:rPr lang="en-US" sz="2000" dirty="0" smtClean="0">
                <a:latin typeface="Comic Sans MS" panose="030F0702030302020204" charset="0"/>
              </a:rPr>
              <a:t> </a:t>
            </a:r>
            <a:r>
              <a:rPr lang="en-US" sz="2000" dirty="0" err="1" smtClean="0">
                <a:latin typeface="Comic Sans MS" panose="030F0702030302020204" charset="0"/>
              </a:rPr>
              <a:t>cahaya</a:t>
            </a:r>
            <a:r>
              <a:rPr lang="en-US" sz="2000" dirty="0" smtClean="0">
                <a:latin typeface="Comic Sans MS" panose="030F0702030302020204" charset="0"/>
              </a:rPr>
              <a:t> yang </a:t>
            </a:r>
            <a:r>
              <a:rPr lang="en-US" sz="2000" dirty="0" err="1" smtClean="0">
                <a:latin typeface="Comic Sans MS" panose="030F0702030302020204" charset="0"/>
              </a:rPr>
              <a:t>masuk</a:t>
            </a:r>
            <a:r>
              <a:rPr lang="en-US" sz="2000" dirty="0" smtClean="0">
                <a:latin typeface="Comic Sans MS" panose="030F0702030302020204" charset="0"/>
              </a:rPr>
              <a:t>, </a:t>
            </a:r>
            <a:r>
              <a:rPr lang="en-US" sz="2000" dirty="0" err="1" smtClean="0">
                <a:latin typeface="Comic Sans MS" panose="030F0702030302020204" charset="0"/>
              </a:rPr>
              <a:t>memusatkan</a:t>
            </a:r>
            <a:r>
              <a:rPr lang="en-US" sz="2000" dirty="0" smtClean="0">
                <a:latin typeface="Comic Sans MS" panose="030F0702030302020204" charset="0"/>
              </a:rPr>
              <a:t> </a:t>
            </a:r>
            <a:r>
              <a:rPr lang="en-US" sz="2000" dirty="0" err="1" smtClean="0">
                <a:latin typeface="Comic Sans MS" panose="030F0702030302020204" charset="0"/>
              </a:rPr>
              <a:t>perhatian</a:t>
            </a:r>
            <a:r>
              <a:rPr lang="en-US" sz="2000" dirty="0" smtClean="0">
                <a:latin typeface="Comic Sans MS" panose="030F0702030302020204" charset="0"/>
              </a:rPr>
              <a:t> </a:t>
            </a:r>
            <a:r>
              <a:rPr lang="en-US" sz="2000" dirty="0" err="1" smtClean="0">
                <a:latin typeface="Comic Sans MS" panose="030F0702030302020204" charset="0"/>
              </a:rPr>
              <a:t>pada</a:t>
            </a:r>
            <a:r>
              <a:rPr lang="en-US" sz="2000" dirty="0" smtClean="0">
                <a:latin typeface="Comic Sans MS" panose="030F0702030302020204" charset="0"/>
              </a:rPr>
              <a:t> </a:t>
            </a:r>
            <a:r>
              <a:rPr lang="en-US" sz="2000" dirty="0" err="1" smtClean="0">
                <a:latin typeface="Comic Sans MS" panose="030F0702030302020204" charset="0"/>
              </a:rPr>
              <a:t>objek</a:t>
            </a:r>
            <a:r>
              <a:rPr lang="en-US" sz="2000" dirty="0" smtClean="0">
                <a:latin typeface="Comic Sans MS" panose="030F0702030302020204" charset="0"/>
              </a:rPr>
              <a:t> yang </a:t>
            </a:r>
            <a:r>
              <a:rPr lang="en-US" sz="2000" dirty="0" err="1" smtClean="0">
                <a:latin typeface="Comic Sans MS" panose="030F0702030302020204" charset="0"/>
              </a:rPr>
              <a:t>dekat</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jauh</a:t>
            </a:r>
            <a:r>
              <a:rPr lang="en-US" sz="2000" dirty="0" smtClean="0">
                <a:latin typeface="Comic Sans MS" panose="030F0702030302020204" charset="0"/>
              </a:rPr>
              <a:t> </a:t>
            </a:r>
            <a:r>
              <a:rPr lang="en-US" sz="2000" dirty="0" err="1" smtClean="0">
                <a:latin typeface="Comic Sans MS" panose="030F0702030302020204" charset="0"/>
              </a:rPr>
              <a:t>serta</a:t>
            </a:r>
            <a:r>
              <a:rPr lang="en-US" sz="2000" dirty="0" smtClean="0">
                <a:latin typeface="Comic Sans MS" panose="030F0702030302020204" charset="0"/>
              </a:rPr>
              <a:t> </a:t>
            </a:r>
            <a:r>
              <a:rPr lang="en-US" sz="2000" dirty="0" err="1" smtClean="0">
                <a:latin typeface="Comic Sans MS" panose="030F0702030302020204" charset="0"/>
              </a:rPr>
              <a:t>menghasilkan</a:t>
            </a:r>
            <a:r>
              <a:rPr lang="en-US" sz="2000" dirty="0" smtClean="0">
                <a:latin typeface="Comic Sans MS" panose="030F0702030302020204" charset="0"/>
              </a:rPr>
              <a:t> </a:t>
            </a:r>
            <a:r>
              <a:rPr lang="en-US" sz="2000" dirty="0" err="1" smtClean="0">
                <a:latin typeface="Comic Sans MS" panose="030F0702030302020204" charset="0"/>
              </a:rPr>
              <a:t>gambaran</a:t>
            </a:r>
            <a:r>
              <a:rPr lang="en-US" sz="2000" dirty="0" smtClean="0">
                <a:latin typeface="Comic Sans MS" panose="030F0702030302020204" charset="0"/>
              </a:rPr>
              <a:t> yang </a:t>
            </a:r>
            <a:r>
              <a:rPr lang="en-US" sz="2000" dirty="0" err="1" smtClean="0">
                <a:latin typeface="Comic Sans MS" panose="030F0702030302020204" charset="0"/>
              </a:rPr>
              <a:t>kontinum</a:t>
            </a:r>
            <a:r>
              <a:rPr lang="en-US" sz="2000" dirty="0" smtClean="0">
                <a:latin typeface="Comic Sans MS" panose="030F0702030302020204" charset="0"/>
              </a:rPr>
              <a:t> yang </a:t>
            </a:r>
            <a:r>
              <a:rPr lang="en-US" sz="2000" dirty="0" err="1" smtClean="0">
                <a:latin typeface="Comic Sans MS" panose="030F0702030302020204" charset="0"/>
              </a:rPr>
              <a:t>dengan</a:t>
            </a:r>
            <a:r>
              <a:rPr lang="en-US" sz="2000" dirty="0" smtClean="0">
                <a:latin typeface="Comic Sans MS" panose="030F0702030302020204" charset="0"/>
              </a:rPr>
              <a:t> </a:t>
            </a:r>
            <a:r>
              <a:rPr lang="en-US" sz="2000" dirty="0" err="1" smtClean="0">
                <a:latin typeface="Comic Sans MS" panose="030F0702030302020204" charset="0"/>
              </a:rPr>
              <a:t>segera</a:t>
            </a:r>
            <a:r>
              <a:rPr lang="en-US" sz="2000" dirty="0" smtClean="0">
                <a:latin typeface="Comic Sans MS" panose="030F0702030302020204" charset="0"/>
              </a:rPr>
              <a:t> </a:t>
            </a:r>
            <a:r>
              <a:rPr lang="en-US" sz="2000" dirty="0" err="1" smtClean="0">
                <a:latin typeface="Comic Sans MS" panose="030F0702030302020204" charset="0"/>
              </a:rPr>
              <a:t>diantarkan</a:t>
            </a:r>
            <a:r>
              <a:rPr lang="en-US" sz="2000" dirty="0" smtClean="0">
                <a:latin typeface="Comic Sans MS" panose="030F0702030302020204" charset="0"/>
              </a:rPr>
              <a:t> </a:t>
            </a:r>
            <a:r>
              <a:rPr lang="en-US" sz="2000" dirty="0" err="1" smtClean="0">
                <a:latin typeface="Comic Sans MS" panose="030F0702030302020204" charset="0"/>
              </a:rPr>
              <a:t>ke</a:t>
            </a:r>
            <a:r>
              <a:rPr lang="en-US" sz="2000" dirty="0" smtClean="0">
                <a:latin typeface="Comic Sans MS" panose="030F0702030302020204" charset="0"/>
              </a:rPr>
              <a:t> </a:t>
            </a:r>
            <a:r>
              <a:rPr lang="en-US" sz="2000" dirty="0" err="1" smtClean="0">
                <a:latin typeface="Comic Sans MS" panose="030F0702030302020204" charset="0"/>
              </a:rPr>
              <a:t>otak</a:t>
            </a:r>
            <a:r>
              <a:rPr lang="en-US" sz="2000" dirty="0" smtClean="0">
                <a:latin typeface="Comic Sans MS" panose="030F0702030302020204" charset="0"/>
              </a:rPr>
              <a:t>.</a:t>
            </a:r>
            <a:endParaRPr lang="en-US" sz="2000" dirty="0" smtClean="0">
              <a:latin typeface="Comic Sans MS" panose="030F07020303020202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6850"/>
            <a:ext cx="8596668" cy="536620"/>
          </a:xfrm>
        </p:spPr>
        <p:txBody>
          <a:bodyPr>
            <a:normAutofit fontScale="90000"/>
            <a:scene3d>
              <a:camera prst="orthographicFront"/>
              <a:lightRig rig="threePt" dir="t"/>
            </a:scene3d>
          </a:bodyPr>
          <a:lstStyle/>
          <a:p>
            <a:pPr algn="ctr"/>
            <a:r>
              <a:rPr lang="en-US" dirty="0" err="1" smtClean="0">
                <a:solidFill>
                  <a:schemeClr val="accent1"/>
                </a:solidFill>
                <a:effectLst>
                  <a:outerShdw blurRad="38100" dist="25400" dir="5400000" algn="ctr" rotWithShape="0">
                    <a:srgbClr val="6E747A">
                      <a:alpha val="43000"/>
                    </a:srgbClr>
                  </a:outerShdw>
                </a:effectLst>
                <a:latin typeface="Comic Sans MS" panose="030F0702030302020204" charset="0"/>
              </a:rPr>
              <a:t>Struktur</a:t>
            </a:r>
            <a:r>
              <a:rPr lang="en-US" dirty="0" smtClean="0">
                <a:solidFill>
                  <a:schemeClr val="accent1"/>
                </a:solidFill>
                <a:effectLst>
                  <a:outerShdw blurRad="38100" dist="25400" dir="5400000" algn="ctr" rotWithShape="0">
                    <a:srgbClr val="6E747A">
                      <a:alpha val="43000"/>
                    </a:srgbClr>
                  </a:outerShdw>
                </a:effectLst>
                <a:latin typeface="Comic Sans MS" panose="030F0702030302020204" charset="0"/>
              </a:rPr>
              <a:t> </a:t>
            </a:r>
            <a:r>
              <a:rPr lang="en-US" dirty="0" err="1" smtClean="0">
                <a:solidFill>
                  <a:schemeClr val="accent1"/>
                </a:solidFill>
                <a:effectLst>
                  <a:outerShdw blurRad="38100" dist="25400" dir="5400000" algn="ctr" rotWithShape="0">
                    <a:srgbClr val="6E747A">
                      <a:alpha val="43000"/>
                    </a:srgbClr>
                  </a:outerShdw>
                </a:effectLst>
                <a:latin typeface="Comic Sans MS" panose="030F0702030302020204" charset="0"/>
              </a:rPr>
              <a:t>pelindung</a:t>
            </a:r>
            <a:r>
              <a:rPr lang="en-US" dirty="0" smtClean="0">
                <a:solidFill>
                  <a:schemeClr val="accent1"/>
                </a:solidFill>
                <a:effectLst>
                  <a:outerShdw blurRad="38100" dist="25400" dir="5400000" algn="ctr" rotWithShape="0">
                    <a:srgbClr val="6E747A">
                      <a:alpha val="43000"/>
                    </a:srgbClr>
                  </a:outerShdw>
                </a:effectLst>
                <a:latin typeface="Comic Sans MS" panose="030F0702030302020204" charset="0"/>
              </a:rPr>
              <a:t> </a:t>
            </a:r>
            <a:r>
              <a:rPr lang="en-US" dirty="0" err="1" smtClean="0">
                <a:solidFill>
                  <a:schemeClr val="accent1"/>
                </a:solidFill>
                <a:effectLst>
                  <a:outerShdw blurRad="38100" dist="25400" dir="5400000" algn="ctr" rotWithShape="0">
                    <a:srgbClr val="6E747A">
                      <a:alpha val="43000"/>
                    </a:srgbClr>
                  </a:outerShdw>
                </a:effectLst>
                <a:latin typeface="Comic Sans MS" panose="030F0702030302020204" charset="0"/>
              </a:rPr>
              <a:t>mata</a:t>
            </a:r>
            <a:endParaRPr lang="en-US" dirty="0" err="1" smtClean="0">
              <a:solidFill>
                <a:schemeClr val="accent1"/>
              </a:solidFill>
              <a:effectLst>
                <a:outerShdw blurRad="38100" dist="25400" dir="5400000" algn="ctr" rotWithShape="0">
                  <a:srgbClr val="6E747A">
                    <a:alpha val="43000"/>
                  </a:srgbClr>
                </a:outerShdw>
              </a:effectLst>
              <a:latin typeface="Comic Sans MS" panose="030F0702030302020204" charset="0"/>
            </a:endParaRPr>
          </a:p>
        </p:txBody>
      </p:sp>
      <p:sp>
        <p:nvSpPr>
          <p:cNvPr id="3" name="Content Placeholder 2"/>
          <p:cNvSpPr>
            <a:spLocks noGrp="1"/>
          </p:cNvSpPr>
          <p:nvPr>
            <p:ph idx="1"/>
          </p:nvPr>
        </p:nvSpPr>
        <p:spPr>
          <a:xfrm>
            <a:off x="677334" y="1056069"/>
            <a:ext cx="8596668" cy="4985294"/>
          </a:xfrm>
        </p:spPr>
        <p:txBody>
          <a:bodyPr>
            <a:noAutofit/>
          </a:bodyPr>
          <a:lstStyle/>
          <a:p>
            <a:pPr>
              <a:lnSpc>
                <a:spcPct val="150000"/>
              </a:lnSpc>
            </a:pPr>
            <a:r>
              <a:rPr lang="en-US" dirty="0" err="1" smtClean="0">
                <a:solidFill>
                  <a:schemeClr val="tx1"/>
                </a:solidFill>
                <a:effectLst>
                  <a:outerShdw blurRad="38100" dist="19050" dir="2700000" algn="tl" rotWithShape="0">
                    <a:schemeClr val="dk1">
                      <a:alpha val="40000"/>
                    </a:schemeClr>
                  </a:outerShdw>
                </a:effectLst>
              </a:rPr>
              <a:t>Orbita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adalah</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rongga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bertulang</a:t>
            </a:r>
            <a:r>
              <a:rPr lang="en-US" dirty="0" smtClean="0">
                <a:solidFill>
                  <a:schemeClr val="tx1"/>
                </a:solidFill>
                <a:effectLst>
                  <a:outerShdw blurRad="38100" dist="19050" dir="2700000" algn="tl" rotWithShape="0">
                    <a:schemeClr val="dk1">
                      <a:alpha val="40000"/>
                    </a:schemeClr>
                  </a:outerShdw>
                </a:effectLst>
              </a:rPr>
              <a:t> yang </a:t>
            </a:r>
            <a:r>
              <a:rPr lang="en-US" dirty="0" err="1" smtClean="0">
                <a:solidFill>
                  <a:schemeClr val="tx1"/>
                </a:solidFill>
                <a:effectLst>
                  <a:outerShdw blurRad="38100" dist="19050" dir="2700000" algn="tl" rotWithShape="0">
                    <a:schemeClr val="dk1">
                      <a:alpha val="40000"/>
                    </a:schemeClr>
                  </a:outerShdw>
                </a:effectLst>
              </a:rPr>
              <a:t>mengandung</a:t>
            </a:r>
            <a:r>
              <a:rPr lang="en-US" dirty="0" smtClean="0">
                <a:solidFill>
                  <a:schemeClr val="tx1"/>
                </a:solidFill>
                <a:effectLst>
                  <a:outerShdw blurRad="38100" dist="19050" dir="2700000" algn="tl" rotWithShape="0">
                    <a:schemeClr val="dk1">
                      <a:alpha val="40000"/>
                    </a:schemeClr>
                  </a:outerShdw>
                </a:effectLst>
              </a:rPr>
              <a:t> bola </a:t>
            </a:r>
            <a:r>
              <a:rPr lang="en-US" dirty="0" err="1" smtClean="0">
                <a:solidFill>
                  <a:schemeClr val="tx1"/>
                </a:solidFill>
                <a:effectLst>
                  <a:outerShdw blurRad="38100" dist="19050" dir="2700000" algn="tl" rotWithShape="0">
                    <a:schemeClr val="dk1">
                      <a:alpha val="40000"/>
                    </a:schemeClr>
                  </a:outerShdw>
                </a:effectLst>
              </a:rPr>
              <a:t>mata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otot-otot</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saraf</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pembuluh</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darah</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lemak</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struktur</a:t>
            </a:r>
            <a:r>
              <a:rPr lang="en-US" dirty="0" smtClean="0">
                <a:solidFill>
                  <a:schemeClr val="tx1"/>
                </a:solidFill>
                <a:effectLst>
                  <a:outerShdw blurRad="38100" dist="19050" dir="2700000" algn="tl" rotWithShape="0">
                    <a:schemeClr val="dk1">
                      <a:alpha val="40000"/>
                    </a:schemeClr>
                  </a:outerShdw>
                </a:effectLst>
              </a:rPr>
              <a:t> yang </a:t>
            </a:r>
            <a:r>
              <a:rPr lang="en-US" dirty="0" err="1" smtClean="0">
                <a:solidFill>
                  <a:schemeClr val="tx1"/>
                </a:solidFill>
                <a:effectLst>
                  <a:outerShdw blurRad="38100" dist="19050" dir="2700000" algn="tl" rotWithShape="0">
                    <a:schemeClr val="dk1">
                      <a:alpha val="40000"/>
                    </a:schemeClr>
                  </a:outerShdw>
                </a:effectLst>
              </a:rPr>
              <a:t>menghasilkan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mengalirkan</a:t>
            </a:r>
            <a:r>
              <a:rPr lang="en-US" dirty="0" smtClean="0">
                <a:solidFill>
                  <a:schemeClr val="tx1"/>
                </a:solidFill>
                <a:effectLst>
                  <a:outerShdw blurRad="38100" dist="19050" dir="2700000" algn="tl" rotWithShape="0">
                    <a:schemeClr val="dk1">
                      <a:alpha val="40000"/>
                    </a:schemeClr>
                  </a:outerShdw>
                </a:effectLst>
              </a:rPr>
              <a:t> air </a:t>
            </a:r>
            <a:r>
              <a:rPr lang="en-US" dirty="0" err="1" smtClean="0">
                <a:solidFill>
                  <a:schemeClr val="tx1"/>
                </a:solidFill>
                <a:effectLst>
                  <a:outerShdw blurRad="38100" dist="19050" dir="2700000" algn="tl" rotWithShape="0">
                    <a:schemeClr val="dk1">
                      <a:alpha val="40000"/>
                    </a:schemeClr>
                  </a:outerShdw>
                </a:effectLst>
              </a:rPr>
              <a:t>mata</a:t>
            </a:r>
            <a:r>
              <a:rPr lang="en-US" dirty="0" smtClean="0">
                <a:solidFill>
                  <a:schemeClr val="tx1"/>
                </a:solidFill>
                <a:effectLst>
                  <a:outerShdw blurRad="38100" dist="19050" dir="2700000" algn="tl" rotWithShape="0">
                    <a:schemeClr val="dk1">
                      <a:alpha val="40000"/>
                    </a:schemeClr>
                  </a:outerShdw>
                </a:effectLst>
              </a:rPr>
              <a:t>.</a:t>
            </a:r>
            <a:endParaRPr lang="en-US" dirty="0" smtClean="0">
              <a:solidFill>
                <a:schemeClr val="tx1"/>
              </a:solidFill>
              <a:effectLst>
                <a:outerShdw blurRad="38100" dist="19050" dir="2700000" algn="tl" rotWithShape="0">
                  <a:schemeClr val="dk1">
                    <a:alpha val="40000"/>
                  </a:schemeClr>
                </a:outerShdw>
              </a:effectLst>
            </a:endParaRPr>
          </a:p>
          <a:p>
            <a:pPr>
              <a:lnSpc>
                <a:spcPct val="150000"/>
              </a:lnSpc>
            </a:pPr>
            <a:r>
              <a:rPr lang="en-US" dirty="0" err="1" smtClean="0">
                <a:solidFill>
                  <a:schemeClr val="tx1"/>
                </a:solidFill>
                <a:effectLst>
                  <a:outerShdw blurRad="38100" dist="19050" dir="2700000" algn="tl" rotWithShape="0">
                    <a:schemeClr val="dk1">
                      <a:alpha val="40000"/>
                    </a:schemeClr>
                  </a:outerShdw>
                </a:effectLst>
              </a:rPr>
              <a:t>Kelopak</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mata merupakan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lipatan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kulit</a:t>
            </a:r>
            <a:r>
              <a:rPr lang="en-US" dirty="0" smtClean="0">
                <a:solidFill>
                  <a:schemeClr val="tx1"/>
                </a:solidFill>
                <a:effectLst>
                  <a:outerShdw blurRad="38100" dist="19050" dir="2700000" algn="tl" rotWithShape="0">
                    <a:schemeClr val="dk1">
                      <a:alpha val="40000"/>
                    </a:schemeClr>
                  </a:outerShdw>
                </a:effectLst>
              </a:rPr>
              <a:t> tipis yang </a:t>
            </a:r>
            <a:r>
              <a:rPr lang="en-US" dirty="0" err="1" smtClean="0">
                <a:solidFill>
                  <a:schemeClr val="tx1"/>
                </a:solidFill>
                <a:effectLst>
                  <a:outerShdw blurRad="38100" dist="19050" dir="2700000" algn="tl" rotWithShape="0">
                    <a:schemeClr val="dk1">
                      <a:alpha val="40000"/>
                    </a:schemeClr>
                  </a:outerShdw>
                </a:effectLst>
              </a:rPr>
              <a:t>melindungi</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mata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Kelopak</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mata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secara</a:t>
            </a:r>
            <a:r>
              <a:rPr lang="en-US" dirty="0" smtClean="0">
                <a:solidFill>
                  <a:schemeClr val="tx1"/>
                </a:solidFill>
                <a:effectLst>
                  <a:outerShdw blurRad="38100" dist="19050" dir="2700000" algn="tl" rotWithShape="0">
                    <a:schemeClr val="dk1">
                      <a:alpha val="40000"/>
                    </a:schemeClr>
                  </a:outerShdw>
                </a:effectLst>
              </a:rPr>
              <a:t> reflex </a:t>
            </a:r>
            <a:r>
              <a:rPr lang="en-US" dirty="0" err="1" smtClean="0">
                <a:solidFill>
                  <a:schemeClr val="tx1"/>
                </a:solidFill>
                <a:effectLst>
                  <a:outerShdw blurRad="38100" dist="19050" dir="2700000" algn="tl" rotWithShape="0">
                    <a:schemeClr val="dk1">
                      <a:alpha val="40000"/>
                    </a:schemeClr>
                  </a:outerShdw>
                </a:effectLst>
              </a:rPr>
              <a:t>segara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menutup</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untuk</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melindungi</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mata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dari</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benda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asing</a:t>
            </a:r>
            <a:r>
              <a:rPr lang="en-US" dirty="0" smtClean="0">
                <a:solidFill>
                  <a:schemeClr val="tx1"/>
                </a:solidFill>
                <a:effectLst>
                  <a:outerShdw blurRad="38100" dist="19050" dir="2700000" algn="tl" rotWithShape="0">
                    <a:schemeClr val="dk1">
                      <a:alpha val="40000"/>
                    </a:schemeClr>
                  </a:outerShdw>
                </a:effectLst>
              </a:rPr>
              <a:t>, angina, </a:t>
            </a:r>
            <a:r>
              <a:rPr lang="en-US" dirty="0" err="1" smtClean="0">
                <a:solidFill>
                  <a:schemeClr val="tx1"/>
                </a:solidFill>
                <a:effectLst>
                  <a:outerShdw blurRad="38100" dist="19050" dir="2700000" algn="tl" rotWithShape="0">
                    <a:schemeClr val="dk1">
                      <a:alpha val="40000"/>
                    </a:schemeClr>
                  </a:outerShdw>
                </a:effectLst>
              </a:rPr>
              <a:t>debu</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cahaya</a:t>
            </a:r>
            <a:r>
              <a:rPr lang="en-US" dirty="0" smtClean="0">
                <a:solidFill>
                  <a:schemeClr val="tx1"/>
                </a:solidFill>
                <a:effectLst>
                  <a:outerShdw blurRad="38100" dist="19050" dir="2700000" algn="tl" rotWithShape="0">
                    <a:schemeClr val="dk1">
                      <a:alpha val="40000"/>
                    </a:schemeClr>
                  </a:outerShdw>
                </a:effectLst>
              </a:rPr>
              <a:t> yang </a:t>
            </a:r>
            <a:r>
              <a:rPr lang="en-US" dirty="0" err="1" smtClean="0">
                <a:solidFill>
                  <a:schemeClr val="tx1"/>
                </a:solidFill>
                <a:effectLst>
                  <a:outerShdw blurRad="38100" dist="19050" dir="2700000" algn="tl" rotWithShape="0">
                    <a:schemeClr val="dk1">
                      <a:alpha val="40000"/>
                    </a:schemeClr>
                  </a:outerShdw>
                </a:effectLst>
              </a:rPr>
              <a:t>sangat</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penting</a:t>
            </a:r>
            <a:r>
              <a:rPr lang="en-US" dirty="0" smtClean="0">
                <a:solidFill>
                  <a:schemeClr val="tx1"/>
                </a:solidFill>
                <a:effectLst>
                  <a:outerShdw blurRad="38100" dist="19050" dir="2700000" algn="tl" rotWithShape="0">
                    <a:schemeClr val="dk1">
                      <a:alpha val="40000"/>
                    </a:schemeClr>
                  </a:outerShdw>
                </a:effectLst>
              </a:rPr>
              <a:t>.</a:t>
            </a:r>
            <a:endParaRPr lang="en-US" dirty="0" smtClean="0">
              <a:solidFill>
                <a:schemeClr val="tx1"/>
              </a:solidFill>
              <a:effectLst>
                <a:outerShdw blurRad="38100" dist="19050" dir="2700000" algn="tl" rotWithShape="0">
                  <a:schemeClr val="dk1">
                    <a:alpha val="40000"/>
                  </a:schemeClr>
                </a:outerShdw>
              </a:effectLst>
            </a:endParaRPr>
          </a:p>
          <a:p>
            <a:pPr>
              <a:lnSpc>
                <a:spcPct val="150000"/>
              </a:lnSpc>
            </a:pPr>
            <a:r>
              <a:rPr lang="en-US" dirty="0" err="1" smtClean="0">
                <a:solidFill>
                  <a:schemeClr val="tx1"/>
                </a:solidFill>
                <a:effectLst>
                  <a:outerShdw blurRad="38100" dist="19050" dir="2700000" algn="tl" rotWithShape="0">
                    <a:schemeClr val="dk1">
                      <a:alpha val="40000"/>
                    </a:schemeClr>
                  </a:outerShdw>
                </a:effectLst>
              </a:rPr>
              <a:t>Bulu</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mata merupakan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rambut</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pendek</a:t>
            </a:r>
            <a:r>
              <a:rPr lang="en-US" dirty="0" smtClean="0">
                <a:solidFill>
                  <a:schemeClr val="tx1"/>
                </a:solidFill>
                <a:effectLst>
                  <a:outerShdw blurRad="38100" dist="19050" dir="2700000" algn="tl" rotWithShape="0">
                    <a:schemeClr val="dk1">
                      <a:alpha val="40000"/>
                    </a:schemeClr>
                  </a:outerShdw>
                </a:effectLst>
              </a:rPr>
              <a:t> yang </a:t>
            </a:r>
            <a:r>
              <a:rPr lang="en-US" dirty="0" err="1" smtClean="0">
                <a:solidFill>
                  <a:schemeClr val="tx1"/>
                </a:solidFill>
                <a:effectLst>
                  <a:outerShdw blurRad="38100" dist="19050" dir="2700000" algn="tl" rotWithShape="0">
                    <a:schemeClr val="dk1">
                      <a:alpha val="40000"/>
                    </a:schemeClr>
                  </a:outerShdw>
                </a:effectLst>
              </a:rPr>
              <a:t>tumbuh</a:t>
            </a:r>
            <a:r>
              <a:rPr lang="en-US" dirty="0" smtClean="0">
                <a:solidFill>
                  <a:schemeClr val="tx1"/>
                </a:solidFill>
                <a:effectLst>
                  <a:outerShdw blurRad="38100" dist="19050" dir="2700000" algn="tl" rotWithShape="0">
                    <a:schemeClr val="dk1">
                      <a:alpha val="40000"/>
                    </a:schemeClr>
                  </a:outerShdw>
                </a:effectLst>
              </a:rPr>
              <a:t> di </a:t>
            </a:r>
            <a:r>
              <a:rPr lang="en-US" dirty="0" err="1" smtClean="0">
                <a:solidFill>
                  <a:schemeClr val="tx1"/>
                </a:solidFill>
                <a:effectLst>
                  <a:outerShdw blurRad="38100" dist="19050" dir="2700000" algn="tl" rotWithShape="0">
                    <a:schemeClr val="dk1">
                      <a:alpha val="40000"/>
                    </a:schemeClr>
                  </a:outerShdw>
                </a:effectLst>
              </a:rPr>
              <a:t>ujung</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kelopak</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mata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berfungsi</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membantu</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melindungi</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mata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dengan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bertindak</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sebagai</a:t>
            </a:r>
            <a:r>
              <a:rPr lang="en-US" dirty="0">
                <a:solidFill>
                  <a:schemeClr val="tx1"/>
                </a:solidFill>
                <a:effectLst>
                  <a:outerShdw blurRad="38100" dist="19050" dir="2700000" algn="tl" rotWithShape="0">
                    <a:schemeClr val="dk1">
                      <a:alpha val="40000"/>
                    </a:schemeClr>
                  </a:outerShdw>
                </a:effectLst>
              </a:rPr>
              <a:t> </a:t>
            </a:r>
            <a:r>
              <a:rPr lang="en-US" dirty="0" smtClean="0">
                <a:solidFill>
                  <a:schemeClr val="tx1"/>
                </a:solidFill>
                <a:effectLst>
                  <a:outerShdw blurRad="38100" dist="19050" dir="2700000" algn="tl" rotWithShape="0">
                    <a:schemeClr val="dk1">
                      <a:alpha val="40000"/>
                    </a:schemeClr>
                  </a:outerShdw>
                </a:effectLst>
              </a:rPr>
              <a:t>barrier (</a:t>
            </a:r>
            <a:r>
              <a:rPr lang="en-US" dirty="0" err="1" smtClean="0">
                <a:solidFill>
                  <a:schemeClr val="tx1"/>
                </a:solidFill>
                <a:effectLst>
                  <a:outerShdw blurRad="38100" dist="19050" dir="2700000" algn="tl" rotWithShape="0">
                    <a:schemeClr val="dk1">
                      <a:alpha val="40000"/>
                    </a:schemeClr>
                  </a:outerShdw>
                </a:effectLst>
              </a:rPr>
              <a:t>penghalang</a:t>
            </a:r>
            <a:r>
              <a:rPr lang="en-US" dirty="0" smtClean="0">
                <a:solidFill>
                  <a:schemeClr val="tx1"/>
                </a:solidFill>
                <a:effectLst>
                  <a:outerShdw blurRad="38100" dist="19050" dir="2700000" algn="tl" rotWithShape="0">
                    <a:schemeClr val="dk1">
                      <a:alpha val="40000"/>
                    </a:schemeClr>
                  </a:outerShdw>
                </a:effectLst>
              </a:rPr>
              <a:t>).</a:t>
            </a:r>
            <a:r>
              <a:rPr lang="en-US" dirty="0" err="1" smtClean="0">
                <a:solidFill>
                  <a:schemeClr val="tx1"/>
                </a:solidFill>
                <a:effectLst>
                  <a:outerShdw blurRad="38100" dist="19050" dir="2700000" algn="tl" rotWithShape="0">
                    <a:schemeClr val="dk1">
                      <a:alpha val="40000"/>
                    </a:schemeClr>
                  </a:outerShdw>
                </a:effectLst>
              </a:rPr>
              <a:t>Kelenjar</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lakrimalis terletak</a:t>
            </a:r>
            <a:r>
              <a:rPr lang="en-US" dirty="0" smtClean="0">
                <a:solidFill>
                  <a:schemeClr val="tx1"/>
                </a:solidFill>
                <a:effectLst>
                  <a:outerShdw blurRad="38100" dist="19050" dir="2700000" algn="tl" rotWithShape="0">
                    <a:schemeClr val="dk1">
                      <a:alpha val="40000"/>
                    </a:schemeClr>
                  </a:outerShdw>
                </a:effectLst>
              </a:rPr>
              <a:t> di </a:t>
            </a:r>
            <a:r>
              <a:rPr lang="en-US" dirty="0" err="1" smtClean="0">
                <a:solidFill>
                  <a:schemeClr val="tx1"/>
                </a:solidFill>
                <a:effectLst>
                  <a:outerShdw blurRad="38100" dist="19050" dir="2700000" algn="tl" rotWithShape="0">
                    <a:schemeClr val="dk1">
                      <a:alpha val="40000"/>
                    </a:schemeClr>
                  </a:outerShdw>
                </a:effectLst>
              </a:rPr>
              <a:t>puncak</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tepi</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luar</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dari</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mata</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kiri</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kanan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dan</a:t>
            </a:r>
            <a:r>
              <a:rPr lang="en-US" dirty="0" smtClean="0">
                <a:solidFill>
                  <a:schemeClr val="tx1"/>
                </a:solidFill>
                <a:effectLst>
                  <a:outerShdw blurRad="38100" dist="19050" dir="2700000" algn="tl" rotWithShape="0">
                    <a:schemeClr val="dk1">
                      <a:alpha val="40000"/>
                    </a:schemeClr>
                  </a:outerShdw>
                </a:effectLst>
              </a:rPr>
              <a:t> </a:t>
            </a:r>
            <a:r>
              <a:rPr lang="en-US" dirty="0" err="1" smtClean="0">
                <a:solidFill>
                  <a:schemeClr val="tx1"/>
                </a:solidFill>
                <a:effectLst>
                  <a:outerShdw blurRad="38100" dist="19050" dir="2700000" algn="tl" rotWithShape="0">
                    <a:schemeClr val="dk1">
                      <a:alpha val="40000"/>
                    </a:schemeClr>
                  </a:outerShdw>
                </a:effectLst>
              </a:rPr>
              <a:t>menghasilkan</a:t>
            </a:r>
            <a:r>
              <a:rPr lang="en-US" dirty="0" smtClean="0">
                <a:solidFill>
                  <a:schemeClr val="tx1"/>
                </a:solidFill>
                <a:effectLst>
                  <a:outerShdw blurRad="38100" dist="19050" dir="2700000" algn="tl" rotWithShape="0">
                    <a:schemeClr val="dk1">
                      <a:alpha val="40000"/>
                    </a:schemeClr>
                  </a:outerShdw>
                </a:effectLst>
              </a:rPr>
              <a:t> air </a:t>
            </a:r>
            <a:r>
              <a:rPr lang="en-US" dirty="0" err="1" smtClean="0">
                <a:solidFill>
                  <a:schemeClr val="tx1"/>
                </a:solidFill>
                <a:effectLst>
                  <a:outerShdw blurRad="38100" dist="19050" dir="2700000" algn="tl" rotWithShape="0">
                    <a:schemeClr val="dk1">
                      <a:alpha val="40000"/>
                    </a:schemeClr>
                  </a:outerShdw>
                </a:effectLst>
              </a:rPr>
              <a:t>mata</a:t>
            </a:r>
            <a:r>
              <a:rPr lang="en-US" dirty="0" smtClean="0">
                <a:solidFill>
                  <a:schemeClr val="tx1"/>
                </a:solidFill>
                <a:effectLst>
                  <a:outerShdw blurRad="38100" dist="19050" dir="2700000" algn="tl" rotWithShape="0">
                    <a:schemeClr val="dk1">
                      <a:alpha val="40000"/>
                    </a:schemeClr>
                  </a:outerShdw>
                </a:effectLst>
              </a:rPr>
              <a:t> yang </a:t>
            </a:r>
            <a:r>
              <a:rPr lang="en-US" dirty="0" err="1" smtClean="0">
                <a:solidFill>
                  <a:schemeClr val="tx1"/>
                </a:solidFill>
                <a:effectLst>
                  <a:outerShdw blurRad="38100" dist="19050" dir="2700000" algn="tl" rotWithShape="0">
                    <a:schemeClr val="dk1">
                      <a:alpha val="40000"/>
                    </a:schemeClr>
                  </a:outerShdw>
                </a:effectLst>
              </a:rPr>
              <a:t>encer</a:t>
            </a:r>
            <a:r>
              <a:rPr lang="en-US" dirty="0" smtClean="0">
                <a:solidFill>
                  <a:schemeClr val="tx1"/>
                </a:solidFill>
                <a:effectLst>
                  <a:outerShdw blurRad="38100" dist="19050" dir="2700000" algn="tl" rotWithShape="0">
                    <a:schemeClr val="dk1">
                      <a:alpha val="40000"/>
                    </a:schemeClr>
                  </a:outerShdw>
                </a:effectLst>
              </a:rPr>
              <a:t>.</a:t>
            </a:r>
            <a:r>
              <a:rPr lang="en-US" sz="1600" dirty="0" smtClean="0">
                <a:solidFill>
                  <a:schemeClr val="tx1"/>
                </a:solidFill>
                <a:effectLst>
                  <a:outerShdw blurRad="38100" dist="19050" dir="2700000" algn="tl" rotWithShape="0">
                    <a:schemeClr val="dk1">
                      <a:alpha val="40000"/>
                    </a:schemeClr>
                  </a:outerShdw>
                </a:effectLst>
              </a:rPr>
              <a:t> </a:t>
            </a:r>
            <a:endParaRPr lang="en-US" sz="1600" dirty="0" smtClean="0">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241" y="122865"/>
            <a:ext cx="8596668" cy="740020"/>
          </a:xfrm>
        </p:spPr>
        <p:txBody>
          <a:bodyPr/>
          <a:lstStyle/>
          <a:p>
            <a:r>
              <a:rPr lang="en-US" dirty="0" err="1" smtClean="0">
                <a:latin typeface="Comic Sans MS" panose="030F0702030302020204" charset="0"/>
              </a:rPr>
              <a:t>Anatomi</a:t>
            </a:r>
            <a:r>
              <a:rPr lang="en-US" dirty="0" smtClean="0">
                <a:latin typeface="Comic Sans MS" panose="030F0702030302020204" charset="0"/>
              </a:rPr>
              <a:t> </a:t>
            </a:r>
            <a:r>
              <a:rPr lang="en-US" dirty="0" err="1" smtClean="0">
                <a:latin typeface="Comic Sans MS" panose="030F0702030302020204" charset="0"/>
              </a:rPr>
              <a:t>dan</a:t>
            </a:r>
            <a:r>
              <a:rPr lang="en-US" dirty="0" smtClean="0">
                <a:latin typeface="Comic Sans MS" panose="030F0702030302020204" charset="0"/>
              </a:rPr>
              <a:t> </a:t>
            </a:r>
            <a:r>
              <a:rPr lang="en-US" dirty="0" err="1" smtClean="0">
                <a:latin typeface="Comic Sans MS" panose="030F0702030302020204" charset="0"/>
              </a:rPr>
              <a:t>fisiologi</a:t>
            </a:r>
            <a:endParaRPr lang="en-US" dirty="0">
              <a:latin typeface="Comic Sans MS" panose="030F0702030302020204" charset="0"/>
            </a:endParaRPr>
          </a:p>
        </p:txBody>
      </p:sp>
      <p:sp>
        <p:nvSpPr>
          <p:cNvPr id="3" name="Content Placeholder 2"/>
          <p:cNvSpPr>
            <a:spLocks noGrp="1"/>
          </p:cNvSpPr>
          <p:nvPr>
            <p:ph idx="1"/>
          </p:nvPr>
        </p:nvSpPr>
        <p:spPr>
          <a:xfrm>
            <a:off x="690213" y="862885"/>
            <a:ext cx="8596668" cy="4987186"/>
          </a:xfrm>
        </p:spPr>
        <p:txBody>
          <a:bodyPr>
            <a:noAutofit/>
          </a:bodyPr>
          <a:lstStyle/>
          <a:p>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Sklera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bagian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putih</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mata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merypakan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lapisan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luar</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mata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berwarna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putih</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relative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kuat</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a:t>
            </a:r>
            <a:endPar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Konjungtiva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selaput</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tipis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melapisi</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bagian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dalam</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kelopak</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mata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bagian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luar</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sclera.</a:t>
            </a:r>
            <a:endPar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Kornea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struktur</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transparan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menyerupai</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kubah</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merupakan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pembungkus</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dari</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iris, pupil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bilik</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anterior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serta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membantu</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memfokuskan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cahaya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a:t>
            </a:r>
            <a:endPar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Pupil :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daerah</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hitam</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tengah-tengah</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iris.</a:t>
            </a:r>
            <a:endPar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Iris :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jaringan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berwarna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berbentuk</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cincin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menggantung</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di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eblakang</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kornea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di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depan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lensa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berfungsi</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mengatur</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jumlah</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cahaya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masuk</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ke</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mata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dengan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cara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merubah</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ukuran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pupil.</a:t>
            </a:r>
            <a:endPar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Lensa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struktur</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cembung</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ganda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tergantung</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di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antara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humor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aqueus</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vitereus</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berfungsi</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membantu</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memfokuskan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cahaya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ke</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retina.</a:t>
            </a:r>
            <a:endPar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Retina :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lapisan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jaringan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peka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cahaya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terletak</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di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bagian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belakang</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bola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mata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berfungsi</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mengirimkan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pesan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visual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melalui</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saraf</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optikus</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ke</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otak</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a:t>
            </a:r>
            <a:endPar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Saraf</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optikus</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kumpulan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jutaan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serat</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saraf</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membawa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pesan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visual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dari</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retina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ke</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otak</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a:t>
            </a:r>
            <a:endPar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a:p>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Humor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aqueus</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cairan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jernih</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encer</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mengalir</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di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antara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lensa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kornea</a:t>
            </a:r>
            <a:endPar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a:p>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Humor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vitreus</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 gel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transparan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yang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terdapat</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di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belakang</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lensa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di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depan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retina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mengisi</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segmen</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 posterior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mata</a:t>
            </a:r>
            <a:r>
              <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rPr>
              <a:t>).</a:t>
            </a:r>
            <a:endParaRPr lang="en-US" sz="1600" dirty="0" smtClean="0">
              <a:solidFill>
                <a:schemeClr val="tx1"/>
              </a:solidFill>
              <a:effectLst>
                <a:outerShdw blurRad="38100" dist="19050" dir="2700000" algn="tl" rotWithShape="0">
                  <a:schemeClr val="dk1">
                    <a:alpha val="40000"/>
                  </a:schemeClr>
                </a:outerShdw>
              </a:effectLst>
              <a:latin typeface="Comic Sans MS" panose="030F07020303020202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1470"/>
          </a:xfrm>
        </p:spPr>
        <p:txBody>
          <a:bodyPr/>
          <a:lstStyle/>
          <a:p>
            <a:r>
              <a:rPr lang="en-US" dirty="0" err="1" smtClean="0">
                <a:solidFill>
                  <a:schemeClr val="accent1"/>
                </a:solidFill>
                <a:effectLst>
                  <a:outerShdw blurRad="38100" dist="25400" dir="5400000" algn="ctr" rotWithShape="0">
                    <a:srgbClr val="6E747A">
                      <a:alpha val="43000"/>
                    </a:srgbClr>
                  </a:outerShdw>
                </a:effectLst>
                <a:latin typeface="Comic Sans MS" panose="030F0702030302020204" charset="0"/>
              </a:rPr>
              <a:t>Penyakit</a:t>
            </a:r>
            <a:r>
              <a:rPr lang="en-US" dirty="0" smtClean="0">
                <a:solidFill>
                  <a:schemeClr val="accent1"/>
                </a:solidFill>
                <a:effectLst>
                  <a:outerShdw blurRad="38100" dist="25400" dir="5400000" algn="ctr" rotWithShape="0">
                    <a:srgbClr val="6E747A">
                      <a:alpha val="43000"/>
                    </a:srgbClr>
                  </a:outerShdw>
                </a:effectLst>
                <a:latin typeface="Comic Sans MS" panose="030F0702030302020204" charset="0"/>
              </a:rPr>
              <a:t> </a:t>
            </a:r>
            <a:r>
              <a:rPr lang="en-US" dirty="0" err="1" smtClean="0">
                <a:solidFill>
                  <a:schemeClr val="accent1"/>
                </a:solidFill>
                <a:effectLst>
                  <a:outerShdw blurRad="38100" dist="25400" dir="5400000" algn="ctr" rotWithShape="0">
                    <a:srgbClr val="6E747A">
                      <a:alpha val="43000"/>
                    </a:srgbClr>
                  </a:outerShdw>
                </a:effectLst>
                <a:latin typeface="Comic Sans MS" panose="030F0702030302020204" charset="0"/>
              </a:rPr>
              <a:t>pada</a:t>
            </a:r>
            <a:r>
              <a:rPr lang="en-US" dirty="0" smtClean="0">
                <a:solidFill>
                  <a:schemeClr val="accent1"/>
                </a:solidFill>
                <a:effectLst>
                  <a:outerShdw blurRad="38100" dist="25400" dir="5400000" algn="ctr" rotWithShape="0">
                    <a:srgbClr val="6E747A">
                      <a:alpha val="43000"/>
                    </a:srgbClr>
                  </a:outerShdw>
                </a:effectLst>
                <a:latin typeface="Comic Sans MS" panose="030F0702030302020204" charset="0"/>
              </a:rPr>
              <a:t> </a:t>
            </a:r>
            <a:r>
              <a:rPr lang="en-US" dirty="0" err="1" smtClean="0">
                <a:solidFill>
                  <a:schemeClr val="accent1"/>
                </a:solidFill>
                <a:effectLst>
                  <a:outerShdw blurRad="38100" dist="25400" dir="5400000" algn="ctr" rotWithShape="0">
                    <a:srgbClr val="6E747A">
                      <a:alpha val="43000"/>
                    </a:srgbClr>
                  </a:outerShdw>
                </a:effectLst>
                <a:latin typeface="Comic Sans MS" panose="030F0702030302020204" charset="0"/>
              </a:rPr>
              <a:t>mata</a:t>
            </a:r>
            <a:r>
              <a:rPr lang="en-US" dirty="0" smtClean="0">
                <a:solidFill>
                  <a:schemeClr val="accent1"/>
                </a:solidFill>
                <a:effectLst>
                  <a:outerShdw blurRad="38100" dist="25400" dir="5400000" algn="ctr" rotWithShape="0">
                    <a:srgbClr val="6E747A">
                      <a:alpha val="43000"/>
                    </a:srgbClr>
                  </a:outerShdw>
                </a:effectLst>
                <a:latin typeface="Comic Sans MS" panose="030F0702030302020204" charset="0"/>
              </a:rPr>
              <a:t> </a:t>
            </a:r>
            <a:endParaRPr lang="en-US" dirty="0" smtClean="0">
              <a:solidFill>
                <a:schemeClr val="accent1"/>
              </a:solidFill>
              <a:effectLst>
                <a:outerShdw blurRad="38100" dist="25400" dir="5400000" algn="ctr" rotWithShape="0">
                  <a:srgbClr val="6E747A">
                    <a:alpha val="43000"/>
                  </a:srgbClr>
                </a:outerShdw>
              </a:effectLst>
              <a:latin typeface="Comic Sans MS" panose="030F0702030302020204" charset="0"/>
            </a:endParaRPr>
          </a:p>
        </p:txBody>
      </p:sp>
      <p:sp>
        <p:nvSpPr>
          <p:cNvPr id="3" name="Content Placeholder 2"/>
          <p:cNvSpPr>
            <a:spLocks noGrp="1"/>
          </p:cNvSpPr>
          <p:nvPr>
            <p:ph idx="1"/>
          </p:nvPr>
        </p:nvSpPr>
        <p:spPr>
          <a:xfrm>
            <a:off x="677545" y="1480820"/>
            <a:ext cx="8596630" cy="4722495"/>
          </a:xfrm>
        </p:spPr>
        <p:txBody>
          <a:bodyPr>
            <a:noAutofit/>
          </a:bodyPr>
          <a:lstStyle/>
          <a:p>
            <a:pPr marL="0" indent="0">
              <a:buNone/>
            </a:pPr>
            <a:r>
              <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	</a:t>
            </a:r>
            <a:r>
              <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1. Katarak</a:t>
            </a:r>
            <a:endParaRPr 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buNone/>
            </a:pPr>
            <a:r>
              <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	Katarak menyebabkan lensa mata menjadi berawan, sehingga penglihatan tampak kabur pada awalnya. Penderita katarak biasanya kesulitan melihat di malam hari, sensitif terhadap cahaya, dan tidak bisa membedakan warna dengan jelas.</a:t>
            </a:r>
            <a:endPar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buNone/>
            </a:pPr>
            <a:r>
              <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	2. Glaukoma	</a:t>
            </a:r>
            <a:endPar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buNone/>
            </a:pPr>
            <a:r>
              <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	Ada dua jenis glaukoma, yaitu glaukoma sudut terbuka primer dan glaukoma sudut tertutup. Keduanya bisa disebabkan oleh faktor usia, keturunan, komplikasi hipertensi pada mata, komplikasi diabetes, hingga penyakit mata tertentu seperti ablasi retina dan retinitis (infeksi peradangan retina).</a:t>
            </a:r>
            <a:endPar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buNone/>
            </a:pPr>
            <a:r>
              <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	3. Konjungtivitis (mata merah)</a:t>
            </a:r>
            <a:endPar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buNone/>
            </a:pPr>
            <a:r>
              <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	Konjungtivitis atau iritasi mata sering terjadi di Indonesia akibat paparan asap polusi, alergi, paparan zat kimia (sabun atau sampo), hingga infeksi (virus, bakteri, dan jamur).</a:t>
            </a:r>
            <a:endPar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buNone/>
            </a:pPr>
            <a:r>
              <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	4. Strabismus</a:t>
            </a:r>
            <a:endPar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buNone/>
            </a:pPr>
            <a:r>
              <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rPr>
              <a:t>	Strabismus adalah kondisi ketika mata Anda tidak sejajar dengan benar dan mengarah ke arah yang berbeda. Anda mungkin mengenalnya dengan istilah mata juling. </a:t>
            </a:r>
            <a:endPar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buNone/>
            </a:pPr>
            <a:endParaRPr lang="id-ID" altLang="en-US" sz="1600" dirty="0" err="1" smtClean="0">
              <a:solidFill>
                <a:schemeClr val="tx1"/>
              </a:solidFill>
              <a:effectLst>
                <a:outerShdw blurRad="38100" dist="19050" dir="2700000" algn="tl" rotWithShape="0">
                  <a:schemeClr val="dk1">
                    <a:alpha val="40000"/>
                  </a:schemeClr>
                </a:outerShdw>
              </a:effectLst>
              <a:latin typeface="Comic Sans MS" panose="030F07020303020202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2834"/>
          </a:xfrm>
        </p:spPr>
        <p:txBody>
          <a:bodyPr/>
          <a:lstStyle/>
          <a:p>
            <a:r>
              <a:rPr lang="en-US" dirty="0" smtClean="0">
                <a:latin typeface="Comic Sans MS" panose="030F0702030302020204" charset="0"/>
              </a:rPr>
              <a:t>INDERA PENDENGAR (TELINGA )</a:t>
            </a:r>
            <a:endParaRPr lang="en-US" dirty="0">
              <a:latin typeface="Comic Sans MS" panose="030F0702030302020204" charset="0"/>
            </a:endParaRPr>
          </a:p>
        </p:txBody>
      </p:sp>
      <p:sp>
        <p:nvSpPr>
          <p:cNvPr id="3" name="Content Placeholder 2"/>
          <p:cNvSpPr>
            <a:spLocks noGrp="1"/>
          </p:cNvSpPr>
          <p:nvPr>
            <p:ph idx="1"/>
          </p:nvPr>
        </p:nvSpPr>
        <p:spPr/>
        <p:txBody>
          <a:bodyPr>
            <a:normAutofit lnSpcReduction="20000"/>
          </a:bodyPr>
          <a:lstStyle/>
          <a:p>
            <a:pPr marL="0" indent="0" algn="ctr">
              <a:lnSpc>
                <a:spcPct val="150000"/>
              </a:lnSpc>
              <a:buNone/>
            </a:pPr>
            <a:r>
              <a:rPr lang="id-ID" altLang="en-US" sz="2000" dirty="0" err="1" smtClean="0">
                <a:latin typeface="Comic Sans MS" panose="030F0702030302020204" charset="0"/>
              </a:rPr>
              <a:t>	</a:t>
            </a:r>
            <a:r>
              <a:rPr lang="en-US" sz="2000" dirty="0" err="1" smtClean="0">
                <a:latin typeface="Comic Sans MS" panose="030F0702030302020204" charset="0"/>
              </a:rPr>
              <a:t>Telinga manusia adalah “labirin” yang rumit. Sebab, panca indra pendengaran harus bekerja keras, agar suara bisa diterima oleh otak. Pertama-tama, suara masuk ke dalam telinga bagian luar, dan diteruskan ke saluran pendengaran eksternal.</a:t>
            </a:r>
            <a:endParaRPr lang="en-US" sz="2000" dirty="0" err="1" smtClean="0">
              <a:latin typeface="Comic Sans MS" panose="030F0702030302020204" charset="0"/>
            </a:endParaRPr>
          </a:p>
          <a:p>
            <a:pPr marL="0" indent="0" algn="ctr">
              <a:lnSpc>
                <a:spcPct val="150000"/>
              </a:lnSpc>
              <a:buNone/>
            </a:pPr>
            <a:r>
              <a:rPr lang="id-ID" altLang="en-US" sz="2000" dirty="0" err="1" smtClean="0">
                <a:latin typeface="Comic Sans MS" panose="030F0702030302020204" charset="0"/>
              </a:rPr>
              <a:t>	</a:t>
            </a:r>
            <a:r>
              <a:rPr lang="en-US" sz="2000" dirty="0" err="1" smtClean="0">
                <a:latin typeface="Comic Sans MS" panose="030F0702030302020204" charset="0"/>
              </a:rPr>
              <a:t>Secara</a:t>
            </a:r>
            <a:r>
              <a:rPr lang="en-US" sz="2000" dirty="0" smtClean="0">
                <a:latin typeface="Comic Sans MS" panose="030F0702030302020204" charset="0"/>
              </a:rPr>
              <a:t> </a:t>
            </a:r>
            <a:r>
              <a:rPr lang="en-US" sz="2000" dirty="0" err="1" smtClean="0">
                <a:latin typeface="Comic Sans MS" panose="030F0702030302020204" charset="0"/>
              </a:rPr>
              <a:t>anatomis</a:t>
            </a:r>
            <a:r>
              <a:rPr lang="en-US" sz="2000" dirty="0" smtClean="0">
                <a:latin typeface="Comic Sans MS" panose="030F0702030302020204" charset="0"/>
              </a:rPr>
              <a:t>, </a:t>
            </a: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dibagi</a:t>
            </a:r>
            <a:r>
              <a:rPr lang="en-US" sz="2000" dirty="0" smtClean="0">
                <a:latin typeface="Comic Sans MS" panose="030F0702030302020204" charset="0"/>
              </a:rPr>
              <a:t> </a:t>
            </a:r>
            <a:r>
              <a:rPr lang="en-US" sz="2000" dirty="0" err="1" smtClean="0">
                <a:latin typeface="Comic Sans MS" panose="030F0702030302020204" charset="0"/>
              </a:rPr>
              <a:t>menjadi</a:t>
            </a:r>
            <a:r>
              <a:rPr lang="en-US" sz="2000" dirty="0" smtClean="0">
                <a:latin typeface="Comic Sans MS" panose="030F0702030302020204" charset="0"/>
              </a:rPr>
              <a:t> </a:t>
            </a:r>
            <a:r>
              <a:rPr lang="en-US" sz="2000" dirty="0" err="1" smtClean="0">
                <a:latin typeface="Comic Sans MS" panose="030F0702030302020204" charset="0"/>
              </a:rPr>
              <a:t>tiga</a:t>
            </a:r>
            <a:r>
              <a:rPr lang="en-US" sz="2000" dirty="0" smtClean="0">
                <a:latin typeface="Comic Sans MS" panose="030F0702030302020204" charset="0"/>
              </a:rPr>
              <a:t> </a:t>
            </a:r>
            <a:r>
              <a:rPr lang="en-US" sz="2000" dirty="0" err="1" smtClean="0">
                <a:latin typeface="Comic Sans MS" panose="030F0702030302020204" charset="0"/>
              </a:rPr>
              <a:t>bagian</a:t>
            </a:r>
            <a:r>
              <a:rPr lang="en-US" sz="2000" dirty="0" smtClean="0">
                <a:latin typeface="Comic Sans MS" panose="030F0702030302020204" charset="0"/>
              </a:rPr>
              <a:t> </a:t>
            </a:r>
            <a:r>
              <a:rPr lang="en-US" sz="2000" dirty="0" err="1" smtClean="0">
                <a:latin typeface="Comic Sans MS" panose="030F0702030302020204" charset="0"/>
              </a:rPr>
              <a:t>yaitu</a:t>
            </a:r>
            <a:r>
              <a:rPr lang="en-US" sz="2000" dirty="0">
                <a:latin typeface="Comic Sans MS" panose="030F0702030302020204" charset="0"/>
              </a:rPr>
              <a:t> </a:t>
            </a:r>
            <a:r>
              <a:rPr lang="en-US" sz="2000" dirty="0" err="1" smtClean="0">
                <a:latin typeface="Comic Sans MS" panose="030F0702030302020204" charset="0"/>
              </a:rPr>
              <a:t>bagian</a:t>
            </a:r>
            <a:r>
              <a:rPr lang="en-US" sz="2000" dirty="0" smtClean="0">
                <a:latin typeface="Comic Sans MS" panose="030F0702030302020204" charset="0"/>
              </a:rPr>
              <a:t> </a:t>
            </a:r>
            <a:r>
              <a:rPr lang="en-US" sz="2000" dirty="0" err="1" smtClean="0">
                <a:latin typeface="Comic Sans MS" panose="030F0702030302020204" charset="0"/>
              </a:rPr>
              <a:t>luar</a:t>
            </a:r>
            <a:r>
              <a:rPr lang="en-US" sz="2000" dirty="0" smtClean="0">
                <a:latin typeface="Comic Sans MS" panose="030F0702030302020204" charset="0"/>
              </a:rPr>
              <a:t>, </a:t>
            </a:r>
            <a:r>
              <a:rPr lang="en-US" sz="2000" dirty="0" err="1" smtClean="0">
                <a:latin typeface="Comic Sans MS" panose="030F0702030302020204" charset="0"/>
              </a:rPr>
              <a:t>tengah</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dalam</a:t>
            </a:r>
            <a:r>
              <a:rPr lang="en-US" sz="2000" dirty="0" smtClean="0">
                <a:latin typeface="Comic Sans MS" panose="030F0702030302020204" charset="0"/>
              </a:rPr>
              <a:t>.</a:t>
            </a: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luar</a:t>
            </a:r>
            <a:r>
              <a:rPr lang="en-US" sz="2000" dirty="0" smtClean="0">
                <a:latin typeface="Comic Sans MS" panose="030F0702030302020204" charset="0"/>
              </a:rPr>
              <a:t> </a:t>
            </a:r>
            <a:r>
              <a:rPr lang="en-US" sz="2000" dirty="0" err="1" smtClean="0">
                <a:latin typeface="Comic Sans MS" panose="030F0702030302020204" charset="0"/>
              </a:rPr>
              <a:t>terdiri</a:t>
            </a:r>
            <a:r>
              <a:rPr lang="en-US" sz="2000" dirty="0" smtClean="0">
                <a:latin typeface="Comic Sans MS" panose="030F0702030302020204" charset="0"/>
              </a:rPr>
              <a:t> </a:t>
            </a:r>
            <a:r>
              <a:rPr lang="en-US" sz="2000" dirty="0" err="1" smtClean="0">
                <a:latin typeface="Comic Sans MS" panose="030F0702030302020204" charset="0"/>
              </a:rPr>
              <a:t>dari</a:t>
            </a:r>
            <a:r>
              <a:rPr lang="en-US" sz="2000" dirty="0" smtClean="0">
                <a:latin typeface="Comic Sans MS" panose="030F0702030302020204" charset="0"/>
              </a:rPr>
              <a:t> </a:t>
            </a:r>
            <a:r>
              <a:rPr lang="en-US" sz="2000" dirty="0" err="1" smtClean="0">
                <a:latin typeface="Comic Sans MS" panose="030F0702030302020204" charset="0"/>
              </a:rPr>
              <a:t>aurikula</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meatus </a:t>
            </a:r>
            <a:r>
              <a:rPr lang="en-US" sz="2000" dirty="0" err="1" smtClean="0">
                <a:latin typeface="Comic Sans MS" panose="030F0702030302020204" charset="0"/>
              </a:rPr>
              <a:t>akustikus</a:t>
            </a:r>
            <a:r>
              <a:rPr lang="en-US" sz="2000" dirty="0" smtClean="0">
                <a:latin typeface="Comic Sans MS" panose="030F0702030302020204" charset="0"/>
              </a:rPr>
              <a:t> </a:t>
            </a:r>
            <a:r>
              <a:rPr lang="en-US" sz="2000" dirty="0" err="1" smtClean="0">
                <a:latin typeface="Comic Sans MS" panose="030F0702030302020204" charset="0"/>
              </a:rPr>
              <a:t>eksternus</a:t>
            </a:r>
            <a:r>
              <a:rPr lang="en-US" sz="2000" dirty="0" smtClean="0">
                <a:latin typeface="Comic Sans MS" panose="030F0702030302020204" charset="0"/>
              </a:rPr>
              <a:t>. </a:t>
            </a: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tengah</a:t>
            </a:r>
            <a:r>
              <a:rPr lang="en-US" sz="2000" dirty="0" smtClean="0">
                <a:latin typeface="Comic Sans MS" panose="030F0702030302020204" charset="0"/>
              </a:rPr>
              <a:t> </a:t>
            </a:r>
            <a:r>
              <a:rPr lang="en-US" sz="2000" dirty="0" err="1" smtClean="0">
                <a:latin typeface="Comic Sans MS" panose="030F0702030302020204" charset="0"/>
              </a:rPr>
              <a:t>terdiri</a:t>
            </a:r>
            <a:r>
              <a:rPr lang="en-US" sz="2000" dirty="0" smtClean="0">
                <a:latin typeface="Comic Sans MS" panose="030F0702030302020204" charset="0"/>
              </a:rPr>
              <a:t> </a:t>
            </a:r>
            <a:r>
              <a:rPr lang="en-US" sz="2000" dirty="0" err="1" smtClean="0">
                <a:latin typeface="Comic Sans MS" panose="030F0702030302020204" charset="0"/>
              </a:rPr>
              <a:t>dari</a:t>
            </a:r>
            <a:r>
              <a:rPr lang="en-US" sz="2000" dirty="0" smtClean="0">
                <a:latin typeface="Comic Sans MS" panose="030F0702030302020204" charset="0"/>
              </a:rPr>
              <a:t> </a:t>
            </a:r>
            <a:r>
              <a:rPr lang="en-US" sz="2000" dirty="0" err="1" smtClean="0">
                <a:latin typeface="Comic Sans MS" panose="030F0702030302020204" charset="0"/>
              </a:rPr>
              <a:t>ossicle</a:t>
            </a:r>
            <a:r>
              <a:rPr lang="en-US" sz="2000" dirty="0" smtClean="0">
                <a:latin typeface="Comic Sans MS" panose="030F0702030302020204" charset="0"/>
              </a:rPr>
              <a:t> (</a:t>
            </a:r>
            <a:r>
              <a:rPr lang="en-US" sz="2000" dirty="0" err="1" smtClean="0">
                <a:latin typeface="Comic Sans MS" panose="030F0702030302020204" charset="0"/>
              </a:rPr>
              <a:t>tulang-tulang</a:t>
            </a:r>
            <a:r>
              <a:rPr lang="en-US" sz="2000" dirty="0" smtClean="0">
                <a:latin typeface="Comic Sans MS" panose="030F0702030302020204" charset="0"/>
              </a:rPr>
              <a:t> </a:t>
            </a:r>
            <a:r>
              <a:rPr lang="en-US" sz="2000" dirty="0" err="1" smtClean="0">
                <a:latin typeface="Comic Sans MS" panose="030F0702030302020204" charset="0"/>
              </a:rPr>
              <a:t>pendengaran</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cavum</a:t>
            </a:r>
            <a:r>
              <a:rPr lang="en-US" sz="2000" dirty="0" smtClean="0">
                <a:latin typeface="Comic Sans MS" panose="030F0702030302020204" charset="0"/>
              </a:rPr>
              <a:t> timpani. </a:t>
            </a: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dalam</a:t>
            </a:r>
            <a:r>
              <a:rPr lang="en-US" sz="2000" dirty="0" smtClean="0">
                <a:latin typeface="Comic Sans MS" panose="030F0702030302020204" charset="0"/>
              </a:rPr>
              <a:t> </a:t>
            </a:r>
            <a:r>
              <a:rPr lang="en-US" sz="2000" dirty="0" err="1" smtClean="0">
                <a:latin typeface="Comic Sans MS" panose="030F0702030302020204" charset="0"/>
              </a:rPr>
              <a:t>terdiri</a:t>
            </a:r>
            <a:r>
              <a:rPr lang="en-US" sz="2000" dirty="0" smtClean="0">
                <a:latin typeface="Comic Sans MS" panose="030F0702030302020204" charset="0"/>
              </a:rPr>
              <a:t> </a:t>
            </a:r>
            <a:r>
              <a:rPr lang="en-US" sz="2000" dirty="0" err="1" smtClean="0">
                <a:latin typeface="Comic Sans MS" panose="030F0702030302020204" charset="0"/>
              </a:rPr>
              <a:t>dari</a:t>
            </a:r>
            <a:r>
              <a:rPr lang="en-US" sz="2000" dirty="0" smtClean="0">
                <a:latin typeface="Comic Sans MS" panose="030F0702030302020204" charset="0"/>
              </a:rPr>
              <a:t> organ </a:t>
            </a:r>
            <a:r>
              <a:rPr lang="en-US" sz="2000" dirty="0" err="1" smtClean="0">
                <a:latin typeface="Comic Sans MS" panose="030F0702030302020204" charset="0"/>
              </a:rPr>
              <a:t>vestibuloklear</a:t>
            </a:r>
            <a:r>
              <a:rPr lang="en-US" sz="2000" dirty="0" smtClean="0">
                <a:latin typeface="Comic Sans MS" panose="030F0702030302020204" charset="0"/>
              </a:rPr>
              <a:t>.</a:t>
            </a:r>
            <a:endParaRPr lang="en-US" sz="2000" dirty="0" smtClean="0">
              <a:latin typeface="Comic Sans MS" panose="030F0702030302020204" charset="0"/>
            </a:endParaRPr>
          </a:p>
          <a:p>
            <a:pPr marL="0" indent="0" algn="ctr">
              <a:lnSpc>
                <a:spcPct val="150000"/>
              </a:lnSpc>
              <a:buNone/>
            </a:pPr>
            <a:endParaRPr lang="en-US" sz="2000" dirty="0" smtClean="0">
              <a:latin typeface="Comic Sans MS" panose="030F0702030302020204" charset="0"/>
            </a:endParaRPr>
          </a:p>
          <a:p>
            <a:pPr marL="0" indent="0" algn="ctr">
              <a:lnSpc>
                <a:spcPct val="150000"/>
              </a:lnSpc>
              <a:buNone/>
            </a:pPr>
            <a:endParaRPr lang="en-US" sz="2000" dirty="0" smtClean="0">
              <a:latin typeface="Comic Sans MS" panose="030F07020303020202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1318"/>
          </a:xfrm>
        </p:spPr>
        <p:txBody>
          <a:bodyPr>
            <a:noAutofit/>
          </a:bodyPr>
          <a:lstStyle/>
          <a:p>
            <a:pPr algn="ctr"/>
            <a:r>
              <a:rPr lang="en-US" sz="4400" dirty="0" err="1" smtClean="0">
                <a:latin typeface="Comic Sans MS" panose="030F0702030302020204" charset="0"/>
              </a:rPr>
              <a:t>Telinga</a:t>
            </a:r>
            <a:r>
              <a:rPr lang="en-US" sz="4400" dirty="0" smtClean="0">
                <a:latin typeface="Comic Sans MS" panose="030F0702030302020204" charset="0"/>
              </a:rPr>
              <a:t> </a:t>
            </a:r>
            <a:r>
              <a:rPr lang="en-US" sz="4400" dirty="0" err="1" smtClean="0">
                <a:latin typeface="Comic Sans MS" panose="030F0702030302020204" charset="0"/>
              </a:rPr>
              <a:t>luar</a:t>
            </a:r>
            <a:r>
              <a:rPr lang="en-US" sz="4400" dirty="0" smtClean="0">
                <a:latin typeface="Comic Sans MS" panose="030F0702030302020204" charset="0"/>
              </a:rPr>
              <a:t> </a:t>
            </a:r>
            <a:r>
              <a:rPr lang="en-US" sz="4400" dirty="0" err="1" smtClean="0">
                <a:latin typeface="Comic Sans MS" panose="030F0702030302020204" charset="0"/>
              </a:rPr>
              <a:t>dan</a:t>
            </a:r>
            <a:r>
              <a:rPr lang="en-US" sz="4400" dirty="0" smtClean="0">
                <a:latin typeface="Comic Sans MS" panose="030F0702030302020204" charset="0"/>
              </a:rPr>
              <a:t> </a:t>
            </a:r>
            <a:r>
              <a:rPr lang="en-US" sz="4400" dirty="0" err="1" smtClean="0">
                <a:latin typeface="Comic Sans MS" panose="030F0702030302020204" charset="0"/>
              </a:rPr>
              <a:t>tengah</a:t>
            </a:r>
            <a:endParaRPr lang="en-US" sz="4400" dirty="0" err="1" smtClean="0">
              <a:latin typeface="Comic Sans MS" panose="030F0702030302020204" charset="0"/>
            </a:endParaRPr>
          </a:p>
        </p:txBody>
      </p:sp>
      <p:sp>
        <p:nvSpPr>
          <p:cNvPr id="3" name="Content Placeholder 2"/>
          <p:cNvSpPr>
            <a:spLocks noGrp="1"/>
          </p:cNvSpPr>
          <p:nvPr>
            <p:ph idx="1"/>
          </p:nvPr>
        </p:nvSpPr>
        <p:spPr/>
        <p:txBody>
          <a:bodyPr>
            <a:noAutofit/>
          </a:bodyPr>
          <a:lstStyle/>
          <a:p>
            <a:pPr marL="0" indent="0" algn="ctr">
              <a:buNone/>
            </a:pP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luar</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tengah</a:t>
            </a:r>
            <a:r>
              <a:rPr lang="en-US" sz="2000" dirty="0" smtClean="0">
                <a:latin typeface="Comic Sans MS" panose="030F0702030302020204" charset="0"/>
              </a:rPr>
              <a:t> </a:t>
            </a:r>
            <a:r>
              <a:rPr lang="en-US" sz="2000" dirty="0" err="1" smtClean="0">
                <a:latin typeface="Comic Sans MS" panose="030F0702030302020204" charset="0"/>
              </a:rPr>
              <a:t>memiliki</a:t>
            </a:r>
            <a:r>
              <a:rPr lang="en-US" sz="2000" dirty="0" smtClean="0">
                <a:latin typeface="Comic Sans MS" panose="030F0702030302020204" charset="0"/>
              </a:rPr>
              <a:t> </a:t>
            </a:r>
            <a:r>
              <a:rPr lang="en-US" sz="2000" dirty="0" err="1" smtClean="0">
                <a:latin typeface="Comic Sans MS" panose="030F0702030302020204" charset="0"/>
              </a:rPr>
              <a:t>fungsi</a:t>
            </a:r>
            <a:r>
              <a:rPr lang="en-US" sz="2000" dirty="0" smtClean="0">
                <a:latin typeface="Comic Sans MS" panose="030F0702030302020204" charset="0"/>
              </a:rPr>
              <a:t> </a:t>
            </a:r>
            <a:r>
              <a:rPr lang="en-US" sz="2000" dirty="0" err="1" smtClean="0">
                <a:latin typeface="Comic Sans MS" panose="030F0702030302020204" charset="0"/>
              </a:rPr>
              <a:t>utama</a:t>
            </a:r>
            <a:r>
              <a:rPr lang="en-US" sz="2000" dirty="0" smtClean="0">
                <a:latin typeface="Comic Sans MS" panose="030F0702030302020204" charset="0"/>
              </a:rPr>
              <a:t> </a:t>
            </a:r>
            <a:r>
              <a:rPr lang="en-US" sz="2000" dirty="0" err="1" smtClean="0">
                <a:latin typeface="Comic Sans MS" panose="030F0702030302020204" charset="0"/>
              </a:rPr>
              <a:t>berperan</a:t>
            </a:r>
            <a:r>
              <a:rPr lang="en-US" sz="2000" dirty="0" smtClean="0">
                <a:latin typeface="Comic Sans MS" panose="030F0702030302020204" charset="0"/>
              </a:rPr>
              <a:t> </a:t>
            </a:r>
            <a:r>
              <a:rPr lang="en-US" sz="2000" dirty="0" err="1" smtClean="0">
                <a:latin typeface="Comic Sans MS" panose="030F0702030302020204" charset="0"/>
              </a:rPr>
              <a:t>mentransmisikan</a:t>
            </a:r>
            <a:r>
              <a:rPr lang="en-US" sz="2000" dirty="0" smtClean="0">
                <a:latin typeface="Comic Sans MS" panose="030F0702030302020204" charset="0"/>
              </a:rPr>
              <a:t> </a:t>
            </a:r>
            <a:r>
              <a:rPr lang="en-US" sz="2000" dirty="0" err="1" smtClean="0">
                <a:latin typeface="Comic Sans MS" panose="030F0702030302020204" charset="0"/>
              </a:rPr>
              <a:t>suara</a:t>
            </a:r>
            <a:r>
              <a:rPr lang="en-US" sz="2000" dirty="0" smtClean="0">
                <a:latin typeface="Comic Sans MS" panose="030F0702030302020204" charset="0"/>
              </a:rPr>
              <a:t> </a:t>
            </a:r>
            <a:r>
              <a:rPr lang="en-US" sz="2000" dirty="0" err="1" smtClean="0">
                <a:latin typeface="Comic Sans MS" panose="030F0702030302020204" charset="0"/>
              </a:rPr>
              <a:t>ke</a:t>
            </a:r>
            <a:r>
              <a:rPr lang="en-US" sz="2000" dirty="0" smtClean="0">
                <a:latin typeface="Comic Sans MS" panose="030F0702030302020204" charset="0"/>
              </a:rPr>
              <a:t> </a:t>
            </a: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dalam</a:t>
            </a:r>
            <a:r>
              <a:rPr lang="en-US" sz="2000" dirty="0" smtClean="0">
                <a:latin typeface="Comic Sans MS" panose="030F0702030302020204" charset="0"/>
              </a:rPr>
              <a:t>. </a:t>
            </a:r>
            <a:endParaRPr lang="en-US" sz="2000" dirty="0" smtClean="0">
              <a:latin typeface="Comic Sans MS" panose="030F0702030302020204" charset="0"/>
            </a:endParaRPr>
          </a:p>
          <a:p>
            <a:pPr marL="0" indent="0" algn="ctr">
              <a:buNone/>
            </a:pPr>
            <a:r>
              <a:rPr lang="en-US" sz="2000" dirty="0" err="1" smtClean="0">
                <a:latin typeface="Comic Sans MS" panose="030F0702030302020204" charset="0"/>
              </a:rPr>
              <a:t>Aurikula</a:t>
            </a:r>
            <a:r>
              <a:rPr lang="en-US" sz="2000" dirty="0" smtClean="0">
                <a:latin typeface="Comic Sans MS" panose="030F0702030302020204" charset="0"/>
              </a:rPr>
              <a:t> </a:t>
            </a:r>
            <a:r>
              <a:rPr lang="en-US" sz="2000" dirty="0" err="1" smtClean="0">
                <a:latin typeface="Comic Sans MS" panose="030F0702030302020204" charset="0"/>
              </a:rPr>
              <a:t>tersusun</a:t>
            </a:r>
            <a:r>
              <a:rPr lang="en-US" sz="2000" dirty="0" smtClean="0">
                <a:latin typeface="Comic Sans MS" panose="030F0702030302020204" charset="0"/>
              </a:rPr>
              <a:t> </a:t>
            </a:r>
            <a:r>
              <a:rPr lang="en-US" sz="2000" dirty="0" err="1" smtClean="0">
                <a:latin typeface="Comic Sans MS" panose="030F0702030302020204" charset="0"/>
              </a:rPr>
              <a:t>dari</a:t>
            </a:r>
            <a:r>
              <a:rPr lang="en-US" sz="2000" dirty="0" smtClean="0">
                <a:latin typeface="Comic Sans MS" panose="030F0702030302020204" charset="0"/>
              </a:rPr>
              <a:t> </a:t>
            </a:r>
            <a:r>
              <a:rPr lang="en-US" sz="2000" dirty="0" err="1" smtClean="0">
                <a:latin typeface="Comic Sans MS" panose="030F0702030302020204" charset="0"/>
              </a:rPr>
              <a:t>tulang</a:t>
            </a:r>
            <a:r>
              <a:rPr lang="en-US" sz="2000" dirty="0" smtClean="0">
                <a:latin typeface="Comic Sans MS" panose="030F0702030302020204" charset="0"/>
              </a:rPr>
              <a:t> </a:t>
            </a:r>
            <a:r>
              <a:rPr lang="en-US" sz="2000" dirty="0" err="1" smtClean="0">
                <a:latin typeface="Comic Sans MS" panose="030F0702030302020204" charset="0"/>
              </a:rPr>
              <a:t>rawan</a:t>
            </a:r>
            <a:r>
              <a:rPr lang="en-US" sz="2000" dirty="0" smtClean="0">
                <a:latin typeface="Comic Sans MS" panose="030F0702030302020204" charset="0"/>
              </a:rPr>
              <a:t> elastic yang irregular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dilapisi</a:t>
            </a:r>
            <a:r>
              <a:rPr lang="en-US" sz="2000" dirty="0" smtClean="0">
                <a:latin typeface="Comic Sans MS" panose="030F0702030302020204" charset="0"/>
              </a:rPr>
              <a:t> </a:t>
            </a:r>
            <a:r>
              <a:rPr lang="en-US" sz="2000" dirty="0" err="1" smtClean="0">
                <a:latin typeface="Comic Sans MS" panose="030F0702030302020204" charset="0"/>
              </a:rPr>
              <a:t>oleh</a:t>
            </a:r>
            <a:r>
              <a:rPr lang="en-US" sz="2000" dirty="0" smtClean="0">
                <a:latin typeface="Comic Sans MS" panose="030F0702030302020204" charset="0"/>
              </a:rPr>
              <a:t> </a:t>
            </a:r>
            <a:r>
              <a:rPr lang="en-US" sz="2000" dirty="0" err="1" smtClean="0">
                <a:latin typeface="Comic Sans MS" panose="030F0702030302020204" charset="0"/>
              </a:rPr>
              <a:t>lapisan</a:t>
            </a:r>
            <a:r>
              <a:rPr lang="en-US" sz="2000" dirty="0" smtClean="0">
                <a:latin typeface="Comic Sans MS" panose="030F0702030302020204" charset="0"/>
              </a:rPr>
              <a:t> </a:t>
            </a:r>
            <a:r>
              <a:rPr lang="en-US" sz="2000" dirty="0" err="1" smtClean="0">
                <a:latin typeface="Comic Sans MS" panose="030F0702030302020204" charset="0"/>
              </a:rPr>
              <a:t>kulit</a:t>
            </a:r>
            <a:r>
              <a:rPr lang="en-US" sz="2000" dirty="0" smtClean="0">
                <a:latin typeface="Comic Sans MS" panose="030F0702030302020204" charset="0"/>
              </a:rPr>
              <a:t> tipis </a:t>
            </a:r>
            <a:r>
              <a:rPr lang="en-US" sz="2000" dirty="0" err="1" smtClean="0">
                <a:latin typeface="Comic Sans MS" panose="030F0702030302020204" charset="0"/>
              </a:rPr>
              <a:t>berfungsi</a:t>
            </a:r>
            <a:r>
              <a:rPr lang="en-US" sz="2000" dirty="0" smtClean="0">
                <a:latin typeface="Comic Sans MS" panose="030F0702030302020204" charset="0"/>
              </a:rPr>
              <a:t> </a:t>
            </a:r>
            <a:r>
              <a:rPr lang="en-US" sz="2000" dirty="0" err="1" smtClean="0">
                <a:latin typeface="Comic Sans MS" panose="030F0702030302020204" charset="0"/>
              </a:rPr>
              <a:t>mengumpulkan</a:t>
            </a:r>
            <a:r>
              <a:rPr lang="en-US" sz="2000" dirty="0" smtClean="0">
                <a:latin typeface="Comic Sans MS" panose="030F0702030302020204" charset="0"/>
              </a:rPr>
              <a:t> </a:t>
            </a:r>
            <a:r>
              <a:rPr lang="en-US" sz="2000" dirty="0" err="1" smtClean="0">
                <a:latin typeface="Comic Sans MS" panose="030F0702030302020204" charset="0"/>
              </a:rPr>
              <a:t>suara</a:t>
            </a:r>
            <a:r>
              <a:rPr lang="en-US" sz="2000" dirty="0" smtClean="0">
                <a:latin typeface="Comic Sans MS" panose="030F0702030302020204" charset="0"/>
              </a:rPr>
              <a:t>. Meatus </a:t>
            </a:r>
            <a:r>
              <a:rPr lang="en-US" sz="2000" dirty="0" err="1" smtClean="0">
                <a:latin typeface="Comic Sans MS" panose="030F0702030302020204" charset="0"/>
              </a:rPr>
              <a:t>akustikus</a:t>
            </a:r>
            <a:r>
              <a:rPr lang="en-US" sz="2000" dirty="0" smtClean="0">
                <a:latin typeface="Comic Sans MS" panose="030F0702030302020204" charset="0"/>
              </a:rPr>
              <a:t> </a:t>
            </a:r>
            <a:r>
              <a:rPr lang="en-US" sz="2000" dirty="0" err="1" smtClean="0">
                <a:latin typeface="Comic Sans MS" panose="030F0702030302020204" charset="0"/>
              </a:rPr>
              <a:t>ektsternus</a:t>
            </a:r>
            <a:r>
              <a:rPr lang="en-US" sz="2000" dirty="0" smtClean="0">
                <a:latin typeface="Comic Sans MS" panose="030F0702030302020204" charset="0"/>
              </a:rPr>
              <a:t> </a:t>
            </a:r>
            <a:r>
              <a:rPr lang="en-US" sz="2000" dirty="0" err="1" smtClean="0">
                <a:latin typeface="Comic Sans MS" panose="030F0702030302020204" charset="0"/>
              </a:rPr>
              <a:t>adalah</a:t>
            </a:r>
            <a:r>
              <a:rPr lang="en-US" sz="2000" dirty="0" smtClean="0">
                <a:latin typeface="Comic Sans MS" panose="030F0702030302020204" charset="0"/>
              </a:rPr>
              <a:t> </a:t>
            </a:r>
            <a:r>
              <a:rPr lang="en-US" sz="2000" dirty="0" err="1" smtClean="0">
                <a:latin typeface="Comic Sans MS" panose="030F0702030302020204" charset="0"/>
              </a:rPr>
              <a:t>kanal</a:t>
            </a:r>
            <a:r>
              <a:rPr lang="en-US" sz="2000" dirty="0" smtClean="0">
                <a:latin typeface="Comic Sans MS" panose="030F0702030302020204" charset="0"/>
              </a:rPr>
              <a:t> (</a:t>
            </a:r>
            <a:r>
              <a:rPr lang="en-US" sz="2000" dirty="0" err="1" smtClean="0">
                <a:latin typeface="Comic Sans MS" panose="030F0702030302020204" charset="0"/>
              </a:rPr>
              <a:t>saluran</a:t>
            </a:r>
            <a:r>
              <a:rPr lang="en-US" sz="2000" dirty="0" smtClean="0">
                <a:latin typeface="Comic Sans MS" panose="030F0702030302020204" charset="0"/>
              </a:rPr>
              <a:t>) yang </a:t>
            </a:r>
            <a:r>
              <a:rPr lang="en-US" sz="2000" dirty="0" err="1" smtClean="0">
                <a:latin typeface="Comic Sans MS" panose="030F0702030302020204" charset="0"/>
              </a:rPr>
              <a:t>terdapat</a:t>
            </a:r>
            <a:r>
              <a:rPr lang="en-US" sz="2000" dirty="0" smtClean="0">
                <a:latin typeface="Comic Sans MS" panose="030F0702030302020204" charset="0"/>
              </a:rPr>
              <a:t> </a:t>
            </a:r>
            <a:r>
              <a:rPr lang="en-US" sz="2000" dirty="0" err="1" smtClean="0">
                <a:latin typeface="Comic Sans MS" panose="030F0702030302020204" charset="0"/>
              </a:rPr>
              <a:t>pada</a:t>
            </a:r>
            <a:r>
              <a:rPr lang="en-US" sz="2000" dirty="0" smtClean="0">
                <a:latin typeface="Comic Sans MS" panose="030F0702030302020204" charset="0"/>
              </a:rPr>
              <a:t> </a:t>
            </a:r>
            <a:r>
              <a:rPr lang="en-US" sz="2000" dirty="0" err="1" smtClean="0">
                <a:latin typeface="Comic Sans MS" panose="030F0702030302020204" charset="0"/>
              </a:rPr>
              <a:t>bagian</a:t>
            </a:r>
            <a:r>
              <a:rPr lang="en-US" sz="2000" dirty="0" smtClean="0">
                <a:latin typeface="Comic Sans MS" panose="030F0702030302020204" charset="0"/>
              </a:rPr>
              <a:t> timpani </a:t>
            </a:r>
            <a:r>
              <a:rPr lang="en-US" sz="2000" dirty="0" err="1" smtClean="0">
                <a:latin typeface="Comic Sans MS" panose="030F0702030302020204" charset="0"/>
              </a:rPr>
              <a:t>dari</a:t>
            </a:r>
            <a:r>
              <a:rPr lang="en-US" sz="2000" dirty="0" smtClean="0">
                <a:latin typeface="Comic Sans MS" panose="030F0702030302020204" charset="0"/>
              </a:rPr>
              <a:t> </a:t>
            </a:r>
            <a:r>
              <a:rPr lang="en-US" sz="2000" dirty="0" err="1" smtClean="0">
                <a:latin typeface="Comic Sans MS" panose="030F0702030302020204" charset="0"/>
              </a:rPr>
              <a:t>tulang</a:t>
            </a:r>
            <a:r>
              <a:rPr lang="en-US" sz="2000" dirty="0" smtClean="0">
                <a:latin typeface="Comic Sans MS" panose="030F0702030302020204" charset="0"/>
              </a:rPr>
              <a:t> temporal. </a:t>
            </a:r>
            <a:r>
              <a:rPr lang="en-US" sz="2000" dirty="0" err="1" smtClean="0">
                <a:latin typeface="Comic Sans MS" panose="030F0702030302020204" charset="0"/>
              </a:rPr>
              <a:t>Panjangnya</a:t>
            </a:r>
            <a:r>
              <a:rPr lang="en-US" sz="2000" dirty="0" smtClean="0">
                <a:latin typeface="Comic Sans MS" panose="030F0702030302020204" charset="0"/>
              </a:rPr>
              <a:t> 2-3 cm </a:t>
            </a:r>
            <a:r>
              <a:rPr lang="en-US" sz="2000" dirty="0" err="1" smtClean="0">
                <a:latin typeface="Comic Sans MS" panose="030F0702030302020204" charset="0"/>
              </a:rPr>
              <a:t>pada</a:t>
            </a:r>
            <a:r>
              <a:rPr lang="en-US" sz="2000" dirty="0" smtClean="0">
                <a:latin typeface="Comic Sans MS" panose="030F0702030302020204" charset="0"/>
              </a:rPr>
              <a:t> orang </a:t>
            </a:r>
            <a:r>
              <a:rPr lang="en-US" sz="2000" dirty="0" err="1" smtClean="0">
                <a:latin typeface="Comic Sans MS" panose="030F0702030302020204" charset="0"/>
              </a:rPr>
              <a:t>dewasa</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berfungsi</a:t>
            </a:r>
            <a:r>
              <a:rPr lang="en-US" sz="2000" dirty="0" smtClean="0">
                <a:latin typeface="Comic Sans MS" panose="030F0702030302020204" charset="0"/>
              </a:rPr>
              <a:t> </a:t>
            </a:r>
            <a:r>
              <a:rPr lang="en-US" sz="2000" dirty="0" err="1" smtClean="0">
                <a:latin typeface="Comic Sans MS" panose="030F0702030302020204" charset="0"/>
              </a:rPr>
              <a:t>menghantarkan</a:t>
            </a:r>
            <a:r>
              <a:rPr lang="en-US" sz="2000" dirty="0" smtClean="0">
                <a:latin typeface="Comic Sans MS" panose="030F0702030302020204" charset="0"/>
              </a:rPr>
              <a:t> </a:t>
            </a:r>
            <a:r>
              <a:rPr lang="en-US" sz="2000" dirty="0" err="1" smtClean="0">
                <a:latin typeface="Comic Sans MS" panose="030F0702030302020204" charset="0"/>
              </a:rPr>
              <a:t>suara</a:t>
            </a:r>
            <a:r>
              <a:rPr lang="en-US" sz="2000" dirty="0" smtClean="0">
                <a:latin typeface="Comic Sans MS" panose="030F0702030302020204" charset="0"/>
              </a:rPr>
              <a:t> </a:t>
            </a:r>
            <a:r>
              <a:rPr lang="en-US" sz="2000" dirty="0" err="1" smtClean="0">
                <a:latin typeface="Comic Sans MS" panose="030F0702030302020204" charset="0"/>
              </a:rPr>
              <a:t>dari</a:t>
            </a:r>
            <a:r>
              <a:rPr lang="en-US" sz="2000" dirty="0" smtClean="0">
                <a:latin typeface="Comic Sans MS" panose="030F0702030302020204" charset="0"/>
              </a:rPr>
              <a:t> </a:t>
            </a:r>
            <a:r>
              <a:rPr lang="en-US" sz="2000" dirty="0" err="1" smtClean="0">
                <a:latin typeface="Comic Sans MS" panose="030F0702030302020204" charset="0"/>
              </a:rPr>
              <a:t>aurikula</a:t>
            </a:r>
            <a:r>
              <a:rPr lang="en-US" sz="2000" dirty="0" smtClean="0">
                <a:latin typeface="Comic Sans MS" panose="030F0702030302020204" charset="0"/>
              </a:rPr>
              <a:t> </a:t>
            </a:r>
            <a:r>
              <a:rPr lang="en-US" sz="2000" dirty="0" err="1" smtClean="0">
                <a:latin typeface="Comic Sans MS" panose="030F0702030302020204" charset="0"/>
              </a:rPr>
              <a:t>ke</a:t>
            </a:r>
            <a:r>
              <a:rPr lang="en-US" sz="2000" dirty="0" smtClean="0">
                <a:latin typeface="Comic Sans MS" panose="030F0702030302020204" charset="0"/>
              </a:rPr>
              <a:t> membrane timpani.</a:t>
            </a:r>
            <a:endParaRPr lang="en-US" sz="2000" dirty="0" smtClean="0">
              <a:latin typeface="Comic Sans MS" panose="030F0702030302020204" charset="0"/>
            </a:endParaRPr>
          </a:p>
          <a:p>
            <a:pPr marL="0" indent="0" algn="ctr">
              <a:buNone/>
            </a:pP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tengah</a:t>
            </a:r>
            <a:r>
              <a:rPr lang="en-US" sz="2000" dirty="0" smtClean="0">
                <a:latin typeface="Comic Sans MS" panose="030F0702030302020204" charset="0"/>
              </a:rPr>
              <a:t> </a:t>
            </a:r>
            <a:r>
              <a:rPr lang="en-US" sz="2000" dirty="0" err="1" smtClean="0">
                <a:latin typeface="Comic Sans MS" panose="030F0702030302020204" charset="0"/>
              </a:rPr>
              <a:t>adalah</a:t>
            </a:r>
            <a:r>
              <a:rPr lang="en-US" sz="2000" dirty="0" smtClean="0">
                <a:latin typeface="Comic Sans MS" panose="030F0702030302020204" charset="0"/>
              </a:rPr>
              <a:t> </a:t>
            </a:r>
            <a:r>
              <a:rPr lang="en-US" sz="2000" dirty="0" err="1" smtClean="0">
                <a:latin typeface="Comic Sans MS" panose="030F0702030302020204" charset="0"/>
              </a:rPr>
              <a:t>rongga</a:t>
            </a:r>
            <a:r>
              <a:rPr lang="en-US" sz="2000" dirty="0" smtClean="0">
                <a:latin typeface="Comic Sans MS" panose="030F0702030302020204" charset="0"/>
              </a:rPr>
              <a:t> </a:t>
            </a:r>
            <a:r>
              <a:rPr lang="en-US" sz="2000" dirty="0" err="1" smtClean="0">
                <a:latin typeface="Comic Sans MS" panose="030F0702030302020204" charset="0"/>
              </a:rPr>
              <a:t>berisi</a:t>
            </a:r>
            <a:r>
              <a:rPr lang="en-US" sz="2000" dirty="0" smtClean="0">
                <a:latin typeface="Comic Sans MS" panose="030F0702030302020204" charset="0"/>
              </a:rPr>
              <a:t> </a:t>
            </a:r>
            <a:r>
              <a:rPr lang="en-US" sz="2000" dirty="0" err="1" smtClean="0">
                <a:latin typeface="Comic Sans MS" panose="030F0702030302020204" charset="0"/>
              </a:rPr>
              <a:t>udara</a:t>
            </a:r>
            <a:r>
              <a:rPr lang="en-US" sz="2000" dirty="0" smtClean="0">
                <a:latin typeface="Comic Sans MS" panose="030F0702030302020204" charset="0"/>
              </a:rPr>
              <a:t> yang </a:t>
            </a:r>
            <a:r>
              <a:rPr lang="en-US" sz="2000" dirty="0" err="1" smtClean="0">
                <a:latin typeface="Comic Sans MS" panose="030F0702030302020204" charset="0"/>
              </a:rPr>
              <a:t>didalamnya</a:t>
            </a:r>
            <a:r>
              <a:rPr lang="en-US" sz="2000" dirty="0" smtClean="0">
                <a:latin typeface="Comic Sans MS" panose="030F0702030302020204" charset="0"/>
              </a:rPr>
              <a:t> </a:t>
            </a:r>
            <a:r>
              <a:rPr lang="en-US" sz="2000" dirty="0" err="1" smtClean="0">
                <a:latin typeface="Comic Sans MS" panose="030F0702030302020204" charset="0"/>
              </a:rPr>
              <a:t>terdapat</a:t>
            </a:r>
            <a:r>
              <a:rPr lang="en-US" sz="2000" dirty="0" smtClean="0">
                <a:latin typeface="Comic Sans MS" panose="030F0702030302020204" charset="0"/>
              </a:rPr>
              <a:t> </a:t>
            </a:r>
            <a:r>
              <a:rPr lang="en-US" sz="2000" dirty="0" err="1" smtClean="0">
                <a:latin typeface="Comic Sans MS" panose="030F0702030302020204" charset="0"/>
              </a:rPr>
              <a:t>tulang-tulang</a:t>
            </a:r>
            <a:r>
              <a:rPr lang="en-US" sz="2000" dirty="0" smtClean="0">
                <a:latin typeface="Comic Sans MS" panose="030F0702030302020204" charset="0"/>
              </a:rPr>
              <a:t> </a:t>
            </a:r>
            <a:r>
              <a:rPr lang="en-US" sz="2000" dirty="0" err="1" smtClean="0">
                <a:latin typeface="Comic Sans MS" panose="030F0702030302020204" charset="0"/>
              </a:rPr>
              <a:t>pederngaran</a:t>
            </a:r>
            <a:r>
              <a:rPr lang="en-US" sz="2000" dirty="0" smtClean="0">
                <a:latin typeface="Comic Sans MS" panose="030F0702030302020204" charset="0"/>
              </a:rPr>
              <a:t>. </a:t>
            </a:r>
            <a:r>
              <a:rPr lang="en-US" sz="2000" dirty="0" err="1" smtClean="0">
                <a:latin typeface="Comic Sans MS" panose="030F0702030302020204" charset="0"/>
              </a:rPr>
              <a:t>Tulang-tulang</a:t>
            </a:r>
            <a:r>
              <a:rPr lang="en-US" sz="2000" dirty="0" smtClean="0">
                <a:latin typeface="Comic Sans MS" panose="030F0702030302020204" charset="0"/>
              </a:rPr>
              <a:t> </a:t>
            </a:r>
            <a:r>
              <a:rPr lang="en-US" sz="2000" dirty="0" err="1" smtClean="0">
                <a:latin typeface="Comic Sans MS" panose="030F0702030302020204" charset="0"/>
              </a:rPr>
              <a:t>pendengaran</a:t>
            </a:r>
            <a:r>
              <a:rPr lang="en-US" sz="2000" dirty="0" smtClean="0">
                <a:latin typeface="Comic Sans MS" panose="030F0702030302020204" charset="0"/>
              </a:rPr>
              <a:t> </a:t>
            </a:r>
            <a:r>
              <a:rPr lang="en-US" sz="2000" dirty="0" err="1" smtClean="0">
                <a:latin typeface="Comic Sans MS" panose="030F0702030302020204" charset="0"/>
              </a:rPr>
              <a:t>yaitu</a:t>
            </a:r>
            <a:r>
              <a:rPr lang="en-US" sz="2000" dirty="0" smtClean="0">
                <a:latin typeface="Comic Sans MS" panose="030F0702030302020204" charset="0"/>
              </a:rPr>
              <a:t> </a:t>
            </a:r>
            <a:r>
              <a:rPr lang="en-US" sz="2000" dirty="0" err="1" smtClean="0">
                <a:latin typeface="Comic Sans MS" panose="030F0702030302020204" charset="0"/>
              </a:rPr>
              <a:t>maleus</a:t>
            </a:r>
            <a:r>
              <a:rPr lang="en-US" sz="2000" dirty="0" smtClean="0">
                <a:latin typeface="Comic Sans MS" panose="030F0702030302020204" charset="0"/>
              </a:rPr>
              <a:t>, </a:t>
            </a:r>
            <a:r>
              <a:rPr lang="en-US" sz="2000" dirty="0" err="1" smtClean="0">
                <a:latin typeface="Comic Sans MS" panose="030F0702030302020204" charset="0"/>
              </a:rPr>
              <a:t>inkus</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stapes </a:t>
            </a:r>
            <a:r>
              <a:rPr lang="en-US" sz="2000" dirty="0" err="1" smtClean="0">
                <a:latin typeface="Comic Sans MS" panose="030F0702030302020204" charset="0"/>
              </a:rPr>
              <a:t>menghubungkan</a:t>
            </a:r>
            <a:r>
              <a:rPr lang="en-US" sz="2000" dirty="0" smtClean="0">
                <a:latin typeface="Comic Sans MS" panose="030F0702030302020204" charset="0"/>
              </a:rPr>
              <a:t> membrane timpani </a:t>
            </a:r>
            <a:r>
              <a:rPr lang="en-US" sz="2000" dirty="0" err="1" smtClean="0">
                <a:latin typeface="Comic Sans MS" panose="030F0702030302020204" charset="0"/>
              </a:rPr>
              <a:t>dengan</a:t>
            </a:r>
            <a:r>
              <a:rPr lang="en-US" sz="2000" dirty="0" smtClean="0">
                <a:latin typeface="Comic Sans MS" panose="030F0702030302020204" charset="0"/>
              </a:rPr>
              <a:t> membrane lain yang </a:t>
            </a:r>
            <a:r>
              <a:rPr lang="en-US" sz="2000" dirty="0" err="1" smtClean="0">
                <a:latin typeface="Comic Sans MS" panose="030F0702030302020204" charset="0"/>
              </a:rPr>
              <a:t>menutupi</a:t>
            </a:r>
            <a:r>
              <a:rPr lang="en-US" sz="2000" dirty="0" smtClean="0">
                <a:latin typeface="Comic Sans MS" panose="030F0702030302020204" charset="0"/>
              </a:rPr>
              <a:t> foramen </a:t>
            </a:r>
            <a:r>
              <a:rPr lang="en-US" sz="2000" dirty="0" err="1" smtClean="0">
                <a:latin typeface="Comic Sans MS" panose="030F0702030302020204" charset="0"/>
              </a:rPr>
              <a:t>ovale</a:t>
            </a:r>
            <a:r>
              <a:rPr lang="en-US" sz="2000" dirty="0" smtClean="0">
                <a:latin typeface="Comic Sans MS" panose="030F0702030302020204" charset="0"/>
              </a:rPr>
              <a:t>, </a:t>
            </a:r>
            <a:r>
              <a:rPr lang="en-US" sz="2000" dirty="0" err="1" smtClean="0">
                <a:latin typeface="Comic Sans MS" panose="030F0702030302020204" charset="0"/>
              </a:rPr>
              <a:t>bukan</a:t>
            </a:r>
            <a:r>
              <a:rPr lang="en-US" sz="2000" dirty="0" smtClean="0">
                <a:latin typeface="Comic Sans MS" panose="030F0702030302020204" charset="0"/>
              </a:rPr>
              <a:t> </a:t>
            </a:r>
            <a:r>
              <a:rPr lang="en-US" sz="2000" dirty="0" err="1" smtClean="0">
                <a:latin typeface="Comic Sans MS" panose="030F0702030302020204" charset="0"/>
              </a:rPr>
              <a:t>menuju</a:t>
            </a:r>
            <a:r>
              <a:rPr lang="en-US" sz="2000" dirty="0" smtClean="0">
                <a:latin typeface="Comic Sans MS" panose="030F0702030302020204" charset="0"/>
              </a:rPr>
              <a:t> </a:t>
            </a: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dalam</a:t>
            </a:r>
            <a:r>
              <a:rPr lang="en-US" sz="2000" dirty="0" smtClean="0">
                <a:latin typeface="Comic Sans MS" panose="030F0702030302020204" charset="0"/>
              </a:rPr>
              <a:t>.</a:t>
            </a:r>
            <a:endParaRPr lang="en-US" sz="2000" dirty="0" smtClean="0">
              <a:latin typeface="Comic Sans MS" panose="030F07020303020202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2834"/>
          </a:xfrm>
        </p:spPr>
        <p:txBody>
          <a:bodyPr>
            <a:noAutofit/>
          </a:bodyPr>
          <a:lstStyle/>
          <a:p>
            <a:pPr algn="ctr"/>
            <a:r>
              <a:rPr lang="en-US" sz="4800" dirty="0" err="1" smtClean="0">
                <a:latin typeface="Comic Sans MS" panose="030F0702030302020204" charset="0"/>
              </a:rPr>
              <a:t>Telinga</a:t>
            </a:r>
            <a:r>
              <a:rPr lang="en-US" sz="4800" dirty="0" smtClean="0">
                <a:latin typeface="Comic Sans MS" panose="030F0702030302020204" charset="0"/>
              </a:rPr>
              <a:t> </a:t>
            </a:r>
            <a:r>
              <a:rPr lang="en-US" sz="4800" dirty="0" err="1" smtClean="0">
                <a:latin typeface="Comic Sans MS" panose="030F0702030302020204" charset="0"/>
              </a:rPr>
              <a:t>dalam</a:t>
            </a:r>
            <a:endParaRPr lang="en-US" sz="4800" dirty="0" err="1" smtClean="0">
              <a:latin typeface="Comic Sans MS" panose="030F0702030302020204" charset="0"/>
            </a:endParaRPr>
          </a:p>
        </p:txBody>
      </p:sp>
      <p:sp>
        <p:nvSpPr>
          <p:cNvPr id="3" name="Content Placeholder 2"/>
          <p:cNvSpPr>
            <a:spLocks noGrp="1"/>
          </p:cNvSpPr>
          <p:nvPr>
            <p:ph idx="1"/>
          </p:nvPr>
        </p:nvSpPr>
        <p:spPr/>
        <p:txBody>
          <a:bodyPr/>
          <a:lstStyle/>
          <a:p>
            <a:pPr marL="0" indent="0" algn="ctr">
              <a:buNone/>
            </a:pPr>
            <a:r>
              <a:rPr lang="en-US" sz="2000" dirty="0" err="1" smtClean="0">
                <a:latin typeface="Comic Sans MS" panose="030F0702030302020204" charset="0"/>
              </a:rPr>
              <a:t>Pada</a:t>
            </a:r>
            <a:r>
              <a:rPr lang="en-US" sz="2000" dirty="0" smtClean="0">
                <a:latin typeface="Comic Sans MS" panose="030F0702030302020204" charset="0"/>
              </a:rPr>
              <a:t> </a:t>
            </a: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dalam</a:t>
            </a:r>
            <a:r>
              <a:rPr lang="en-US" sz="2000" dirty="0" smtClean="0">
                <a:latin typeface="Comic Sans MS" panose="030F0702030302020204" charset="0"/>
              </a:rPr>
              <a:t> </a:t>
            </a:r>
            <a:r>
              <a:rPr lang="en-US" sz="2000" dirty="0" err="1" smtClean="0">
                <a:latin typeface="Comic Sans MS" panose="030F0702030302020204" charset="0"/>
              </a:rPr>
              <a:t>terdapat</a:t>
            </a:r>
            <a:r>
              <a:rPr lang="en-US" sz="2000" dirty="0">
                <a:latin typeface="Comic Sans MS" panose="030F0702030302020204" charset="0"/>
              </a:rPr>
              <a:t> </a:t>
            </a:r>
            <a:r>
              <a:rPr lang="en-US" sz="2000" dirty="0" smtClean="0">
                <a:latin typeface="Comic Sans MS" panose="030F0702030302020204" charset="0"/>
              </a:rPr>
              <a:t>organ </a:t>
            </a:r>
            <a:r>
              <a:rPr lang="en-US" sz="2000" dirty="0" err="1" smtClean="0">
                <a:latin typeface="Comic Sans MS" panose="030F0702030302020204" charset="0"/>
              </a:rPr>
              <a:t>vestibulokoklear</a:t>
            </a:r>
            <a:r>
              <a:rPr lang="en-US" sz="2000" dirty="0" smtClean="0">
                <a:latin typeface="Comic Sans MS" panose="030F0702030302020204" charset="0"/>
              </a:rPr>
              <a:t> yang </a:t>
            </a:r>
            <a:r>
              <a:rPr lang="en-US" sz="2000" dirty="0" err="1" smtClean="0">
                <a:latin typeface="Comic Sans MS" panose="030F0702030302020204" charset="0"/>
              </a:rPr>
              <a:t>memiliki</a:t>
            </a:r>
            <a:r>
              <a:rPr lang="en-US" sz="2000" dirty="0" smtClean="0">
                <a:latin typeface="Comic Sans MS" panose="030F0702030302020204" charset="0"/>
              </a:rPr>
              <a:t> </a:t>
            </a:r>
            <a:r>
              <a:rPr lang="en-US" sz="2000" dirty="0" err="1" smtClean="0">
                <a:latin typeface="Comic Sans MS" panose="030F0702030302020204" charset="0"/>
              </a:rPr>
              <a:t>fungsi</a:t>
            </a:r>
            <a:r>
              <a:rPr lang="en-US" sz="2000" dirty="0" smtClean="0">
                <a:latin typeface="Comic Sans MS" panose="030F0702030302020204" charset="0"/>
              </a:rPr>
              <a:t> </a:t>
            </a:r>
            <a:r>
              <a:rPr lang="en-US" sz="2000" dirty="0" err="1" smtClean="0">
                <a:latin typeface="Comic Sans MS" panose="030F0702030302020204" charset="0"/>
              </a:rPr>
              <a:t>penting</a:t>
            </a:r>
            <a:r>
              <a:rPr lang="en-US" sz="2000" dirty="0" smtClean="0">
                <a:latin typeface="Comic Sans MS" panose="030F0702030302020204" charset="0"/>
              </a:rPr>
              <a:t> </a:t>
            </a:r>
            <a:r>
              <a:rPr lang="en-US" sz="2000" dirty="0" err="1" smtClean="0">
                <a:latin typeface="Comic Sans MS" panose="030F0702030302020204" charset="0"/>
              </a:rPr>
              <a:t>dalam</a:t>
            </a:r>
            <a:r>
              <a:rPr lang="en-US" sz="2000" dirty="0" smtClean="0">
                <a:latin typeface="Comic Sans MS" panose="030F0702030302020204" charset="0"/>
              </a:rPr>
              <a:t> </a:t>
            </a:r>
            <a:r>
              <a:rPr lang="en-US" sz="2000" dirty="0" err="1" smtClean="0">
                <a:latin typeface="Comic Sans MS" panose="030F0702030302020204" charset="0"/>
              </a:rPr>
              <a:t>penerimaan</a:t>
            </a:r>
            <a:r>
              <a:rPr lang="en-US" sz="2000" dirty="0" smtClean="0">
                <a:latin typeface="Comic Sans MS" panose="030F0702030302020204" charset="0"/>
              </a:rPr>
              <a:t> </a:t>
            </a:r>
            <a:r>
              <a:rPr lang="en-US" sz="2000" dirty="0" err="1" smtClean="0">
                <a:latin typeface="Comic Sans MS" panose="030F0702030302020204" charset="0"/>
              </a:rPr>
              <a:t>suara</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pengaturan</a:t>
            </a:r>
            <a:r>
              <a:rPr lang="en-US" sz="2000" dirty="0" smtClean="0">
                <a:latin typeface="Comic Sans MS" panose="030F0702030302020204" charset="0"/>
              </a:rPr>
              <a:t> </a:t>
            </a:r>
            <a:r>
              <a:rPr lang="en-US" sz="2000" dirty="0" err="1" smtClean="0">
                <a:latin typeface="Comic Sans MS" panose="030F0702030302020204" charset="0"/>
              </a:rPr>
              <a:t>keseimbangan</a:t>
            </a:r>
            <a:r>
              <a:rPr lang="en-US" sz="2000" dirty="0" smtClean="0">
                <a:latin typeface="Comic Sans MS" panose="030F0702030302020204" charset="0"/>
              </a:rPr>
              <a:t>. </a:t>
            </a:r>
            <a:endParaRPr lang="en-US" sz="2000" dirty="0" smtClean="0">
              <a:latin typeface="Comic Sans MS" panose="030F0702030302020204" charset="0"/>
            </a:endParaRPr>
          </a:p>
          <a:p>
            <a:pPr marL="0" indent="0" algn="ctr">
              <a:buNone/>
            </a:pPr>
            <a:r>
              <a:rPr lang="en-US" sz="2000" dirty="0" smtClean="0">
                <a:latin typeface="Comic Sans MS" panose="030F0702030302020204" charset="0"/>
              </a:rPr>
              <a:t>Organ </a:t>
            </a:r>
            <a:r>
              <a:rPr lang="en-US" sz="2000" dirty="0" err="1" smtClean="0">
                <a:latin typeface="Comic Sans MS" panose="030F0702030302020204" charset="0"/>
              </a:rPr>
              <a:t>vestibulokoklear</a:t>
            </a:r>
            <a:r>
              <a:rPr lang="en-US" sz="2000" dirty="0" smtClean="0">
                <a:latin typeface="Comic Sans MS" panose="030F0702030302020204" charset="0"/>
              </a:rPr>
              <a:t> yang </a:t>
            </a:r>
            <a:r>
              <a:rPr lang="en-US" sz="2000" dirty="0" err="1" smtClean="0">
                <a:latin typeface="Comic Sans MS" panose="030F0702030302020204" charset="0"/>
              </a:rPr>
              <a:t>disebut</a:t>
            </a:r>
            <a:r>
              <a:rPr lang="en-US" sz="2000" dirty="0" smtClean="0">
                <a:latin typeface="Comic Sans MS" panose="030F0702030302020204" charset="0"/>
              </a:rPr>
              <a:t> </a:t>
            </a:r>
            <a:r>
              <a:rPr lang="en-US" sz="2000" dirty="0" err="1" smtClean="0">
                <a:latin typeface="Comic Sans MS" panose="030F0702030302020204" charset="0"/>
              </a:rPr>
              <a:t>juga</a:t>
            </a:r>
            <a:r>
              <a:rPr lang="en-US" sz="2000" dirty="0" smtClean="0">
                <a:latin typeface="Comic Sans MS" panose="030F0702030302020204" charset="0"/>
              </a:rPr>
              <a:t> </a:t>
            </a:r>
            <a:r>
              <a:rPr lang="en-US" sz="2000" dirty="0" err="1" smtClean="0">
                <a:latin typeface="Comic Sans MS" panose="030F0702030302020204" charset="0"/>
              </a:rPr>
              <a:t>labirin</a:t>
            </a:r>
            <a:r>
              <a:rPr lang="en-US" sz="2000" dirty="0" smtClean="0">
                <a:latin typeface="Comic Sans MS" panose="030F0702030302020204" charset="0"/>
              </a:rPr>
              <a:t> </a:t>
            </a:r>
            <a:r>
              <a:rPr lang="en-US" sz="2000" dirty="0" err="1" smtClean="0">
                <a:latin typeface="Comic Sans MS" panose="030F0702030302020204" charset="0"/>
              </a:rPr>
              <a:t>karena</a:t>
            </a:r>
            <a:r>
              <a:rPr lang="en-US" sz="2000" dirty="0" smtClean="0">
                <a:latin typeface="Comic Sans MS" panose="030F0702030302020204" charset="0"/>
              </a:rPr>
              <a:t> </a:t>
            </a:r>
            <a:r>
              <a:rPr lang="en-US" sz="2000" dirty="0" err="1" smtClean="0">
                <a:latin typeface="Comic Sans MS" panose="030F0702030302020204" charset="0"/>
              </a:rPr>
              <a:t>bentuknya</a:t>
            </a:r>
            <a:r>
              <a:rPr lang="en-US" sz="2000" dirty="0" smtClean="0">
                <a:latin typeface="Comic Sans MS" panose="030F0702030302020204" charset="0"/>
              </a:rPr>
              <a:t> yang </a:t>
            </a:r>
            <a:r>
              <a:rPr lang="en-US" sz="2000" dirty="0" err="1" smtClean="0">
                <a:latin typeface="Comic Sans MS" panose="030F0702030302020204" charset="0"/>
              </a:rPr>
              <a:t>kompleks</a:t>
            </a:r>
            <a:r>
              <a:rPr lang="en-US" sz="2000" dirty="0" smtClean="0">
                <a:latin typeface="Comic Sans MS" panose="030F0702030302020204" charset="0"/>
              </a:rPr>
              <a:t> di </a:t>
            </a:r>
            <a:r>
              <a:rPr lang="en-US" sz="2000" dirty="0" err="1" smtClean="0">
                <a:latin typeface="Comic Sans MS" panose="030F0702030302020204" charset="0"/>
              </a:rPr>
              <a:t>dalam</a:t>
            </a:r>
            <a:r>
              <a:rPr lang="en-US" sz="2000" dirty="0" smtClean="0">
                <a:latin typeface="Comic Sans MS" panose="030F0702030302020204" charset="0"/>
              </a:rPr>
              <a:t> </a:t>
            </a:r>
            <a:r>
              <a:rPr lang="en-US" sz="2000" dirty="0" err="1" smtClean="0">
                <a:latin typeface="Comic Sans MS" panose="030F0702030302020204" charset="0"/>
              </a:rPr>
              <a:t>os</a:t>
            </a:r>
            <a:r>
              <a:rPr lang="en-US" sz="2000" dirty="0" smtClean="0">
                <a:latin typeface="Comic Sans MS" panose="030F0702030302020204" charset="0"/>
              </a:rPr>
              <a:t> </a:t>
            </a:r>
            <a:r>
              <a:rPr lang="en-US" sz="2000" dirty="0" err="1" smtClean="0">
                <a:latin typeface="Comic Sans MS" panose="030F0702030302020204" charset="0"/>
              </a:rPr>
              <a:t>pertrosus</a:t>
            </a:r>
            <a:r>
              <a:rPr lang="en-US" sz="2000" dirty="0" smtClean="0">
                <a:latin typeface="Comic Sans MS" panose="030F0702030302020204" charset="0"/>
              </a:rPr>
              <a:t> </a:t>
            </a:r>
            <a:r>
              <a:rPr lang="en-US" sz="2000" dirty="0" err="1" smtClean="0">
                <a:latin typeface="Comic Sans MS" panose="030F0702030302020204" charset="0"/>
              </a:rPr>
              <a:t>tulang</a:t>
            </a:r>
            <a:r>
              <a:rPr lang="en-US" sz="2000" dirty="0" smtClean="0">
                <a:latin typeface="Comic Sans MS" panose="030F0702030302020204" charset="0"/>
              </a:rPr>
              <a:t> temporal.</a:t>
            </a:r>
            <a:endParaRPr lang="en-US" sz="2000" dirty="0" smtClean="0">
              <a:latin typeface="Comic Sans MS" panose="030F0702030302020204" charset="0"/>
            </a:endParaRPr>
          </a:p>
          <a:p>
            <a:pPr marL="0" indent="0" algn="ctr">
              <a:buNone/>
            </a:pP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dalam</a:t>
            </a:r>
            <a:r>
              <a:rPr lang="en-US" sz="2000" dirty="0" smtClean="0">
                <a:latin typeface="Comic Sans MS" panose="030F0702030302020204" charset="0"/>
              </a:rPr>
              <a:t> </a:t>
            </a:r>
            <a:r>
              <a:rPr lang="en-US" sz="2000" dirty="0" err="1" smtClean="0">
                <a:latin typeface="Comic Sans MS" panose="030F0702030302020204" charset="0"/>
              </a:rPr>
              <a:t>terdiri</a:t>
            </a:r>
            <a:r>
              <a:rPr lang="en-US" sz="2000" dirty="0" smtClean="0">
                <a:latin typeface="Comic Sans MS" panose="030F0702030302020204" charset="0"/>
              </a:rPr>
              <a:t> </a:t>
            </a:r>
            <a:r>
              <a:rPr lang="en-US" sz="2000" dirty="0" err="1" smtClean="0">
                <a:latin typeface="Comic Sans MS" panose="030F0702030302020204" charset="0"/>
              </a:rPr>
              <a:t>dari</a:t>
            </a:r>
            <a:r>
              <a:rPr lang="en-US" sz="2000" dirty="0" smtClean="0">
                <a:latin typeface="Comic Sans MS" panose="030F0702030302020204" charset="0"/>
              </a:rPr>
              <a:t> 2 </a:t>
            </a:r>
            <a:r>
              <a:rPr lang="en-US" sz="2000" dirty="0" err="1" smtClean="0">
                <a:latin typeface="Comic Sans MS" panose="030F0702030302020204" charset="0"/>
              </a:rPr>
              <a:t>bagian</a:t>
            </a:r>
            <a:r>
              <a:rPr lang="en-US" sz="2000" dirty="0" smtClean="0">
                <a:latin typeface="Comic Sans MS" panose="030F0702030302020204" charset="0"/>
              </a:rPr>
              <a:t> </a:t>
            </a:r>
            <a:r>
              <a:rPr lang="en-US" sz="2000" dirty="0" err="1" smtClean="0">
                <a:latin typeface="Comic Sans MS" panose="030F0702030302020204" charset="0"/>
              </a:rPr>
              <a:t>yaitu</a:t>
            </a:r>
            <a:r>
              <a:rPr lang="en-US" sz="2000" dirty="0" smtClean="0">
                <a:latin typeface="Comic Sans MS" panose="030F0702030302020204" charset="0"/>
              </a:rPr>
              <a:t> </a:t>
            </a:r>
            <a:r>
              <a:rPr lang="en-US" sz="2000" dirty="0" err="1" smtClean="0">
                <a:latin typeface="Comic Sans MS" panose="030F0702030302020204" charset="0"/>
              </a:rPr>
              <a:t>labirin</a:t>
            </a:r>
            <a:r>
              <a:rPr lang="en-US" sz="2000" dirty="0" smtClean="0">
                <a:latin typeface="Comic Sans MS" panose="030F0702030302020204" charset="0"/>
              </a:rPr>
              <a:t> </a:t>
            </a:r>
            <a:r>
              <a:rPr lang="en-US" sz="2000" dirty="0" err="1" smtClean="0">
                <a:latin typeface="Comic Sans MS" panose="030F0702030302020204" charset="0"/>
              </a:rPr>
              <a:t>tulang</a:t>
            </a:r>
            <a:r>
              <a:rPr lang="en-US" sz="2000" dirty="0" smtClean="0">
                <a:latin typeface="Comic Sans MS" panose="030F0702030302020204" charset="0"/>
              </a:rPr>
              <a:t> (bony labyrinth)yang </a:t>
            </a:r>
            <a:r>
              <a:rPr lang="en-US" sz="2000" dirty="0" err="1" smtClean="0">
                <a:latin typeface="Comic Sans MS" panose="030F0702030302020204" charset="0"/>
              </a:rPr>
              <a:t>berisi</a:t>
            </a:r>
            <a:r>
              <a:rPr lang="en-US" sz="2000" dirty="0" smtClean="0">
                <a:latin typeface="Comic Sans MS" panose="030F0702030302020204" charset="0"/>
              </a:rPr>
              <a:t> </a:t>
            </a:r>
            <a:r>
              <a:rPr lang="en-US" sz="2000" dirty="0" err="1" smtClean="0">
                <a:latin typeface="Comic Sans MS" panose="030F0702030302020204" charset="0"/>
              </a:rPr>
              <a:t>cairan</a:t>
            </a:r>
            <a:r>
              <a:rPr lang="en-US" sz="2000" dirty="0" smtClean="0">
                <a:latin typeface="Comic Sans MS" panose="030F0702030302020204" charset="0"/>
              </a:rPr>
              <a:t> </a:t>
            </a:r>
            <a:r>
              <a:rPr lang="en-US" sz="2000" dirty="0" err="1" smtClean="0">
                <a:latin typeface="Comic Sans MS" panose="030F0702030302020204" charset="0"/>
              </a:rPr>
              <a:t>perilimfatik</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labirin</a:t>
            </a:r>
            <a:r>
              <a:rPr lang="en-US" sz="2000" dirty="0" smtClean="0">
                <a:latin typeface="Comic Sans MS" panose="030F0702030302020204" charset="0"/>
              </a:rPr>
              <a:t> </a:t>
            </a:r>
            <a:r>
              <a:rPr lang="en-US" sz="2000" dirty="0" err="1" smtClean="0">
                <a:latin typeface="Comic Sans MS" panose="030F0702030302020204" charset="0"/>
              </a:rPr>
              <a:t>membranisa</a:t>
            </a:r>
            <a:r>
              <a:rPr lang="en-US" sz="2000" dirty="0" smtClean="0">
                <a:latin typeface="Comic Sans MS" panose="030F0702030302020204" charset="0"/>
              </a:rPr>
              <a:t> (membranous labyrinth) yang </a:t>
            </a:r>
            <a:r>
              <a:rPr lang="en-US" sz="2000" dirty="0" err="1" smtClean="0">
                <a:latin typeface="Comic Sans MS" panose="030F0702030302020204" charset="0"/>
              </a:rPr>
              <a:t>berisi</a:t>
            </a:r>
            <a:r>
              <a:rPr lang="en-US" sz="2000" dirty="0" smtClean="0">
                <a:latin typeface="Comic Sans MS" panose="030F0702030302020204" charset="0"/>
              </a:rPr>
              <a:t> </a:t>
            </a:r>
            <a:r>
              <a:rPr lang="en-US" sz="2000" dirty="0" err="1" smtClean="0">
                <a:latin typeface="Comic Sans MS" panose="030F0702030302020204" charset="0"/>
              </a:rPr>
              <a:t>cairan</a:t>
            </a:r>
            <a:r>
              <a:rPr lang="en-US" sz="2000" dirty="0" smtClean="0">
                <a:latin typeface="Comic Sans MS" panose="030F0702030302020204" charset="0"/>
              </a:rPr>
              <a:t> </a:t>
            </a:r>
            <a:r>
              <a:rPr lang="en-US" sz="2000" dirty="0" err="1" smtClean="0">
                <a:latin typeface="Comic Sans MS" panose="030F0702030302020204" charset="0"/>
              </a:rPr>
              <a:t>endolimfatik</a:t>
            </a:r>
            <a:r>
              <a:rPr lang="en-US" sz="2000" dirty="0" smtClean="0">
                <a:latin typeface="Comic Sans MS" panose="030F0702030302020204" charset="0"/>
              </a:rPr>
              <a:t>.</a:t>
            </a:r>
            <a:endParaRPr lang="en-US" sz="2000" dirty="0" smtClean="0">
              <a:latin typeface="Comic Sans MS" panose="030F0702030302020204" charset="0"/>
            </a:endParaRPr>
          </a:p>
          <a:p>
            <a:pPr marL="0" indent="0" algn="ctr">
              <a:buNone/>
            </a:pPr>
            <a:r>
              <a:rPr lang="en-US" sz="2000" dirty="0" err="1" smtClean="0">
                <a:latin typeface="Comic Sans MS" panose="030F0702030302020204" charset="0"/>
              </a:rPr>
              <a:t>Struktur</a:t>
            </a:r>
            <a:r>
              <a:rPr lang="en-US" sz="2000" dirty="0" smtClean="0">
                <a:latin typeface="Comic Sans MS" panose="030F0702030302020204" charset="0"/>
              </a:rPr>
              <a:t> </a:t>
            </a:r>
            <a:r>
              <a:rPr lang="en-US" sz="2000" dirty="0" err="1" smtClean="0">
                <a:latin typeface="Comic Sans MS" panose="030F0702030302020204" charset="0"/>
              </a:rPr>
              <a:t>telinga</a:t>
            </a:r>
            <a:r>
              <a:rPr lang="en-US" sz="2000" dirty="0" smtClean="0">
                <a:latin typeface="Comic Sans MS" panose="030F0702030302020204" charset="0"/>
              </a:rPr>
              <a:t> </a:t>
            </a:r>
            <a:r>
              <a:rPr lang="en-US" sz="2000" dirty="0" err="1" smtClean="0">
                <a:latin typeface="Comic Sans MS" panose="030F0702030302020204" charset="0"/>
              </a:rPr>
              <a:t>tengah</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dalam</a:t>
            </a:r>
            <a:r>
              <a:rPr lang="en-US" sz="2000" dirty="0" smtClean="0">
                <a:latin typeface="Comic Sans MS" panose="030F0702030302020204" charset="0"/>
              </a:rPr>
              <a:t>. </a:t>
            </a:r>
            <a:r>
              <a:rPr lang="en-US" sz="2000" dirty="0" err="1" smtClean="0">
                <a:latin typeface="Comic Sans MS" panose="030F0702030302020204" charset="0"/>
              </a:rPr>
              <a:t>Labirin</a:t>
            </a:r>
            <a:r>
              <a:rPr lang="en-US" sz="2000" dirty="0" smtClean="0">
                <a:latin typeface="Comic Sans MS" panose="030F0702030302020204" charset="0"/>
              </a:rPr>
              <a:t> </a:t>
            </a:r>
            <a:r>
              <a:rPr lang="en-US" sz="2000" dirty="0" err="1" smtClean="0">
                <a:latin typeface="Comic Sans MS" panose="030F0702030302020204" charset="0"/>
              </a:rPr>
              <a:t>tulang</a:t>
            </a:r>
            <a:r>
              <a:rPr lang="en-US" sz="2000" dirty="0" smtClean="0">
                <a:latin typeface="Comic Sans MS" panose="030F0702030302020204" charset="0"/>
              </a:rPr>
              <a:t> </a:t>
            </a:r>
            <a:r>
              <a:rPr lang="en-US" sz="2000" dirty="0" err="1" smtClean="0">
                <a:latin typeface="Comic Sans MS" panose="030F0702030302020204" charset="0"/>
              </a:rPr>
              <a:t>merupakan</a:t>
            </a:r>
            <a:r>
              <a:rPr lang="en-US" sz="2000" dirty="0" smtClean="0">
                <a:latin typeface="Comic Sans MS" panose="030F0702030302020204" charset="0"/>
              </a:rPr>
              <a:t> </a:t>
            </a:r>
            <a:r>
              <a:rPr lang="en-US" sz="2000" dirty="0" err="1" smtClean="0">
                <a:latin typeface="Comic Sans MS" panose="030F0702030302020204" charset="0"/>
              </a:rPr>
              <a:t>salah</a:t>
            </a:r>
            <a:r>
              <a:rPr lang="en-US" sz="2000" dirty="0" smtClean="0">
                <a:latin typeface="Comic Sans MS" panose="030F0702030302020204" charset="0"/>
              </a:rPr>
              <a:t> </a:t>
            </a:r>
            <a:r>
              <a:rPr lang="en-US" sz="2000" dirty="0" err="1" smtClean="0">
                <a:latin typeface="Comic Sans MS" panose="030F0702030302020204" charset="0"/>
              </a:rPr>
              <a:t>satu</a:t>
            </a:r>
            <a:r>
              <a:rPr lang="en-US" sz="2000" dirty="0" smtClean="0">
                <a:latin typeface="Comic Sans MS" panose="030F0702030302020204" charset="0"/>
              </a:rPr>
              <a:t> </a:t>
            </a:r>
            <a:r>
              <a:rPr lang="en-US" sz="2000" dirty="0" err="1" smtClean="0">
                <a:latin typeface="Comic Sans MS" panose="030F0702030302020204" charset="0"/>
              </a:rPr>
              <a:t>tulang</a:t>
            </a:r>
            <a:r>
              <a:rPr lang="en-US" sz="2000" dirty="0" smtClean="0">
                <a:latin typeface="Comic Sans MS" panose="030F0702030302020204" charset="0"/>
              </a:rPr>
              <a:t> </a:t>
            </a:r>
            <a:r>
              <a:rPr lang="en-US" sz="2000" dirty="0" err="1" smtClean="0">
                <a:latin typeface="Comic Sans MS" panose="030F0702030302020204" charset="0"/>
              </a:rPr>
              <a:t>terkeras</a:t>
            </a:r>
            <a:r>
              <a:rPr lang="en-US" sz="2000" dirty="0" smtClean="0">
                <a:latin typeface="Comic Sans MS" panose="030F0702030302020204" charset="0"/>
              </a:rPr>
              <a:t> </a:t>
            </a:r>
            <a:r>
              <a:rPr lang="en-US" sz="2000" dirty="0" err="1" smtClean="0">
                <a:latin typeface="Comic Sans MS" panose="030F0702030302020204" charset="0"/>
              </a:rPr>
              <a:t>dalam</a:t>
            </a:r>
            <a:r>
              <a:rPr lang="en-US" sz="2000" dirty="0" smtClean="0">
                <a:latin typeface="Comic Sans MS" panose="030F0702030302020204" charset="0"/>
              </a:rPr>
              <a:t> </a:t>
            </a:r>
            <a:r>
              <a:rPr lang="en-US" sz="2000" dirty="0" err="1" smtClean="0">
                <a:latin typeface="Comic Sans MS" panose="030F0702030302020204" charset="0"/>
              </a:rPr>
              <a:t>tubuh</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terdiri</a:t>
            </a:r>
            <a:r>
              <a:rPr lang="en-US" sz="2000" dirty="0" smtClean="0">
                <a:latin typeface="Comic Sans MS" panose="030F0702030302020204" charset="0"/>
              </a:rPr>
              <a:t> </a:t>
            </a:r>
            <a:r>
              <a:rPr lang="en-US" sz="2000" dirty="0" err="1" smtClean="0">
                <a:latin typeface="Comic Sans MS" panose="030F0702030302020204" charset="0"/>
              </a:rPr>
              <a:t>dari</a:t>
            </a:r>
            <a:r>
              <a:rPr lang="en-US" sz="2000" dirty="0" smtClean="0">
                <a:latin typeface="Comic Sans MS" panose="030F0702030302020204" charset="0"/>
              </a:rPr>
              <a:t> </a:t>
            </a:r>
            <a:r>
              <a:rPr lang="en-US" sz="2000" dirty="0" err="1" smtClean="0">
                <a:latin typeface="Comic Sans MS" panose="030F0702030302020204" charset="0"/>
              </a:rPr>
              <a:t>vestibulum</a:t>
            </a:r>
            <a:r>
              <a:rPr lang="en-US" sz="2000" dirty="0" smtClean="0">
                <a:latin typeface="Comic Sans MS" panose="030F0702030302020204" charset="0"/>
              </a:rPr>
              <a:t>, </a:t>
            </a:r>
            <a:r>
              <a:rPr lang="en-US" sz="2000" dirty="0" err="1" smtClean="0">
                <a:latin typeface="Comic Sans MS" panose="030F0702030302020204" charset="0"/>
              </a:rPr>
              <a:t>kanalis</a:t>
            </a:r>
            <a:r>
              <a:rPr lang="en-US" sz="2000" dirty="0" smtClean="0">
                <a:latin typeface="Comic Sans MS" panose="030F0702030302020204" charset="0"/>
              </a:rPr>
              <a:t> </a:t>
            </a:r>
            <a:r>
              <a:rPr lang="en-US" sz="2000" dirty="0" err="1" smtClean="0">
                <a:latin typeface="Comic Sans MS" panose="030F0702030302020204" charset="0"/>
              </a:rPr>
              <a:t>semikularis</a:t>
            </a:r>
            <a:r>
              <a:rPr lang="en-US" sz="2000" dirty="0" smtClean="0">
                <a:latin typeface="Comic Sans MS" panose="030F0702030302020204" charset="0"/>
              </a:rPr>
              <a:t> </a:t>
            </a:r>
            <a:r>
              <a:rPr lang="en-US" sz="2000" dirty="0" err="1" smtClean="0">
                <a:latin typeface="Comic Sans MS" panose="030F0702030302020204" charset="0"/>
              </a:rPr>
              <a:t>dan</a:t>
            </a:r>
            <a:r>
              <a:rPr lang="en-US" sz="2000" dirty="0" smtClean="0">
                <a:latin typeface="Comic Sans MS" panose="030F0702030302020204" charset="0"/>
              </a:rPr>
              <a:t> </a:t>
            </a:r>
            <a:r>
              <a:rPr lang="en-US" sz="2000" dirty="0" err="1" smtClean="0">
                <a:latin typeface="Comic Sans MS" panose="030F0702030302020204" charset="0"/>
              </a:rPr>
              <a:t>koklea</a:t>
            </a:r>
            <a:r>
              <a:rPr lang="en-US" sz="2000" dirty="0" smtClean="0">
                <a:latin typeface="Comic Sans MS" panose="030F0702030302020204" charset="0"/>
              </a:rPr>
              <a:t>.</a:t>
            </a:r>
            <a:endParaRPr lang="en-US" sz="2000" dirty="0">
              <a:latin typeface="Comic Sans MS" panose="030F07020303020202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2834"/>
          </a:xfrm>
        </p:spPr>
        <p:txBody>
          <a:bodyPr/>
          <a:lstStyle/>
          <a:p>
            <a:pPr algn="ctr"/>
            <a:r>
              <a:rPr lang="id-ID" altLang="en-US" dirty="0">
                <a:solidFill>
                  <a:schemeClr val="accent1"/>
                </a:solidFill>
                <a:effectLst>
                  <a:outerShdw blurRad="38100" dist="25400" dir="5400000" algn="ctr" rotWithShape="0">
                    <a:srgbClr val="6E747A">
                      <a:alpha val="43000"/>
                    </a:srgbClr>
                  </a:outerShdw>
                </a:effectLst>
                <a:latin typeface="Comic Sans MS" panose="030F0702030302020204" charset="0"/>
              </a:rPr>
              <a:t>PENYAKIT PADA TELINGA</a:t>
            </a:r>
            <a:endParaRPr lang="id-ID" altLang="en-US" dirty="0">
              <a:solidFill>
                <a:schemeClr val="accent1"/>
              </a:solidFill>
              <a:effectLst>
                <a:outerShdw blurRad="38100" dist="25400" dir="5400000" algn="ctr" rotWithShape="0">
                  <a:srgbClr val="6E747A">
                    <a:alpha val="43000"/>
                  </a:srgbClr>
                </a:outerShdw>
              </a:effectLst>
              <a:latin typeface="Comic Sans MS" panose="030F0702030302020204" charset="0"/>
            </a:endParaRPr>
          </a:p>
        </p:txBody>
      </p:sp>
      <p:sp>
        <p:nvSpPr>
          <p:cNvPr id="3" name="Content Placeholder 2"/>
          <p:cNvSpPr>
            <a:spLocks noGrp="1"/>
          </p:cNvSpPr>
          <p:nvPr>
            <p:ph idx="1"/>
          </p:nvPr>
        </p:nvSpPr>
        <p:spPr>
          <a:xfrm>
            <a:off x="677545" y="1443355"/>
            <a:ext cx="8596630" cy="4598035"/>
          </a:xfrm>
        </p:spPr>
        <p:txBody>
          <a:bodyPr>
            <a:noAutofit/>
          </a:bodyPr>
          <a:lstStyle/>
          <a:p>
            <a:pPr marL="0" indent="0" algn="l">
              <a:buNone/>
            </a:pPr>
            <a:r>
              <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rPr>
              <a:t>1. Otitis eksterna</a:t>
            </a:r>
            <a:endPar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lgn="l">
              <a:buNone/>
            </a:pPr>
            <a:r>
              <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rPr>
              <a:t>   Otitis eksterna adalah infeksi pada telinga bagian luar, salah satunya disebabkan oleh masuknya air ke dalam telinga. Adanya air di saluran telinga ini membuat telinga menjadi lembap, sehingga memudahkan bakteri untuk tumbuh dan berkembang biak.</a:t>
            </a:r>
            <a:endPar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lgn="l">
              <a:buNone/>
            </a:pPr>
            <a:r>
              <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rPr>
              <a:t>2. Otitis media</a:t>
            </a:r>
            <a:endPar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lgn="l">
              <a:buNone/>
            </a:pPr>
            <a:r>
              <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rPr>
              <a:t>   Otitis media merupakan infeksi telinga bagian tengah yang dapat terjadi pada anak-anak dan orang dewasa. Kondisi ini terjadi ketika dinding saluran tuba eustachius mengalami pembengkakan akibat reaksi alergi, flu, atau infeksi di hidung. Hal ini menyebabkan tuba eustachius tersumbat dan mudah terinfeksi.</a:t>
            </a:r>
            <a:endPar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lgn="l">
              <a:buNone/>
            </a:pPr>
            <a:r>
              <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rPr>
              <a:t>3. Tinnitus</a:t>
            </a:r>
            <a:endPar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endParaRPr>
          </a:p>
          <a:p>
            <a:pPr marL="0" indent="0" algn="l">
              <a:buNone/>
            </a:pPr>
            <a:r>
              <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rPr>
              <a:t>   Telinga berdenging atau tinnitus terjadi saat Anda mendengar bunyi “nging” atau denging yang hilang timbul atau terus-menerus</a:t>
            </a:r>
            <a:endParaRPr lang="id-ID" altLang="en-US" dirty="0">
              <a:solidFill>
                <a:schemeClr val="tx1"/>
              </a:solidFill>
              <a:effectLst>
                <a:outerShdw blurRad="38100" dist="19050" dir="2700000" algn="tl" rotWithShape="0">
                  <a:schemeClr val="dk1">
                    <a:alpha val="40000"/>
                  </a:schemeClr>
                </a:outerShdw>
              </a:effectLst>
              <a:latin typeface="Comic Sans MS" panose="030F0702030302020204" charset="0"/>
            </a:endParaRP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6256</Words>
  <Application>WPS Presentation</Application>
  <PresentationFormat>Widescreen</PresentationFormat>
  <Paragraphs>79</Paragraphs>
  <Slides>10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Arial</vt:lpstr>
      <vt:lpstr>SimSun</vt:lpstr>
      <vt:lpstr>Wingdings</vt:lpstr>
      <vt:lpstr>Wingdings 3</vt:lpstr>
      <vt:lpstr>Arial</vt:lpstr>
      <vt:lpstr>Comic Sans MS</vt:lpstr>
      <vt:lpstr>Microsoft YaHei</vt:lpstr>
      <vt:lpstr>Trebuchet MS</vt:lpstr>
      <vt:lpstr>Calibri</vt:lpstr>
      <vt:lpstr>Symbol</vt:lpstr>
      <vt:lpstr>Facet</vt:lpstr>
      <vt:lpstr>SISTEM PANCA INDERA </vt:lpstr>
      <vt:lpstr>INDERA PENGLIHATAN</vt:lpstr>
      <vt:lpstr>Struktur pelindung mata</vt:lpstr>
      <vt:lpstr>Anatomi dan fisiologi</vt:lpstr>
      <vt:lpstr>Penyakit pada mata </vt:lpstr>
      <vt:lpstr>INDERA PENDENGAR (TELINGA )</vt:lpstr>
      <vt:lpstr>Telinga luar dan tengah</vt:lpstr>
      <vt:lpstr>Telinga dalam</vt:lpstr>
      <vt:lpstr>PENYAKIT PADA TELINGA</vt:lpstr>
      <vt:lpstr>Referensi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 PANCA INDERA</dc:title>
  <dc:creator>MyBook11G</dc:creator>
  <cp:lastModifiedBy>Zyrex</cp:lastModifiedBy>
  <cp:revision>12</cp:revision>
  <dcterms:created xsi:type="dcterms:W3CDTF">2022-01-22T00:17:00Z</dcterms:created>
  <dcterms:modified xsi:type="dcterms:W3CDTF">2022-01-22T10:37:04Z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1033-10.2.0.5820</vt:lpwstr>
  </property>
</Properties>
</file>