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1"/>
  </p:notesMasterIdLst>
  <p:sldIdLst>
    <p:sldId id="256" r:id="rId2"/>
    <p:sldId id="269" r:id="rId3"/>
    <p:sldId id="260" r:id="rId4"/>
    <p:sldId id="261" r:id="rId5"/>
    <p:sldId id="274" r:id="rId6"/>
    <p:sldId id="314" r:id="rId7"/>
    <p:sldId id="315" r:id="rId8"/>
    <p:sldId id="258" r:id="rId9"/>
    <p:sldId id="271" r:id="rId10"/>
  </p:sldIdLst>
  <p:sldSz cx="9144000" cy="5143500" type="screen16x9"/>
  <p:notesSz cx="6858000" cy="9144000"/>
  <p:embeddedFontLst>
    <p:embeddedFont>
      <p:font typeface="Bebas Neue" charset="0"/>
      <p:regular r:id="rId12"/>
    </p:embeddedFont>
    <p:embeddedFont>
      <p:font typeface="Catamaran" charset="0"/>
      <p:regular r:id="rId13"/>
      <p:bold r:id="rId14"/>
    </p:embeddedFont>
    <p:embeddedFont>
      <p:font typeface="Bellota"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6EC4F9C-46B8-4A4E-9D53-0A25EF6ADE0C}">
  <a:tblStyle styleId="{66EC4F9C-46B8-4A4E-9D53-0A25EF6ADE0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795798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d8a1f8f358_0_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d8a1f8f358_0_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9"/>
        <p:cNvGrpSpPr/>
        <p:nvPr/>
      </p:nvGrpSpPr>
      <p:grpSpPr>
        <a:xfrm>
          <a:off x="0" y="0"/>
          <a:ext cx="0" cy="0"/>
          <a:chOff x="0" y="0"/>
          <a:chExt cx="0" cy="0"/>
        </a:xfrm>
      </p:grpSpPr>
      <p:sp>
        <p:nvSpPr>
          <p:cNvPr id="1710" name="Google Shape;1710;gd993810f58_0_7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1" name="Google Shape;1711;gd993810f58_0_7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gcde4a31ab4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8" name="Google Shape;748;gcde4a31ab4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2"/>
        <p:cNvGrpSpPr/>
        <p:nvPr/>
      </p:nvGrpSpPr>
      <p:grpSpPr>
        <a:xfrm>
          <a:off x="0" y="0"/>
          <a:ext cx="0" cy="0"/>
          <a:chOff x="0" y="0"/>
          <a:chExt cx="0" cy="0"/>
        </a:xfrm>
      </p:grpSpPr>
      <p:sp>
        <p:nvSpPr>
          <p:cNvPr id="833" name="Google Shape;833;gd993810f58_0_3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4" name="Google Shape;834;gd993810f58_0_3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4"/>
        <p:cNvGrpSpPr/>
        <p:nvPr/>
      </p:nvGrpSpPr>
      <p:grpSpPr>
        <a:xfrm>
          <a:off x="0" y="0"/>
          <a:ext cx="0" cy="0"/>
          <a:chOff x="0" y="0"/>
          <a:chExt cx="0" cy="0"/>
        </a:xfrm>
      </p:grpSpPr>
      <p:sp>
        <p:nvSpPr>
          <p:cNvPr id="1905" name="Google Shape;1905;gd993810f58_0_3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6" name="Google Shape;1906;gd993810f58_0_3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4"/>
        <p:cNvGrpSpPr/>
        <p:nvPr/>
      </p:nvGrpSpPr>
      <p:grpSpPr>
        <a:xfrm>
          <a:off x="0" y="0"/>
          <a:ext cx="0" cy="0"/>
          <a:chOff x="0" y="0"/>
          <a:chExt cx="0" cy="0"/>
        </a:xfrm>
      </p:grpSpPr>
      <p:sp>
        <p:nvSpPr>
          <p:cNvPr id="1905" name="Google Shape;1905;gd993810f58_0_3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6" name="Google Shape;1906;gd993810f58_0_3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id-ID" sz="1100" dirty="0" smtClean="0"/>
              <a:t>M</a:t>
            </a:r>
            <a:r>
              <a:rPr lang="pt-BR" sz="1100" dirty="0" smtClean="0"/>
              <a:t>ateri tambahan panduan IBI  pada ma</a:t>
            </a:r>
            <a:r>
              <a:rPr lang="id-ID" sz="1100" dirty="0" smtClean="0"/>
              <a:t>s</a:t>
            </a:r>
            <a:r>
              <a:rPr lang="pt-BR" sz="1100" dirty="0" smtClean="0"/>
              <a:t>a pandemi covid 19 </a:t>
            </a:r>
            <a:endParaRPr lang="pt-BR" sz="1100" dirty="0"/>
          </a:p>
        </p:txBody>
      </p:sp>
    </p:spTree>
    <p:extLst>
      <p:ext uri="{BB962C8B-B14F-4D97-AF65-F5344CB8AC3E}">
        <p14:creationId xmlns:p14="http://schemas.microsoft.com/office/powerpoint/2010/main" val="673683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gd019cdf330_0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gd019cdf330_0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2"/>
        <p:cNvGrpSpPr/>
        <p:nvPr/>
      </p:nvGrpSpPr>
      <p:grpSpPr>
        <a:xfrm>
          <a:off x="0" y="0"/>
          <a:ext cx="0" cy="0"/>
          <a:chOff x="0" y="0"/>
          <a:chExt cx="0" cy="0"/>
        </a:xfrm>
      </p:grpSpPr>
      <p:sp>
        <p:nvSpPr>
          <p:cNvPr id="1803" name="Google Shape;1803;gd993810f58_0_8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4" name="Google Shape;1804;gd993810f58_0_8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7701828" y="117514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5931021" y="5587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858558" y="276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3236633" y="4508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21133" y="5394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499973" y="2441612"/>
            <a:ext cx="430865" cy="107615"/>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13233" y="28459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07263" y="4067782"/>
            <a:ext cx="514915" cy="142042"/>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500125" y="1149022"/>
            <a:ext cx="4429200" cy="19104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Font typeface="Bellota"/>
              <a:buNone/>
              <a:defRPr sz="6300" b="1">
                <a:latin typeface="Bellota"/>
                <a:ea typeface="Bellota"/>
                <a:cs typeface="Bellota"/>
                <a:sym typeface="Bellota"/>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8" name="Google Shape;18;p2"/>
          <p:cNvSpPr txBox="1">
            <a:spLocks noGrp="1"/>
          </p:cNvSpPr>
          <p:nvPr>
            <p:ph type="subTitle" idx="1"/>
          </p:nvPr>
        </p:nvSpPr>
        <p:spPr>
          <a:xfrm>
            <a:off x="1097125" y="3051159"/>
            <a:ext cx="3235200" cy="1366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00">
                <a:solidFill>
                  <a:schemeClr val="lt2"/>
                </a:solidFill>
                <a:latin typeface="Catamaran"/>
                <a:ea typeface="Catamaran"/>
                <a:cs typeface="Catamaran"/>
                <a:sym typeface="Catamaran"/>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TITLE_AND_TWO_COLUMNS_1_4_1_2">
    <p:bg>
      <p:bgPr>
        <a:solidFill>
          <a:schemeClr val="dk2"/>
        </a:solidFill>
        <a:effectLst/>
      </p:bgPr>
    </p:bg>
    <p:spTree>
      <p:nvGrpSpPr>
        <p:cNvPr id="1" name="Shape 451"/>
        <p:cNvGrpSpPr/>
        <p:nvPr/>
      </p:nvGrpSpPr>
      <p:grpSpPr>
        <a:xfrm>
          <a:off x="0" y="0"/>
          <a:ext cx="0" cy="0"/>
          <a:chOff x="0" y="0"/>
          <a:chExt cx="0" cy="0"/>
        </a:xfrm>
      </p:grpSpPr>
      <p:sp>
        <p:nvSpPr>
          <p:cNvPr id="452" name="Google Shape;452;p37"/>
          <p:cNvSpPr/>
          <p:nvPr/>
        </p:nvSpPr>
        <p:spPr>
          <a:xfrm flipH="1">
            <a:off x="1006566" y="117514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7"/>
          <p:cNvSpPr/>
          <p:nvPr/>
        </p:nvSpPr>
        <p:spPr>
          <a:xfrm flipH="1">
            <a:off x="5605071" y="16753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7"/>
          <p:cNvSpPr/>
          <p:nvPr/>
        </p:nvSpPr>
        <p:spPr>
          <a:xfrm flipH="1">
            <a:off x="-80967" y="276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7"/>
          <p:cNvSpPr/>
          <p:nvPr/>
        </p:nvSpPr>
        <p:spPr>
          <a:xfrm flipH="1">
            <a:off x="7375858" y="8428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7"/>
          <p:cNvSpPr/>
          <p:nvPr/>
        </p:nvSpPr>
        <p:spPr>
          <a:xfrm flipH="1">
            <a:off x="8430783" y="24287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7"/>
          <p:cNvSpPr/>
          <p:nvPr/>
        </p:nvSpPr>
        <p:spPr>
          <a:xfrm flipH="1">
            <a:off x="611291" y="4525422"/>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7"/>
          <p:cNvSpPr/>
          <p:nvPr/>
        </p:nvSpPr>
        <p:spPr>
          <a:xfrm flipH="1">
            <a:off x="5181141" y="4180572"/>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7"/>
          <p:cNvSpPr/>
          <p:nvPr/>
        </p:nvSpPr>
        <p:spPr>
          <a:xfrm flipH="1">
            <a:off x="1517271" y="29672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0" i="0">
                <a:solidFill>
                  <a:srgbClr val="404040"/>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sz="1700" b="0" i="0">
                <a:solidFill>
                  <a:srgbClr val="404040"/>
                </a:solidFill>
                <a:latin typeface="Carlito"/>
                <a:cs typeface="Carlito"/>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9089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615547" y="2589041"/>
            <a:ext cx="3362100" cy="841800"/>
          </a:xfrm>
          <a:prstGeom prst="rect">
            <a:avLst/>
          </a:prstGeom>
        </p:spPr>
        <p:txBody>
          <a:bodyPr spcFirstLastPara="1" wrap="square" lIns="91425" tIns="91425" rIns="91425" bIns="91425" anchor="t" anchorCtr="0">
            <a:noAutofit/>
          </a:bodyPr>
          <a:lstStyle>
            <a:lvl1pPr lvl="0">
              <a:lnSpc>
                <a:spcPct val="115000"/>
              </a:lnSpc>
              <a:spcBef>
                <a:spcPts val="0"/>
              </a:spcBef>
              <a:spcAft>
                <a:spcPts val="0"/>
              </a:spcAft>
              <a:buSzPts val="3600"/>
              <a:buNone/>
              <a:defRPr sz="43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 name="Google Shape;21;p3"/>
          <p:cNvSpPr txBox="1">
            <a:spLocks noGrp="1"/>
          </p:cNvSpPr>
          <p:nvPr>
            <p:ph type="title" idx="2" hasCustomPrompt="1"/>
          </p:nvPr>
        </p:nvSpPr>
        <p:spPr>
          <a:xfrm>
            <a:off x="4615547" y="853194"/>
            <a:ext cx="3362100" cy="18387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2" name="Google Shape;22;p3"/>
          <p:cNvSpPr txBox="1">
            <a:spLocks noGrp="1"/>
          </p:cNvSpPr>
          <p:nvPr>
            <p:ph type="subTitle" idx="1"/>
          </p:nvPr>
        </p:nvSpPr>
        <p:spPr>
          <a:xfrm>
            <a:off x="4615550" y="3430850"/>
            <a:ext cx="4102800" cy="684900"/>
          </a:xfrm>
          <a:prstGeom prst="rect">
            <a:avLst/>
          </a:prstGeom>
        </p:spPr>
        <p:txBody>
          <a:bodyPr spcFirstLastPara="1" wrap="square" lIns="91425" tIns="91425" rIns="91425" bIns="91425" anchor="t" anchorCtr="0">
            <a:noAutofit/>
          </a:bodyPr>
          <a:lstStyle>
            <a:lvl1pPr lvl="0">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23" name="Google Shape;23;p3"/>
          <p:cNvSpPr/>
          <p:nvPr/>
        </p:nvSpPr>
        <p:spPr>
          <a:xfrm>
            <a:off x="7351965" y="193159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a:off x="1339933" y="12528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a:off x="8850946" y="276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61679" y="3270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a:off x="231296" y="23035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a:off x="2339590" y="262309"/>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4980090" y="327022"/>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a:off x="8534771" y="24406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78"/>
        <p:cNvGrpSpPr/>
        <p:nvPr/>
      </p:nvGrpSpPr>
      <p:grpSpPr>
        <a:xfrm>
          <a:off x="0" y="0"/>
          <a:ext cx="0" cy="0"/>
          <a:chOff x="0" y="0"/>
          <a:chExt cx="0" cy="0"/>
        </a:xfrm>
      </p:grpSpPr>
      <p:sp>
        <p:nvSpPr>
          <p:cNvPr id="79" name="Google Shape;79;p9"/>
          <p:cNvSpPr txBox="1">
            <a:spLocks noGrp="1"/>
          </p:cNvSpPr>
          <p:nvPr>
            <p:ph type="title"/>
          </p:nvPr>
        </p:nvSpPr>
        <p:spPr>
          <a:xfrm>
            <a:off x="4573675" y="1188062"/>
            <a:ext cx="3857100" cy="1555800"/>
          </a:xfrm>
          <a:prstGeom prst="rect">
            <a:avLst/>
          </a:prstGeom>
        </p:spPr>
        <p:txBody>
          <a:bodyPr spcFirstLastPara="1" wrap="square" lIns="91425" tIns="91425" rIns="91425" bIns="91425" anchor="t" anchorCtr="0">
            <a:noAutofit/>
          </a:bodyPr>
          <a:lstStyle>
            <a:lvl1pPr lvl="0" algn="ctr">
              <a:spcBef>
                <a:spcPts val="0"/>
              </a:spcBef>
              <a:spcAft>
                <a:spcPts val="0"/>
              </a:spcAft>
              <a:buSzPts val="4200"/>
              <a:buNone/>
              <a:defRPr sz="8400" b="1">
                <a:latin typeface="Bellota"/>
                <a:ea typeface="Bellota"/>
                <a:cs typeface="Bellota"/>
                <a:sym typeface="Bellota"/>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80" name="Google Shape;80;p9"/>
          <p:cNvSpPr txBox="1">
            <a:spLocks noGrp="1"/>
          </p:cNvSpPr>
          <p:nvPr>
            <p:ph type="subTitle" idx="1"/>
          </p:nvPr>
        </p:nvSpPr>
        <p:spPr>
          <a:xfrm>
            <a:off x="4706425" y="2583561"/>
            <a:ext cx="3591600" cy="1493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lt2"/>
                </a:solidFill>
                <a:latin typeface="Catamaran"/>
                <a:ea typeface="Catamaran"/>
                <a:cs typeface="Catamaran"/>
                <a:sym typeface="Catamaran"/>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1" name="Google Shape;81;p9"/>
          <p:cNvSpPr/>
          <p:nvPr/>
        </p:nvSpPr>
        <p:spPr>
          <a:xfrm flipH="1">
            <a:off x="1006566" y="117514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9"/>
          <p:cNvSpPr/>
          <p:nvPr/>
        </p:nvSpPr>
        <p:spPr>
          <a:xfrm flipH="1">
            <a:off x="3611821" y="5955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9"/>
          <p:cNvSpPr/>
          <p:nvPr/>
        </p:nvSpPr>
        <p:spPr>
          <a:xfrm flipH="1">
            <a:off x="-80967" y="276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9"/>
          <p:cNvSpPr/>
          <p:nvPr/>
        </p:nvSpPr>
        <p:spPr>
          <a:xfrm flipH="1">
            <a:off x="8831658" y="3270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
          <p:cNvSpPr/>
          <p:nvPr/>
        </p:nvSpPr>
        <p:spPr>
          <a:xfrm flipH="1">
            <a:off x="8476908" y="24781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10"/>
          <p:cNvSpPr/>
          <p:nvPr/>
        </p:nvSpPr>
        <p:spPr>
          <a:xfrm>
            <a:off x="4569750" y="809300"/>
            <a:ext cx="4574100" cy="1630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0"/>
          <p:cNvSpPr/>
          <p:nvPr/>
        </p:nvSpPr>
        <p:spPr>
          <a:xfrm>
            <a:off x="-22950" y="809300"/>
            <a:ext cx="4592700" cy="1630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0"/>
          <p:cNvSpPr/>
          <p:nvPr/>
        </p:nvSpPr>
        <p:spPr>
          <a:xfrm>
            <a:off x="4673697" y="887149"/>
            <a:ext cx="321220" cy="88597"/>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0"/>
          <p:cNvSpPr/>
          <p:nvPr/>
        </p:nvSpPr>
        <p:spPr>
          <a:xfrm>
            <a:off x="8674333" y="103114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0"/>
          <p:cNvSpPr/>
          <p:nvPr/>
        </p:nvSpPr>
        <p:spPr>
          <a:xfrm>
            <a:off x="1740183" y="9058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0"/>
          <p:cNvSpPr/>
          <p:nvPr/>
        </p:nvSpPr>
        <p:spPr>
          <a:xfrm>
            <a:off x="121133" y="12377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0"/>
          <p:cNvSpPr/>
          <p:nvPr/>
        </p:nvSpPr>
        <p:spPr>
          <a:xfrm>
            <a:off x="8377687" y="2146057"/>
            <a:ext cx="514915" cy="142042"/>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0"/>
          <p:cNvSpPr/>
          <p:nvPr/>
        </p:nvSpPr>
        <p:spPr>
          <a:xfrm>
            <a:off x="1080458" y="21257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0"/>
          <p:cNvSpPr/>
          <p:nvPr/>
        </p:nvSpPr>
        <p:spPr>
          <a:xfrm>
            <a:off x="3437658" y="21257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0"/>
          <p:cNvSpPr txBox="1">
            <a:spLocks noGrp="1"/>
          </p:cNvSpPr>
          <p:nvPr>
            <p:ph type="title"/>
          </p:nvPr>
        </p:nvSpPr>
        <p:spPr>
          <a:xfrm>
            <a:off x="724775" y="996224"/>
            <a:ext cx="3991500" cy="12567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97" name="Google Shape;97;p10"/>
          <p:cNvSpPr txBox="1">
            <a:spLocks noGrp="1"/>
          </p:cNvSpPr>
          <p:nvPr>
            <p:ph type="subTitle" idx="1"/>
          </p:nvPr>
        </p:nvSpPr>
        <p:spPr>
          <a:xfrm>
            <a:off x="4844148" y="996224"/>
            <a:ext cx="3591600" cy="125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None/>
              <a:defRPr sz="1700">
                <a:solidFill>
                  <a:schemeClr val="lt2"/>
                </a:solidFill>
                <a:latin typeface="Catamaran"/>
                <a:ea typeface="Catamaran"/>
                <a:cs typeface="Catamaran"/>
                <a:sym typeface="Catamaran"/>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11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2">
  <p:cSld name="CUSTOM_14_1_1">
    <p:spTree>
      <p:nvGrpSpPr>
        <p:cNvPr id="1" name="Shape 155"/>
        <p:cNvGrpSpPr/>
        <p:nvPr/>
      </p:nvGrpSpPr>
      <p:grpSpPr>
        <a:xfrm>
          <a:off x="0" y="0"/>
          <a:ext cx="0" cy="0"/>
          <a:chOff x="0" y="0"/>
          <a:chExt cx="0" cy="0"/>
        </a:xfrm>
      </p:grpSpPr>
      <p:sp>
        <p:nvSpPr>
          <p:cNvPr id="156" name="Google Shape;156;p16"/>
          <p:cNvSpPr txBox="1">
            <a:spLocks noGrp="1"/>
          </p:cNvSpPr>
          <p:nvPr>
            <p:ph type="ctrTitle"/>
          </p:nvPr>
        </p:nvSpPr>
        <p:spPr>
          <a:xfrm>
            <a:off x="1964851" y="242761"/>
            <a:ext cx="5214300" cy="94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a:lvl1pPr>
            <a:lvl2pPr lvl="1" algn="r" rtl="0">
              <a:spcBef>
                <a:spcPts val="0"/>
              </a:spcBef>
              <a:spcAft>
                <a:spcPts val="0"/>
              </a:spcAft>
              <a:buClr>
                <a:srgbClr val="434343"/>
              </a:buClr>
              <a:buSzPts val="1800"/>
              <a:buNone/>
              <a:defRPr sz="1800">
                <a:solidFill>
                  <a:srgbClr val="434343"/>
                </a:solidFill>
              </a:defRPr>
            </a:lvl2pPr>
            <a:lvl3pPr lvl="2" algn="r" rtl="0">
              <a:spcBef>
                <a:spcPts val="0"/>
              </a:spcBef>
              <a:spcAft>
                <a:spcPts val="0"/>
              </a:spcAft>
              <a:buClr>
                <a:srgbClr val="434343"/>
              </a:buClr>
              <a:buSzPts val="1800"/>
              <a:buNone/>
              <a:defRPr sz="1800">
                <a:solidFill>
                  <a:srgbClr val="434343"/>
                </a:solidFill>
              </a:defRPr>
            </a:lvl3pPr>
            <a:lvl4pPr lvl="3" algn="r" rtl="0">
              <a:spcBef>
                <a:spcPts val="0"/>
              </a:spcBef>
              <a:spcAft>
                <a:spcPts val="0"/>
              </a:spcAft>
              <a:buClr>
                <a:srgbClr val="434343"/>
              </a:buClr>
              <a:buSzPts val="1800"/>
              <a:buNone/>
              <a:defRPr sz="1800">
                <a:solidFill>
                  <a:srgbClr val="434343"/>
                </a:solidFill>
              </a:defRPr>
            </a:lvl4pPr>
            <a:lvl5pPr lvl="4" algn="r" rtl="0">
              <a:spcBef>
                <a:spcPts val="0"/>
              </a:spcBef>
              <a:spcAft>
                <a:spcPts val="0"/>
              </a:spcAft>
              <a:buClr>
                <a:srgbClr val="434343"/>
              </a:buClr>
              <a:buSzPts val="1800"/>
              <a:buNone/>
              <a:defRPr sz="1800">
                <a:solidFill>
                  <a:srgbClr val="434343"/>
                </a:solidFill>
              </a:defRPr>
            </a:lvl5pPr>
            <a:lvl6pPr lvl="5" algn="r" rtl="0">
              <a:spcBef>
                <a:spcPts val="0"/>
              </a:spcBef>
              <a:spcAft>
                <a:spcPts val="0"/>
              </a:spcAft>
              <a:buClr>
                <a:srgbClr val="434343"/>
              </a:buClr>
              <a:buSzPts val="1800"/>
              <a:buNone/>
              <a:defRPr sz="1800">
                <a:solidFill>
                  <a:srgbClr val="434343"/>
                </a:solidFill>
              </a:defRPr>
            </a:lvl6pPr>
            <a:lvl7pPr lvl="6" algn="r" rtl="0">
              <a:spcBef>
                <a:spcPts val="0"/>
              </a:spcBef>
              <a:spcAft>
                <a:spcPts val="0"/>
              </a:spcAft>
              <a:buClr>
                <a:srgbClr val="434343"/>
              </a:buClr>
              <a:buSzPts val="1800"/>
              <a:buNone/>
              <a:defRPr sz="1800">
                <a:solidFill>
                  <a:srgbClr val="434343"/>
                </a:solidFill>
              </a:defRPr>
            </a:lvl7pPr>
            <a:lvl8pPr lvl="7" algn="r" rtl="0">
              <a:spcBef>
                <a:spcPts val="0"/>
              </a:spcBef>
              <a:spcAft>
                <a:spcPts val="0"/>
              </a:spcAft>
              <a:buClr>
                <a:srgbClr val="434343"/>
              </a:buClr>
              <a:buSzPts val="1800"/>
              <a:buNone/>
              <a:defRPr sz="1800">
                <a:solidFill>
                  <a:srgbClr val="434343"/>
                </a:solidFill>
              </a:defRPr>
            </a:lvl8pPr>
            <a:lvl9pPr lvl="8" algn="r" rtl="0">
              <a:spcBef>
                <a:spcPts val="0"/>
              </a:spcBef>
              <a:spcAft>
                <a:spcPts val="0"/>
              </a:spcAft>
              <a:buClr>
                <a:srgbClr val="434343"/>
              </a:buClr>
              <a:buSzPts val="1800"/>
              <a:buNone/>
              <a:defRPr sz="1800">
                <a:solidFill>
                  <a:srgbClr val="434343"/>
                </a:solidFill>
              </a:defRPr>
            </a:lvl9pPr>
          </a:lstStyle>
          <a:p>
            <a:endParaRPr/>
          </a:p>
        </p:txBody>
      </p:sp>
      <p:sp>
        <p:nvSpPr>
          <p:cNvPr id="157" name="Google Shape;157;p16"/>
          <p:cNvSpPr/>
          <p:nvPr/>
        </p:nvSpPr>
        <p:spPr>
          <a:xfrm>
            <a:off x="7072390" y="630109"/>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6"/>
          <p:cNvSpPr/>
          <p:nvPr/>
        </p:nvSpPr>
        <p:spPr>
          <a:xfrm>
            <a:off x="1101983" y="6442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6"/>
          <p:cNvSpPr/>
          <p:nvPr/>
        </p:nvSpPr>
        <p:spPr>
          <a:xfrm>
            <a:off x="8854696" y="110034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6"/>
          <p:cNvSpPr/>
          <p:nvPr/>
        </p:nvSpPr>
        <p:spPr>
          <a:xfrm>
            <a:off x="-61679" y="3270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6"/>
          <p:cNvSpPr/>
          <p:nvPr/>
        </p:nvSpPr>
        <p:spPr>
          <a:xfrm>
            <a:off x="231296" y="23035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6"/>
          <p:cNvSpPr/>
          <p:nvPr/>
        </p:nvSpPr>
        <p:spPr>
          <a:xfrm>
            <a:off x="8430765" y="465549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6"/>
          <p:cNvSpPr/>
          <p:nvPr/>
        </p:nvSpPr>
        <p:spPr>
          <a:xfrm>
            <a:off x="4626790" y="21009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6"/>
          <p:cNvSpPr/>
          <p:nvPr/>
        </p:nvSpPr>
        <p:spPr>
          <a:xfrm>
            <a:off x="410596" y="4754559"/>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6"/>
          <p:cNvSpPr/>
          <p:nvPr/>
        </p:nvSpPr>
        <p:spPr>
          <a:xfrm>
            <a:off x="3740421" y="17726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xfrm>
            <a:off x="1608255" y="2503200"/>
            <a:ext cx="2610900" cy="8418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3600"/>
              <a:buNone/>
              <a:defRPr sz="43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8" name="Google Shape;178;p18"/>
          <p:cNvSpPr txBox="1">
            <a:spLocks noGrp="1"/>
          </p:cNvSpPr>
          <p:nvPr>
            <p:ph type="title" idx="2" hasCustomPrompt="1"/>
          </p:nvPr>
        </p:nvSpPr>
        <p:spPr>
          <a:xfrm>
            <a:off x="1608258" y="767350"/>
            <a:ext cx="2389500" cy="18387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79" name="Google Shape;179;p18"/>
          <p:cNvSpPr txBox="1">
            <a:spLocks noGrp="1"/>
          </p:cNvSpPr>
          <p:nvPr>
            <p:ph type="subTitle" idx="1"/>
          </p:nvPr>
        </p:nvSpPr>
        <p:spPr>
          <a:xfrm>
            <a:off x="1608234" y="3345000"/>
            <a:ext cx="2389500" cy="68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80" name="Google Shape;180;p18"/>
          <p:cNvSpPr/>
          <p:nvPr/>
        </p:nvSpPr>
        <p:spPr>
          <a:xfrm>
            <a:off x="7694215" y="117514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8"/>
          <p:cNvSpPr/>
          <p:nvPr/>
        </p:nvSpPr>
        <p:spPr>
          <a:xfrm>
            <a:off x="1339933" y="12528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8"/>
          <p:cNvSpPr/>
          <p:nvPr/>
        </p:nvSpPr>
        <p:spPr>
          <a:xfrm>
            <a:off x="8850946" y="276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8"/>
          <p:cNvSpPr/>
          <p:nvPr/>
        </p:nvSpPr>
        <p:spPr>
          <a:xfrm>
            <a:off x="-61679" y="3270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8"/>
          <p:cNvSpPr/>
          <p:nvPr/>
        </p:nvSpPr>
        <p:spPr>
          <a:xfrm>
            <a:off x="231296" y="23035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8"/>
          <p:cNvSpPr/>
          <p:nvPr/>
        </p:nvSpPr>
        <p:spPr>
          <a:xfrm>
            <a:off x="7951990" y="474039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8"/>
          <p:cNvSpPr/>
          <p:nvPr/>
        </p:nvSpPr>
        <p:spPr>
          <a:xfrm>
            <a:off x="8450071" y="29886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8"/>
          <p:cNvSpPr/>
          <p:nvPr/>
        </p:nvSpPr>
        <p:spPr>
          <a:xfrm>
            <a:off x="497521" y="42333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1">
  <p:cSld name="CUSTOM_13_1">
    <p:bg>
      <p:bgPr>
        <a:solidFill>
          <a:schemeClr val="dk2"/>
        </a:solidFill>
        <a:effectLst/>
      </p:bgPr>
    </p:bg>
    <p:spTree>
      <p:nvGrpSpPr>
        <p:cNvPr id="1" name="Shape 188"/>
        <p:cNvGrpSpPr/>
        <p:nvPr/>
      </p:nvGrpSpPr>
      <p:grpSpPr>
        <a:xfrm>
          <a:off x="0" y="0"/>
          <a:ext cx="0" cy="0"/>
          <a:chOff x="0" y="0"/>
          <a:chExt cx="0" cy="0"/>
        </a:xfrm>
      </p:grpSpPr>
      <p:sp>
        <p:nvSpPr>
          <p:cNvPr id="189" name="Google Shape;189;p19"/>
          <p:cNvSpPr txBox="1">
            <a:spLocks noGrp="1"/>
          </p:cNvSpPr>
          <p:nvPr>
            <p:ph type="ctrTitle"/>
          </p:nvPr>
        </p:nvSpPr>
        <p:spPr>
          <a:xfrm>
            <a:off x="3787400" y="295725"/>
            <a:ext cx="4643400" cy="749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solidFill>
                  <a:srgbClr val="273D40"/>
                </a:solidFill>
              </a:defRPr>
            </a:lvl1pPr>
            <a:lvl2pPr lvl="1" rtl="0">
              <a:spcBef>
                <a:spcPts val="0"/>
              </a:spcBef>
              <a:spcAft>
                <a:spcPts val="0"/>
              </a:spcAft>
              <a:buClr>
                <a:srgbClr val="000000"/>
              </a:buClr>
              <a:buSzPts val="1600"/>
              <a:buNone/>
              <a:defRPr sz="1600">
                <a:solidFill>
                  <a:srgbClr val="000000"/>
                </a:solidFill>
              </a:defRPr>
            </a:lvl2pPr>
            <a:lvl3pPr lvl="2" rtl="0">
              <a:spcBef>
                <a:spcPts val="0"/>
              </a:spcBef>
              <a:spcAft>
                <a:spcPts val="0"/>
              </a:spcAft>
              <a:buClr>
                <a:srgbClr val="000000"/>
              </a:buClr>
              <a:buSzPts val="1600"/>
              <a:buNone/>
              <a:defRPr sz="1600">
                <a:solidFill>
                  <a:srgbClr val="000000"/>
                </a:solidFill>
              </a:defRPr>
            </a:lvl3pPr>
            <a:lvl4pPr lvl="3" rtl="0">
              <a:spcBef>
                <a:spcPts val="0"/>
              </a:spcBef>
              <a:spcAft>
                <a:spcPts val="0"/>
              </a:spcAft>
              <a:buClr>
                <a:srgbClr val="000000"/>
              </a:buClr>
              <a:buSzPts val="1600"/>
              <a:buNone/>
              <a:defRPr sz="1600">
                <a:solidFill>
                  <a:srgbClr val="000000"/>
                </a:solidFill>
              </a:defRPr>
            </a:lvl4pPr>
            <a:lvl5pPr lvl="4" rtl="0">
              <a:spcBef>
                <a:spcPts val="0"/>
              </a:spcBef>
              <a:spcAft>
                <a:spcPts val="0"/>
              </a:spcAft>
              <a:buClr>
                <a:srgbClr val="000000"/>
              </a:buClr>
              <a:buSzPts val="1600"/>
              <a:buNone/>
              <a:defRPr sz="1600">
                <a:solidFill>
                  <a:srgbClr val="000000"/>
                </a:solidFill>
              </a:defRPr>
            </a:lvl5pPr>
            <a:lvl6pPr lvl="5" rtl="0">
              <a:spcBef>
                <a:spcPts val="0"/>
              </a:spcBef>
              <a:spcAft>
                <a:spcPts val="0"/>
              </a:spcAft>
              <a:buClr>
                <a:srgbClr val="000000"/>
              </a:buClr>
              <a:buSzPts val="1600"/>
              <a:buNone/>
              <a:defRPr sz="1600">
                <a:solidFill>
                  <a:srgbClr val="000000"/>
                </a:solidFill>
              </a:defRPr>
            </a:lvl6pPr>
            <a:lvl7pPr lvl="6" rtl="0">
              <a:spcBef>
                <a:spcPts val="0"/>
              </a:spcBef>
              <a:spcAft>
                <a:spcPts val="0"/>
              </a:spcAft>
              <a:buClr>
                <a:srgbClr val="000000"/>
              </a:buClr>
              <a:buSzPts val="1600"/>
              <a:buNone/>
              <a:defRPr sz="1600">
                <a:solidFill>
                  <a:srgbClr val="000000"/>
                </a:solidFill>
              </a:defRPr>
            </a:lvl7pPr>
            <a:lvl8pPr lvl="7" rtl="0">
              <a:spcBef>
                <a:spcPts val="0"/>
              </a:spcBef>
              <a:spcAft>
                <a:spcPts val="0"/>
              </a:spcAft>
              <a:buClr>
                <a:srgbClr val="000000"/>
              </a:buClr>
              <a:buSzPts val="1600"/>
              <a:buNone/>
              <a:defRPr sz="1600">
                <a:solidFill>
                  <a:srgbClr val="000000"/>
                </a:solidFill>
              </a:defRPr>
            </a:lvl8pPr>
            <a:lvl9pPr lvl="8" rtl="0">
              <a:spcBef>
                <a:spcPts val="0"/>
              </a:spcBef>
              <a:spcAft>
                <a:spcPts val="0"/>
              </a:spcAft>
              <a:buClr>
                <a:srgbClr val="000000"/>
              </a:buClr>
              <a:buSzPts val="1600"/>
              <a:buNone/>
              <a:defRPr sz="1600">
                <a:solidFill>
                  <a:srgbClr val="000000"/>
                </a:solidFill>
              </a:defRPr>
            </a:lvl9pPr>
          </a:lstStyle>
          <a:p>
            <a:endParaRPr/>
          </a:p>
        </p:txBody>
      </p:sp>
      <p:sp>
        <p:nvSpPr>
          <p:cNvPr id="190" name="Google Shape;190;p19"/>
          <p:cNvSpPr txBox="1">
            <a:spLocks noGrp="1"/>
          </p:cNvSpPr>
          <p:nvPr>
            <p:ph type="subTitle" idx="1"/>
          </p:nvPr>
        </p:nvSpPr>
        <p:spPr>
          <a:xfrm>
            <a:off x="4160325" y="1189425"/>
            <a:ext cx="3891900" cy="17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endParaRPr/>
          </a:p>
        </p:txBody>
      </p:sp>
      <p:sp>
        <p:nvSpPr>
          <p:cNvPr id="191" name="Google Shape;191;p19"/>
          <p:cNvSpPr/>
          <p:nvPr/>
        </p:nvSpPr>
        <p:spPr>
          <a:xfrm flipH="1">
            <a:off x="210741" y="173554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9"/>
          <p:cNvSpPr/>
          <p:nvPr/>
        </p:nvSpPr>
        <p:spPr>
          <a:xfrm flipH="1">
            <a:off x="8211396" y="5771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9"/>
          <p:cNvSpPr/>
          <p:nvPr/>
        </p:nvSpPr>
        <p:spPr>
          <a:xfrm flipH="1">
            <a:off x="5793358" y="2626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9"/>
          <p:cNvSpPr/>
          <p:nvPr/>
        </p:nvSpPr>
        <p:spPr>
          <a:xfrm flipH="1">
            <a:off x="1937046" y="5771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9"/>
          <p:cNvSpPr/>
          <p:nvPr/>
        </p:nvSpPr>
        <p:spPr>
          <a:xfrm flipH="1">
            <a:off x="8004883" y="29425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TITLE_AND_BODY_1_1_1">
    <p:spTree>
      <p:nvGrpSpPr>
        <p:cNvPr id="1" name="Shape 436"/>
        <p:cNvGrpSpPr/>
        <p:nvPr/>
      </p:nvGrpSpPr>
      <p:grpSpPr>
        <a:xfrm>
          <a:off x="0" y="0"/>
          <a:ext cx="0" cy="0"/>
          <a:chOff x="0" y="0"/>
          <a:chExt cx="0" cy="0"/>
        </a:xfrm>
      </p:grpSpPr>
      <p:sp>
        <p:nvSpPr>
          <p:cNvPr id="437" name="Google Shape;437;p36"/>
          <p:cNvSpPr/>
          <p:nvPr/>
        </p:nvSpPr>
        <p:spPr>
          <a:xfrm>
            <a:off x="7704090" y="1654422"/>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6"/>
          <p:cNvSpPr/>
          <p:nvPr/>
        </p:nvSpPr>
        <p:spPr>
          <a:xfrm>
            <a:off x="8850946" y="276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6"/>
          <p:cNvSpPr/>
          <p:nvPr/>
        </p:nvSpPr>
        <p:spPr>
          <a:xfrm>
            <a:off x="-61679" y="3270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6"/>
          <p:cNvSpPr/>
          <p:nvPr/>
        </p:nvSpPr>
        <p:spPr>
          <a:xfrm>
            <a:off x="231296" y="23035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6"/>
          <p:cNvSpPr/>
          <p:nvPr/>
        </p:nvSpPr>
        <p:spPr>
          <a:xfrm>
            <a:off x="5879865" y="286409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6"/>
          <p:cNvSpPr/>
          <p:nvPr/>
        </p:nvSpPr>
        <p:spPr>
          <a:xfrm>
            <a:off x="3915640" y="1736847"/>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6"/>
          <p:cNvSpPr/>
          <p:nvPr/>
        </p:nvSpPr>
        <p:spPr>
          <a:xfrm>
            <a:off x="7857196" y="369032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6"/>
          <p:cNvSpPr/>
          <p:nvPr/>
        </p:nvSpPr>
        <p:spPr>
          <a:xfrm>
            <a:off x="497521" y="42333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6"/>
          <p:cNvSpPr/>
          <p:nvPr/>
        </p:nvSpPr>
        <p:spPr>
          <a:xfrm>
            <a:off x="2399771" y="48608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6"/>
          <p:cNvSpPr/>
          <p:nvPr/>
        </p:nvSpPr>
        <p:spPr>
          <a:xfrm>
            <a:off x="1989671" y="5394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6"/>
          <p:cNvSpPr/>
          <p:nvPr/>
        </p:nvSpPr>
        <p:spPr>
          <a:xfrm>
            <a:off x="6189421" y="7568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6"/>
          <p:cNvSpPr/>
          <p:nvPr/>
        </p:nvSpPr>
        <p:spPr>
          <a:xfrm>
            <a:off x="2613915" y="3323622"/>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6"/>
          <p:cNvSpPr/>
          <p:nvPr/>
        </p:nvSpPr>
        <p:spPr>
          <a:xfrm>
            <a:off x="5201271" y="4472471"/>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6"/>
          <p:cNvSpPr/>
          <p:nvPr/>
        </p:nvSpPr>
        <p:spPr>
          <a:xfrm>
            <a:off x="8455046" y="46389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5358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600"/>
              <a:buFont typeface="Bellota"/>
              <a:buNone/>
              <a:defRPr sz="3600" b="1">
                <a:solidFill>
                  <a:schemeClr val="dk1"/>
                </a:solidFill>
                <a:latin typeface="Bellota"/>
                <a:ea typeface="Bellota"/>
                <a:cs typeface="Bellota"/>
                <a:sym typeface="Bellota"/>
              </a:defRPr>
            </a:lvl1pPr>
            <a:lvl2pPr lvl="1">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2pPr>
            <a:lvl3pPr lvl="2">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3pPr>
            <a:lvl4pPr lvl="3">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4pPr>
            <a:lvl5pPr lvl="4">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5pPr>
            <a:lvl6pPr lvl="5">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6pPr>
            <a:lvl7pPr lvl="6">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7pPr>
            <a:lvl8pPr lvl="7">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8pPr>
            <a:lvl9pPr lvl="8">
              <a:spcBef>
                <a:spcPts val="0"/>
              </a:spcBef>
              <a:spcAft>
                <a:spcPts val="0"/>
              </a:spcAft>
              <a:buClr>
                <a:schemeClr val="dk1"/>
              </a:buClr>
              <a:buSzPts val="3600"/>
              <a:buFont typeface="Bebas Neue"/>
              <a:buNone/>
              <a:defRPr sz="36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1pPr>
            <a:lvl2pPr marL="914400" lvl="1"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2pPr>
            <a:lvl3pPr marL="1371600" lvl="2"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3pPr>
            <a:lvl4pPr marL="1828800" lvl="3"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4pPr>
            <a:lvl5pPr marL="2286000" lvl="4"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5pPr>
            <a:lvl6pPr marL="2743200" lvl="5"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6pPr>
            <a:lvl7pPr marL="3200400" lvl="6"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7pPr>
            <a:lvl8pPr marL="3657600" lvl="7"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8pPr>
            <a:lvl9pPr marL="4114800" lvl="8" indent="-330200">
              <a:lnSpc>
                <a:spcPct val="115000"/>
              </a:lnSpc>
              <a:spcBef>
                <a:spcPts val="0"/>
              </a:spcBef>
              <a:spcAft>
                <a:spcPts val="0"/>
              </a:spcAft>
              <a:buClr>
                <a:schemeClr val="lt2"/>
              </a:buClr>
              <a:buSzPts val="1600"/>
              <a:buFont typeface="Catamaran"/>
              <a:buChar char="■"/>
              <a:defRPr sz="1600">
                <a:solidFill>
                  <a:schemeClr val="lt2"/>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6" r:id="rId4"/>
    <p:sldLayoutId id="2147483658" r:id="rId5"/>
    <p:sldLayoutId id="2147483662" r:id="rId6"/>
    <p:sldLayoutId id="2147483664" r:id="rId7"/>
    <p:sldLayoutId id="2147483665" r:id="rId8"/>
    <p:sldLayoutId id="2147483682" r:id="rId9"/>
    <p:sldLayoutId id="2147483683" r:id="rId10"/>
    <p:sldLayoutId id="214748368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C3B8"/>
        </a:solidFill>
        <a:effectLst/>
      </p:bgPr>
    </p:bg>
    <p:spTree>
      <p:nvGrpSpPr>
        <p:cNvPr id="1" name="Shape 467"/>
        <p:cNvGrpSpPr/>
        <p:nvPr/>
      </p:nvGrpSpPr>
      <p:grpSpPr>
        <a:xfrm>
          <a:off x="0" y="0"/>
          <a:ext cx="0" cy="0"/>
          <a:chOff x="0" y="0"/>
          <a:chExt cx="0" cy="0"/>
        </a:xfrm>
      </p:grpSpPr>
      <p:sp>
        <p:nvSpPr>
          <p:cNvPr id="468" name="Google Shape;468;p40"/>
          <p:cNvSpPr txBox="1">
            <a:spLocks noGrp="1"/>
          </p:cNvSpPr>
          <p:nvPr>
            <p:ph type="ctrTitle"/>
          </p:nvPr>
        </p:nvSpPr>
        <p:spPr>
          <a:xfrm>
            <a:off x="50984" y="1664337"/>
            <a:ext cx="6735718" cy="147510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sz="3400" dirty="0" smtClean="0"/>
              <a:t>EBM </a:t>
            </a:r>
            <a:r>
              <a:rPr sz="3400" dirty="0" err="1" smtClean="0"/>
              <a:t>Pelayanan</a:t>
            </a:r>
            <a:r>
              <a:rPr sz="3400" dirty="0" smtClean="0"/>
              <a:t> </a:t>
            </a:r>
            <a:r>
              <a:rPr sz="3400" dirty="0" err="1" smtClean="0"/>
              <a:t>kebidanan</a:t>
            </a:r>
            <a:r>
              <a:rPr sz="3400" dirty="0" smtClean="0"/>
              <a:t> di </a:t>
            </a:r>
            <a:r>
              <a:rPr sz="3400" dirty="0" err="1" smtClean="0"/>
              <a:t>masa</a:t>
            </a:r>
            <a:r>
              <a:rPr sz="3400" dirty="0" smtClean="0"/>
              <a:t> </a:t>
            </a:r>
            <a:r>
              <a:rPr sz="3400" dirty="0" err="1" smtClean="0"/>
              <a:t>pandemi</a:t>
            </a:r>
            <a:r>
              <a:rPr sz="3400" dirty="0" smtClean="0"/>
              <a:t> </a:t>
            </a:r>
            <a:r>
              <a:rPr sz="3000" dirty="0" smtClean="0"/>
              <a:t/>
            </a:r>
            <a:br>
              <a:rPr sz="3000" dirty="0" smtClean="0"/>
            </a:br>
            <a:endParaRPr sz="3000" dirty="0"/>
          </a:p>
        </p:txBody>
      </p:sp>
      <p:sp>
        <p:nvSpPr>
          <p:cNvPr id="469" name="Google Shape;469;p40"/>
          <p:cNvSpPr txBox="1">
            <a:spLocks noGrp="1"/>
          </p:cNvSpPr>
          <p:nvPr>
            <p:ph type="subTitle" idx="1"/>
          </p:nvPr>
        </p:nvSpPr>
        <p:spPr>
          <a:xfrm>
            <a:off x="1151325" y="2883547"/>
            <a:ext cx="4176464" cy="827849"/>
          </a:xfrm>
          <a:prstGeom prst="rect">
            <a:avLst/>
          </a:prstGeom>
        </p:spPr>
        <p:txBody>
          <a:bodyPr spcFirstLastPara="1" wrap="square" lIns="91425" tIns="91425" rIns="91425" bIns="91425" anchor="t" anchorCtr="0">
            <a:noAutofit/>
          </a:bodyPr>
          <a:lstStyle/>
          <a:p>
            <a:pPr marL="0" lvl="0" indent="0" algn="l"/>
            <a:r>
              <a:rPr lang="id-ID" sz="1600" b="1" dirty="0" smtClean="0">
                <a:effectLst>
                  <a:outerShdw blurRad="38100" dist="38100" dir="2700000" algn="tl">
                    <a:srgbClr val="000000">
                      <a:alpha val="43137"/>
                    </a:srgbClr>
                  </a:outerShdw>
                </a:effectLst>
              </a:rPr>
              <a:t>Mifta </a:t>
            </a:r>
            <a:r>
              <a:rPr lang="id-ID" sz="1600" b="1" dirty="0">
                <a:effectLst>
                  <a:outerShdw blurRad="38100" dist="38100" dir="2700000" algn="tl">
                    <a:srgbClr val="000000">
                      <a:alpha val="43137"/>
                    </a:srgbClr>
                  </a:outerShdw>
                </a:effectLst>
              </a:rPr>
              <a:t>Arsya Harsendi (2010101009</a:t>
            </a:r>
            <a:r>
              <a:rPr lang="id-ID" sz="1600" b="1" dirty="0" smtClean="0">
                <a:effectLst>
                  <a:outerShdw blurRad="38100" dist="38100" dir="2700000" algn="tl">
                    <a:srgbClr val="000000">
                      <a:alpha val="43137"/>
                    </a:srgbClr>
                  </a:outerShdw>
                </a:effectLst>
              </a:rPr>
              <a:t>)</a:t>
            </a:r>
          </a:p>
          <a:p>
            <a:pPr marL="0" lvl="0" indent="0" algn="l"/>
            <a:r>
              <a:rPr lang="id-ID" sz="1600" b="1" dirty="0" smtClean="0">
                <a:effectLst>
                  <a:outerShdw blurRad="38100" dist="38100" dir="2700000" algn="tl">
                    <a:srgbClr val="000000">
                      <a:alpha val="43137"/>
                    </a:srgbClr>
                  </a:outerShdw>
                </a:effectLst>
              </a:rPr>
              <a:t>Intan </a:t>
            </a:r>
            <a:r>
              <a:rPr lang="id-ID" sz="1600" b="1" dirty="0">
                <a:effectLst>
                  <a:outerShdw blurRad="38100" dist="38100" dir="2700000" algn="tl">
                    <a:srgbClr val="000000">
                      <a:alpha val="43137"/>
                    </a:srgbClr>
                  </a:outerShdw>
                </a:effectLst>
              </a:rPr>
              <a:t>Nur Aulia dewi (2010101011) </a:t>
            </a:r>
            <a:endParaRPr lang="id-ID" sz="1600" b="1" dirty="0" smtClean="0">
              <a:effectLst>
                <a:outerShdw blurRad="38100" dist="38100" dir="2700000" algn="tl">
                  <a:srgbClr val="000000">
                    <a:alpha val="43137"/>
                  </a:srgbClr>
                </a:outerShdw>
              </a:effectLst>
            </a:endParaRPr>
          </a:p>
        </p:txBody>
      </p:sp>
      <p:sp>
        <p:nvSpPr>
          <p:cNvPr id="470" name="Google Shape;470;p40"/>
          <p:cNvSpPr/>
          <p:nvPr/>
        </p:nvSpPr>
        <p:spPr>
          <a:xfrm>
            <a:off x="5106125" y="2397924"/>
            <a:ext cx="514915" cy="230925"/>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1" name="Google Shape;471;p40"/>
          <p:cNvGrpSpPr/>
          <p:nvPr/>
        </p:nvGrpSpPr>
        <p:grpSpPr>
          <a:xfrm>
            <a:off x="5262671" y="2119333"/>
            <a:ext cx="3680741" cy="3037003"/>
            <a:chOff x="4929323" y="1607348"/>
            <a:chExt cx="3680741" cy="3037003"/>
          </a:xfrm>
        </p:grpSpPr>
        <p:sp>
          <p:nvSpPr>
            <p:cNvPr id="472" name="Google Shape;472;p40"/>
            <p:cNvSpPr/>
            <p:nvPr/>
          </p:nvSpPr>
          <p:spPr>
            <a:xfrm>
              <a:off x="7147950" y="2294875"/>
              <a:ext cx="423892" cy="1772894"/>
            </a:xfrm>
            <a:custGeom>
              <a:avLst/>
              <a:gdLst/>
              <a:ahLst/>
              <a:cxnLst/>
              <a:rect l="l" t="t" r="r" b="b"/>
              <a:pathLst>
                <a:path w="29648" h="33694" extrusionOk="0">
                  <a:moveTo>
                    <a:pt x="1" y="0"/>
                  </a:moveTo>
                  <a:lnTo>
                    <a:pt x="1" y="33694"/>
                  </a:lnTo>
                  <a:lnTo>
                    <a:pt x="29647" y="33694"/>
                  </a:lnTo>
                  <a:lnTo>
                    <a:pt x="29647" y="0"/>
                  </a:lnTo>
                  <a:close/>
                </a:path>
              </a:pathLst>
            </a:custGeom>
            <a:solidFill>
              <a:srgbClr val="93C2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0"/>
            <p:cNvSpPr/>
            <p:nvPr/>
          </p:nvSpPr>
          <p:spPr>
            <a:xfrm>
              <a:off x="5531723" y="4316550"/>
              <a:ext cx="2448465" cy="63"/>
            </a:xfrm>
            <a:custGeom>
              <a:avLst/>
              <a:gdLst/>
              <a:ahLst/>
              <a:cxnLst/>
              <a:rect l="l" t="t" r="r" b="b"/>
              <a:pathLst>
                <a:path w="38978" h="1" fill="none" extrusionOk="0">
                  <a:moveTo>
                    <a:pt x="0" y="1"/>
                  </a:moveTo>
                  <a:lnTo>
                    <a:pt x="38978" y="1"/>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0"/>
            <p:cNvSpPr/>
            <p:nvPr/>
          </p:nvSpPr>
          <p:spPr>
            <a:xfrm rot="1082653">
              <a:off x="6520648" y="3440833"/>
              <a:ext cx="176240" cy="172856"/>
            </a:xfrm>
            <a:prstGeom prst="heart">
              <a:avLst/>
            </a:pr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0"/>
            <p:cNvSpPr/>
            <p:nvPr/>
          </p:nvSpPr>
          <p:spPr>
            <a:xfrm>
              <a:off x="7966697" y="3104615"/>
              <a:ext cx="643368" cy="824983"/>
            </a:xfrm>
            <a:custGeom>
              <a:avLst/>
              <a:gdLst/>
              <a:ahLst/>
              <a:cxnLst/>
              <a:rect l="l" t="t" r="r" b="b"/>
              <a:pathLst>
                <a:path w="10242" h="13132" fill="none" extrusionOk="0">
                  <a:moveTo>
                    <a:pt x="8466" y="6881"/>
                  </a:moveTo>
                  <a:lnTo>
                    <a:pt x="8466" y="6881"/>
                  </a:lnTo>
                  <a:lnTo>
                    <a:pt x="8466" y="6881"/>
                  </a:lnTo>
                  <a:lnTo>
                    <a:pt x="8432" y="6836"/>
                  </a:lnTo>
                  <a:cubicBezTo>
                    <a:pt x="7510" y="5622"/>
                    <a:pt x="7791" y="3834"/>
                    <a:pt x="7870" y="3441"/>
                  </a:cubicBezTo>
                  <a:cubicBezTo>
                    <a:pt x="7870" y="3407"/>
                    <a:pt x="7881" y="3385"/>
                    <a:pt x="7892" y="3362"/>
                  </a:cubicBezTo>
                  <a:lnTo>
                    <a:pt x="7892" y="3351"/>
                  </a:lnTo>
                  <a:lnTo>
                    <a:pt x="7892" y="3351"/>
                  </a:lnTo>
                  <a:cubicBezTo>
                    <a:pt x="8218" y="1608"/>
                    <a:pt x="6892" y="1"/>
                    <a:pt x="5127" y="1"/>
                  </a:cubicBezTo>
                  <a:cubicBezTo>
                    <a:pt x="3350" y="1"/>
                    <a:pt x="2024" y="1608"/>
                    <a:pt x="2350" y="3351"/>
                  </a:cubicBezTo>
                  <a:lnTo>
                    <a:pt x="2350" y="3351"/>
                  </a:lnTo>
                  <a:cubicBezTo>
                    <a:pt x="2350" y="3351"/>
                    <a:pt x="2350" y="3362"/>
                    <a:pt x="2350" y="3362"/>
                  </a:cubicBezTo>
                  <a:cubicBezTo>
                    <a:pt x="2350" y="3385"/>
                    <a:pt x="2361" y="3407"/>
                    <a:pt x="2372" y="3441"/>
                  </a:cubicBezTo>
                  <a:cubicBezTo>
                    <a:pt x="2451" y="3834"/>
                    <a:pt x="2743" y="5622"/>
                    <a:pt x="1810" y="6836"/>
                  </a:cubicBezTo>
                  <a:lnTo>
                    <a:pt x="1776" y="6881"/>
                  </a:lnTo>
                  <a:lnTo>
                    <a:pt x="1776" y="6881"/>
                  </a:lnTo>
                  <a:lnTo>
                    <a:pt x="1776" y="6881"/>
                  </a:lnTo>
                  <a:cubicBezTo>
                    <a:pt x="0" y="9557"/>
                    <a:pt x="1911" y="13132"/>
                    <a:pt x="5115" y="13132"/>
                  </a:cubicBezTo>
                  <a:cubicBezTo>
                    <a:pt x="8331" y="13132"/>
                    <a:pt x="10242" y="9557"/>
                    <a:pt x="8466" y="6881"/>
                  </a:cubicBez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0"/>
            <p:cNvSpPr/>
            <p:nvPr/>
          </p:nvSpPr>
          <p:spPr>
            <a:xfrm>
              <a:off x="8292959" y="3310164"/>
              <a:ext cx="63" cy="856017"/>
            </a:xfrm>
            <a:custGeom>
              <a:avLst/>
              <a:gdLst/>
              <a:ahLst/>
              <a:cxnLst/>
              <a:rect l="l" t="t" r="r" b="b"/>
              <a:pathLst>
                <a:path w="1" h="13626" fill="none" extrusionOk="0">
                  <a:moveTo>
                    <a:pt x="0" y="0"/>
                  </a:moveTo>
                  <a:lnTo>
                    <a:pt x="0" y="13626"/>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0"/>
            <p:cNvSpPr/>
            <p:nvPr/>
          </p:nvSpPr>
          <p:spPr>
            <a:xfrm>
              <a:off x="8158032" y="3569362"/>
              <a:ext cx="134993" cy="212654"/>
            </a:xfrm>
            <a:custGeom>
              <a:avLst/>
              <a:gdLst/>
              <a:ahLst/>
              <a:cxnLst/>
              <a:rect l="l" t="t" r="r" b="b"/>
              <a:pathLst>
                <a:path w="2149" h="3385" fill="none" extrusionOk="0">
                  <a:moveTo>
                    <a:pt x="1" y="0"/>
                  </a:moveTo>
                  <a:lnTo>
                    <a:pt x="2148" y="3384"/>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0"/>
            <p:cNvSpPr/>
            <p:nvPr/>
          </p:nvSpPr>
          <p:spPr>
            <a:xfrm>
              <a:off x="8292959" y="3430905"/>
              <a:ext cx="89702" cy="118043"/>
            </a:xfrm>
            <a:custGeom>
              <a:avLst/>
              <a:gdLst/>
              <a:ahLst/>
              <a:cxnLst/>
              <a:rect l="l" t="t" r="r" b="b"/>
              <a:pathLst>
                <a:path w="1428" h="1879" fill="none" extrusionOk="0">
                  <a:moveTo>
                    <a:pt x="1428" y="1"/>
                  </a:moveTo>
                  <a:lnTo>
                    <a:pt x="0" y="1878"/>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0"/>
            <p:cNvSpPr/>
            <p:nvPr/>
          </p:nvSpPr>
          <p:spPr>
            <a:xfrm>
              <a:off x="7876996" y="3513514"/>
              <a:ext cx="394802" cy="507919"/>
            </a:xfrm>
            <a:custGeom>
              <a:avLst/>
              <a:gdLst/>
              <a:ahLst/>
              <a:cxnLst/>
              <a:rect l="l" t="t" r="r" b="b"/>
              <a:pathLst>
                <a:path w="6285" h="8085" extrusionOk="0">
                  <a:moveTo>
                    <a:pt x="3148" y="1"/>
                  </a:moveTo>
                  <a:cubicBezTo>
                    <a:pt x="2170" y="1"/>
                    <a:pt x="1394" y="799"/>
                    <a:pt x="1417" y="1777"/>
                  </a:cubicBezTo>
                  <a:cubicBezTo>
                    <a:pt x="1417" y="1878"/>
                    <a:pt x="1428" y="1991"/>
                    <a:pt x="1451" y="2103"/>
                  </a:cubicBezTo>
                  <a:cubicBezTo>
                    <a:pt x="1451" y="2126"/>
                    <a:pt x="1451" y="2137"/>
                    <a:pt x="1462" y="2148"/>
                  </a:cubicBezTo>
                  <a:cubicBezTo>
                    <a:pt x="1507" y="2396"/>
                    <a:pt x="1687" y="3486"/>
                    <a:pt x="1113" y="4228"/>
                  </a:cubicBezTo>
                  <a:lnTo>
                    <a:pt x="1091" y="4262"/>
                  </a:lnTo>
                  <a:cubicBezTo>
                    <a:pt x="0" y="5892"/>
                    <a:pt x="1181" y="8084"/>
                    <a:pt x="3148" y="8084"/>
                  </a:cubicBezTo>
                  <a:cubicBezTo>
                    <a:pt x="5116" y="8084"/>
                    <a:pt x="6285" y="5892"/>
                    <a:pt x="5194" y="4262"/>
                  </a:cubicBezTo>
                  <a:cubicBezTo>
                    <a:pt x="5194" y="4251"/>
                    <a:pt x="5183" y="4239"/>
                    <a:pt x="5172" y="4228"/>
                  </a:cubicBezTo>
                  <a:cubicBezTo>
                    <a:pt x="4610" y="3486"/>
                    <a:pt x="4778" y="2407"/>
                    <a:pt x="4835" y="2148"/>
                  </a:cubicBezTo>
                  <a:cubicBezTo>
                    <a:pt x="4835" y="2137"/>
                    <a:pt x="4835" y="2126"/>
                    <a:pt x="4835" y="2103"/>
                  </a:cubicBezTo>
                  <a:cubicBezTo>
                    <a:pt x="4857" y="1991"/>
                    <a:pt x="4868" y="1878"/>
                    <a:pt x="4868" y="1777"/>
                  </a:cubicBezTo>
                  <a:cubicBezTo>
                    <a:pt x="4902" y="799"/>
                    <a:pt x="4115" y="1"/>
                    <a:pt x="3148" y="1"/>
                  </a:cubicBezTo>
                  <a:close/>
                </a:path>
              </a:pathLst>
            </a:custGeom>
            <a:solidFill>
              <a:srgbClr val="A6D1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0"/>
            <p:cNvSpPr/>
            <p:nvPr/>
          </p:nvSpPr>
          <p:spPr>
            <a:xfrm>
              <a:off x="8076812" y="3642108"/>
              <a:ext cx="63" cy="524064"/>
            </a:xfrm>
            <a:custGeom>
              <a:avLst/>
              <a:gdLst/>
              <a:ahLst/>
              <a:cxnLst/>
              <a:rect l="l" t="t" r="r" b="b"/>
              <a:pathLst>
                <a:path w="1" h="8342" fill="none" extrusionOk="0">
                  <a:moveTo>
                    <a:pt x="1" y="0"/>
                  </a:moveTo>
                  <a:lnTo>
                    <a:pt x="1" y="8342"/>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0"/>
            <p:cNvSpPr/>
            <p:nvPr/>
          </p:nvSpPr>
          <p:spPr>
            <a:xfrm>
              <a:off x="7994210" y="3800290"/>
              <a:ext cx="82667" cy="130733"/>
            </a:xfrm>
            <a:custGeom>
              <a:avLst/>
              <a:gdLst/>
              <a:ahLst/>
              <a:cxnLst/>
              <a:rect l="l" t="t" r="r" b="b"/>
              <a:pathLst>
                <a:path w="1316" h="2081" fill="none" extrusionOk="0">
                  <a:moveTo>
                    <a:pt x="1" y="0"/>
                  </a:moveTo>
                  <a:lnTo>
                    <a:pt x="1316" y="2080"/>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0"/>
            <p:cNvSpPr/>
            <p:nvPr/>
          </p:nvSpPr>
          <p:spPr>
            <a:xfrm>
              <a:off x="8076812" y="3715545"/>
              <a:ext cx="55153" cy="72811"/>
            </a:xfrm>
            <a:custGeom>
              <a:avLst/>
              <a:gdLst/>
              <a:ahLst/>
              <a:cxnLst/>
              <a:rect l="l" t="t" r="r" b="b"/>
              <a:pathLst>
                <a:path w="878" h="1159" fill="none" extrusionOk="0">
                  <a:moveTo>
                    <a:pt x="878" y="0"/>
                  </a:moveTo>
                  <a:lnTo>
                    <a:pt x="1" y="1158"/>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0"/>
            <p:cNvSpPr/>
            <p:nvPr/>
          </p:nvSpPr>
          <p:spPr>
            <a:xfrm>
              <a:off x="4929323" y="4166095"/>
              <a:ext cx="3676593" cy="63"/>
            </a:xfrm>
            <a:custGeom>
              <a:avLst/>
              <a:gdLst/>
              <a:ahLst/>
              <a:cxnLst/>
              <a:rect l="l" t="t" r="r" b="b"/>
              <a:pathLst>
                <a:path w="58529" h="1" fill="none" extrusionOk="0">
                  <a:moveTo>
                    <a:pt x="0" y="1"/>
                  </a:moveTo>
                  <a:lnTo>
                    <a:pt x="58529" y="1"/>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0"/>
            <p:cNvSpPr/>
            <p:nvPr/>
          </p:nvSpPr>
          <p:spPr>
            <a:xfrm>
              <a:off x="4944839" y="3104615"/>
              <a:ext cx="644121" cy="824983"/>
            </a:xfrm>
            <a:custGeom>
              <a:avLst/>
              <a:gdLst/>
              <a:ahLst/>
              <a:cxnLst/>
              <a:rect l="l" t="t" r="r" b="b"/>
              <a:pathLst>
                <a:path w="10254" h="13132" fill="none" extrusionOk="0">
                  <a:moveTo>
                    <a:pt x="8466" y="6881"/>
                  </a:moveTo>
                  <a:lnTo>
                    <a:pt x="8466" y="6881"/>
                  </a:lnTo>
                  <a:lnTo>
                    <a:pt x="8466" y="6881"/>
                  </a:lnTo>
                  <a:lnTo>
                    <a:pt x="8432" y="6836"/>
                  </a:lnTo>
                  <a:cubicBezTo>
                    <a:pt x="7510" y="5622"/>
                    <a:pt x="7803" y="3834"/>
                    <a:pt x="7881" y="3441"/>
                  </a:cubicBezTo>
                  <a:cubicBezTo>
                    <a:pt x="7881" y="3407"/>
                    <a:pt x="7893" y="3385"/>
                    <a:pt x="7893" y="3362"/>
                  </a:cubicBezTo>
                  <a:cubicBezTo>
                    <a:pt x="7893" y="3362"/>
                    <a:pt x="7893" y="3351"/>
                    <a:pt x="7893" y="3351"/>
                  </a:cubicBezTo>
                  <a:lnTo>
                    <a:pt x="7893" y="3351"/>
                  </a:lnTo>
                  <a:cubicBezTo>
                    <a:pt x="8230" y="1608"/>
                    <a:pt x="6903" y="1"/>
                    <a:pt x="5127" y="1"/>
                  </a:cubicBezTo>
                  <a:cubicBezTo>
                    <a:pt x="3362" y="1"/>
                    <a:pt x="2024" y="1608"/>
                    <a:pt x="2361" y="3351"/>
                  </a:cubicBezTo>
                  <a:lnTo>
                    <a:pt x="2361" y="3351"/>
                  </a:lnTo>
                  <a:cubicBezTo>
                    <a:pt x="2361" y="3351"/>
                    <a:pt x="2361" y="3362"/>
                    <a:pt x="2361" y="3362"/>
                  </a:cubicBezTo>
                  <a:cubicBezTo>
                    <a:pt x="2361" y="3385"/>
                    <a:pt x="2373" y="3407"/>
                    <a:pt x="2373" y="3441"/>
                  </a:cubicBezTo>
                  <a:cubicBezTo>
                    <a:pt x="2451" y="3834"/>
                    <a:pt x="2744" y="5622"/>
                    <a:pt x="1811" y="6836"/>
                  </a:cubicBezTo>
                  <a:lnTo>
                    <a:pt x="1777" y="6881"/>
                  </a:lnTo>
                  <a:lnTo>
                    <a:pt x="1777" y="6881"/>
                  </a:lnTo>
                  <a:lnTo>
                    <a:pt x="1777" y="6881"/>
                  </a:lnTo>
                  <a:cubicBezTo>
                    <a:pt x="1" y="9557"/>
                    <a:pt x="1923" y="13132"/>
                    <a:pt x="5127" y="13132"/>
                  </a:cubicBezTo>
                  <a:cubicBezTo>
                    <a:pt x="8331" y="13132"/>
                    <a:pt x="10254" y="9557"/>
                    <a:pt x="8466" y="6881"/>
                  </a:cubicBez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0"/>
            <p:cNvSpPr/>
            <p:nvPr/>
          </p:nvSpPr>
          <p:spPr>
            <a:xfrm>
              <a:off x="5271102" y="3310164"/>
              <a:ext cx="63" cy="856017"/>
            </a:xfrm>
            <a:custGeom>
              <a:avLst/>
              <a:gdLst/>
              <a:ahLst/>
              <a:cxnLst/>
              <a:rect l="l" t="t" r="r" b="b"/>
              <a:pathLst>
                <a:path w="1" h="13626" fill="none" extrusionOk="0">
                  <a:moveTo>
                    <a:pt x="1" y="0"/>
                  </a:moveTo>
                  <a:lnTo>
                    <a:pt x="1" y="13626"/>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0"/>
            <p:cNvSpPr/>
            <p:nvPr/>
          </p:nvSpPr>
          <p:spPr>
            <a:xfrm>
              <a:off x="5136237" y="3569362"/>
              <a:ext cx="134930" cy="212654"/>
            </a:xfrm>
            <a:custGeom>
              <a:avLst/>
              <a:gdLst/>
              <a:ahLst/>
              <a:cxnLst/>
              <a:rect l="l" t="t" r="r" b="b"/>
              <a:pathLst>
                <a:path w="2148" h="3385" fill="none" extrusionOk="0">
                  <a:moveTo>
                    <a:pt x="0" y="0"/>
                  </a:moveTo>
                  <a:lnTo>
                    <a:pt x="2148" y="3384"/>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0"/>
            <p:cNvSpPr/>
            <p:nvPr/>
          </p:nvSpPr>
          <p:spPr>
            <a:xfrm>
              <a:off x="5271102" y="3430905"/>
              <a:ext cx="89765" cy="118043"/>
            </a:xfrm>
            <a:custGeom>
              <a:avLst/>
              <a:gdLst/>
              <a:ahLst/>
              <a:cxnLst/>
              <a:rect l="l" t="t" r="r" b="b"/>
              <a:pathLst>
                <a:path w="1429" h="1879" fill="none" extrusionOk="0">
                  <a:moveTo>
                    <a:pt x="1428" y="1"/>
                  </a:moveTo>
                  <a:lnTo>
                    <a:pt x="1" y="1878"/>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0"/>
            <p:cNvSpPr/>
            <p:nvPr/>
          </p:nvSpPr>
          <p:spPr>
            <a:xfrm>
              <a:off x="5321228" y="3513514"/>
              <a:ext cx="394865" cy="507919"/>
            </a:xfrm>
            <a:custGeom>
              <a:avLst/>
              <a:gdLst/>
              <a:ahLst/>
              <a:cxnLst/>
              <a:rect l="l" t="t" r="r" b="b"/>
              <a:pathLst>
                <a:path w="6286" h="8085" extrusionOk="0">
                  <a:moveTo>
                    <a:pt x="3137" y="1"/>
                  </a:moveTo>
                  <a:cubicBezTo>
                    <a:pt x="2171" y="1"/>
                    <a:pt x="1384" y="799"/>
                    <a:pt x="1417" y="1777"/>
                  </a:cubicBezTo>
                  <a:cubicBezTo>
                    <a:pt x="1417" y="1878"/>
                    <a:pt x="1429" y="1991"/>
                    <a:pt x="1451" y="2103"/>
                  </a:cubicBezTo>
                  <a:cubicBezTo>
                    <a:pt x="1451" y="2126"/>
                    <a:pt x="1451" y="2137"/>
                    <a:pt x="1451" y="2148"/>
                  </a:cubicBezTo>
                  <a:cubicBezTo>
                    <a:pt x="1507" y="2396"/>
                    <a:pt x="1676" y="3486"/>
                    <a:pt x="1114" y="4228"/>
                  </a:cubicBezTo>
                  <a:lnTo>
                    <a:pt x="1091" y="4262"/>
                  </a:lnTo>
                  <a:cubicBezTo>
                    <a:pt x="1" y="5892"/>
                    <a:pt x="1170" y="8084"/>
                    <a:pt x="3137" y="8084"/>
                  </a:cubicBezTo>
                  <a:cubicBezTo>
                    <a:pt x="5105" y="8084"/>
                    <a:pt x="6285" y="5892"/>
                    <a:pt x="5195" y="4262"/>
                  </a:cubicBezTo>
                  <a:lnTo>
                    <a:pt x="5184" y="4262"/>
                  </a:lnTo>
                  <a:lnTo>
                    <a:pt x="5172" y="4228"/>
                  </a:lnTo>
                  <a:cubicBezTo>
                    <a:pt x="4610" y="3486"/>
                    <a:pt x="4779" y="2407"/>
                    <a:pt x="4824" y="2148"/>
                  </a:cubicBezTo>
                  <a:lnTo>
                    <a:pt x="4835" y="2103"/>
                  </a:lnTo>
                  <a:cubicBezTo>
                    <a:pt x="4858" y="1991"/>
                    <a:pt x="4869" y="1878"/>
                    <a:pt x="4869" y="1777"/>
                  </a:cubicBezTo>
                  <a:cubicBezTo>
                    <a:pt x="4891" y="799"/>
                    <a:pt x="4116" y="1"/>
                    <a:pt x="3137" y="1"/>
                  </a:cubicBezTo>
                  <a:close/>
                </a:path>
              </a:pathLst>
            </a:custGeom>
            <a:solidFill>
              <a:srgbClr val="A6D1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0"/>
            <p:cNvSpPr/>
            <p:nvPr/>
          </p:nvSpPr>
          <p:spPr>
            <a:xfrm>
              <a:off x="5521107" y="3642108"/>
              <a:ext cx="63" cy="524064"/>
            </a:xfrm>
            <a:custGeom>
              <a:avLst/>
              <a:gdLst/>
              <a:ahLst/>
              <a:cxnLst/>
              <a:rect l="l" t="t" r="r" b="b"/>
              <a:pathLst>
                <a:path w="1" h="8342" fill="none" extrusionOk="0">
                  <a:moveTo>
                    <a:pt x="0" y="0"/>
                  </a:moveTo>
                  <a:lnTo>
                    <a:pt x="0" y="8342"/>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0"/>
            <p:cNvSpPr/>
            <p:nvPr/>
          </p:nvSpPr>
          <p:spPr>
            <a:xfrm>
              <a:off x="5438505" y="3800290"/>
              <a:ext cx="82667" cy="130733"/>
            </a:xfrm>
            <a:custGeom>
              <a:avLst/>
              <a:gdLst/>
              <a:ahLst/>
              <a:cxnLst/>
              <a:rect l="l" t="t" r="r" b="b"/>
              <a:pathLst>
                <a:path w="1316" h="2081" fill="none" extrusionOk="0">
                  <a:moveTo>
                    <a:pt x="0" y="0"/>
                  </a:moveTo>
                  <a:lnTo>
                    <a:pt x="1315" y="2080"/>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0"/>
            <p:cNvSpPr/>
            <p:nvPr/>
          </p:nvSpPr>
          <p:spPr>
            <a:xfrm>
              <a:off x="5521107" y="3715545"/>
              <a:ext cx="55153" cy="72811"/>
            </a:xfrm>
            <a:custGeom>
              <a:avLst/>
              <a:gdLst/>
              <a:ahLst/>
              <a:cxnLst/>
              <a:rect l="l" t="t" r="r" b="b"/>
              <a:pathLst>
                <a:path w="878" h="1159" fill="none" extrusionOk="0">
                  <a:moveTo>
                    <a:pt x="877" y="0"/>
                  </a:moveTo>
                  <a:lnTo>
                    <a:pt x="0" y="1158"/>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0"/>
            <p:cNvSpPr/>
            <p:nvPr/>
          </p:nvSpPr>
          <p:spPr>
            <a:xfrm>
              <a:off x="6548000" y="1607348"/>
              <a:ext cx="63" cy="445034"/>
            </a:xfrm>
            <a:custGeom>
              <a:avLst/>
              <a:gdLst/>
              <a:ahLst/>
              <a:cxnLst/>
              <a:rect l="l" t="t" r="r" b="b"/>
              <a:pathLst>
                <a:path w="1" h="7084" fill="none" extrusionOk="0">
                  <a:moveTo>
                    <a:pt x="0" y="1"/>
                  </a:moveTo>
                  <a:lnTo>
                    <a:pt x="0" y="7083"/>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0"/>
            <p:cNvSpPr/>
            <p:nvPr/>
          </p:nvSpPr>
          <p:spPr>
            <a:xfrm>
              <a:off x="6991375" y="1607348"/>
              <a:ext cx="63" cy="445034"/>
            </a:xfrm>
            <a:custGeom>
              <a:avLst/>
              <a:gdLst/>
              <a:ahLst/>
              <a:cxnLst/>
              <a:rect l="l" t="t" r="r" b="b"/>
              <a:pathLst>
                <a:path w="1" h="7084" fill="none" extrusionOk="0">
                  <a:moveTo>
                    <a:pt x="0" y="1"/>
                  </a:moveTo>
                  <a:lnTo>
                    <a:pt x="0" y="7083"/>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0"/>
            <p:cNvSpPr/>
            <p:nvPr/>
          </p:nvSpPr>
          <p:spPr>
            <a:xfrm>
              <a:off x="6514373" y="1644773"/>
              <a:ext cx="514867" cy="245133"/>
            </a:xfrm>
            <a:custGeom>
              <a:avLst/>
              <a:gdLst/>
              <a:ahLst/>
              <a:cxnLst/>
              <a:rect l="l" t="t" r="r" b="b"/>
              <a:pathLst>
                <a:path w="14954" h="3902" extrusionOk="0">
                  <a:moveTo>
                    <a:pt x="1" y="0"/>
                  </a:moveTo>
                  <a:lnTo>
                    <a:pt x="1" y="3902"/>
                  </a:lnTo>
                  <a:lnTo>
                    <a:pt x="14953" y="3902"/>
                  </a:lnTo>
                  <a:lnTo>
                    <a:pt x="14953" y="0"/>
                  </a:lnTo>
                  <a:close/>
                </a:path>
              </a:pathLst>
            </a:custGeom>
            <a:solidFill>
              <a:srgbClr val="A6D1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0"/>
            <p:cNvSpPr/>
            <p:nvPr/>
          </p:nvSpPr>
          <p:spPr>
            <a:xfrm>
              <a:off x="6514373" y="1644773"/>
              <a:ext cx="514867" cy="245133"/>
            </a:xfrm>
            <a:custGeom>
              <a:avLst/>
              <a:gdLst/>
              <a:ahLst/>
              <a:cxnLst/>
              <a:rect l="l" t="t" r="r" b="b"/>
              <a:pathLst>
                <a:path w="14954" h="3902" fill="none" extrusionOk="0">
                  <a:moveTo>
                    <a:pt x="1" y="0"/>
                  </a:moveTo>
                  <a:lnTo>
                    <a:pt x="14953" y="0"/>
                  </a:lnTo>
                  <a:lnTo>
                    <a:pt x="14953" y="3902"/>
                  </a:lnTo>
                  <a:lnTo>
                    <a:pt x="1" y="3902"/>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0"/>
            <p:cNvSpPr/>
            <p:nvPr/>
          </p:nvSpPr>
          <p:spPr>
            <a:xfrm>
              <a:off x="5866403" y="2019828"/>
              <a:ext cx="1862386" cy="2116736"/>
            </a:xfrm>
            <a:custGeom>
              <a:avLst/>
              <a:gdLst/>
              <a:ahLst/>
              <a:cxnLst/>
              <a:rect l="l" t="t" r="r" b="b"/>
              <a:pathLst>
                <a:path w="29648" h="33694" extrusionOk="0">
                  <a:moveTo>
                    <a:pt x="1" y="0"/>
                  </a:moveTo>
                  <a:lnTo>
                    <a:pt x="1" y="33694"/>
                  </a:lnTo>
                  <a:lnTo>
                    <a:pt x="29647" y="33694"/>
                  </a:lnTo>
                  <a:lnTo>
                    <a:pt x="29647" y="0"/>
                  </a:lnTo>
                  <a:close/>
                </a:path>
              </a:pathLst>
            </a:custGeom>
            <a:solidFill>
              <a:srgbClr val="A6D1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0"/>
            <p:cNvSpPr/>
            <p:nvPr/>
          </p:nvSpPr>
          <p:spPr>
            <a:xfrm>
              <a:off x="5796489" y="1974597"/>
              <a:ext cx="2002216" cy="120116"/>
            </a:xfrm>
            <a:custGeom>
              <a:avLst/>
              <a:gdLst/>
              <a:ahLst/>
              <a:cxnLst/>
              <a:rect l="l" t="t" r="r" b="b"/>
              <a:pathLst>
                <a:path w="31874" h="1912" extrusionOk="0">
                  <a:moveTo>
                    <a:pt x="1" y="1"/>
                  </a:moveTo>
                  <a:lnTo>
                    <a:pt x="1" y="1912"/>
                  </a:lnTo>
                  <a:lnTo>
                    <a:pt x="31873" y="1912"/>
                  </a:lnTo>
                  <a:lnTo>
                    <a:pt x="31873" y="1"/>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0"/>
            <p:cNvSpPr/>
            <p:nvPr/>
          </p:nvSpPr>
          <p:spPr>
            <a:xfrm>
              <a:off x="6059246" y="2324194"/>
              <a:ext cx="350328" cy="395592"/>
            </a:xfrm>
            <a:custGeom>
              <a:avLst/>
              <a:gdLst/>
              <a:ahLst/>
              <a:cxnLst/>
              <a:rect l="l" t="t" r="r" b="b"/>
              <a:pathLst>
                <a:path w="5577" h="6297" extrusionOk="0">
                  <a:moveTo>
                    <a:pt x="0" y="1"/>
                  </a:moveTo>
                  <a:lnTo>
                    <a:pt x="0" y="6296"/>
                  </a:lnTo>
                  <a:lnTo>
                    <a:pt x="5576" y="6296"/>
                  </a:lnTo>
                  <a:lnTo>
                    <a:pt x="5576"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0"/>
            <p:cNvSpPr/>
            <p:nvPr/>
          </p:nvSpPr>
          <p:spPr>
            <a:xfrm>
              <a:off x="6021808" y="2719713"/>
              <a:ext cx="426588" cy="63"/>
            </a:xfrm>
            <a:custGeom>
              <a:avLst/>
              <a:gdLst/>
              <a:ahLst/>
              <a:cxnLst/>
              <a:rect l="l" t="t" r="r" b="b"/>
              <a:pathLst>
                <a:path w="6791" h="1" fill="none" extrusionOk="0">
                  <a:moveTo>
                    <a:pt x="0" y="0"/>
                  </a:moveTo>
                  <a:lnTo>
                    <a:pt x="6791" y="0"/>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0"/>
            <p:cNvSpPr/>
            <p:nvPr/>
          </p:nvSpPr>
          <p:spPr>
            <a:xfrm>
              <a:off x="6059246" y="2324194"/>
              <a:ext cx="350328" cy="395592"/>
            </a:xfrm>
            <a:custGeom>
              <a:avLst/>
              <a:gdLst/>
              <a:ahLst/>
              <a:cxnLst/>
              <a:rect l="l" t="t" r="r" b="b"/>
              <a:pathLst>
                <a:path w="5577" h="6297" fill="none" extrusionOk="0">
                  <a:moveTo>
                    <a:pt x="0" y="1"/>
                  </a:moveTo>
                  <a:lnTo>
                    <a:pt x="5576" y="1"/>
                  </a:lnTo>
                  <a:lnTo>
                    <a:pt x="5576" y="6296"/>
                  </a:lnTo>
                  <a:lnTo>
                    <a:pt x="0" y="6296"/>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0"/>
            <p:cNvSpPr/>
            <p:nvPr/>
          </p:nvSpPr>
          <p:spPr>
            <a:xfrm>
              <a:off x="6151710" y="2346809"/>
              <a:ext cx="63" cy="372976"/>
            </a:xfrm>
            <a:custGeom>
              <a:avLst/>
              <a:gdLst/>
              <a:ahLst/>
              <a:cxnLst/>
              <a:rect l="l" t="t" r="r" b="b"/>
              <a:pathLst>
                <a:path w="1" h="5937" fill="none" extrusionOk="0">
                  <a:moveTo>
                    <a:pt x="1" y="0"/>
                  </a:moveTo>
                  <a:lnTo>
                    <a:pt x="1" y="593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0"/>
            <p:cNvSpPr/>
            <p:nvPr/>
          </p:nvSpPr>
          <p:spPr>
            <a:xfrm>
              <a:off x="6310633" y="2346809"/>
              <a:ext cx="63" cy="372976"/>
            </a:xfrm>
            <a:custGeom>
              <a:avLst/>
              <a:gdLst/>
              <a:ahLst/>
              <a:cxnLst/>
              <a:rect l="l" t="t" r="r" b="b"/>
              <a:pathLst>
                <a:path w="1" h="5937" fill="none" extrusionOk="0">
                  <a:moveTo>
                    <a:pt x="0" y="0"/>
                  </a:moveTo>
                  <a:lnTo>
                    <a:pt x="0" y="593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0"/>
            <p:cNvSpPr/>
            <p:nvPr/>
          </p:nvSpPr>
          <p:spPr>
            <a:xfrm>
              <a:off x="6018981" y="2305850"/>
              <a:ext cx="428032" cy="65712"/>
            </a:xfrm>
            <a:custGeom>
              <a:avLst/>
              <a:gdLst/>
              <a:ahLst/>
              <a:cxnLst/>
              <a:rect l="l" t="t" r="r" b="b"/>
              <a:pathLst>
                <a:path w="6814" h="1046" extrusionOk="0">
                  <a:moveTo>
                    <a:pt x="0" y="0"/>
                  </a:moveTo>
                  <a:lnTo>
                    <a:pt x="0" y="1046"/>
                  </a:lnTo>
                  <a:lnTo>
                    <a:pt x="6813" y="1046"/>
                  </a:lnTo>
                  <a:lnTo>
                    <a:pt x="6813" y="0"/>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0"/>
            <p:cNvSpPr/>
            <p:nvPr/>
          </p:nvSpPr>
          <p:spPr>
            <a:xfrm>
              <a:off x="6598076" y="2324194"/>
              <a:ext cx="350328" cy="395592"/>
            </a:xfrm>
            <a:custGeom>
              <a:avLst/>
              <a:gdLst/>
              <a:ahLst/>
              <a:cxnLst/>
              <a:rect l="l" t="t" r="r" b="b"/>
              <a:pathLst>
                <a:path w="5577" h="6297" extrusionOk="0">
                  <a:moveTo>
                    <a:pt x="0" y="1"/>
                  </a:moveTo>
                  <a:lnTo>
                    <a:pt x="0" y="6296"/>
                  </a:lnTo>
                  <a:lnTo>
                    <a:pt x="5576" y="6296"/>
                  </a:lnTo>
                  <a:lnTo>
                    <a:pt x="5576"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0"/>
            <p:cNvSpPr/>
            <p:nvPr/>
          </p:nvSpPr>
          <p:spPr>
            <a:xfrm>
              <a:off x="6560638" y="2719713"/>
              <a:ext cx="426588" cy="63"/>
            </a:xfrm>
            <a:custGeom>
              <a:avLst/>
              <a:gdLst/>
              <a:ahLst/>
              <a:cxnLst/>
              <a:rect l="l" t="t" r="r" b="b"/>
              <a:pathLst>
                <a:path w="6791" h="1" fill="none" extrusionOk="0">
                  <a:moveTo>
                    <a:pt x="0" y="0"/>
                  </a:moveTo>
                  <a:lnTo>
                    <a:pt x="6791" y="0"/>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40"/>
            <p:cNvSpPr/>
            <p:nvPr/>
          </p:nvSpPr>
          <p:spPr>
            <a:xfrm>
              <a:off x="6598076" y="2324194"/>
              <a:ext cx="350328" cy="395592"/>
            </a:xfrm>
            <a:custGeom>
              <a:avLst/>
              <a:gdLst/>
              <a:ahLst/>
              <a:cxnLst/>
              <a:rect l="l" t="t" r="r" b="b"/>
              <a:pathLst>
                <a:path w="5577" h="6297" fill="none" extrusionOk="0">
                  <a:moveTo>
                    <a:pt x="0" y="1"/>
                  </a:moveTo>
                  <a:lnTo>
                    <a:pt x="5576" y="1"/>
                  </a:lnTo>
                  <a:lnTo>
                    <a:pt x="5576" y="6296"/>
                  </a:lnTo>
                  <a:lnTo>
                    <a:pt x="0" y="6296"/>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40"/>
            <p:cNvSpPr/>
            <p:nvPr/>
          </p:nvSpPr>
          <p:spPr>
            <a:xfrm>
              <a:off x="6690540" y="2346809"/>
              <a:ext cx="63" cy="372976"/>
            </a:xfrm>
            <a:custGeom>
              <a:avLst/>
              <a:gdLst/>
              <a:ahLst/>
              <a:cxnLst/>
              <a:rect l="l" t="t" r="r" b="b"/>
              <a:pathLst>
                <a:path w="1" h="5937" fill="none" extrusionOk="0">
                  <a:moveTo>
                    <a:pt x="1" y="0"/>
                  </a:moveTo>
                  <a:lnTo>
                    <a:pt x="1" y="593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40"/>
            <p:cNvSpPr/>
            <p:nvPr/>
          </p:nvSpPr>
          <p:spPr>
            <a:xfrm>
              <a:off x="6849463" y="2346809"/>
              <a:ext cx="63" cy="372976"/>
            </a:xfrm>
            <a:custGeom>
              <a:avLst/>
              <a:gdLst/>
              <a:ahLst/>
              <a:cxnLst/>
              <a:rect l="l" t="t" r="r" b="b"/>
              <a:pathLst>
                <a:path w="1" h="5937" fill="none" extrusionOk="0">
                  <a:moveTo>
                    <a:pt x="0" y="0"/>
                  </a:moveTo>
                  <a:lnTo>
                    <a:pt x="0" y="593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0"/>
            <p:cNvSpPr/>
            <p:nvPr/>
          </p:nvSpPr>
          <p:spPr>
            <a:xfrm>
              <a:off x="6557811" y="2305850"/>
              <a:ext cx="428032" cy="65712"/>
            </a:xfrm>
            <a:custGeom>
              <a:avLst/>
              <a:gdLst/>
              <a:ahLst/>
              <a:cxnLst/>
              <a:rect l="l" t="t" r="r" b="b"/>
              <a:pathLst>
                <a:path w="6814" h="1046" extrusionOk="0">
                  <a:moveTo>
                    <a:pt x="0" y="0"/>
                  </a:moveTo>
                  <a:lnTo>
                    <a:pt x="0" y="1046"/>
                  </a:lnTo>
                  <a:lnTo>
                    <a:pt x="6813" y="1046"/>
                  </a:lnTo>
                  <a:lnTo>
                    <a:pt x="6813" y="0"/>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0"/>
            <p:cNvSpPr/>
            <p:nvPr/>
          </p:nvSpPr>
          <p:spPr>
            <a:xfrm>
              <a:off x="7136906" y="2324194"/>
              <a:ext cx="351019" cy="395592"/>
            </a:xfrm>
            <a:custGeom>
              <a:avLst/>
              <a:gdLst/>
              <a:ahLst/>
              <a:cxnLst/>
              <a:rect l="l" t="t" r="r" b="b"/>
              <a:pathLst>
                <a:path w="5588" h="6297" extrusionOk="0">
                  <a:moveTo>
                    <a:pt x="0" y="1"/>
                  </a:moveTo>
                  <a:lnTo>
                    <a:pt x="0" y="6296"/>
                  </a:lnTo>
                  <a:lnTo>
                    <a:pt x="5588" y="6296"/>
                  </a:lnTo>
                  <a:lnTo>
                    <a:pt x="5588"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0"/>
            <p:cNvSpPr/>
            <p:nvPr/>
          </p:nvSpPr>
          <p:spPr>
            <a:xfrm>
              <a:off x="7099468" y="2719713"/>
              <a:ext cx="426588" cy="63"/>
            </a:xfrm>
            <a:custGeom>
              <a:avLst/>
              <a:gdLst/>
              <a:ahLst/>
              <a:cxnLst/>
              <a:rect l="l" t="t" r="r" b="b"/>
              <a:pathLst>
                <a:path w="6791" h="1" fill="none" extrusionOk="0">
                  <a:moveTo>
                    <a:pt x="0" y="0"/>
                  </a:moveTo>
                  <a:lnTo>
                    <a:pt x="6791" y="0"/>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0"/>
            <p:cNvSpPr/>
            <p:nvPr/>
          </p:nvSpPr>
          <p:spPr>
            <a:xfrm>
              <a:off x="7136906" y="2324194"/>
              <a:ext cx="351019" cy="395592"/>
            </a:xfrm>
            <a:custGeom>
              <a:avLst/>
              <a:gdLst/>
              <a:ahLst/>
              <a:cxnLst/>
              <a:rect l="l" t="t" r="r" b="b"/>
              <a:pathLst>
                <a:path w="5588" h="6297" fill="none" extrusionOk="0">
                  <a:moveTo>
                    <a:pt x="0" y="1"/>
                  </a:moveTo>
                  <a:lnTo>
                    <a:pt x="5588" y="1"/>
                  </a:lnTo>
                  <a:lnTo>
                    <a:pt x="5588" y="6296"/>
                  </a:lnTo>
                  <a:lnTo>
                    <a:pt x="0" y="6296"/>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0"/>
            <p:cNvSpPr/>
            <p:nvPr/>
          </p:nvSpPr>
          <p:spPr>
            <a:xfrm>
              <a:off x="7229370" y="2346809"/>
              <a:ext cx="63" cy="372976"/>
            </a:xfrm>
            <a:custGeom>
              <a:avLst/>
              <a:gdLst/>
              <a:ahLst/>
              <a:cxnLst/>
              <a:rect l="l" t="t" r="r" b="b"/>
              <a:pathLst>
                <a:path w="1" h="5937" fill="none" extrusionOk="0">
                  <a:moveTo>
                    <a:pt x="1" y="0"/>
                  </a:moveTo>
                  <a:lnTo>
                    <a:pt x="1" y="593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0"/>
            <p:cNvSpPr/>
            <p:nvPr/>
          </p:nvSpPr>
          <p:spPr>
            <a:xfrm>
              <a:off x="7388293" y="2346809"/>
              <a:ext cx="63" cy="372976"/>
            </a:xfrm>
            <a:custGeom>
              <a:avLst/>
              <a:gdLst/>
              <a:ahLst/>
              <a:cxnLst/>
              <a:rect l="l" t="t" r="r" b="b"/>
              <a:pathLst>
                <a:path w="1" h="5937" fill="none" extrusionOk="0">
                  <a:moveTo>
                    <a:pt x="0" y="0"/>
                  </a:moveTo>
                  <a:lnTo>
                    <a:pt x="0" y="593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0"/>
            <p:cNvSpPr/>
            <p:nvPr/>
          </p:nvSpPr>
          <p:spPr>
            <a:xfrm>
              <a:off x="7097332" y="2305850"/>
              <a:ext cx="427341" cy="65712"/>
            </a:xfrm>
            <a:custGeom>
              <a:avLst/>
              <a:gdLst/>
              <a:ahLst/>
              <a:cxnLst/>
              <a:rect l="l" t="t" r="r" b="b"/>
              <a:pathLst>
                <a:path w="6803" h="1046" extrusionOk="0">
                  <a:moveTo>
                    <a:pt x="1" y="0"/>
                  </a:moveTo>
                  <a:lnTo>
                    <a:pt x="1" y="1046"/>
                  </a:lnTo>
                  <a:lnTo>
                    <a:pt x="6802" y="1046"/>
                  </a:lnTo>
                  <a:lnTo>
                    <a:pt x="6802" y="0"/>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0"/>
            <p:cNvSpPr/>
            <p:nvPr/>
          </p:nvSpPr>
          <p:spPr>
            <a:xfrm>
              <a:off x="6059246" y="2896302"/>
              <a:ext cx="350328" cy="394839"/>
            </a:xfrm>
            <a:custGeom>
              <a:avLst/>
              <a:gdLst/>
              <a:ahLst/>
              <a:cxnLst/>
              <a:rect l="l" t="t" r="r" b="b"/>
              <a:pathLst>
                <a:path w="5577" h="6285" extrusionOk="0">
                  <a:moveTo>
                    <a:pt x="0" y="0"/>
                  </a:moveTo>
                  <a:lnTo>
                    <a:pt x="0" y="6285"/>
                  </a:lnTo>
                  <a:lnTo>
                    <a:pt x="5576" y="6285"/>
                  </a:lnTo>
                  <a:lnTo>
                    <a:pt x="5576"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0"/>
            <p:cNvSpPr/>
            <p:nvPr/>
          </p:nvSpPr>
          <p:spPr>
            <a:xfrm>
              <a:off x="6021808" y="3291066"/>
              <a:ext cx="426588" cy="63"/>
            </a:xfrm>
            <a:custGeom>
              <a:avLst/>
              <a:gdLst/>
              <a:ahLst/>
              <a:cxnLst/>
              <a:rect l="l" t="t" r="r" b="b"/>
              <a:pathLst>
                <a:path w="6791" h="1" fill="none" extrusionOk="0">
                  <a:moveTo>
                    <a:pt x="0" y="1"/>
                  </a:moveTo>
                  <a:lnTo>
                    <a:pt x="6791" y="1"/>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0"/>
            <p:cNvSpPr/>
            <p:nvPr/>
          </p:nvSpPr>
          <p:spPr>
            <a:xfrm>
              <a:off x="6059246" y="2896302"/>
              <a:ext cx="350328" cy="394839"/>
            </a:xfrm>
            <a:custGeom>
              <a:avLst/>
              <a:gdLst/>
              <a:ahLst/>
              <a:cxnLst/>
              <a:rect l="l" t="t" r="r" b="b"/>
              <a:pathLst>
                <a:path w="5577" h="6285" fill="none" extrusionOk="0">
                  <a:moveTo>
                    <a:pt x="0" y="0"/>
                  </a:moveTo>
                  <a:lnTo>
                    <a:pt x="5576" y="0"/>
                  </a:lnTo>
                  <a:lnTo>
                    <a:pt x="5576" y="6285"/>
                  </a:lnTo>
                  <a:lnTo>
                    <a:pt x="0" y="6285"/>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0"/>
            <p:cNvSpPr/>
            <p:nvPr/>
          </p:nvSpPr>
          <p:spPr>
            <a:xfrm>
              <a:off x="6151710" y="2918854"/>
              <a:ext cx="63" cy="372285"/>
            </a:xfrm>
            <a:custGeom>
              <a:avLst/>
              <a:gdLst/>
              <a:ahLst/>
              <a:cxnLst/>
              <a:rect l="l" t="t" r="r" b="b"/>
              <a:pathLst>
                <a:path w="1" h="5926" fill="none" extrusionOk="0">
                  <a:moveTo>
                    <a:pt x="1" y="1"/>
                  </a:moveTo>
                  <a:lnTo>
                    <a:pt x="1" y="592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0"/>
            <p:cNvSpPr/>
            <p:nvPr/>
          </p:nvSpPr>
          <p:spPr>
            <a:xfrm>
              <a:off x="6310633" y="2918854"/>
              <a:ext cx="63" cy="372285"/>
            </a:xfrm>
            <a:custGeom>
              <a:avLst/>
              <a:gdLst/>
              <a:ahLst/>
              <a:cxnLst/>
              <a:rect l="l" t="t" r="r" b="b"/>
              <a:pathLst>
                <a:path w="1" h="5926" fill="none" extrusionOk="0">
                  <a:moveTo>
                    <a:pt x="0" y="1"/>
                  </a:moveTo>
                  <a:lnTo>
                    <a:pt x="0" y="592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0"/>
            <p:cNvSpPr/>
            <p:nvPr/>
          </p:nvSpPr>
          <p:spPr>
            <a:xfrm>
              <a:off x="6018981" y="2877895"/>
              <a:ext cx="428032" cy="65775"/>
            </a:xfrm>
            <a:custGeom>
              <a:avLst/>
              <a:gdLst/>
              <a:ahLst/>
              <a:cxnLst/>
              <a:rect l="l" t="t" r="r" b="b"/>
              <a:pathLst>
                <a:path w="6814" h="1047" extrusionOk="0">
                  <a:moveTo>
                    <a:pt x="0" y="1"/>
                  </a:moveTo>
                  <a:lnTo>
                    <a:pt x="0" y="1046"/>
                  </a:lnTo>
                  <a:lnTo>
                    <a:pt x="6813" y="1046"/>
                  </a:lnTo>
                  <a:lnTo>
                    <a:pt x="6813" y="1"/>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40"/>
            <p:cNvSpPr/>
            <p:nvPr/>
          </p:nvSpPr>
          <p:spPr>
            <a:xfrm>
              <a:off x="6598076" y="2896302"/>
              <a:ext cx="350328" cy="394839"/>
            </a:xfrm>
            <a:custGeom>
              <a:avLst/>
              <a:gdLst/>
              <a:ahLst/>
              <a:cxnLst/>
              <a:rect l="l" t="t" r="r" b="b"/>
              <a:pathLst>
                <a:path w="5577" h="6285" extrusionOk="0">
                  <a:moveTo>
                    <a:pt x="0" y="0"/>
                  </a:moveTo>
                  <a:lnTo>
                    <a:pt x="0" y="6285"/>
                  </a:lnTo>
                  <a:lnTo>
                    <a:pt x="5576" y="6285"/>
                  </a:lnTo>
                  <a:lnTo>
                    <a:pt x="5576"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40"/>
            <p:cNvSpPr/>
            <p:nvPr/>
          </p:nvSpPr>
          <p:spPr>
            <a:xfrm>
              <a:off x="6560638" y="3291066"/>
              <a:ext cx="426588" cy="63"/>
            </a:xfrm>
            <a:custGeom>
              <a:avLst/>
              <a:gdLst/>
              <a:ahLst/>
              <a:cxnLst/>
              <a:rect l="l" t="t" r="r" b="b"/>
              <a:pathLst>
                <a:path w="6791" h="1" fill="none" extrusionOk="0">
                  <a:moveTo>
                    <a:pt x="0" y="1"/>
                  </a:moveTo>
                  <a:lnTo>
                    <a:pt x="6791" y="1"/>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0"/>
            <p:cNvSpPr/>
            <p:nvPr/>
          </p:nvSpPr>
          <p:spPr>
            <a:xfrm>
              <a:off x="6598076" y="2896302"/>
              <a:ext cx="350328" cy="394839"/>
            </a:xfrm>
            <a:custGeom>
              <a:avLst/>
              <a:gdLst/>
              <a:ahLst/>
              <a:cxnLst/>
              <a:rect l="l" t="t" r="r" b="b"/>
              <a:pathLst>
                <a:path w="5577" h="6285" fill="none" extrusionOk="0">
                  <a:moveTo>
                    <a:pt x="0" y="0"/>
                  </a:moveTo>
                  <a:lnTo>
                    <a:pt x="5576" y="0"/>
                  </a:lnTo>
                  <a:lnTo>
                    <a:pt x="5576" y="6285"/>
                  </a:lnTo>
                  <a:lnTo>
                    <a:pt x="0" y="6285"/>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0"/>
            <p:cNvSpPr/>
            <p:nvPr/>
          </p:nvSpPr>
          <p:spPr>
            <a:xfrm>
              <a:off x="6690540" y="2918854"/>
              <a:ext cx="63" cy="372285"/>
            </a:xfrm>
            <a:custGeom>
              <a:avLst/>
              <a:gdLst/>
              <a:ahLst/>
              <a:cxnLst/>
              <a:rect l="l" t="t" r="r" b="b"/>
              <a:pathLst>
                <a:path w="1" h="5926" fill="none" extrusionOk="0">
                  <a:moveTo>
                    <a:pt x="1" y="1"/>
                  </a:moveTo>
                  <a:lnTo>
                    <a:pt x="1" y="592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0"/>
            <p:cNvSpPr/>
            <p:nvPr/>
          </p:nvSpPr>
          <p:spPr>
            <a:xfrm>
              <a:off x="6849463" y="2918854"/>
              <a:ext cx="63" cy="372285"/>
            </a:xfrm>
            <a:custGeom>
              <a:avLst/>
              <a:gdLst/>
              <a:ahLst/>
              <a:cxnLst/>
              <a:rect l="l" t="t" r="r" b="b"/>
              <a:pathLst>
                <a:path w="1" h="5926" fill="none" extrusionOk="0">
                  <a:moveTo>
                    <a:pt x="0" y="1"/>
                  </a:moveTo>
                  <a:lnTo>
                    <a:pt x="0" y="592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0"/>
            <p:cNvSpPr/>
            <p:nvPr/>
          </p:nvSpPr>
          <p:spPr>
            <a:xfrm>
              <a:off x="6557811" y="2877895"/>
              <a:ext cx="428032" cy="65775"/>
            </a:xfrm>
            <a:custGeom>
              <a:avLst/>
              <a:gdLst/>
              <a:ahLst/>
              <a:cxnLst/>
              <a:rect l="l" t="t" r="r" b="b"/>
              <a:pathLst>
                <a:path w="6814" h="1047" extrusionOk="0">
                  <a:moveTo>
                    <a:pt x="0" y="1"/>
                  </a:moveTo>
                  <a:lnTo>
                    <a:pt x="0" y="1046"/>
                  </a:lnTo>
                  <a:lnTo>
                    <a:pt x="6813" y="1046"/>
                  </a:lnTo>
                  <a:lnTo>
                    <a:pt x="6813" y="1"/>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0"/>
            <p:cNvSpPr/>
            <p:nvPr/>
          </p:nvSpPr>
          <p:spPr>
            <a:xfrm>
              <a:off x="7136906" y="2896302"/>
              <a:ext cx="351019" cy="394839"/>
            </a:xfrm>
            <a:custGeom>
              <a:avLst/>
              <a:gdLst/>
              <a:ahLst/>
              <a:cxnLst/>
              <a:rect l="l" t="t" r="r" b="b"/>
              <a:pathLst>
                <a:path w="5588" h="6285" extrusionOk="0">
                  <a:moveTo>
                    <a:pt x="0" y="0"/>
                  </a:moveTo>
                  <a:lnTo>
                    <a:pt x="0" y="6285"/>
                  </a:lnTo>
                  <a:lnTo>
                    <a:pt x="5588" y="6285"/>
                  </a:lnTo>
                  <a:lnTo>
                    <a:pt x="5588"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40"/>
            <p:cNvSpPr/>
            <p:nvPr/>
          </p:nvSpPr>
          <p:spPr>
            <a:xfrm>
              <a:off x="7099468" y="3291066"/>
              <a:ext cx="426588" cy="63"/>
            </a:xfrm>
            <a:custGeom>
              <a:avLst/>
              <a:gdLst/>
              <a:ahLst/>
              <a:cxnLst/>
              <a:rect l="l" t="t" r="r" b="b"/>
              <a:pathLst>
                <a:path w="6791" h="1" fill="none" extrusionOk="0">
                  <a:moveTo>
                    <a:pt x="0" y="1"/>
                  </a:moveTo>
                  <a:lnTo>
                    <a:pt x="6791" y="1"/>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40"/>
            <p:cNvSpPr/>
            <p:nvPr/>
          </p:nvSpPr>
          <p:spPr>
            <a:xfrm>
              <a:off x="7136906" y="2896302"/>
              <a:ext cx="351019" cy="394839"/>
            </a:xfrm>
            <a:custGeom>
              <a:avLst/>
              <a:gdLst/>
              <a:ahLst/>
              <a:cxnLst/>
              <a:rect l="l" t="t" r="r" b="b"/>
              <a:pathLst>
                <a:path w="5588" h="6285" fill="none" extrusionOk="0">
                  <a:moveTo>
                    <a:pt x="0" y="0"/>
                  </a:moveTo>
                  <a:lnTo>
                    <a:pt x="5588" y="0"/>
                  </a:lnTo>
                  <a:lnTo>
                    <a:pt x="5588" y="6285"/>
                  </a:lnTo>
                  <a:lnTo>
                    <a:pt x="0" y="6285"/>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40"/>
            <p:cNvSpPr/>
            <p:nvPr/>
          </p:nvSpPr>
          <p:spPr>
            <a:xfrm>
              <a:off x="7229370" y="2918854"/>
              <a:ext cx="63" cy="372285"/>
            </a:xfrm>
            <a:custGeom>
              <a:avLst/>
              <a:gdLst/>
              <a:ahLst/>
              <a:cxnLst/>
              <a:rect l="l" t="t" r="r" b="b"/>
              <a:pathLst>
                <a:path w="1" h="5926" fill="none" extrusionOk="0">
                  <a:moveTo>
                    <a:pt x="1" y="1"/>
                  </a:moveTo>
                  <a:lnTo>
                    <a:pt x="1" y="592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40"/>
            <p:cNvSpPr/>
            <p:nvPr/>
          </p:nvSpPr>
          <p:spPr>
            <a:xfrm>
              <a:off x="7388293" y="2918854"/>
              <a:ext cx="63" cy="372285"/>
            </a:xfrm>
            <a:custGeom>
              <a:avLst/>
              <a:gdLst/>
              <a:ahLst/>
              <a:cxnLst/>
              <a:rect l="l" t="t" r="r" b="b"/>
              <a:pathLst>
                <a:path w="1" h="5926" fill="none" extrusionOk="0">
                  <a:moveTo>
                    <a:pt x="0" y="1"/>
                  </a:moveTo>
                  <a:lnTo>
                    <a:pt x="0" y="5926"/>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0"/>
            <p:cNvSpPr/>
            <p:nvPr/>
          </p:nvSpPr>
          <p:spPr>
            <a:xfrm>
              <a:off x="7097332" y="2877895"/>
              <a:ext cx="427341" cy="65775"/>
            </a:xfrm>
            <a:custGeom>
              <a:avLst/>
              <a:gdLst/>
              <a:ahLst/>
              <a:cxnLst/>
              <a:rect l="l" t="t" r="r" b="b"/>
              <a:pathLst>
                <a:path w="6803" h="1047" extrusionOk="0">
                  <a:moveTo>
                    <a:pt x="1" y="1"/>
                  </a:moveTo>
                  <a:lnTo>
                    <a:pt x="1" y="1046"/>
                  </a:lnTo>
                  <a:lnTo>
                    <a:pt x="6802" y="1046"/>
                  </a:lnTo>
                  <a:lnTo>
                    <a:pt x="6802" y="1"/>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0"/>
            <p:cNvSpPr/>
            <p:nvPr/>
          </p:nvSpPr>
          <p:spPr>
            <a:xfrm>
              <a:off x="6059246" y="3468346"/>
              <a:ext cx="350328" cy="394839"/>
            </a:xfrm>
            <a:custGeom>
              <a:avLst/>
              <a:gdLst/>
              <a:ahLst/>
              <a:cxnLst/>
              <a:rect l="l" t="t" r="r" b="b"/>
              <a:pathLst>
                <a:path w="5577" h="6285" extrusionOk="0">
                  <a:moveTo>
                    <a:pt x="0" y="0"/>
                  </a:moveTo>
                  <a:lnTo>
                    <a:pt x="0" y="6285"/>
                  </a:lnTo>
                  <a:lnTo>
                    <a:pt x="5576" y="6285"/>
                  </a:lnTo>
                  <a:lnTo>
                    <a:pt x="5576"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0"/>
            <p:cNvSpPr/>
            <p:nvPr/>
          </p:nvSpPr>
          <p:spPr>
            <a:xfrm>
              <a:off x="6054283" y="3546055"/>
              <a:ext cx="360944" cy="274094"/>
            </a:xfrm>
            <a:custGeom>
              <a:avLst/>
              <a:gdLst/>
              <a:ahLst/>
              <a:cxnLst/>
              <a:rect l="l" t="t" r="r" b="b"/>
              <a:pathLst>
                <a:path w="5746" h="4363" extrusionOk="0">
                  <a:moveTo>
                    <a:pt x="5588" y="0"/>
                  </a:moveTo>
                  <a:lnTo>
                    <a:pt x="0" y="4137"/>
                  </a:lnTo>
                  <a:lnTo>
                    <a:pt x="158" y="4362"/>
                  </a:lnTo>
                  <a:lnTo>
                    <a:pt x="5745" y="214"/>
                  </a:lnTo>
                  <a:lnTo>
                    <a:pt x="5588" y="0"/>
                  </a:lnTo>
                  <a:close/>
                </a:path>
              </a:pathLst>
            </a:custGeom>
            <a:solidFill>
              <a:srgbClr val="E09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0"/>
            <p:cNvSpPr/>
            <p:nvPr/>
          </p:nvSpPr>
          <p:spPr>
            <a:xfrm>
              <a:off x="6021808" y="3863111"/>
              <a:ext cx="426588" cy="63"/>
            </a:xfrm>
            <a:custGeom>
              <a:avLst/>
              <a:gdLst/>
              <a:ahLst/>
              <a:cxnLst/>
              <a:rect l="l" t="t" r="r" b="b"/>
              <a:pathLst>
                <a:path w="6791" h="1" fill="none" extrusionOk="0">
                  <a:moveTo>
                    <a:pt x="0" y="1"/>
                  </a:moveTo>
                  <a:lnTo>
                    <a:pt x="6791" y="1"/>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0"/>
            <p:cNvSpPr/>
            <p:nvPr/>
          </p:nvSpPr>
          <p:spPr>
            <a:xfrm>
              <a:off x="6059246" y="3468346"/>
              <a:ext cx="350328" cy="394839"/>
            </a:xfrm>
            <a:custGeom>
              <a:avLst/>
              <a:gdLst/>
              <a:ahLst/>
              <a:cxnLst/>
              <a:rect l="l" t="t" r="r" b="b"/>
              <a:pathLst>
                <a:path w="5577" h="6285" fill="none" extrusionOk="0">
                  <a:moveTo>
                    <a:pt x="0" y="0"/>
                  </a:moveTo>
                  <a:lnTo>
                    <a:pt x="5576" y="0"/>
                  </a:lnTo>
                  <a:lnTo>
                    <a:pt x="5576" y="6285"/>
                  </a:lnTo>
                  <a:lnTo>
                    <a:pt x="0" y="6285"/>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0"/>
            <p:cNvSpPr/>
            <p:nvPr/>
          </p:nvSpPr>
          <p:spPr>
            <a:xfrm>
              <a:off x="6151710" y="3490962"/>
              <a:ext cx="63" cy="372222"/>
            </a:xfrm>
            <a:custGeom>
              <a:avLst/>
              <a:gdLst/>
              <a:ahLst/>
              <a:cxnLst/>
              <a:rect l="l" t="t" r="r" b="b"/>
              <a:pathLst>
                <a:path w="1" h="5925" fill="none" extrusionOk="0">
                  <a:moveTo>
                    <a:pt x="1" y="0"/>
                  </a:moveTo>
                  <a:lnTo>
                    <a:pt x="1" y="5925"/>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0"/>
            <p:cNvSpPr/>
            <p:nvPr/>
          </p:nvSpPr>
          <p:spPr>
            <a:xfrm>
              <a:off x="6310633" y="3490962"/>
              <a:ext cx="63" cy="372222"/>
            </a:xfrm>
            <a:custGeom>
              <a:avLst/>
              <a:gdLst/>
              <a:ahLst/>
              <a:cxnLst/>
              <a:rect l="l" t="t" r="r" b="b"/>
              <a:pathLst>
                <a:path w="1" h="5925" fill="none" extrusionOk="0">
                  <a:moveTo>
                    <a:pt x="0" y="0"/>
                  </a:moveTo>
                  <a:lnTo>
                    <a:pt x="0" y="5925"/>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0"/>
            <p:cNvSpPr/>
            <p:nvPr/>
          </p:nvSpPr>
          <p:spPr>
            <a:xfrm>
              <a:off x="6018981" y="3450003"/>
              <a:ext cx="428032" cy="65021"/>
            </a:xfrm>
            <a:custGeom>
              <a:avLst/>
              <a:gdLst/>
              <a:ahLst/>
              <a:cxnLst/>
              <a:rect l="l" t="t" r="r" b="b"/>
              <a:pathLst>
                <a:path w="6814" h="1035" extrusionOk="0">
                  <a:moveTo>
                    <a:pt x="0" y="0"/>
                  </a:moveTo>
                  <a:lnTo>
                    <a:pt x="0" y="1034"/>
                  </a:lnTo>
                  <a:lnTo>
                    <a:pt x="6813" y="1034"/>
                  </a:lnTo>
                  <a:lnTo>
                    <a:pt x="6813" y="0"/>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0"/>
            <p:cNvSpPr/>
            <p:nvPr/>
          </p:nvSpPr>
          <p:spPr>
            <a:xfrm>
              <a:off x="7136906" y="3468346"/>
              <a:ext cx="351019" cy="394839"/>
            </a:xfrm>
            <a:custGeom>
              <a:avLst/>
              <a:gdLst/>
              <a:ahLst/>
              <a:cxnLst/>
              <a:rect l="l" t="t" r="r" b="b"/>
              <a:pathLst>
                <a:path w="5588" h="6285" extrusionOk="0">
                  <a:moveTo>
                    <a:pt x="0" y="0"/>
                  </a:moveTo>
                  <a:lnTo>
                    <a:pt x="0" y="6285"/>
                  </a:lnTo>
                  <a:lnTo>
                    <a:pt x="5588" y="6285"/>
                  </a:lnTo>
                  <a:lnTo>
                    <a:pt x="5588"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0"/>
            <p:cNvSpPr/>
            <p:nvPr/>
          </p:nvSpPr>
          <p:spPr>
            <a:xfrm>
              <a:off x="7099468" y="3863111"/>
              <a:ext cx="426588" cy="63"/>
            </a:xfrm>
            <a:custGeom>
              <a:avLst/>
              <a:gdLst/>
              <a:ahLst/>
              <a:cxnLst/>
              <a:rect l="l" t="t" r="r" b="b"/>
              <a:pathLst>
                <a:path w="6791" h="1" fill="none" extrusionOk="0">
                  <a:moveTo>
                    <a:pt x="0" y="1"/>
                  </a:moveTo>
                  <a:lnTo>
                    <a:pt x="6791" y="1"/>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0"/>
            <p:cNvSpPr/>
            <p:nvPr/>
          </p:nvSpPr>
          <p:spPr>
            <a:xfrm>
              <a:off x="7136906" y="3468346"/>
              <a:ext cx="351019" cy="394839"/>
            </a:xfrm>
            <a:custGeom>
              <a:avLst/>
              <a:gdLst/>
              <a:ahLst/>
              <a:cxnLst/>
              <a:rect l="l" t="t" r="r" b="b"/>
              <a:pathLst>
                <a:path w="5588" h="6285" fill="none" extrusionOk="0">
                  <a:moveTo>
                    <a:pt x="0" y="0"/>
                  </a:moveTo>
                  <a:lnTo>
                    <a:pt x="5588" y="0"/>
                  </a:lnTo>
                  <a:lnTo>
                    <a:pt x="5588" y="6285"/>
                  </a:lnTo>
                  <a:lnTo>
                    <a:pt x="0" y="6285"/>
                  </a:lnTo>
                  <a:close/>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0"/>
            <p:cNvSpPr/>
            <p:nvPr/>
          </p:nvSpPr>
          <p:spPr>
            <a:xfrm>
              <a:off x="7229370" y="3490962"/>
              <a:ext cx="63" cy="372222"/>
            </a:xfrm>
            <a:custGeom>
              <a:avLst/>
              <a:gdLst/>
              <a:ahLst/>
              <a:cxnLst/>
              <a:rect l="l" t="t" r="r" b="b"/>
              <a:pathLst>
                <a:path w="1" h="5925" fill="none" extrusionOk="0">
                  <a:moveTo>
                    <a:pt x="1" y="0"/>
                  </a:moveTo>
                  <a:lnTo>
                    <a:pt x="1" y="5925"/>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0"/>
            <p:cNvSpPr/>
            <p:nvPr/>
          </p:nvSpPr>
          <p:spPr>
            <a:xfrm>
              <a:off x="7388293" y="3490962"/>
              <a:ext cx="63" cy="372222"/>
            </a:xfrm>
            <a:custGeom>
              <a:avLst/>
              <a:gdLst/>
              <a:ahLst/>
              <a:cxnLst/>
              <a:rect l="l" t="t" r="r" b="b"/>
              <a:pathLst>
                <a:path w="1" h="5925" fill="none" extrusionOk="0">
                  <a:moveTo>
                    <a:pt x="0" y="0"/>
                  </a:moveTo>
                  <a:lnTo>
                    <a:pt x="0" y="5925"/>
                  </a:lnTo>
                </a:path>
              </a:pathLst>
            </a:custGeom>
            <a:noFill/>
            <a:ln w="50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0"/>
            <p:cNvSpPr/>
            <p:nvPr/>
          </p:nvSpPr>
          <p:spPr>
            <a:xfrm>
              <a:off x="7097332" y="3450003"/>
              <a:ext cx="427341" cy="65021"/>
            </a:xfrm>
            <a:custGeom>
              <a:avLst/>
              <a:gdLst/>
              <a:ahLst/>
              <a:cxnLst/>
              <a:rect l="l" t="t" r="r" b="b"/>
              <a:pathLst>
                <a:path w="6803" h="1035" extrusionOk="0">
                  <a:moveTo>
                    <a:pt x="1" y="0"/>
                  </a:moveTo>
                  <a:lnTo>
                    <a:pt x="1" y="1034"/>
                  </a:lnTo>
                  <a:lnTo>
                    <a:pt x="6802" y="1034"/>
                  </a:lnTo>
                  <a:lnTo>
                    <a:pt x="6802" y="0"/>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0"/>
            <p:cNvSpPr/>
            <p:nvPr/>
          </p:nvSpPr>
          <p:spPr>
            <a:xfrm>
              <a:off x="6583942" y="3482481"/>
              <a:ext cx="377151" cy="635699"/>
            </a:xfrm>
            <a:custGeom>
              <a:avLst/>
              <a:gdLst/>
              <a:ahLst/>
              <a:cxnLst/>
              <a:rect l="l" t="t" r="r" b="b"/>
              <a:pathLst>
                <a:path w="6004" h="10119" extrusionOk="0">
                  <a:moveTo>
                    <a:pt x="0" y="0"/>
                  </a:moveTo>
                  <a:lnTo>
                    <a:pt x="0" y="10118"/>
                  </a:lnTo>
                  <a:lnTo>
                    <a:pt x="6004" y="10118"/>
                  </a:lnTo>
                  <a:lnTo>
                    <a:pt x="6004"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0"/>
            <p:cNvSpPr/>
            <p:nvPr/>
          </p:nvSpPr>
          <p:spPr>
            <a:xfrm>
              <a:off x="6557811" y="3450003"/>
              <a:ext cx="428032" cy="65021"/>
            </a:xfrm>
            <a:custGeom>
              <a:avLst/>
              <a:gdLst/>
              <a:ahLst/>
              <a:cxnLst/>
              <a:rect l="l" t="t" r="r" b="b"/>
              <a:pathLst>
                <a:path w="6814" h="1035" extrusionOk="0">
                  <a:moveTo>
                    <a:pt x="0" y="0"/>
                  </a:moveTo>
                  <a:lnTo>
                    <a:pt x="0" y="1034"/>
                  </a:lnTo>
                  <a:lnTo>
                    <a:pt x="6813" y="1034"/>
                  </a:lnTo>
                  <a:lnTo>
                    <a:pt x="6813" y="0"/>
                  </a:ln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0"/>
            <p:cNvSpPr/>
            <p:nvPr/>
          </p:nvSpPr>
          <p:spPr>
            <a:xfrm>
              <a:off x="6773205" y="3490962"/>
              <a:ext cx="63" cy="579159"/>
            </a:xfrm>
            <a:custGeom>
              <a:avLst/>
              <a:gdLst/>
              <a:ahLst/>
              <a:cxnLst/>
              <a:rect l="l" t="t" r="r" b="b"/>
              <a:pathLst>
                <a:path w="1" h="9219" fill="none" extrusionOk="0">
                  <a:moveTo>
                    <a:pt x="0" y="0"/>
                  </a:moveTo>
                  <a:lnTo>
                    <a:pt x="0" y="9219"/>
                  </a:lnTo>
                </a:path>
              </a:pathLst>
            </a:custGeom>
            <a:noFill/>
            <a:ln w="50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0"/>
            <p:cNvSpPr/>
            <p:nvPr/>
          </p:nvSpPr>
          <p:spPr>
            <a:xfrm>
              <a:off x="5692027" y="4070042"/>
              <a:ext cx="2183631" cy="96118"/>
            </a:xfrm>
            <a:custGeom>
              <a:avLst/>
              <a:gdLst/>
              <a:ahLst/>
              <a:cxnLst/>
              <a:rect l="l" t="t" r="r" b="b"/>
              <a:pathLst>
                <a:path w="34762" h="1530" extrusionOk="0">
                  <a:moveTo>
                    <a:pt x="1529" y="1"/>
                  </a:moveTo>
                  <a:cubicBezTo>
                    <a:pt x="686" y="1"/>
                    <a:pt x="0" y="687"/>
                    <a:pt x="0" y="1530"/>
                  </a:cubicBezTo>
                  <a:lnTo>
                    <a:pt x="34762" y="1530"/>
                  </a:lnTo>
                  <a:cubicBezTo>
                    <a:pt x="34762" y="687"/>
                    <a:pt x="34076" y="1"/>
                    <a:pt x="33233" y="1"/>
                  </a:cubicBez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0"/>
            <p:cNvSpPr/>
            <p:nvPr/>
          </p:nvSpPr>
          <p:spPr>
            <a:xfrm>
              <a:off x="6395371" y="3353573"/>
              <a:ext cx="434377" cy="355260"/>
            </a:xfrm>
            <a:custGeom>
              <a:avLst/>
              <a:gdLst/>
              <a:ahLst/>
              <a:cxnLst/>
              <a:rect l="l" t="t" r="r" b="b"/>
              <a:pathLst>
                <a:path w="6915" h="5655" extrusionOk="0">
                  <a:moveTo>
                    <a:pt x="1052" y="1"/>
                  </a:moveTo>
                  <a:cubicBezTo>
                    <a:pt x="874" y="1"/>
                    <a:pt x="717" y="129"/>
                    <a:pt x="686" y="321"/>
                  </a:cubicBezTo>
                  <a:lnTo>
                    <a:pt x="34" y="4312"/>
                  </a:lnTo>
                  <a:cubicBezTo>
                    <a:pt x="1" y="4514"/>
                    <a:pt x="135" y="4717"/>
                    <a:pt x="349" y="4750"/>
                  </a:cubicBezTo>
                  <a:lnTo>
                    <a:pt x="5790" y="5650"/>
                  </a:lnTo>
                  <a:cubicBezTo>
                    <a:pt x="5812" y="5653"/>
                    <a:pt x="5834" y="5655"/>
                    <a:pt x="5855" y="5655"/>
                  </a:cubicBezTo>
                  <a:cubicBezTo>
                    <a:pt x="6042" y="5655"/>
                    <a:pt x="6199" y="5527"/>
                    <a:pt x="6229" y="5335"/>
                  </a:cubicBezTo>
                  <a:lnTo>
                    <a:pt x="6870" y="1355"/>
                  </a:lnTo>
                  <a:cubicBezTo>
                    <a:pt x="6915" y="1142"/>
                    <a:pt x="6769" y="950"/>
                    <a:pt x="6566" y="906"/>
                  </a:cubicBezTo>
                  <a:lnTo>
                    <a:pt x="1114" y="6"/>
                  </a:lnTo>
                  <a:cubicBezTo>
                    <a:pt x="1093" y="3"/>
                    <a:pt x="1072" y="1"/>
                    <a:pt x="1052" y="1"/>
                  </a:cubicBezTo>
                  <a:close/>
                </a:path>
              </a:pathLst>
            </a:custGeom>
            <a:solidFill>
              <a:srgbClr val="FFFF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40"/>
            <p:cNvSpPr/>
            <p:nvPr/>
          </p:nvSpPr>
          <p:spPr>
            <a:xfrm>
              <a:off x="6069108" y="3485308"/>
              <a:ext cx="59362" cy="127906"/>
            </a:xfrm>
            <a:custGeom>
              <a:avLst/>
              <a:gdLst/>
              <a:ahLst/>
              <a:cxnLst/>
              <a:rect l="l" t="t" r="r" b="b"/>
              <a:pathLst>
                <a:path w="945" h="2036" extrusionOk="0">
                  <a:moveTo>
                    <a:pt x="1" y="0"/>
                  </a:moveTo>
                  <a:lnTo>
                    <a:pt x="1" y="2035"/>
                  </a:lnTo>
                  <a:lnTo>
                    <a:pt x="945" y="2035"/>
                  </a:lnTo>
                  <a:lnTo>
                    <a:pt x="945"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0"/>
            <p:cNvSpPr/>
            <p:nvPr/>
          </p:nvSpPr>
          <p:spPr>
            <a:xfrm>
              <a:off x="6092412" y="3516341"/>
              <a:ext cx="36057" cy="46677"/>
            </a:xfrm>
            <a:custGeom>
              <a:avLst/>
              <a:gdLst/>
              <a:ahLst/>
              <a:cxnLst/>
              <a:rect l="l" t="t" r="r" b="b"/>
              <a:pathLst>
                <a:path w="574" h="743" extrusionOk="0">
                  <a:moveTo>
                    <a:pt x="1" y="1"/>
                  </a:moveTo>
                  <a:lnTo>
                    <a:pt x="574" y="743"/>
                  </a:lnTo>
                  <a:lnTo>
                    <a:pt x="574" y="35"/>
                  </a:lnTo>
                  <a:lnTo>
                    <a:pt x="1" y="1"/>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0"/>
            <p:cNvSpPr/>
            <p:nvPr/>
          </p:nvSpPr>
          <p:spPr>
            <a:xfrm>
              <a:off x="6009056" y="3476136"/>
              <a:ext cx="38946" cy="42405"/>
            </a:xfrm>
            <a:custGeom>
              <a:avLst/>
              <a:gdLst/>
              <a:ahLst/>
              <a:cxnLst/>
              <a:rect l="l" t="t" r="r" b="b"/>
              <a:pathLst>
                <a:path w="620" h="675" extrusionOk="0">
                  <a:moveTo>
                    <a:pt x="338" y="0"/>
                  </a:moveTo>
                  <a:lnTo>
                    <a:pt x="1" y="304"/>
                  </a:lnTo>
                  <a:lnTo>
                    <a:pt x="417" y="675"/>
                  </a:lnTo>
                  <a:lnTo>
                    <a:pt x="619" y="472"/>
                  </a:lnTo>
                  <a:lnTo>
                    <a:pt x="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40"/>
            <p:cNvSpPr/>
            <p:nvPr/>
          </p:nvSpPr>
          <p:spPr>
            <a:xfrm>
              <a:off x="6069108" y="3401254"/>
              <a:ext cx="102454" cy="141287"/>
            </a:xfrm>
            <a:custGeom>
              <a:avLst/>
              <a:gdLst/>
              <a:ahLst/>
              <a:cxnLst/>
              <a:rect l="l" t="t" r="r" b="b"/>
              <a:pathLst>
                <a:path w="1631" h="2249" extrusionOk="0">
                  <a:moveTo>
                    <a:pt x="1338" y="0"/>
                  </a:moveTo>
                  <a:lnTo>
                    <a:pt x="1" y="1271"/>
                  </a:lnTo>
                  <a:lnTo>
                    <a:pt x="461" y="1957"/>
                  </a:lnTo>
                  <a:cubicBezTo>
                    <a:pt x="585" y="2136"/>
                    <a:pt x="799" y="2249"/>
                    <a:pt x="1024" y="2249"/>
                  </a:cubicBezTo>
                  <a:cubicBezTo>
                    <a:pt x="1327" y="2249"/>
                    <a:pt x="1574" y="2013"/>
                    <a:pt x="1597" y="1709"/>
                  </a:cubicBezTo>
                  <a:cubicBezTo>
                    <a:pt x="1608" y="1541"/>
                    <a:pt x="1619" y="1316"/>
                    <a:pt x="1619" y="1057"/>
                  </a:cubicBezTo>
                  <a:cubicBezTo>
                    <a:pt x="1631" y="214"/>
                    <a:pt x="1372" y="23"/>
                    <a:pt x="1338" y="0"/>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40"/>
            <p:cNvSpPr/>
            <p:nvPr/>
          </p:nvSpPr>
          <p:spPr>
            <a:xfrm>
              <a:off x="6159499" y="3466901"/>
              <a:ext cx="22677" cy="31851"/>
            </a:xfrm>
            <a:custGeom>
              <a:avLst/>
              <a:gdLst/>
              <a:ahLst/>
              <a:cxnLst/>
              <a:rect l="l" t="t" r="r" b="b"/>
              <a:pathLst>
                <a:path w="361" h="507" extrusionOk="0">
                  <a:moveTo>
                    <a:pt x="79" y="1"/>
                  </a:moveTo>
                  <a:lnTo>
                    <a:pt x="1" y="507"/>
                  </a:lnTo>
                  <a:lnTo>
                    <a:pt x="293" y="372"/>
                  </a:lnTo>
                  <a:cubicBezTo>
                    <a:pt x="338" y="349"/>
                    <a:pt x="360" y="282"/>
                    <a:pt x="315" y="237"/>
                  </a:cubicBezTo>
                  <a:cubicBezTo>
                    <a:pt x="214" y="147"/>
                    <a:pt x="91" y="12"/>
                    <a:pt x="79" y="1"/>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40"/>
            <p:cNvSpPr/>
            <p:nvPr/>
          </p:nvSpPr>
          <p:spPr>
            <a:xfrm>
              <a:off x="5987197" y="3374744"/>
              <a:ext cx="202709" cy="148072"/>
            </a:xfrm>
            <a:custGeom>
              <a:avLst/>
              <a:gdLst/>
              <a:ahLst/>
              <a:cxnLst/>
              <a:rect l="l" t="t" r="r" b="b"/>
              <a:pathLst>
                <a:path w="3227" h="2357" extrusionOk="0">
                  <a:moveTo>
                    <a:pt x="1721" y="0"/>
                  </a:moveTo>
                  <a:cubicBezTo>
                    <a:pt x="1378" y="0"/>
                    <a:pt x="988" y="136"/>
                    <a:pt x="675" y="613"/>
                  </a:cubicBezTo>
                  <a:cubicBezTo>
                    <a:pt x="0" y="1637"/>
                    <a:pt x="1192" y="2356"/>
                    <a:pt x="1305" y="2356"/>
                  </a:cubicBezTo>
                  <a:cubicBezTo>
                    <a:pt x="1518" y="2210"/>
                    <a:pt x="1664" y="1974"/>
                    <a:pt x="1698" y="1715"/>
                  </a:cubicBezTo>
                  <a:lnTo>
                    <a:pt x="1631" y="1580"/>
                  </a:lnTo>
                  <a:cubicBezTo>
                    <a:pt x="1631" y="1580"/>
                    <a:pt x="2148" y="1378"/>
                    <a:pt x="2204" y="1131"/>
                  </a:cubicBezTo>
                  <a:lnTo>
                    <a:pt x="3171" y="1086"/>
                  </a:lnTo>
                  <a:cubicBezTo>
                    <a:pt x="3171" y="1086"/>
                    <a:pt x="3227" y="276"/>
                    <a:pt x="2552" y="242"/>
                  </a:cubicBezTo>
                  <a:cubicBezTo>
                    <a:pt x="2552" y="242"/>
                    <a:pt x="2178" y="0"/>
                    <a:pt x="1721" y="0"/>
                  </a:cubicBez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40"/>
            <p:cNvSpPr/>
            <p:nvPr/>
          </p:nvSpPr>
          <p:spPr>
            <a:xfrm>
              <a:off x="5924319" y="3495171"/>
              <a:ext cx="110934" cy="158250"/>
            </a:xfrm>
            <a:custGeom>
              <a:avLst/>
              <a:gdLst/>
              <a:ahLst/>
              <a:cxnLst/>
              <a:rect l="l" t="t" r="r" b="b"/>
              <a:pathLst>
                <a:path w="1766" h="2519" extrusionOk="0">
                  <a:moveTo>
                    <a:pt x="1350" y="1"/>
                  </a:moveTo>
                  <a:cubicBezTo>
                    <a:pt x="46" y="810"/>
                    <a:pt x="1" y="1934"/>
                    <a:pt x="1" y="1934"/>
                  </a:cubicBezTo>
                  <a:lnTo>
                    <a:pt x="1204" y="2519"/>
                  </a:lnTo>
                  <a:cubicBezTo>
                    <a:pt x="1372" y="1012"/>
                    <a:pt x="1766" y="372"/>
                    <a:pt x="1766" y="372"/>
                  </a:cubicBezTo>
                  <a:lnTo>
                    <a:pt x="1350" y="1"/>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40"/>
            <p:cNvSpPr/>
            <p:nvPr/>
          </p:nvSpPr>
          <p:spPr>
            <a:xfrm>
              <a:off x="6069108" y="3453521"/>
              <a:ext cx="41019" cy="41023"/>
            </a:xfrm>
            <a:custGeom>
              <a:avLst/>
              <a:gdLst/>
              <a:ahLst/>
              <a:cxnLst/>
              <a:rect l="l" t="t" r="r" b="b"/>
              <a:pathLst>
                <a:path w="653" h="653" extrusionOk="0">
                  <a:moveTo>
                    <a:pt x="327" y="0"/>
                  </a:moveTo>
                  <a:cubicBezTo>
                    <a:pt x="147" y="0"/>
                    <a:pt x="1" y="146"/>
                    <a:pt x="1" y="326"/>
                  </a:cubicBezTo>
                  <a:cubicBezTo>
                    <a:pt x="1" y="506"/>
                    <a:pt x="147" y="652"/>
                    <a:pt x="327" y="652"/>
                  </a:cubicBezTo>
                  <a:cubicBezTo>
                    <a:pt x="506" y="652"/>
                    <a:pt x="653" y="506"/>
                    <a:pt x="653" y="326"/>
                  </a:cubicBezTo>
                  <a:cubicBezTo>
                    <a:pt x="653" y="146"/>
                    <a:pt x="506" y="0"/>
                    <a:pt x="327" y="0"/>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40"/>
            <p:cNvSpPr/>
            <p:nvPr/>
          </p:nvSpPr>
          <p:spPr>
            <a:xfrm>
              <a:off x="6095239" y="4576439"/>
              <a:ext cx="117970" cy="49504"/>
            </a:xfrm>
            <a:custGeom>
              <a:avLst/>
              <a:gdLst/>
              <a:ahLst/>
              <a:cxnLst/>
              <a:rect l="l" t="t" r="r" b="b"/>
              <a:pathLst>
                <a:path w="1878" h="788" extrusionOk="0">
                  <a:moveTo>
                    <a:pt x="102" y="1"/>
                  </a:moveTo>
                  <a:lnTo>
                    <a:pt x="1" y="777"/>
                  </a:lnTo>
                  <a:lnTo>
                    <a:pt x="1878" y="788"/>
                  </a:lnTo>
                  <a:lnTo>
                    <a:pt x="787" y="1"/>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40"/>
            <p:cNvSpPr/>
            <p:nvPr/>
          </p:nvSpPr>
          <p:spPr>
            <a:xfrm>
              <a:off x="6101583" y="4503002"/>
              <a:ext cx="50944" cy="73502"/>
            </a:xfrm>
            <a:custGeom>
              <a:avLst/>
              <a:gdLst/>
              <a:ahLst/>
              <a:cxnLst/>
              <a:rect l="l" t="t" r="r" b="b"/>
              <a:pathLst>
                <a:path w="811" h="1170" extrusionOk="0">
                  <a:moveTo>
                    <a:pt x="102" y="1"/>
                  </a:moveTo>
                  <a:lnTo>
                    <a:pt x="1" y="1170"/>
                  </a:lnTo>
                  <a:lnTo>
                    <a:pt x="686" y="1170"/>
                  </a:lnTo>
                  <a:lnTo>
                    <a:pt x="810" y="1"/>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0"/>
            <p:cNvSpPr/>
            <p:nvPr/>
          </p:nvSpPr>
          <p:spPr>
            <a:xfrm>
              <a:off x="6079724" y="3846903"/>
              <a:ext cx="144792" cy="676660"/>
            </a:xfrm>
            <a:custGeom>
              <a:avLst/>
              <a:gdLst/>
              <a:ahLst/>
              <a:cxnLst/>
              <a:rect l="l" t="t" r="r" b="b"/>
              <a:pathLst>
                <a:path w="2305" h="10771" extrusionOk="0">
                  <a:moveTo>
                    <a:pt x="292" y="0"/>
                  </a:moveTo>
                  <a:lnTo>
                    <a:pt x="23" y="2136"/>
                  </a:lnTo>
                  <a:lnTo>
                    <a:pt x="0" y="10771"/>
                  </a:lnTo>
                  <a:lnTo>
                    <a:pt x="1462" y="10771"/>
                  </a:lnTo>
                  <a:cubicBezTo>
                    <a:pt x="2305" y="3036"/>
                    <a:pt x="1484" y="203"/>
                    <a:pt x="1484" y="203"/>
                  </a:cubicBezTo>
                  <a:lnTo>
                    <a:pt x="292" y="0"/>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0"/>
            <p:cNvSpPr/>
            <p:nvPr/>
          </p:nvSpPr>
          <p:spPr>
            <a:xfrm>
              <a:off x="5878463" y="4552442"/>
              <a:ext cx="105972" cy="71429"/>
            </a:xfrm>
            <a:custGeom>
              <a:avLst/>
              <a:gdLst/>
              <a:ahLst/>
              <a:cxnLst/>
              <a:rect l="l" t="t" r="r" b="b"/>
              <a:pathLst>
                <a:path w="1687" h="1137" extrusionOk="0">
                  <a:moveTo>
                    <a:pt x="247" y="1"/>
                  </a:moveTo>
                  <a:lnTo>
                    <a:pt x="0" y="743"/>
                  </a:lnTo>
                  <a:lnTo>
                    <a:pt x="1686" y="1136"/>
                  </a:lnTo>
                  <a:lnTo>
                    <a:pt x="911" y="169"/>
                  </a:lnTo>
                  <a:lnTo>
                    <a:pt x="247" y="1"/>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0"/>
            <p:cNvSpPr/>
            <p:nvPr/>
          </p:nvSpPr>
          <p:spPr>
            <a:xfrm>
              <a:off x="5893979" y="4483214"/>
              <a:ext cx="65706" cy="79910"/>
            </a:xfrm>
            <a:custGeom>
              <a:avLst/>
              <a:gdLst/>
              <a:ahLst/>
              <a:cxnLst/>
              <a:rect l="l" t="t" r="r" b="b"/>
              <a:pathLst>
                <a:path w="1046" h="1272" extrusionOk="0">
                  <a:moveTo>
                    <a:pt x="360" y="1"/>
                  </a:moveTo>
                  <a:lnTo>
                    <a:pt x="0" y="1103"/>
                  </a:lnTo>
                  <a:lnTo>
                    <a:pt x="664" y="1271"/>
                  </a:lnTo>
                  <a:lnTo>
                    <a:pt x="1046" y="169"/>
                  </a:lnTo>
                  <a:lnTo>
                    <a:pt x="360" y="1"/>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0"/>
            <p:cNvSpPr/>
            <p:nvPr/>
          </p:nvSpPr>
          <p:spPr>
            <a:xfrm>
              <a:off x="5890461" y="3844076"/>
              <a:ext cx="238766" cy="680178"/>
            </a:xfrm>
            <a:custGeom>
              <a:avLst/>
              <a:gdLst/>
              <a:ahLst/>
              <a:cxnLst/>
              <a:rect l="l" t="t" r="r" b="b"/>
              <a:pathLst>
                <a:path w="3801" h="10827" extrusionOk="0">
                  <a:moveTo>
                    <a:pt x="2339" y="0"/>
                  </a:moveTo>
                  <a:cubicBezTo>
                    <a:pt x="2339" y="0"/>
                    <a:pt x="1484" y="709"/>
                    <a:pt x="1619" y="3047"/>
                  </a:cubicBezTo>
                  <a:cubicBezTo>
                    <a:pt x="1765" y="5386"/>
                    <a:pt x="0" y="10613"/>
                    <a:pt x="0" y="10613"/>
                  </a:cubicBezTo>
                  <a:lnTo>
                    <a:pt x="1361" y="10827"/>
                  </a:lnTo>
                  <a:cubicBezTo>
                    <a:pt x="1361" y="10827"/>
                    <a:pt x="2946" y="7241"/>
                    <a:pt x="3328" y="4902"/>
                  </a:cubicBezTo>
                  <a:lnTo>
                    <a:pt x="3800" y="0"/>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0"/>
            <p:cNvSpPr/>
            <p:nvPr/>
          </p:nvSpPr>
          <p:spPr>
            <a:xfrm>
              <a:off x="6028152" y="3963436"/>
              <a:ext cx="55153" cy="273403"/>
            </a:xfrm>
            <a:custGeom>
              <a:avLst/>
              <a:gdLst/>
              <a:ahLst/>
              <a:cxnLst/>
              <a:rect l="l" t="t" r="r" b="b"/>
              <a:pathLst>
                <a:path w="878" h="4352" extrusionOk="0">
                  <a:moveTo>
                    <a:pt x="0" y="0"/>
                  </a:moveTo>
                  <a:lnTo>
                    <a:pt x="563" y="652"/>
                  </a:lnTo>
                  <a:lnTo>
                    <a:pt x="821" y="4351"/>
                  </a:lnTo>
                  <a:cubicBezTo>
                    <a:pt x="877" y="3081"/>
                    <a:pt x="866" y="1799"/>
                    <a:pt x="776" y="529"/>
                  </a:cubicBezTo>
                  <a:lnTo>
                    <a:pt x="0" y="0"/>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40"/>
            <p:cNvSpPr/>
            <p:nvPr/>
          </p:nvSpPr>
          <p:spPr>
            <a:xfrm>
              <a:off x="6436326" y="3635198"/>
              <a:ext cx="123686" cy="55409"/>
            </a:xfrm>
            <a:custGeom>
              <a:avLst/>
              <a:gdLst/>
              <a:ahLst/>
              <a:cxnLst/>
              <a:rect l="l" t="t" r="r" b="b"/>
              <a:pathLst>
                <a:path w="1969" h="882" extrusionOk="0">
                  <a:moveTo>
                    <a:pt x="1305" y="0"/>
                  </a:moveTo>
                  <a:cubicBezTo>
                    <a:pt x="1290" y="0"/>
                    <a:pt x="1275" y="3"/>
                    <a:pt x="1260" y="9"/>
                  </a:cubicBezTo>
                  <a:lnTo>
                    <a:pt x="102" y="447"/>
                  </a:lnTo>
                  <a:lnTo>
                    <a:pt x="1" y="875"/>
                  </a:lnTo>
                  <a:cubicBezTo>
                    <a:pt x="135" y="880"/>
                    <a:pt x="260" y="882"/>
                    <a:pt x="378" y="882"/>
                  </a:cubicBezTo>
                  <a:cubicBezTo>
                    <a:pt x="1559" y="882"/>
                    <a:pt x="1968" y="650"/>
                    <a:pt x="1968" y="650"/>
                  </a:cubicBezTo>
                  <a:lnTo>
                    <a:pt x="1136" y="492"/>
                  </a:lnTo>
                  <a:lnTo>
                    <a:pt x="1417" y="189"/>
                  </a:lnTo>
                  <a:cubicBezTo>
                    <a:pt x="1440" y="144"/>
                    <a:pt x="1440" y="88"/>
                    <a:pt x="1406" y="54"/>
                  </a:cubicBezTo>
                  <a:cubicBezTo>
                    <a:pt x="1381" y="21"/>
                    <a:pt x="1345" y="0"/>
                    <a:pt x="1305" y="0"/>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0"/>
            <p:cNvSpPr/>
            <p:nvPr/>
          </p:nvSpPr>
          <p:spPr>
            <a:xfrm>
              <a:off x="6054283" y="3588648"/>
              <a:ext cx="244419" cy="161077"/>
            </a:xfrm>
            <a:custGeom>
              <a:avLst/>
              <a:gdLst/>
              <a:ahLst/>
              <a:cxnLst/>
              <a:rect l="l" t="t" r="r" b="b"/>
              <a:pathLst>
                <a:path w="3891" h="2564" extrusionOk="0">
                  <a:moveTo>
                    <a:pt x="922" y="1"/>
                  </a:moveTo>
                  <a:cubicBezTo>
                    <a:pt x="653" y="1"/>
                    <a:pt x="392" y="137"/>
                    <a:pt x="248" y="390"/>
                  </a:cubicBezTo>
                  <a:cubicBezTo>
                    <a:pt x="0" y="795"/>
                    <a:pt x="180" y="1334"/>
                    <a:pt x="619" y="1526"/>
                  </a:cubicBezTo>
                  <a:lnTo>
                    <a:pt x="2980" y="2515"/>
                  </a:lnTo>
                  <a:cubicBezTo>
                    <a:pt x="3057" y="2548"/>
                    <a:pt x="3137" y="2563"/>
                    <a:pt x="3216" y="2563"/>
                  </a:cubicBezTo>
                  <a:cubicBezTo>
                    <a:pt x="3461" y="2563"/>
                    <a:pt x="3696" y="2415"/>
                    <a:pt x="3789" y="2178"/>
                  </a:cubicBezTo>
                  <a:cubicBezTo>
                    <a:pt x="3890" y="1908"/>
                    <a:pt x="3789" y="1604"/>
                    <a:pt x="3553" y="1447"/>
                  </a:cubicBezTo>
                  <a:lnTo>
                    <a:pt x="1361" y="132"/>
                  </a:lnTo>
                  <a:cubicBezTo>
                    <a:pt x="1224" y="43"/>
                    <a:pt x="1071" y="1"/>
                    <a:pt x="922" y="1"/>
                  </a:cubicBez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40"/>
            <p:cNvSpPr/>
            <p:nvPr/>
          </p:nvSpPr>
          <p:spPr>
            <a:xfrm>
              <a:off x="6223822" y="3645626"/>
              <a:ext cx="229532" cy="104536"/>
            </a:xfrm>
            <a:custGeom>
              <a:avLst/>
              <a:gdLst/>
              <a:ahLst/>
              <a:cxnLst/>
              <a:rect l="l" t="t" r="r" b="b"/>
              <a:pathLst>
                <a:path w="3654" h="1664" extrusionOk="0">
                  <a:moveTo>
                    <a:pt x="3642" y="0"/>
                  </a:moveTo>
                  <a:lnTo>
                    <a:pt x="494" y="664"/>
                  </a:lnTo>
                  <a:cubicBezTo>
                    <a:pt x="314" y="697"/>
                    <a:pt x="168" y="832"/>
                    <a:pt x="112" y="1001"/>
                  </a:cubicBezTo>
                  <a:cubicBezTo>
                    <a:pt x="0" y="1337"/>
                    <a:pt x="266" y="1664"/>
                    <a:pt x="602" y="1664"/>
                  </a:cubicBezTo>
                  <a:cubicBezTo>
                    <a:pt x="636" y="1664"/>
                    <a:pt x="672" y="1660"/>
                    <a:pt x="708" y="1653"/>
                  </a:cubicBezTo>
                  <a:lnTo>
                    <a:pt x="3653" y="967"/>
                  </a:lnTo>
                  <a:lnTo>
                    <a:pt x="3642" y="0"/>
                  </a:ln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0"/>
            <p:cNvSpPr/>
            <p:nvPr/>
          </p:nvSpPr>
          <p:spPr>
            <a:xfrm>
              <a:off x="6019672" y="3575330"/>
              <a:ext cx="180158" cy="284334"/>
            </a:xfrm>
            <a:custGeom>
              <a:avLst/>
              <a:gdLst/>
              <a:ahLst/>
              <a:cxnLst/>
              <a:rect l="l" t="t" r="r" b="b"/>
              <a:pathLst>
                <a:path w="2868" h="4526" extrusionOk="0">
                  <a:moveTo>
                    <a:pt x="1225" y="1"/>
                  </a:moveTo>
                  <a:cubicBezTo>
                    <a:pt x="1032" y="1"/>
                    <a:pt x="839" y="48"/>
                    <a:pt x="664" y="141"/>
                  </a:cubicBezTo>
                  <a:lnTo>
                    <a:pt x="641" y="152"/>
                  </a:lnTo>
                  <a:cubicBezTo>
                    <a:pt x="214" y="355"/>
                    <a:pt x="1" y="939"/>
                    <a:pt x="79" y="1400"/>
                  </a:cubicBezTo>
                  <a:lnTo>
                    <a:pt x="282" y="3413"/>
                  </a:lnTo>
                  <a:lnTo>
                    <a:pt x="282" y="4278"/>
                  </a:lnTo>
                  <a:lnTo>
                    <a:pt x="2440" y="4526"/>
                  </a:lnTo>
                  <a:cubicBezTo>
                    <a:pt x="2440" y="4526"/>
                    <a:pt x="2867" y="2030"/>
                    <a:pt x="2564" y="1041"/>
                  </a:cubicBezTo>
                  <a:cubicBezTo>
                    <a:pt x="2451" y="658"/>
                    <a:pt x="2170" y="332"/>
                    <a:pt x="1811" y="164"/>
                  </a:cubicBezTo>
                  <a:cubicBezTo>
                    <a:pt x="1632" y="54"/>
                    <a:pt x="1429" y="1"/>
                    <a:pt x="1225" y="1"/>
                  </a:cubicBez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0"/>
            <p:cNvSpPr/>
            <p:nvPr/>
          </p:nvSpPr>
          <p:spPr>
            <a:xfrm>
              <a:off x="6128406" y="3697893"/>
              <a:ext cx="61497" cy="48750"/>
            </a:xfrm>
            <a:custGeom>
              <a:avLst/>
              <a:gdLst/>
              <a:ahLst/>
              <a:cxnLst/>
              <a:rect l="l" t="t" r="r" b="b"/>
              <a:pathLst>
                <a:path w="979" h="776" extrusionOk="0">
                  <a:moveTo>
                    <a:pt x="1" y="0"/>
                  </a:moveTo>
                  <a:lnTo>
                    <a:pt x="923" y="776"/>
                  </a:lnTo>
                  <a:lnTo>
                    <a:pt x="979" y="439"/>
                  </a:lnTo>
                  <a:lnTo>
                    <a:pt x="1" y="0"/>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0"/>
            <p:cNvSpPr/>
            <p:nvPr/>
          </p:nvSpPr>
          <p:spPr>
            <a:xfrm>
              <a:off x="6350207" y="3520487"/>
              <a:ext cx="85493" cy="86318"/>
            </a:xfrm>
            <a:custGeom>
              <a:avLst/>
              <a:gdLst/>
              <a:ahLst/>
              <a:cxnLst/>
              <a:rect l="l" t="t" r="r" b="b"/>
              <a:pathLst>
                <a:path w="1361" h="1374" extrusionOk="0">
                  <a:moveTo>
                    <a:pt x="1195" y="0"/>
                  </a:moveTo>
                  <a:cubicBezTo>
                    <a:pt x="1187" y="0"/>
                    <a:pt x="1178" y="1"/>
                    <a:pt x="1169" y="2"/>
                  </a:cubicBezTo>
                  <a:lnTo>
                    <a:pt x="888" y="59"/>
                  </a:lnTo>
                  <a:cubicBezTo>
                    <a:pt x="821" y="81"/>
                    <a:pt x="765" y="115"/>
                    <a:pt x="708" y="160"/>
                  </a:cubicBezTo>
                  <a:cubicBezTo>
                    <a:pt x="146" y="542"/>
                    <a:pt x="0" y="935"/>
                    <a:pt x="0" y="935"/>
                  </a:cubicBezTo>
                  <a:lnTo>
                    <a:pt x="191" y="1374"/>
                  </a:lnTo>
                  <a:lnTo>
                    <a:pt x="854" y="1093"/>
                  </a:lnTo>
                  <a:lnTo>
                    <a:pt x="967" y="441"/>
                  </a:lnTo>
                  <a:lnTo>
                    <a:pt x="1270" y="261"/>
                  </a:lnTo>
                  <a:cubicBezTo>
                    <a:pt x="1327" y="227"/>
                    <a:pt x="1360" y="160"/>
                    <a:pt x="1338" y="92"/>
                  </a:cubicBezTo>
                  <a:cubicBezTo>
                    <a:pt x="1318" y="33"/>
                    <a:pt x="1256" y="0"/>
                    <a:pt x="1195" y="0"/>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40"/>
            <p:cNvSpPr/>
            <p:nvPr/>
          </p:nvSpPr>
          <p:spPr>
            <a:xfrm>
              <a:off x="6170806" y="3562954"/>
              <a:ext cx="214770" cy="164909"/>
            </a:xfrm>
            <a:custGeom>
              <a:avLst/>
              <a:gdLst/>
              <a:ahLst/>
              <a:cxnLst/>
              <a:rect l="l" t="t" r="r" b="b"/>
              <a:pathLst>
                <a:path w="3419" h="2625" extrusionOk="0">
                  <a:moveTo>
                    <a:pt x="2811" y="1"/>
                  </a:moveTo>
                  <a:lnTo>
                    <a:pt x="248" y="1687"/>
                  </a:lnTo>
                  <a:cubicBezTo>
                    <a:pt x="102" y="1777"/>
                    <a:pt x="0" y="1957"/>
                    <a:pt x="12" y="2137"/>
                  </a:cubicBezTo>
                  <a:cubicBezTo>
                    <a:pt x="20" y="2426"/>
                    <a:pt x="259" y="2624"/>
                    <a:pt x="514" y="2624"/>
                  </a:cubicBezTo>
                  <a:cubicBezTo>
                    <a:pt x="607" y="2624"/>
                    <a:pt x="701" y="2598"/>
                    <a:pt x="787" y="2542"/>
                  </a:cubicBezTo>
                  <a:lnTo>
                    <a:pt x="3418" y="822"/>
                  </a:lnTo>
                  <a:lnTo>
                    <a:pt x="2811" y="1"/>
                  </a:ln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40"/>
            <p:cNvSpPr/>
            <p:nvPr/>
          </p:nvSpPr>
          <p:spPr>
            <a:xfrm>
              <a:off x="6221624" y="3639281"/>
              <a:ext cx="64324" cy="42405"/>
            </a:xfrm>
            <a:custGeom>
              <a:avLst/>
              <a:gdLst/>
              <a:ahLst/>
              <a:cxnLst/>
              <a:rect l="l" t="t" r="r" b="b"/>
              <a:pathLst>
                <a:path w="1024" h="675" extrusionOk="0">
                  <a:moveTo>
                    <a:pt x="170" y="0"/>
                  </a:moveTo>
                  <a:lnTo>
                    <a:pt x="1" y="113"/>
                  </a:lnTo>
                  <a:lnTo>
                    <a:pt x="979" y="675"/>
                  </a:lnTo>
                  <a:lnTo>
                    <a:pt x="1024" y="641"/>
                  </a:lnTo>
                  <a:lnTo>
                    <a:pt x="170" y="0"/>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0"/>
            <p:cNvSpPr/>
            <p:nvPr/>
          </p:nvSpPr>
          <p:spPr>
            <a:xfrm>
              <a:off x="7045761" y="4560232"/>
              <a:ext cx="151953" cy="84119"/>
            </a:xfrm>
            <a:custGeom>
              <a:avLst/>
              <a:gdLst/>
              <a:ahLst/>
              <a:cxnLst/>
              <a:rect l="l" t="t" r="r" b="b"/>
              <a:pathLst>
                <a:path w="2419" h="1339" extrusionOk="0">
                  <a:moveTo>
                    <a:pt x="1665" y="0"/>
                  </a:moveTo>
                  <a:lnTo>
                    <a:pt x="1" y="191"/>
                  </a:lnTo>
                  <a:lnTo>
                    <a:pt x="2047" y="1338"/>
                  </a:lnTo>
                  <a:lnTo>
                    <a:pt x="2418" y="427"/>
                  </a:lnTo>
                  <a:lnTo>
                    <a:pt x="1665" y="0"/>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0"/>
            <p:cNvSpPr/>
            <p:nvPr/>
          </p:nvSpPr>
          <p:spPr>
            <a:xfrm>
              <a:off x="7150286" y="4476178"/>
              <a:ext cx="85556" cy="110944"/>
            </a:xfrm>
            <a:custGeom>
              <a:avLst/>
              <a:gdLst/>
              <a:ahLst/>
              <a:cxnLst/>
              <a:rect l="l" t="t" r="r" b="b"/>
              <a:pathLst>
                <a:path w="1362" h="1766" extrusionOk="0">
                  <a:moveTo>
                    <a:pt x="597" y="0"/>
                  </a:moveTo>
                  <a:lnTo>
                    <a:pt x="1" y="1338"/>
                  </a:lnTo>
                  <a:lnTo>
                    <a:pt x="754" y="1765"/>
                  </a:lnTo>
                  <a:lnTo>
                    <a:pt x="1361" y="439"/>
                  </a:lnTo>
                  <a:lnTo>
                    <a:pt x="597"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0"/>
            <p:cNvSpPr/>
            <p:nvPr/>
          </p:nvSpPr>
          <p:spPr>
            <a:xfrm>
              <a:off x="7153112" y="3928130"/>
              <a:ext cx="292474" cy="641353"/>
            </a:xfrm>
            <a:custGeom>
              <a:avLst/>
              <a:gdLst/>
              <a:ahLst/>
              <a:cxnLst/>
              <a:rect l="l" t="t" r="r" b="b"/>
              <a:pathLst>
                <a:path w="4656" h="10209" extrusionOk="0">
                  <a:moveTo>
                    <a:pt x="4329" y="0"/>
                  </a:moveTo>
                  <a:lnTo>
                    <a:pt x="2913" y="315"/>
                  </a:lnTo>
                  <a:lnTo>
                    <a:pt x="1" y="9478"/>
                  </a:lnTo>
                  <a:lnTo>
                    <a:pt x="1159" y="10208"/>
                  </a:lnTo>
                  <a:lnTo>
                    <a:pt x="4655" y="2552"/>
                  </a:lnTo>
                  <a:lnTo>
                    <a:pt x="4329" y="0"/>
                  </a:ln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0"/>
            <p:cNvSpPr/>
            <p:nvPr/>
          </p:nvSpPr>
          <p:spPr>
            <a:xfrm>
              <a:off x="7347337" y="4077832"/>
              <a:ext cx="69978" cy="72120"/>
            </a:xfrm>
            <a:custGeom>
              <a:avLst/>
              <a:gdLst/>
              <a:ahLst/>
              <a:cxnLst/>
              <a:rect l="l" t="t" r="r" b="b"/>
              <a:pathLst>
                <a:path w="1114" h="1148" extrusionOk="0">
                  <a:moveTo>
                    <a:pt x="0" y="1"/>
                  </a:moveTo>
                  <a:lnTo>
                    <a:pt x="709" y="327"/>
                  </a:lnTo>
                  <a:lnTo>
                    <a:pt x="1113" y="1147"/>
                  </a:lnTo>
                  <a:lnTo>
                    <a:pt x="911" y="124"/>
                  </a:lnTo>
                  <a:lnTo>
                    <a:pt x="0" y="1"/>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0"/>
            <p:cNvSpPr/>
            <p:nvPr/>
          </p:nvSpPr>
          <p:spPr>
            <a:xfrm>
              <a:off x="7645333" y="4493830"/>
              <a:ext cx="120859" cy="130042"/>
            </a:xfrm>
            <a:custGeom>
              <a:avLst/>
              <a:gdLst/>
              <a:ahLst/>
              <a:cxnLst/>
              <a:rect l="l" t="t" r="r" b="b"/>
              <a:pathLst>
                <a:path w="1924" h="2070" extrusionOk="0">
                  <a:moveTo>
                    <a:pt x="1260" y="0"/>
                  </a:moveTo>
                  <a:lnTo>
                    <a:pt x="552" y="495"/>
                  </a:lnTo>
                  <a:lnTo>
                    <a:pt x="1" y="2069"/>
                  </a:lnTo>
                  <a:lnTo>
                    <a:pt x="1923" y="731"/>
                  </a:lnTo>
                  <a:lnTo>
                    <a:pt x="1260" y="0"/>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0"/>
            <p:cNvSpPr/>
            <p:nvPr/>
          </p:nvSpPr>
          <p:spPr>
            <a:xfrm>
              <a:off x="7620647" y="4423220"/>
              <a:ext cx="103836" cy="101772"/>
            </a:xfrm>
            <a:custGeom>
              <a:avLst/>
              <a:gdLst/>
              <a:ahLst/>
              <a:cxnLst/>
              <a:rect l="l" t="t" r="r" b="b"/>
              <a:pathLst>
                <a:path w="1653" h="1620" extrusionOk="0">
                  <a:moveTo>
                    <a:pt x="731" y="0"/>
                  </a:moveTo>
                  <a:lnTo>
                    <a:pt x="0" y="495"/>
                  </a:lnTo>
                  <a:lnTo>
                    <a:pt x="945" y="1619"/>
                  </a:lnTo>
                  <a:lnTo>
                    <a:pt x="1653" y="1124"/>
                  </a:lnTo>
                  <a:lnTo>
                    <a:pt x="731"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0"/>
            <p:cNvSpPr/>
            <p:nvPr/>
          </p:nvSpPr>
          <p:spPr>
            <a:xfrm>
              <a:off x="7367124" y="3923168"/>
              <a:ext cx="351019" cy="587703"/>
            </a:xfrm>
            <a:custGeom>
              <a:avLst/>
              <a:gdLst/>
              <a:ahLst/>
              <a:cxnLst/>
              <a:rect l="l" t="t" r="r" b="b"/>
              <a:pathLst>
                <a:path w="5588" h="9355" extrusionOk="0">
                  <a:moveTo>
                    <a:pt x="0" y="1"/>
                  </a:moveTo>
                  <a:lnTo>
                    <a:pt x="1091" y="4958"/>
                  </a:lnTo>
                  <a:cubicBezTo>
                    <a:pt x="1136" y="5138"/>
                    <a:pt x="1214" y="5307"/>
                    <a:pt x="1327" y="5453"/>
                  </a:cubicBezTo>
                  <a:lnTo>
                    <a:pt x="4317" y="9354"/>
                  </a:lnTo>
                  <a:lnTo>
                    <a:pt x="5588" y="8399"/>
                  </a:lnTo>
                  <a:lnTo>
                    <a:pt x="3171" y="4677"/>
                  </a:lnTo>
                  <a:lnTo>
                    <a:pt x="2406" y="1"/>
                  </a:ln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0"/>
            <p:cNvSpPr/>
            <p:nvPr/>
          </p:nvSpPr>
          <p:spPr>
            <a:xfrm>
              <a:off x="7112848" y="3595809"/>
              <a:ext cx="36120" cy="34301"/>
            </a:xfrm>
            <a:custGeom>
              <a:avLst/>
              <a:gdLst/>
              <a:ahLst/>
              <a:cxnLst/>
              <a:rect l="l" t="t" r="r" b="b"/>
              <a:pathLst>
                <a:path w="575" h="546" extrusionOk="0">
                  <a:moveTo>
                    <a:pt x="134" y="0"/>
                  </a:moveTo>
                  <a:cubicBezTo>
                    <a:pt x="80" y="0"/>
                    <a:pt x="31" y="41"/>
                    <a:pt x="12" y="96"/>
                  </a:cubicBezTo>
                  <a:cubicBezTo>
                    <a:pt x="1" y="152"/>
                    <a:pt x="35" y="220"/>
                    <a:pt x="102" y="231"/>
                  </a:cubicBezTo>
                  <a:lnTo>
                    <a:pt x="237" y="310"/>
                  </a:lnTo>
                  <a:lnTo>
                    <a:pt x="473" y="546"/>
                  </a:lnTo>
                  <a:lnTo>
                    <a:pt x="541" y="355"/>
                  </a:lnTo>
                  <a:cubicBezTo>
                    <a:pt x="574" y="254"/>
                    <a:pt x="507" y="130"/>
                    <a:pt x="394" y="107"/>
                  </a:cubicBezTo>
                  <a:lnTo>
                    <a:pt x="170" y="6"/>
                  </a:lnTo>
                  <a:cubicBezTo>
                    <a:pt x="158" y="2"/>
                    <a:pt x="146" y="0"/>
                    <a:pt x="134" y="0"/>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0"/>
            <p:cNvSpPr/>
            <p:nvPr/>
          </p:nvSpPr>
          <p:spPr>
            <a:xfrm>
              <a:off x="7078990" y="3599013"/>
              <a:ext cx="74877" cy="123634"/>
            </a:xfrm>
            <a:custGeom>
              <a:avLst/>
              <a:gdLst/>
              <a:ahLst/>
              <a:cxnLst/>
              <a:rect l="l" t="t" r="r" b="b"/>
              <a:pathLst>
                <a:path w="1192" h="1968" extrusionOk="0">
                  <a:moveTo>
                    <a:pt x="56" y="0"/>
                  </a:moveTo>
                  <a:lnTo>
                    <a:pt x="12" y="832"/>
                  </a:lnTo>
                  <a:cubicBezTo>
                    <a:pt x="0" y="956"/>
                    <a:pt x="34" y="1068"/>
                    <a:pt x="113" y="1169"/>
                  </a:cubicBezTo>
                  <a:lnTo>
                    <a:pt x="686" y="1968"/>
                  </a:lnTo>
                  <a:lnTo>
                    <a:pt x="1192" y="1518"/>
                  </a:lnTo>
                  <a:lnTo>
                    <a:pt x="990" y="1102"/>
                  </a:lnTo>
                  <a:lnTo>
                    <a:pt x="1012" y="574"/>
                  </a:lnTo>
                  <a:lnTo>
                    <a:pt x="56"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40"/>
            <p:cNvSpPr/>
            <p:nvPr/>
          </p:nvSpPr>
          <p:spPr>
            <a:xfrm>
              <a:off x="7023210" y="3546244"/>
              <a:ext cx="135621" cy="116410"/>
            </a:xfrm>
            <a:custGeom>
              <a:avLst/>
              <a:gdLst/>
              <a:ahLst/>
              <a:cxnLst/>
              <a:rect l="l" t="t" r="r" b="b"/>
              <a:pathLst>
                <a:path w="2159" h="1853" extrusionOk="0">
                  <a:moveTo>
                    <a:pt x="590" y="1"/>
                  </a:moveTo>
                  <a:cubicBezTo>
                    <a:pt x="581" y="1"/>
                    <a:pt x="572" y="4"/>
                    <a:pt x="562" y="8"/>
                  </a:cubicBezTo>
                  <a:lnTo>
                    <a:pt x="56" y="222"/>
                  </a:lnTo>
                  <a:cubicBezTo>
                    <a:pt x="11" y="233"/>
                    <a:pt x="0" y="289"/>
                    <a:pt x="34" y="323"/>
                  </a:cubicBezTo>
                  <a:lnTo>
                    <a:pt x="1473" y="1807"/>
                  </a:lnTo>
                  <a:cubicBezTo>
                    <a:pt x="1503" y="1837"/>
                    <a:pt x="1538" y="1852"/>
                    <a:pt x="1574" y="1852"/>
                  </a:cubicBezTo>
                  <a:cubicBezTo>
                    <a:pt x="1593" y="1852"/>
                    <a:pt x="1612" y="1848"/>
                    <a:pt x="1630" y="1841"/>
                  </a:cubicBezTo>
                  <a:lnTo>
                    <a:pt x="2114" y="1638"/>
                  </a:lnTo>
                  <a:cubicBezTo>
                    <a:pt x="2147" y="1627"/>
                    <a:pt x="2159" y="1582"/>
                    <a:pt x="2136" y="1549"/>
                  </a:cubicBezTo>
                  <a:lnTo>
                    <a:pt x="630" y="20"/>
                  </a:lnTo>
                  <a:cubicBezTo>
                    <a:pt x="617" y="6"/>
                    <a:pt x="603" y="1"/>
                    <a:pt x="590" y="1"/>
                  </a:cubicBezTo>
                  <a:close/>
                </a:path>
              </a:pathLst>
            </a:custGeom>
            <a:solidFill>
              <a:srgbClr val="1714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40"/>
            <p:cNvSpPr/>
            <p:nvPr/>
          </p:nvSpPr>
          <p:spPr>
            <a:xfrm>
              <a:off x="7030936" y="3546244"/>
              <a:ext cx="123686" cy="107929"/>
            </a:xfrm>
            <a:custGeom>
              <a:avLst/>
              <a:gdLst/>
              <a:ahLst/>
              <a:cxnLst/>
              <a:rect l="l" t="t" r="r" b="b"/>
              <a:pathLst>
                <a:path w="1969" h="1718" extrusionOk="0">
                  <a:moveTo>
                    <a:pt x="467" y="1"/>
                  </a:moveTo>
                  <a:cubicBezTo>
                    <a:pt x="458" y="1"/>
                    <a:pt x="449" y="4"/>
                    <a:pt x="439" y="8"/>
                  </a:cubicBezTo>
                  <a:lnTo>
                    <a:pt x="1" y="188"/>
                  </a:lnTo>
                  <a:lnTo>
                    <a:pt x="1474" y="1717"/>
                  </a:lnTo>
                  <a:lnTo>
                    <a:pt x="1968" y="1515"/>
                  </a:lnTo>
                  <a:lnTo>
                    <a:pt x="507" y="20"/>
                  </a:lnTo>
                  <a:cubicBezTo>
                    <a:pt x="494" y="6"/>
                    <a:pt x="480" y="1"/>
                    <a:pt x="4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40"/>
            <p:cNvSpPr/>
            <p:nvPr/>
          </p:nvSpPr>
          <p:spPr>
            <a:xfrm>
              <a:off x="7103677" y="3632182"/>
              <a:ext cx="203463" cy="274282"/>
            </a:xfrm>
            <a:custGeom>
              <a:avLst/>
              <a:gdLst/>
              <a:ahLst/>
              <a:cxnLst/>
              <a:rect l="l" t="t" r="r" b="b"/>
              <a:pathLst>
                <a:path w="3239" h="4366" extrusionOk="0">
                  <a:moveTo>
                    <a:pt x="2766" y="1"/>
                  </a:moveTo>
                  <a:lnTo>
                    <a:pt x="2069" y="2362"/>
                  </a:lnTo>
                  <a:lnTo>
                    <a:pt x="844" y="675"/>
                  </a:lnTo>
                  <a:lnTo>
                    <a:pt x="1" y="1316"/>
                  </a:lnTo>
                  <a:cubicBezTo>
                    <a:pt x="1" y="1316"/>
                    <a:pt x="1013" y="3194"/>
                    <a:pt x="1901" y="4273"/>
                  </a:cubicBezTo>
                  <a:cubicBezTo>
                    <a:pt x="1954" y="4333"/>
                    <a:pt x="2027" y="4365"/>
                    <a:pt x="2101" y="4365"/>
                  </a:cubicBezTo>
                  <a:cubicBezTo>
                    <a:pt x="2152" y="4365"/>
                    <a:pt x="2203" y="4350"/>
                    <a:pt x="2249" y="4318"/>
                  </a:cubicBezTo>
                  <a:cubicBezTo>
                    <a:pt x="2508" y="4127"/>
                    <a:pt x="3239" y="3261"/>
                    <a:pt x="3239" y="2699"/>
                  </a:cubicBezTo>
                  <a:lnTo>
                    <a:pt x="2766" y="1"/>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40"/>
            <p:cNvSpPr/>
            <p:nvPr/>
          </p:nvSpPr>
          <p:spPr>
            <a:xfrm>
              <a:off x="7274597" y="3700720"/>
              <a:ext cx="31157" cy="171693"/>
            </a:xfrm>
            <a:custGeom>
              <a:avLst/>
              <a:gdLst/>
              <a:ahLst/>
              <a:cxnLst/>
              <a:rect l="l" t="t" r="r" b="b"/>
              <a:pathLst>
                <a:path w="496" h="2733" extrusionOk="0">
                  <a:moveTo>
                    <a:pt x="124" y="0"/>
                  </a:moveTo>
                  <a:cubicBezTo>
                    <a:pt x="124" y="0"/>
                    <a:pt x="48" y="2625"/>
                    <a:pt x="3" y="2729"/>
                  </a:cubicBezTo>
                  <a:lnTo>
                    <a:pt x="3" y="2729"/>
                  </a:lnTo>
                  <a:lnTo>
                    <a:pt x="495" y="2091"/>
                  </a:lnTo>
                  <a:cubicBezTo>
                    <a:pt x="495" y="2091"/>
                    <a:pt x="349" y="405"/>
                    <a:pt x="394" y="349"/>
                  </a:cubicBezTo>
                  <a:lnTo>
                    <a:pt x="124" y="0"/>
                  </a:lnTo>
                  <a:close/>
                  <a:moveTo>
                    <a:pt x="3" y="2729"/>
                  </a:moveTo>
                  <a:lnTo>
                    <a:pt x="0" y="2732"/>
                  </a:lnTo>
                  <a:cubicBezTo>
                    <a:pt x="1" y="2732"/>
                    <a:pt x="2" y="2731"/>
                    <a:pt x="3" y="2729"/>
                  </a:cubicBez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40"/>
            <p:cNvSpPr/>
            <p:nvPr/>
          </p:nvSpPr>
          <p:spPr>
            <a:xfrm>
              <a:off x="7268944" y="3565090"/>
              <a:ext cx="269860" cy="443337"/>
            </a:xfrm>
            <a:custGeom>
              <a:avLst/>
              <a:gdLst/>
              <a:ahLst/>
              <a:cxnLst/>
              <a:rect l="l" t="t" r="r" b="b"/>
              <a:pathLst>
                <a:path w="4296" h="7057" extrusionOk="0">
                  <a:moveTo>
                    <a:pt x="1260" y="1"/>
                  </a:moveTo>
                  <a:cubicBezTo>
                    <a:pt x="1091" y="23"/>
                    <a:pt x="934" y="91"/>
                    <a:pt x="787" y="180"/>
                  </a:cubicBezTo>
                  <a:cubicBezTo>
                    <a:pt x="282" y="518"/>
                    <a:pt x="1" y="1114"/>
                    <a:pt x="68" y="1721"/>
                  </a:cubicBezTo>
                  <a:lnTo>
                    <a:pt x="563" y="6769"/>
                  </a:lnTo>
                  <a:cubicBezTo>
                    <a:pt x="1167" y="6977"/>
                    <a:pt x="1692" y="7057"/>
                    <a:pt x="2142" y="7057"/>
                  </a:cubicBezTo>
                  <a:cubicBezTo>
                    <a:pt x="3584" y="7057"/>
                    <a:pt x="4250" y="6240"/>
                    <a:pt x="4250" y="6240"/>
                  </a:cubicBezTo>
                  <a:cubicBezTo>
                    <a:pt x="4250" y="6240"/>
                    <a:pt x="4295" y="169"/>
                    <a:pt x="1766"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40"/>
            <p:cNvSpPr/>
            <p:nvPr/>
          </p:nvSpPr>
          <p:spPr>
            <a:xfrm>
              <a:off x="7293630" y="3896909"/>
              <a:ext cx="100507" cy="85627"/>
            </a:xfrm>
            <a:custGeom>
              <a:avLst/>
              <a:gdLst/>
              <a:ahLst/>
              <a:cxnLst/>
              <a:rect l="l" t="t" r="r" b="b"/>
              <a:pathLst>
                <a:path w="1600" h="1363" extrusionOk="0">
                  <a:moveTo>
                    <a:pt x="790" y="0"/>
                  </a:moveTo>
                  <a:cubicBezTo>
                    <a:pt x="686" y="0"/>
                    <a:pt x="578" y="25"/>
                    <a:pt x="473" y="81"/>
                  </a:cubicBezTo>
                  <a:cubicBezTo>
                    <a:pt x="147" y="216"/>
                    <a:pt x="1" y="598"/>
                    <a:pt x="147" y="924"/>
                  </a:cubicBezTo>
                  <a:cubicBezTo>
                    <a:pt x="260" y="1217"/>
                    <a:pt x="521" y="1363"/>
                    <a:pt x="782" y="1363"/>
                  </a:cubicBezTo>
                  <a:cubicBezTo>
                    <a:pt x="1044" y="1363"/>
                    <a:pt x="1305" y="1217"/>
                    <a:pt x="1418" y="924"/>
                  </a:cubicBezTo>
                  <a:cubicBezTo>
                    <a:pt x="1599" y="451"/>
                    <a:pt x="1229" y="0"/>
                    <a:pt x="790" y="0"/>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40"/>
            <p:cNvSpPr/>
            <p:nvPr/>
          </p:nvSpPr>
          <p:spPr>
            <a:xfrm>
              <a:off x="7353682" y="3875173"/>
              <a:ext cx="67842" cy="66403"/>
            </a:xfrm>
            <a:custGeom>
              <a:avLst/>
              <a:gdLst/>
              <a:ahLst/>
              <a:cxnLst/>
              <a:rect l="l" t="t" r="r" b="b"/>
              <a:pathLst>
                <a:path w="1080" h="1057" extrusionOk="0">
                  <a:moveTo>
                    <a:pt x="776" y="0"/>
                  </a:moveTo>
                  <a:lnTo>
                    <a:pt x="1" y="517"/>
                  </a:lnTo>
                  <a:lnTo>
                    <a:pt x="282" y="1057"/>
                  </a:lnTo>
                  <a:lnTo>
                    <a:pt x="1080" y="495"/>
                  </a:lnTo>
                  <a:lnTo>
                    <a:pt x="776"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40"/>
            <p:cNvSpPr/>
            <p:nvPr/>
          </p:nvSpPr>
          <p:spPr>
            <a:xfrm>
              <a:off x="7374850" y="3600458"/>
              <a:ext cx="197118" cy="249782"/>
            </a:xfrm>
            <a:custGeom>
              <a:avLst/>
              <a:gdLst/>
              <a:ahLst/>
              <a:cxnLst/>
              <a:rect l="l" t="t" r="r" b="b"/>
              <a:pathLst>
                <a:path w="3138" h="3976" extrusionOk="0">
                  <a:moveTo>
                    <a:pt x="816" y="1"/>
                  </a:moveTo>
                  <a:cubicBezTo>
                    <a:pt x="707" y="1"/>
                    <a:pt x="597" y="26"/>
                    <a:pt x="496" y="78"/>
                  </a:cubicBezTo>
                  <a:cubicBezTo>
                    <a:pt x="136" y="270"/>
                    <a:pt x="1" y="719"/>
                    <a:pt x="214" y="1068"/>
                  </a:cubicBezTo>
                  <a:lnTo>
                    <a:pt x="1811" y="3654"/>
                  </a:lnTo>
                  <a:cubicBezTo>
                    <a:pt x="1937" y="3865"/>
                    <a:pt x="2160" y="3976"/>
                    <a:pt x="2386" y="3976"/>
                  </a:cubicBezTo>
                  <a:cubicBezTo>
                    <a:pt x="2545" y="3976"/>
                    <a:pt x="2705" y="3922"/>
                    <a:pt x="2834" y="3811"/>
                  </a:cubicBezTo>
                  <a:cubicBezTo>
                    <a:pt x="3059" y="3609"/>
                    <a:pt x="3138" y="3283"/>
                    <a:pt x="3003" y="3001"/>
                  </a:cubicBezTo>
                  <a:cubicBezTo>
                    <a:pt x="2542" y="2057"/>
                    <a:pt x="1991" y="1146"/>
                    <a:pt x="1384" y="281"/>
                  </a:cubicBezTo>
                  <a:cubicBezTo>
                    <a:pt x="1249" y="101"/>
                    <a:pt x="1034" y="1"/>
                    <a:pt x="816"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0"/>
            <p:cNvSpPr/>
            <p:nvPr/>
          </p:nvSpPr>
          <p:spPr>
            <a:xfrm>
              <a:off x="7381258" y="3709201"/>
              <a:ext cx="84802" cy="156114"/>
            </a:xfrm>
            <a:custGeom>
              <a:avLst/>
              <a:gdLst/>
              <a:ahLst/>
              <a:cxnLst/>
              <a:rect l="l" t="t" r="r" b="b"/>
              <a:pathLst>
                <a:path w="1350" h="2485" extrusionOk="0">
                  <a:moveTo>
                    <a:pt x="573" y="0"/>
                  </a:moveTo>
                  <a:lnTo>
                    <a:pt x="1091" y="1315"/>
                  </a:lnTo>
                  <a:lnTo>
                    <a:pt x="0" y="2485"/>
                  </a:lnTo>
                  <a:lnTo>
                    <a:pt x="0" y="2485"/>
                  </a:lnTo>
                  <a:lnTo>
                    <a:pt x="1349" y="1349"/>
                  </a:lnTo>
                  <a:lnTo>
                    <a:pt x="573" y="0"/>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0"/>
            <p:cNvSpPr/>
            <p:nvPr/>
          </p:nvSpPr>
          <p:spPr>
            <a:xfrm>
              <a:off x="7360780" y="3762849"/>
              <a:ext cx="192093" cy="179483"/>
            </a:xfrm>
            <a:custGeom>
              <a:avLst/>
              <a:gdLst/>
              <a:ahLst/>
              <a:cxnLst/>
              <a:rect l="l" t="t" r="r" b="b"/>
              <a:pathLst>
                <a:path w="3058" h="2857" extrusionOk="0">
                  <a:moveTo>
                    <a:pt x="2260" y="1"/>
                  </a:moveTo>
                  <a:lnTo>
                    <a:pt x="0" y="1900"/>
                  </a:lnTo>
                  <a:lnTo>
                    <a:pt x="618" y="2856"/>
                  </a:lnTo>
                  <a:lnTo>
                    <a:pt x="3058" y="1226"/>
                  </a:lnTo>
                  <a:lnTo>
                    <a:pt x="2260" y="1"/>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40"/>
            <p:cNvSpPr/>
            <p:nvPr/>
          </p:nvSpPr>
          <p:spPr>
            <a:xfrm>
              <a:off x="7307073" y="3478963"/>
              <a:ext cx="84111" cy="126399"/>
            </a:xfrm>
            <a:custGeom>
              <a:avLst/>
              <a:gdLst/>
              <a:ahLst/>
              <a:cxnLst/>
              <a:rect l="l" t="t" r="r" b="b"/>
              <a:pathLst>
                <a:path w="1339" h="2012" extrusionOk="0">
                  <a:moveTo>
                    <a:pt x="967" y="0"/>
                  </a:moveTo>
                  <a:lnTo>
                    <a:pt x="1" y="180"/>
                  </a:lnTo>
                  <a:lnTo>
                    <a:pt x="282" y="1619"/>
                  </a:lnTo>
                  <a:cubicBezTo>
                    <a:pt x="331" y="1845"/>
                    <a:pt x="423" y="2012"/>
                    <a:pt x="627" y="2012"/>
                  </a:cubicBezTo>
                  <a:cubicBezTo>
                    <a:pt x="656" y="2012"/>
                    <a:pt x="687" y="2008"/>
                    <a:pt x="720" y="2001"/>
                  </a:cubicBezTo>
                  <a:cubicBezTo>
                    <a:pt x="990" y="1956"/>
                    <a:pt x="1338" y="1653"/>
                    <a:pt x="1293" y="1394"/>
                  </a:cubicBezTo>
                  <a:lnTo>
                    <a:pt x="967"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40"/>
            <p:cNvSpPr/>
            <p:nvPr/>
          </p:nvSpPr>
          <p:spPr>
            <a:xfrm>
              <a:off x="7313417" y="3514959"/>
              <a:ext cx="36120" cy="53713"/>
            </a:xfrm>
            <a:custGeom>
              <a:avLst/>
              <a:gdLst/>
              <a:ahLst/>
              <a:cxnLst/>
              <a:rect l="l" t="t" r="r" b="b"/>
              <a:pathLst>
                <a:path w="575" h="855" extrusionOk="0">
                  <a:moveTo>
                    <a:pt x="574" y="0"/>
                  </a:moveTo>
                  <a:lnTo>
                    <a:pt x="1" y="147"/>
                  </a:lnTo>
                  <a:lnTo>
                    <a:pt x="147" y="855"/>
                  </a:lnTo>
                  <a:lnTo>
                    <a:pt x="574" y="0"/>
                  </a:ln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0"/>
            <p:cNvSpPr/>
            <p:nvPr/>
          </p:nvSpPr>
          <p:spPr>
            <a:xfrm>
              <a:off x="7250602" y="3411117"/>
              <a:ext cx="115834" cy="139152"/>
            </a:xfrm>
            <a:custGeom>
              <a:avLst/>
              <a:gdLst/>
              <a:ahLst/>
              <a:cxnLst/>
              <a:rect l="l" t="t" r="r" b="b"/>
              <a:pathLst>
                <a:path w="1844" h="2215" extrusionOk="0">
                  <a:moveTo>
                    <a:pt x="259" y="1"/>
                  </a:moveTo>
                  <a:cubicBezTo>
                    <a:pt x="225" y="34"/>
                    <a:pt x="0" y="271"/>
                    <a:pt x="180" y="1114"/>
                  </a:cubicBezTo>
                  <a:cubicBezTo>
                    <a:pt x="225" y="1372"/>
                    <a:pt x="281" y="1597"/>
                    <a:pt x="315" y="1766"/>
                  </a:cubicBezTo>
                  <a:cubicBezTo>
                    <a:pt x="384" y="2034"/>
                    <a:pt x="620" y="2214"/>
                    <a:pt x="891" y="2214"/>
                  </a:cubicBezTo>
                  <a:cubicBezTo>
                    <a:pt x="927" y="2214"/>
                    <a:pt x="964" y="2211"/>
                    <a:pt x="1001" y="2204"/>
                  </a:cubicBezTo>
                  <a:cubicBezTo>
                    <a:pt x="1226" y="2159"/>
                    <a:pt x="1417" y="2013"/>
                    <a:pt x="1507" y="1800"/>
                  </a:cubicBezTo>
                  <a:lnTo>
                    <a:pt x="1844" y="1024"/>
                  </a:lnTo>
                  <a:lnTo>
                    <a:pt x="259" y="1"/>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0"/>
            <p:cNvSpPr/>
            <p:nvPr/>
          </p:nvSpPr>
          <p:spPr>
            <a:xfrm>
              <a:off x="7253428" y="3478963"/>
              <a:ext cx="25441" cy="31097"/>
            </a:xfrm>
            <a:custGeom>
              <a:avLst/>
              <a:gdLst/>
              <a:ahLst/>
              <a:cxnLst/>
              <a:rect l="l" t="t" r="r" b="b"/>
              <a:pathLst>
                <a:path w="405" h="495" extrusionOk="0">
                  <a:moveTo>
                    <a:pt x="236" y="0"/>
                  </a:moveTo>
                  <a:cubicBezTo>
                    <a:pt x="214" y="11"/>
                    <a:pt x="113" y="169"/>
                    <a:pt x="34" y="281"/>
                  </a:cubicBezTo>
                  <a:cubicBezTo>
                    <a:pt x="0" y="337"/>
                    <a:pt x="23" y="405"/>
                    <a:pt x="90" y="416"/>
                  </a:cubicBezTo>
                  <a:lnTo>
                    <a:pt x="405" y="495"/>
                  </a:lnTo>
                  <a:lnTo>
                    <a:pt x="236" y="0"/>
                  </a:ln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0"/>
            <p:cNvSpPr/>
            <p:nvPr/>
          </p:nvSpPr>
          <p:spPr>
            <a:xfrm>
              <a:off x="7270326" y="3371854"/>
              <a:ext cx="178085" cy="145999"/>
            </a:xfrm>
            <a:custGeom>
              <a:avLst/>
              <a:gdLst/>
              <a:ahLst/>
              <a:cxnLst/>
              <a:rect l="l" t="t" r="r" b="b"/>
              <a:pathLst>
                <a:path w="2835" h="2324" extrusionOk="0">
                  <a:moveTo>
                    <a:pt x="1020" y="0"/>
                  </a:moveTo>
                  <a:cubicBezTo>
                    <a:pt x="444" y="0"/>
                    <a:pt x="1" y="423"/>
                    <a:pt x="1" y="423"/>
                  </a:cubicBezTo>
                  <a:lnTo>
                    <a:pt x="518" y="1255"/>
                  </a:lnTo>
                  <a:cubicBezTo>
                    <a:pt x="619" y="1480"/>
                    <a:pt x="1181" y="1593"/>
                    <a:pt x="1181" y="1593"/>
                  </a:cubicBezTo>
                  <a:lnTo>
                    <a:pt x="1148" y="1750"/>
                  </a:lnTo>
                  <a:cubicBezTo>
                    <a:pt x="1226" y="1997"/>
                    <a:pt x="1418" y="2211"/>
                    <a:pt x="1665" y="2323"/>
                  </a:cubicBezTo>
                  <a:cubicBezTo>
                    <a:pt x="1777" y="2301"/>
                    <a:pt x="2834" y="1345"/>
                    <a:pt x="1968" y="446"/>
                  </a:cubicBezTo>
                  <a:cubicBezTo>
                    <a:pt x="1645" y="111"/>
                    <a:pt x="1315" y="0"/>
                    <a:pt x="1020" y="0"/>
                  </a:cubicBez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0"/>
            <p:cNvSpPr/>
            <p:nvPr/>
          </p:nvSpPr>
          <p:spPr>
            <a:xfrm>
              <a:off x="7317688" y="3451008"/>
              <a:ext cx="50002" cy="41651"/>
            </a:xfrm>
            <a:custGeom>
              <a:avLst/>
              <a:gdLst/>
              <a:ahLst/>
              <a:cxnLst/>
              <a:rect l="l" t="t" r="r" b="b"/>
              <a:pathLst>
                <a:path w="796" h="663" extrusionOk="0">
                  <a:moveTo>
                    <a:pt x="435" y="1"/>
                  </a:moveTo>
                  <a:cubicBezTo>
                    <a:pt x="414" y="1"/>
                    <a:pt x="393" y="3"/>
                    <a:pt x="371" y="7"/>
                  </a:cubicBezTo>
                  <a:cubicBezTo>
                    <a:pt x="79" y="63"/>
                    <a:pt x="0" y="434"/>
                    <a:pt x="236" y="602"/>
                  </a:cubicBezTo>
                  <a:cubicBezTo>
                    <a:pt x="297" y="644"/>
                    <a:pt x="362" y="662"/>
                    <a:pt x="425" y="662"/>
                  </a:cubicBezTo>
                  <a:cubicBezTo>
                    <a:pt x="620" y="662"/>
                    <a:pt x="796" y="486"/>
                    <a:pt x="753" y="265"/>
                  </a:cubicBezTo>
                  <a:cubicBezTo>
                    <a:pt x="724" y="107"/>
                    <a:pt x="589" y="1"/>
                    <a:pt x="435" y="1"/>
                  </a:cubicBezTo>
                  <a:close/>
                </a:path>
              </a:pathLst>
            </a:custGeom>
            <a:solidFill>
              <a:srgbClr val="E49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0"/>
            <p:cNvSpPr/>
            <p:nvPr/>
          </p:nvSpPr>
          <p:spPr>
            <a:xfrm>
              <a:off x="7218252" y="3362870"/>
              <a:ext cx="158109" cy="82360"/>
            </a:xfrm>
            <a:custGeom>
              <a:avLst/>
              <a:gdLst/>
              <a:ahLst/>
              <a:cxnLst/>
              <a:rect l="l" t="t" r="r" b="b"/>
              <a:pathLst>
                <a:path w="2517" h="1311" extrusionOk="0">
                  <a:moveTo>
                    <a:pt x="1864" y="0"/>
                  </a:moveTo>
                  <a:cubicBezTo>
                    <a:pt x="1808" y="0"/>
                    <a:pt x="1748" y="5"/>
                    <a:pt x="1684" y="16"/>
                  </a:cubicBezTo>
                  <a:cubicBezTo>
                    <a:pt x="1437" y="72"/>
                    <a:pt x="1201" y="162"/>
                    <a:pt x="976" y="285"/>
                  </a:cubicBezTo>
                  <a:cubicBezTo>
                    <a:pt x="976" y="285"/>
                    <a:pt x="820" y="233"/>
                    <a:pt x="643" y="233"/>
                  </a:cubicBezTo>
                  <a:cubicBezTo>
                    <a:pt x="461" y="233"/>
                    <a:pt x="258" y="288"/>
                    <a:pt x="178" y="510"/>
                  </a:cubicBezTo>
                  <a:cubicBezTo>
                    <a:pt x="1" y="998"/>
                    <a:pt x="355" y="1311"/>
                    <a:pt x="976" y="1311"/>
                  </a:cubicBezTo>
                  <a:cubicBezTo>
                    <a:pt x="1142" y="1311"/>
                    <a:pt x="1328" y="1288"/>
                    <a:pt x="1527" y="1241"/>
                  </a:cubicBezTo>
                  <a:lnTo>
                    <a:pt x="2516" y="353"/>
                  </a:lnTo>
                  <a:cubicBezTo>
                    <a:pt x="2516" y="353"/>
                    <a:pt x="2345" y="0"/>
                    <a:pt x="1864" y="0"/>
                  </a:cubicBezTo>
                  <a:close/>
                </a:path>
              </a:pathLst>
            </a:custGeom>
            <a:solidFill>
              <a:srgbClr val="1B1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0"/>
            <p:cNvSpPr/>
            <p:nvPr/>
          </p:nvSpPr>
          <p:spPr>
            <a:xfrm>
              <a:off x="6690646" y="1688174"/>
              <a:ext cx="158244" cy="158244"/>
            </a:xfrm>
            <a:prstGeom prst="plus">
              <a:avLst>
                <a:gd name="adj" fmla="val 34559"/>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2"/>
        <p:cNvGrpSpPr/>
        <p:nvPr/>
      </p:nvGrpSpPr>
      <p:grpSpPr>
        <a:xfrm>
          <a:off x="0" y="0"/>
          <a:ext cx="0" cy="0"/>
          <a:chOff x="0" y="0"/>
          <a:chExt cx="0" cy="0"/>
        </a:xfrm>
      </p:grpSpPr>
      <p:sp>
        <p:nvSpPr>
          <p:cNvPr id="1714" name="Google Shape;1714;p53"/>
          <p:cNvSpPr/>
          <p:nvPr/>
        </p:nvSpPr>
        <p:spPr>
          <a:xfrm>
            <a:off x="6560417" y="2729460"/>
            <a:ext cx="1889654" cy="1767586"/>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3"/>
          <p:cNvSpPr/>
          <p:nvPr/>
        </p:nvSpPr>
        <p:spPr>
          <a:xfrm>
            <a:off x="4700869" y="1267169"/>
            <a:ext cx="1875150" cy="185173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3"/>
          <p:cNvSpPr/>
          <p:nvPr/>
        </p:nvSpPr>
        <p:spPr>
          <a:xfrm>
            <a:off x="2795450" y="2737277"/>
            <a:ext cx="1905419" cy="1922705"/>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3"/>
          <p:cNvSpPr/>
          <p:nvPr/>
        </p:nvSpPr>
        <p:spPr>
          <a:xfrm>
            <a:off x="612725" y="1150102"/>
            <a:ext cx="2015400" cy="2015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3"/>
          <p:cNvSpPr/>
          <p:nvPr/>
        </p:nvSpPr>
        <p:spPr>
          <a:xfrm>
            <a:off x="-36725" y="2718225"/>
            <a:ext cx="9217359" cy="447274"/>
          </a:xfrm>
          <a:custGeom>
            <a:avLst/>
            <a:gdLst/>
            <a:ahLst/>
            <a:cxnLst/>
            <a:rect l="l" t="t" r="r" b="b"/>
            <a:pathLst>
              <a:path w="34139" h="3305" extrusionOk="0">
                <a:moveTo>
                  <a:pt x="1" y="0"/>
                </a:moveTo>
                <a:lnTo>
                  <a:pt x="1" y="3305"/>
                </a:lnTo>
                <a:lnTo>
                  <a:pt x="34139" y="3305"/>
                </a:lnTo>
                <a:lnTo>
                  <a:pt x="341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3"/>
          <p:cNvSpPr txBox="1">
            <a:spLocks noGrp="1"/>
          </p:cNvSpPr>
          <p:nvPr>
            <p:ph type="ctrTitle"/>
          </p:nvPr>
        </p:nvSpPr>
        <p:spPr>
          <a:xfrm>
            <a:off x="1620425" y="242761"/>
            <a:ext cx="5558726" cy="946200"/>
          </a:xfrm>
          <a:prstGeom prst="rect">
            <a:avLst/>
          </a:prstGeom>
        </p:spPr>
        <p:txBody>
          <a:bodyPr spcFirstLastPara="1" wrap="square" lIns="91425" tIns="91425" rIns="91425" bIns="91425" anchor="ctr" anchorCtr="0">
            <a:noAutofit/>
          </a:bodyPr>
          <a:lstStyle/>
          <a:p>
            <a:pPr lvl="0"/>
            <a:r>
              <a:rPr lang="x-none" sz="2500"/>
              <a:t>Persiapan persalinan dan kelahiran di masa pandemi Covid-19</a:t>
            </a:r>
            <a:endParaRPr sz="2500" dirty="0"/>
          </a:p>
        </p:txBody>
      </p:sp>
      <p:sp>
        <p:nvSpPr>
          <p:cNvPr id="1720" name="Google Shape;1720;p53"/>
          <p:cNvSpPr txBox="1"/>
          <p:nvPr/>
        </p:nvSpPr>
        <p:spPr>
          <a:xfrm>
            <a:off x="755576" y="2748535"/>
            <a:ext cx="1509600" cy="3372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sz="2000" b="1" dirty="0" smtClean="0">
                <a:solidFill>
                  <a:schemeClr val="dk1"/>
                </a:solidFill>
                <a:latin typeface="Bellota"/>
                <a:ea typeface="Bellota"/>
                <a:cs typeface="Bellota"/>
                <a:sym typeface="Bellota"/>
              </a:rPr>
              <a:t>-</a:t>
            </a:r>
            <a:r>
              <a:rPr sz="2000" b="1" dirty="0" err="1" smtClean="0">
                <a:solidFill>
                  <a:schemeClr val="dk1"/>
                </a:solidFill>
                <a:latin typeface="Bellota"/>
                <a:ea typeface="Bellota"/>
                <a:cs typeface="Bellota"/>
                <a:sym typeface="Bellota"/>
              </a:rPr>
              <a:t>Penulis</a:t>
            </a:r>
            <a:endParaRPr sz="2000" b="1" dirty="0">
              <a:solidFill>
                <a:schemeClr val="dk1"/>
              </a:solidFill>
              <a:latin typeface="Bellota"/>
              <a:ea typeface="Bellota"/>
              <a:cs typeface="Bellota"/>
              <a:sym typeface="Bellota"/>
            </a:endParaRPr>
          </a:p>
        </p:txBody>
      </p:sp>
      <p:sp>
        <p:nvSpPr>
          <p:cNvPr id="1721" name="Google Shape;1721;p53"/>
          <p:cNvSpPr txBox="1"/>
          <p:nvPr/>
        </p:nvSpPr>
        <p:spPr>
          <a:xfrm>
            <a:off x="539363" y="1602495"/>
            <a:ext cx="2162100" cy="928500"/>
          </a:xfrm>
          <a:prstGeom prst="rect">
            <a:avLst/>
          </a:prstGeom>
          <a:noFill/>
          <a:ln>
            <a:noFill/>
          </a:ln>
        </p:spPr>
        <p:txBody>
          <a:bodyPr spcFirstLastPara="1" wrap="square" lIns="91425" tIns="91425" rIns="91425" bIns="91425" anchor="t" anchorCtr="0">
            <a:noAutofit/>
          </a:bodyPr>
          <a:lstStyle/>
          <a:p>
            <a:pPr lvl="0" algn="ctr"/>
            <a:r>
              <a:rPr lang="it-IT" sz="1600" dirty="0">
                <a:solidFill>
                  <a:schemeClr val="bg1">
                    <a:lumMod val="10000"/>
                  </a:schemeClr>
                </a:solidFill>
              </a:rPr>
              <a:t>Asihah , Melinda Rosa Lubis , Yani Aprilia Purba </a:t>
            </a:r>
          </a:p>
        </p:txBody>
      </p:sp>
      <p:sp>
        <p:nvSpPr>
          <p:cNvPr id="1722" name="Google Shape;1722;p53"/>
          <p:cNvSpPr txBox="1"/>
          <p:nvPr/>
        </p:nvSpPr>
        <p:spPr>
          <a:xfrm>
            <a:off x="4884054" y="2715113"/>
            <a:ext cx="1508780" cy="337200"/>
          </a:xfrm>
          <a:prstGeom prst="rect">
            <a:avLst/>
          </a:prstGeom>
          <a:noFill/>
          <a:ln>
            <a:noFill/>
          </a:ln>
        </p:spPr>
        <p:txBody>
          <a:bodyPr spcFirstLastPara="1" wrap="square" lIns="91425" tIns="0" rIns="91425" bIns="91425" anchor="t" anchorCtr="0">
            <a:noAutofit/>
          </a:bodyPr>
          <a:lstStyle/>
          <a:p>
            <a:pPr lvl="0" algn="ctr" rtl="0">
              <a:spcBef>
                <a:spcPts val="0"/>
              </a:spcBef>
              <a:spcAft>
                <a:spcPts val="0"/>
              </a:spcAft>
            </a:pPr>
            <a:r>
              <a:rPr sz="2000" b="1" dirty="0" smtClean="0">
                <a:solidFill>
                  <a:schemeClr val="dk1"/>
                </a:solidFill>
                <a:latin typeface="Bellota"/>
                <a:ea typeface="Bellota"/>
                <a:cs typeface="Bellota"/>
                <a:sym typeface="Bellota"/>
              </a:rPr>
              <a:t>-</a:t>
            </a:r>
            <a:r>
              <a:rPr sz="2000" b="1" dirty="0" err="1" smtClean="0">
                <a:solidFill>
                  <a:schemeClr val="dk1"/>
                </a:solidFill>
                <a:latin typeface="Bellota"/>
                <a:ea typeface="Bellota"/>
                <a:cs typeface="Bellota"/>
                <a:sym typeface="Bellota"/>
              </a:rPr>
              <a:t>Metode</a:t>
            </a:r>
            <a:endParaRPr sz="2000" b="1" dirty="0">
              <a:solidFill>
                <a:schemeClr val="dk1"/>
              </a:solidFill>
              <a:latin typeface="Bellota"/>
              <a:ea typeface="Bellota"/>
              <a:cs typeface="Bellota"/>
              <a:sym typeface="Bellota"/>
            </a:endParaRPr>
          </a:p>
        </p:txBody>
      </p:sp>
      <p:sp>
        <p:nvSpPr>
          <p:cNvPr id="1723" name="Google Shape;1723;p53"/>
          <p:cNvSpPr txBox="1"/>
          <p:nvPr/>
        </p:nvSpPr>
        <p:spPr>
          <a:xfrm>
            <a:off x="4653317" y="1925677"/>
            <a:ext cx="1907100" cy="464250"/>
          </a:xfrm>
          <a:prstGeom prst="rect">
            <a:avLst/>
          </a:prstGeom>
          <a:noFill/>
          <a:ln>
            <a:noFill/>
          </a:ln>
        </p:spPr>
        <p:txBody>
          <a:bodyPr spcFirstLastPara="1" wrap="square" lIns="91425" tIns="91425" rIns="91425" bIns="91425" anchor="t" anchorCtr="0">
            <a:noAutofit/>
          </a:bodyPr>
          <a:lstStyle/>
          <a:p>
            <a:pPr lvl="0" algn="ctr"/>
            <a:r>
              <a:rPr lang="id-ID" sz="1600" dirty="0"/>
              <a:t>Kuntitatif </a:t>
            </a:r>
          </a:p>
        </p:txBody>
      </p:sp>
      <p:sp>
        <p:nvSpPr>
          <p:cNvPr id="1726" name="Google Shape;1726;p53"/>
          <p:cNvSpPr txBox="1"/>
          <p:nvPr/>
        </p:nvSpPr>
        <p:spPr>
          <a:xfrm>
            <a:off x="2954375" y="2782844"/>
            <a:ext cx="1509600" cy="3372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sz="2000" b="1" dirty="0" smtClean="0">
                <a:solidFill>
                  <a:schemeClr val="dk1"/>
                </a:solidFill>
                <a:latin typeface="Bellota"/>
                <a:ea typeface="Bellota"/>
                <a:cs typeface="Bellota"/>
                <a:sym typeface="Bellota"/>
              </a:rPr>
              <a:t>-Volume</a:t>
            </a:r>
            <a:endParaRPr sz="2000" b="1" dirty="0">
              <a:solidFill>
                <a:schemeClr val="dk1"/>
              </a:solidFill>
              <a:latin typeface="Bellota"/>
              <a:ea typeface="Bellota"/>
              <a:cs typeface="Bellota"/>
              <a:sym typeface="Bellota"/>
            </a:endParaRPr>
          </a:p>
        </p:txBody>
      </p:sp>
      <p:sp>
        <p:nvSpPr>
          <p:cNvPr id="1727" name="Google Shape;1727;p53"/>
          <p:cNvSpPr txBox="1"/>
          <p:nvPr/>
        </p:nvSpPr>
        <p:spPr>
          <a:xfrm>
            <a:off x="2628125" y="3272740"/>
            <a:ext cx="2162100" cy="928500"/>
          </a:xfrm>
          <a:prstGeom prst="rect">
            <a:avLst/>
          </a:prstGeom>
          <a:noFill/>
          <a:ln>
            <a:noFill/>
          </a:ln>
        </p:spPr>
        <p:txBody>
          <a:bodyPr spcFirstLastPara="1" wrap="square" lIns="91425" tIns="91425" rIns="91425" bIns="91425" anchor="t" anchorCtr="0">
            <a:noAutofit/>
          </a:bodyPr>
          <a:lstStyle/>
          <a:p>
            <a:pPr lvl="0" algn="ctr"/>
            <a:r>
              <a:rPr lang="id-ID" sz="1600" dirty="0"/>
              <a:t>Vol. 11 NO. 2 </a:t>
            </a:r>
          </a:p>
        </p:txBody>
      </p:sp>
      <p:sp>
        <p:nvSpPr>
          <p:cNvPr id="1728" name="Google Shape;1728;p53"/>
          <p:cNvSpPr txBox="1"/>
          <p:nvPr/>
        </p:nvSpPr>
        <p:spPr>
          <a:xfrm>
            <a:off x="6646201" y="2740088"/>
            <a:ext cx="1626600" cy="3372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sz="2400" b="1" dirty="0" err="1" smtClean="0">
                <a:solidFill>
                  <a:schemeClr val="dk1"/>
                </a:solidFill>
                <a:latin typeface="Bellota"/>
                <a:ea typeface="Bellota"/>
                <a:cs typeface="Bellota"/>
                <a:sym typeface="Bellota"/>
              </a:rPr>
              <a:t>Terbit</a:t>
            </a:r>
            <a:endParaRPr sz="2400" b="1" dirty="0">
              <a:solidFill>
                <a:schemeClr val="dk1"/>
              </a:solidFill>
              <a:latin typeface="Bellota"/>
              <a:ea typeface="Bellota"/>
              <a:cs typeface="Bellota"/>
              <a:sym typeface="Bellota"/>
            </a:endParaRPr>
          </a:p>
        </p:txBody>
      </p:sp>
      <p:sp>
        <p:nvSpPr>
          <p:cNvPr id="1729" name="Google Shape;1729;p53"/>
          <p:cNvSpPr txBox="1"/>
          <p:nvPr/>
        </p:nvSpPr>
        <p:spPr>
          <a:xfrm>
            <a:off x="6505951" y="3258920"/>
            <a:ext cx="1907100" cy="708665"/>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sz="1600" dirty="0" err="1" smtClean="0">
                <a:solidFill>
                  <a:schemeClr val="dk1"/>
                </a:solidFill>
                <a:latin typeface="+mj-lt"/>
                <a:ea typeface="Catamaran"/>
                <a:cs typeface="Catamaran"/>
                <a:sym typeface="Catamaran"/>
              </a:rPr>
              <a:t>Tahun</a:t>
            </a:r>
            <a:r>
              <a:rPr sz="1600" dirty="0" smtClean="0">
                <a:solidFill>
                  <a:schemeClr val="dk1"/>
                </a:solidFill>
                <a:latin typeface="+mj-lt"/>
                <a:ea typeface="Catamaran"/>
                <a:cs typeface="Catamaran"/>
                <a:sym typeface="Catamaran"/>
              </a:rPr>
              <a:t> 2021</a:t>
            </a:r>
            <a:endParaRPr sz="1600" dirty="0">
              <a:solidFill>
                <a:schemeClr val="dk1"/>
              </a:solidFill>
              <a:latin typeface="+mj-lt"/>
              <a:ea typeface="Catamaran"/>
              <a:cs typeface="Catamaran"/>
              <a:sym typeface="Catamaran"/>
            </a:endParaRPr>
          </a:p>
        </p:txBody>
      </p:sp>
      <p:sp>
        <p:nvSpPr>
          <p:cNvPr id="1730" name="Google Shape;1730;p53"/>
          <p:cNvSpPr/>
          <p:nvPr/>
        </p:nvSpPr>
        <p:spPr>
          <a:xfrm>
            <a:off x="8450071" y="2988696"/>
            <a:ext cx="354730" cy="88592"/>
          </a:xfrm>
          <a:custGeom>
            <a:avLst/>
            <a:gdLst/>
            <a:ahLst/>
            <a:cxnLst/>
            <a:rect l="l" t="t" r="r" b="b"/>
            <a:pathLst>
              <a:path w="6859" h="1713" extrusionOk="0">
                <a:moveTo>
                  <a:pt x="2344" y="0"/>
                </a:moveTo>
                <a:cubicBezTo>
                  <a:pt x="1307" y="0"/>
                  <a:pt x="230" y="713"/>
                  <a:pt x="0" y="1713"/>
                </a:cubicBezTo>
                <a:lnTo>
                  <a:pt x="6858" y="1713"/>
                </a:lnTo>
                <a:cubicBezTo>
                  <a:pt x="6858" y="1713"/>
                  <a:pt x="6622" y="825"/>
                  <a:pt x="5689" y="757"/>
                </a:cubicBezTo>
                <a:cubicBezTo>
                  <a:pt x="5616" y="752"/>
                  <a:pt x="5549" y="750"/>
                  <a:pt x="5485" y="750"/>
                </a:cubicBezTo>
                <a:cubicBezTo>
                  <a:pt x="5135" y="750"/>
                  <a:pt x="4910" y="816"/>
                  <a:pt x="4662" y="816"/>
                </a:cubicBezTo>
                <a:cubicBezTo>
                  <a:pt x="4368" y="816"/>
                  <a:pt x="4042" y="723"/>
                  <a:pt x="3440" y="319"/>
                </a:cubicBezTo>
                <a:cubicBezTo>
                  <a:pt x="3111" y="99"/>
                  <a:pt x="2730" y="0"/>
                  <a:pt x="2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6D1BA"/>
        </a:solidFill>
        <a:effectLst/>
      </p:bgPr>
    </p:bg>
    <p:spTree>
      <p:nvGrpSpPr>
        <p:cNvPr id="1" name="Shape 749"/>
        <p:cNvGrpSpPr/>
        <p:nvPr/>
      </p:nvGrpSpPr>
      <p:grpSpPr>
        <a:xfrm>
          <a:off x="0" y="0"/>
          <a:ext cx="0" cy="0"/>
          <a:chOff x="0" y="0"/>
          <a:chExt cx="0" cy="0"/>
        </a:xfrm>
      </p:grpSpPr>
      <p:sp>
        <p:nvSpPr>
          <p:cNvPr id="750" name="Google Shape;750;p44"/>
          <p:cNvSpPr/>
          <p:nvPr/>
        </p:nvSpPr>
        <p:spPr>
          <a:xfrm>
            <a:off x="1041530" y="3315357"/>
            <a:ext cx="20151" cy="1264606"/>
          </a:xfrm>
          <a:custGeom>
            <a:avLst/>
            <a:gdLst/>
            <a:ahLst/>
            <a:cxnLst/>
            <a:rect l="l" t="t" r="r" b="b"/>
            <a:pathLst>
              <a:path w="276"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4"/>
          <p:cNvSpPr txBox="1">
            <a:spLocks noGrp="1"/>
          </p:cNvSpPr>
          <p:nvPr>
            <p:ph type="ctrTitle"/>
          </p:nvPr>
        </p:nvSpPr>
        <p:spPr>
          <a:xfrm>
            <a:off x="3787400" y="295725"/>
            <a:ext cx="4643400" cy="749700"/>
          </a:xfrm>
          <a:prstGeom prst="rect">
            <a:avLst/>
          </a:prstGeom>
        </p:spPr>
        <p:txBody>
          <a:bodyPr spcFirstLastPara="1" wrap="square" lIns="91425" tIns="146300" rIns="91425" bIns="91425" anchor="t" anchorCtr="0">
            <a:noAutofit/>
          </a:bodyPr>
          <a:lstStyle/>
          <a:p>
            <a:pPr marL="0" lvl="0" indent="0" algn="ctr" rtl="0">
              <a:spcBef>
                <a:spcPts val="0"/>
              </a:spcBef>
              <a:spcAft>
                <a:spcPts val="0"/>
              </a:spcAft>
              <a:buNone/>
            </a:pPr>
            <a:r>
              <a:rPr lang="id-ID" dirty="0" smtClean="0"/>
              <a:t>Tujuan Penelitian </a:t>
            </a:r>
            <a:endParaRPr sz="2800" dirty="0"/>
          </a:p>
        </p:txBody>
      </p:sp>
      <p:sp>
        <p:nvSpPr>
          <p:cNvPr id="752" name="Google Shape;752;p44"/>
          <p:cNvSpPr txBox="1">
            <a:spLocks noGrp="1"/>
          </p:cNvSpPr>
          <p:nvPr>
            <p:ph type="subTitle" idx="1"/>
          </p:nvPr>
        </p:nvSpPr>
        <p:spPr>
          <a:xfrm>
            <a:off x="4160325" y="1189425"/>
            <a:ext cx="3891900" cy="1748700"/>
          </a:xfrm>
          <a:prstGeom prst="rect">
            <a:avLst/>
          </a:prstGeom>
        </p:spPr>
        <p:txBody>
          <a:bodyPr spcFirstLastPara="1" wrap="square" lIns="91425" tIns="91425" rIns="91425" bIns="91425" anchor="t" anchorCtr="0">
            <a:noAutofit/>
          </a:bodyPr>
          <a:lstStyle/>
          <a:p>
            <a:pPr marL="0" indent="0"/>
            <a:r>
              <a:rPr lang="id-ID" b="1" dirty="0">
                <a:effectLst>
                  <a:outerShdw blurRad="38100" dist="38100" dir="2700000" algn="tl">
                    <a:srgbClr val="000000">
                      <a:alpha val="43137"/>
                    </a:srgbClr>
                  </a:outerShdw>
                </a:effectLst>
              </a:rPr>
              <a:t>M</a:t>
            </a:r>
            <a:r>
              <a:rPr lang="sv-SE" b="1" dirty="0">
                <a:effectLst>
                  <a:outerShdw blurRad="38100" dist="38100" dir="2700000" algn="tl">
                    <a:srgbClr val="000000">
                      <a:alpha val="43137"/>
                    </a:srgbClr>
                  </a:outerShdw>
                </a:effectLst>
              </a:rPr>
              <a:t>ensosialisasikan peningkatan dan pengetahuan ibu hamil tentang persiapan</a:t>
            </a:r>
          </a:p>
          <a:p>
            <a:pPr marL="0" indent="0"/>
            <a:r>
              <a:rPr lang="sv-SE" b="1" dirty="0">
                <a:effectLst>
                  <a:outerShdw blurRad="38100" dist="38100" dir="2700000" algn="tl">
                    <a:srgbClr val="000000">
                      <a:alpha val="43137"/>
                    </a:srgbClr>
                  </a:outerShdw>
                </a:effectLst>
              </a:rPr>
              <a:t> persalinan dan kelahiran selama pandemi COVID-19 untuk mengurangi kecemasan bagi ibu hami</a:t>
            </a:r>
            <a:endParaRPr lang="id-ID" b="1" dirty="0">
              <a:effectLst>
                <a:outerShdw blurRad="38100" dist="38100" dir="2700000" algn="tl">
                  <a:srgbClr val="000000">
                    <a:alpha val="43137"/>
                  </a:srgbClr>
                </a:outerShdw>
              </a:effectLst>
            </a:endParaRPr>
          </a:p>
        </p:txBody>
      </p:sp>
      <p:grpSp>
        <p:nvGrpSpPr>
          <p:cNvPr id="753" name="Google Shape;753;p44"/>
          <p:cNvGrpSpPr/>
          <p:nvPr/>
        </p:nvGrpSpPr>
        <p:grpSpPr>
          <a:xfrm>
            <a:off x="916750" y="2069795"/>
            <a:ext cx="4944010" cy="2524446"/>
            <a:chOff x="916750" y="2069795"/>
            <a:chExt cx="4944010" cy="2524446"/>
          </a:xfrm>
        </p:grpSpPr>
        <p:sp>
          <p:nvSpPr>
            <p:cNvPr id="754" name="Google Shape;754;p44"/>
            <p:cNvSpPr/>
            <p:nvPr/>
          </p:nvSpPr>
          <p:spPr>
            <a:xfrm>
              <a:off x="4040475" y="2679855"/>
              <a:ext cx="759890" cy="1896065"/>
            </a:xfrm>
            <a:custGeom>
              <a:avLst/>
              <a:gdLst/>
              <a:ahLst/>
              <a:cxnLst/>
              <a:rect l="l" t="t" r="r" b="b"/>
              <a:pathLst>
                <a:path w="12149" h="30314" extrusionOk="0">
                  <a:moveTo>
                    <a:pt x="12077" y="72"/>
                  </a:moveTo>
                  <a:lnTo>
                    <a:pt x="12077" y="30243"/>
                  </a:lnTo>
                  <a:lnTo>
                    <a:pt x="72" y="30243"/>
                  </a:lnTo>
                  <a:lnTo>
                    <a:pt x="72" y="72"/>
                  </a:lnTo>
                  <a:close/>
                  <a:moveTo>
                    <a:pt x="0" y="1"/>
                  </a:moveTo>
                  <a:lnTo>
                    <a:pt x="0" y="30314"/>
                  </a:lnTo>
                  <a:lnTo>
                    <a:pt x="12148" y="30314"/>
                  </a:lnTo>
                  <a:lnTo>
                    <a:pt x="1214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4"/>
            <p:cNvSpPr/>
            <p:nvPr/>
          </p:nvSpPr>
          <p:spPr>
            <a:xfrm>
              <a:off x="4074251" y="2714883"/>
              <a:ext cx="692338" cy="545915"/>
            </a:xfrm>
            <a:custGeom>
              <a:avLst/>
              <a:gdLst/>
              <a:ahLst/>
              <a:cxnLst/>
              <a:rect l="l" t="t" r="r" b="b"/>
              <a:pathLst>
                <a:path w="11069" h="8728" extrusionOk="0">
                  <a:moveTo>
                    <a:pt x="11007" y="72"/>
                  </a:moveTo>
                  <a:lnTo>
                    <a:pt x="11007" y="8656"/>
                  </a:lnTo>
                  <a:lnTo>
                    <a:pt x="71" y="8656"/>
                  </a:lnTo>
                  <a:lnTo>
                    <a:pt x="71" y="72"/>
                  </a:lnTo>
                  <a:close/>
                  <a:moveTo>
                    <a:pt x="0" y="1"/>
                  </a:moveTo>
                  <a:lnTo>
                    <a:pt x="0" y="8727"/>
                  </a:lnTo>
                  <a:lnTo>
                    <a:pt x="11068" y="8727"/>
                  </a:lnTo>
                  <a:lnTo>
                    <a:pt x="11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4"/>
            <p:cNvSpPr/>
            <p:nvPr/>
          </p:nvSpPr>
          <p:spPr>
            <a:xfrm>
              <a:off x="4296485" y="2774155"/>
              <a:ext cx="247813" cy="129348"/>
            </a:xfrm>
            <a:custGeom>
              <a:avLst/>
              <a:gdLst/>
              <a:ahLst/>
              <a:cxnLst/>
              <a:rect l="l" t="t" r="r" b="b"/>
              <a:pathLst>
                <a:path w="3962" h="2068" extrusionOk="0">
                  <a:moveTo>
                    <a:pt x="3890" y="72"/>
                  </a:moveTo>
                  <a:lnTo>
                    <a:pt x="3890" y="1997"/>
                  </a:lnTo>
                  <a:lnTo>
                    <a:pt x="62" y="1997"/>
                  </a:lnTo>
                  <a:lnTo>
                    <a:pt x="62" y="72"/>
                  </a:lnTo>
                  <a:close/>
                  <a:moveTo>
                    <a:pt x="1" y="1"/>
                  </a:moveTo>
                  <a:lnTo>
                    <a:pt x="1" y="2068"/>
                  </a:lnTo>
                  <a:lnTo>
                    <a:pt x="3962" y="2068"/>
                  </a:lnTo>
                  <a:lnTo>
                    <a:pt x="39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4"/>
            <p:cNvSpPr/>
            <p:nvPr/>
          </p:nvSpPr>
          <p:spPr>
            <a:xfrm>
              <a:off x="4330262" y="2942596"/>
              <a:ext cx="180324" cy="33838"/>
            </a:xfrm>
            <a:custGeom>
              <a:avLst/>
              <a:gdLst/>
              <a:ahLst/>
              <a:cxnLst/>
              <a:rect l="l" t="t" r="r" b="b"/>
              <a:pathLst>
                <a:path w="2883" h="541" extrusionOk="0">
                  <a:moveTo>
                    <a:pt x="0" y="1"/>
                  </a:moveTo>
                  <a:lnTo>
                    <a:pt x="0" y="540"/>
                  </a:lnTo>
                  <a:lnTo>
                    <a:pt x="2882" y="540"/>
                  </a:lnTo>
                  <a:lnTo>
                    <a:pt x="28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4"/>
            <p:cNvSpPr/>
            <p:nvPr/>
          </p:nvSpPr>
          <p:spPr>
            <a:xfrm>
              <a:off x="4074251" y="3308108"/>
              <a:ext cx="692338" cy="545915"/>
            </a:xfrm>
            <a:custGeom>
              <a:avLst/>
              <a:gdLst/>
              <a:ahLst/>
              <a:cxnLst/>
              <a:rect l="l" t="t" r="r" b="b"/>
              <a:pathLst>
                <a:path w="11069" h="8728" extrusionOk="0">
                  <a:moveTo>
                    <a:pt x="11007" y="72"/>
                  </a:moveTo>
                  <a:lnTo>
                    <a:pt x="11007" y="8656"/>
                  </a:lnTo>
                  <a:lnTo>
                    <a:pt x="71" y="8656"/>
                  </a:lnTo>
                  <a:lnTo>
                    <a:pt x="71" y="72"/>
                  </a:lnTo>
                  <a:close/>
                  <a:moveTo>
                    <a:pt x="0" y="1"/>
                  </a:moveTo>
                  <a:lnTo>
                    <a:pt x="0" y="8727"/>
                  </a:lnTo>
                  <a:lnTo>
                    <a:pt x="11068" y="8727"/>
                  </a:lnTo>
                  <a:lnTo>
                    <a:pt x="11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4"/>
            <p:cNvSpPr/>
            <p:nvPr/>
          </p:nvSpPr>
          <p:spPr>
            <a:xfrm>
              <a:off x="4296485" y="3367380"/>
              <a:ext cx="247813" cy="129348"/>
            </a:xfrm>
            <a:custGeom>
              <a:avLst/>
              <a:gdLst/>
              <a:ahLst/>
              <a:cxnLst/>
              <a:rect l="l" t="t" r="r" b="b"/>
              <a:pathLst>
                <a:path w="3962" h="2068" extrusionOk="0">
                  <a:moveTo>
                    <a:pt x="3890" y="72"/>
                  </a:moveTo>
                  <a:lnTo>
                    <a:pt x="3890" y="1997"/>
                  </a:lnTo>
                  <a:lnTo>
                    <a:pt x="62" y="1997"/>
                  </a:lnTo>
                  <a:lnTo>
                    <a:pt x="62" y="72"/>
                  </a:lnTo>
                  <a:close/>
                  <a:moveTo>
                    <a:pt x="1" y="1"/>
                  </a:moveTo>
                  <a:lnTo>
                    <a:pt x="1" y="2068"/>
                  </a:lnTo>
                  <a:lnTo>
                    <a:pt x="3962" y="2068"/>
                  </a:lnTo>
                  <a:lnTo>
                    <a:pt x="39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4"/>
            <p:cNvSpPr/>
            <p:nvPr/>
          </p:nvSpPr>
          <p:spPr>
            <a:xfrm>
              <a:off x="4330262" y="3535821"/>
              <a:ext cx="180324" cy="33838"/>
            </a:xfrm>
            <a:custGeom>
              <a:avLst/>
              <a:gdLst/>
              <a:ahLst/>
              <a:cxnLst/>
              <a:rect l="l" t="t" r="r" b="b"/>
              <a:pathLst>
                <a:path w="2883" h="541" extrusionOk="0">
                  <a:moveTo>
                    <a:pt x="0" y="1"/>
                  </a:moveTo>
                  <a:lnTo>
                    <a:pt x="0" y="540"/>
                  </a:lnTo>
                  <a:lnTo>
                    <a:pt x="2882" y="540"/>
                  </a:lnTo>
                  <a:lnTo>
                    <a:pt x="28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4"/>
            <p:cNvSpPr/>
            <p:nvPr/>
          </p:nvSpPr>
          <p:spPr>
            <a:xfrm>
              <a:off x="4074251" y="3901333"/>
              <a:ext cx="692338" cy="545915"/>
            </a:xfrm>
            <a:custGeom>
              <a:avLst/>
              <a:gdLst/>
              <a:ahLst/>
              <a:cxnLst/>
              <a:rect l="l" t="t" r="r" b="b"/>
              <a:pathLst>
                <a:path w="11069" h="8728" extrusionOk="0">
                  <a:moveTo>
                    <a:pt x="11007" y="72"/>
                  </a:moveTo>
                  <a:lnTo>
                    <a:pt x="11007" y="8656"/>
                  </a:lnTo>
                  <a:lnTo>
                    <a:pt x="71" y="8656"/>
                  </a:lnTo>
                  <a:lnTo>
                    <a:pt x="71" y="72"/>
                  </a:lnTo>
                  <a:close/>
                  <a:moveTo>
                    <a:pt x="0" y="1"/>
                  </a:moveTo>
                  <a:lnTo>
                    <a:pt x="0" y="8727"/>
                  </a:lnTo>
                  <a:lnTo>
                    <a:pt x="11068" y="8727"/>
                  </a:lnTo>
                  <a:lnTo>
                    <a:pt x="11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4"/>
            <p:cNvSpPr/>
            <p:nvPr/>
          </p:nvSpPr>
          <p:spPr>
            <a:xfrm>
              <a:off x="4296485" y="3960605"/>
              <a:ext cx="247813" cy="129348"/>
            </a:xfrm>
            <a:custGeom>
              <a:avLst/>
              <a:gdLst/>
              <a:ahLst/>
              <a:cxnLst/>
              <a:rect l="l" t="t" r="r" b="b"/>
              <a:pathLst>
                <a:path w="3962" h="2068" extrusionOk="0">
                  <a:moveTo>
                    <a:pt x="3890" y="72"/>
                  </a:moveTo>
                  <a:lnTo>
                    <a:pt x="3890" y="1997"/>
                  </a:lnTo>
                  <a:lnTo>
                    <a:pt x="62" y="1997"/>
                  </a:lnTo>
                  <a:lnTo>
                    <a:pt x="62" y="72"/>
                  </a:lnTo>
                  <a:close/>
                  <a:moveTo>
                    <a:pt x="1" y="1"/>
                  </a:moveTo>
                  <a:lnTo>
                    <a:pt x="1" y="2068"/>
                  </a:lnTo>
                  <a:lnTo>
                    <a:pt x="3962" y="2068"/>
                  </a:lnTo>
                  <a:lnTo>
                    <a:pt x="39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4"/>
            <p:cNvSpPr/>
            <p:nvPr/>
          </p:nvSpPr>
          <p:spPr>
            <a:xfrm>
              <a:off x="4330262" y="4129046"/>
              <a:ext cx="180324" cy="33838"/>
            </a:xfrm>
            <a:custGeom>
              <a:avLst/>
              <a:gdLst/>
              <a:ahLst/>
              <a:cxnLst/>
              <a:rect l="l" t="t" r="r" b="b"/>
              <a:pathLst>
                <a:path w="2883" h="541" extrusionOk="0">
                  <a:moveTo>
                    <a:pt x="0" y="1"/>
                  </a:moveTo>
                  <a:lnTo>
                    <a:pt x="0" y="540"/>
                  </a:lnTo>
                  <a:lnTo>
                    <a:pt x="2882" y="540"/>
                  </a:lnTo>
                  <a:lnTo>
                    <a:pt x="28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4"/>
            <p:cNvSpPr/>
            <p:nvPr/>
          </p:nvSpPr>
          <p:spPr>
            <a:xfrm>
              <a:off x="1050578" y="3315357"/>
              <a:ext cx="3370726" cy="1264606"/>
            </a:xfrm>
            <a:custGeom>
              <a:avLst/>
              <a:gdLst/>
              <a:ahLst/>
              <a:cxnLst/>
              <a:rect l="l" t="t" r="r" b="b"/>
              <a:pathLst>
                <a:path w="46168" h="17321" extrusionOk="0">
                  <a:moveTo>
                    <a:pt x="0" y="0"/>
                  </a:moveTo>
                  <a:lnTo>
                    <a:pt x="0" y="17320"/>
                  </a:lnTo>
                  <a:lnTo>
                    <a:pt x="46167" y="17320"/>
                  </a:lnTo>
                  <a:lnTo>
                    <a:pt x="46167" y="0"/>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4"/>
            <p:cNvSpPr/>
            <p:nvPr/>
          </p:nvSpPr>
          <p:spPr>
            <a:xfrm>
              <a:off x="2032219" y="3315357"/>
              <a:ext cx="20151" cy="1264606"/>
            </a:xfrm>
            <a:custGeom>
              <a:avLst/>
              <a:gdLst/>
              <a:ahLst/>
              <a:cxnLst/>
              <a:rect l="l" t="t" r="r" b="b"/>
              <a:pathLst>
                <a:path w="276"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4"/>
            <p:cNvSpPr/>
            <p:nvPr/>
          </p:nvSpPr>
          <p:spPr>
            <a:xfrm>
              <a:off x="1833482" y="3315357"/>
              <a:ext cx="20881" cy="1264606"/>
            </a:xfrm>
            <a:custGeom>
              <a:avLst/>
              <a:gdLst/>
              <a:ahLst/>
              <a:cxnLst/>
              <a:rect l="l" t="t" r="r" b="b"/>
              <a:pathLst>
                <a:path w="286" h="17321" extrusionOk="0">
                  <a:moveTo>
                    <a:pt x="1" y="0"/>
                  </a:moveTo>
                  <a:lnTo>
                    <a:pt x="1" y="17320"/>
                  </a:lnTo>
                  <a:lnTo>
                    <a:pt x="286" y="17320"/>
                  </a:lnTo>
                  <a:lnTo>
                    <a:pt x="2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4"/>
            <p:cNvSpPr/>
            <p:nvPr/>
          </p:nvSpPr>
          <p:spPr>
            <a:xfrm>
              <a:off x="2230225" y="3315357"/>
              <a:ext cx="20151" cy="1264606"/>
            </a:xfrm>
            <a:custGeom>
              <a:avLst/>
              <a:gdLst/>
              <a:ahLst/>
              <a:cxnLst/>
              <a:rect l="l" t="t" r="r" b="b"/>
              <a:pathLst>
                <a:path w="276"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4"/>
            <p:cNvSpPr/>
            <p:nvPr/>
          </p:nvSpPr>
          <p:spPr>
            <a:xfrm>
              <a:off x="2428231" y="3315357"/>
              <a:ext cx="20078" cy="1264606"/>
            </a:xfrm>
            <a:custGeom>
              <a:avLst/>
              <a:gdLst/>
              <a:ahLst/>
              <a:cxnLst/>
              <a:rect l="l" t="t" r="r" b="b"/>
              <a:pathLst>
                <a:path w="275"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4"/>
            <p:cNvSpPr/>
            <p:nvPr/>
          </p:nvSpPr>
          <p:spPr>
            <a:xfrm>
              <a:off x="2626165" y="3315357"/>
              <a:ext cx="20151" cy="1264606"/>
            </a:xfrm>
            <a:custGeom>
              <a:avLst/>
              <a:gdLst/>
              <a:ahLst/>
              <a:cxnLst/>
              <a:rect l="l" t="t" r="r" b="b"/>
              <a:pathLst>
                <a:path w="276" h="17321" extrusionOk="0">
                  <a:moveTo>
                    <a:pt x="1" y="0"/>
                  </a:moveTo>
                  <a:lnTo>
                    <a:pt x="1" y="17320"/>
                  </a:lnTo>
                  <a:lnTo>
                    <a:pt x="276" y="17320"/>
                  </a:lnTo>
                  <a:lnTo>
                    <a:pt x="2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4"/>
            <p:cNvSpPr/>
            <p:nvPr/>
          </p:nvSpPr>
          <p:spPr>
            <a:xfrm>
              <a:off x="2824171" y="3315357"/>
              <a:ext cx="20151" cy="1264606"/>
            </a:xfrm>
            <a:custGeom>
              <a:avLst/>
              <a:gdLst/>
              <a:ahLst/>
              <a:cxnLst/>
              <a:rect l="l" t="t" r="r" b="b"/>
              <a:pathLst>
                <a:path w="276" h="17321" extrusionOk="0">
                  <a:moveTo>
                    <a:pt x="1" y="0"/>
                  </a:moveTo>
                  <a:lnTo>
                    <a:pt x="1" y="17320"/>
                  </a:lnTo>
                  <a:lnTo>
                    <a:pt x="276" y="17320"/>
                  </a:lnTo>
                  <a:lnTo>
                    <a:pt x="2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4"/>
            <p:cNvSpPr/>
            <p:nvPr/>
          </p:nvSpPr>
          <p:spPr>
            <a:xfrm>
              <a:off x="3618386" y="3315357"/>
              <a:ext cx="20151" cy="1264606"/>
            </a:xfrm>
            <a:custGeom>
              <a:avLst/>
              <a:gdLst/>
              <a:ahLst/>
              <a:cxnLst/>
              <a:rect l="l" t="t" r="r" b="b"/>
              <a:pathLst>
                <a:path w="276"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4"/>
            <p:cNvSpPr/>
            <p:nvPr/>
          </p:nvSpPr>
          <p:spPr>
            <a:xfrm>
              <a:off x="3419650" y="3315357"/>
              <a:ext cx="20881" cy="1264606"/>
            </a:xfrm>
            <a:custGeom>
              <a:avLst/>
              <a:gdLst/>
              <a:ahLst/>
              <a:cxnLst/>
              <a:rect l="l" t="t" r="r" b="b"/>
              <a:pathLst>
                <a:path w="286" h="17321" extrusionOk="0">
                  <a:moveTo>
                    <a:pt x="1" y="0"/>
                  </a:moveTo>
                  <a:lnTo>
                    <a:pt x="1" y="17320"/>
                  </a:lnTo>
                  <a:lnTo>
                    <a:pt x="286" y="17320"/>
                  </a:lnTo>
                  <a:lnTo>
                    <a:pt x="2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4"/>
            <p:cNvSpPr/>
            <p:nvPr/>
          </p:nvSpPr>
          <p:spPr>
            <a:xfrm>
              <a:off x="3816393" y="3315357"/>
              <a:ext cx="20151" cy="1264606"/>
            </a:xfrm>
            <a:custGeom>
              <a:avLst/>
              <a:gdLst/>
              <a:ahLst/>
              <a:cxnLst/>
              <a:rect l="l" t="t" r="r" b="b"/>
              <a:pathLst>
                <a:path w="276"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4"/>
            <p:cNvSpPr/>
            <p:nvPr/>
          </p:nvSpPr>
          <p:spPr>
            <a:xfrm>
              <a:off x="4014399" y="3315357"/>
              <a:ext cx="20078" cy="1264606"/>
            </a:xfrm>
            <a:custGeom>
              <a:avLst/>
              <a:gdLst/>
              <a:ahLst/>
              <a:cxnLst/>
              <a:rect l="l" t="t" r="r" b="b"/>
              <a:pathLst>
                <a:path w="275"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4"/>
            <p:cNvSpPr/>
            <p:nvPr/>
          </p:nvSpPr>
          <p:spPr>
            <a:xfrm>
              <a:off x="4212332" y="3315357"/>
              <a:ext cx="20151" cy="1264606"/>
            </a:xfrm>
            <a:custGeom>
              <a:avLst/>
              <a:gdLst/>
              <a:ahLst/>
              <a:cxnLst/>
              <a:rect l="l" t="t" r="r" b="b"/>
              <a:pathLst>
                <a:path w="276" h="17321" extrusionOk="0">
                  <a:moveTo>
                    <a:pt x="1" y="0"/>
                  </a:moveTo>
                  <a:lnTo>
                    <a:pt x="1" y="17320"/>
                  </a:lnTo>
                  <a:lnTo>
                    <a:pt x="276" y="17320"/>
                  </a:lnTo>
                  <a:lnTo>
                    <a:pt x="2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4"/>
            <p:cNvSpPr/>
            <p:nvPr/>
          </p:nvSpPr>
          <p:spPr>
            <a:xfrm>
              <a:off x="4410339" y="3315357"/>
              <a:ext cx="20151" cy="1264606"/>
            </a:xfrm>
            <a:custGeom>
              <a:avLst/>
              <a:gdLst/>
              <a:ahLst/>
              <a:cxnLst/>
              <a:rect l="l" t="t" r="r" b="b"/>
              <a:pathLst>
                <a:path w="276" h="17321" extrusionOk="0">
                  <a:moveTo>
                    <a:pt x="1" y="0"/>
                  </a:moveTo>
                  <a:lnTo>
                    <a:pt x="1" y="17320"/>
                  </a:lnTo>
                  <a:lnTo>
                    <a:pt x="276" y="17320"/>
                  </a:lnTo>
                  <a:lnTo>
                    <a:pt x="2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4"/>
            <p:cNvSpPr/>
            <p:nvPr/>
          </p:nvSpPr>
          <p:spPr>
            <a:xfrm>
              <a:off x="3220914" y="3315357"/>
              <a:ext cx="20881" cy="1264606"/>
            </a:xfrm>
            <a:custGeom>
              <a:avLst/>
              <a:gdLst/>
              <a:ahLst/>
              <a:cxnLst/>
              <a:rect l="l" t="t" r="r" b="b"/>
              <a:pathLst>
                <a:path w="286" h="17321" extrusionOk="0">
                  <a:moveTo>
                    <a:pt x="1" y="0"/>
                  </a:moveTo>
                  <a:lnTo>
                    <a:pt x="1" y="17320"/>
                  </a:lnTo>
                  <a:lnTo>
                    <a:pt x="286" y="17320"/>
                  </a:lnTo>
                  <a:lnTo>
                    <a:pt x="2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4"/>
            <p:cNvSpPr/>
            <p:nvPr/>
          </p:nvSpPr>
          <p:spPr>
            <a:xfrm>
              <a:off x="3022177" y="3315357"/>
              <a:ext cx="20881" cy="1264606"/>
            </a:xfrm>
            <a:custGeom>
              <a:avLst/>
              <a:gdLst/>
              <a:ahLst/>
              <a:cxnLst/>
              <a:rect l="l" t="t" r="r" b="b"/>
              <a:pathLst>
                <a:path w="286" h="17321" extrusionOk="0">
                  <a:moveTo>
                    <a:pt x="1" y="0"/>
                  </a:moveTo>
                  <a:lnTo>
                    <a:pt x="1" y="17320"/>
                  </a:lnTo>
                  <a:lnTo>
                    <a:pt x="286" y="17320"/>
                  </a:lnTo>
                  <a:lnTo>
                    <a:pt x="2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4"/>
            <p:cNvSpPr/>
            <p:nvPr/>
          </p:nvSpPr>
          <p:spPr>
            <a:xfrm>
              <a:off x="1239536" y="3315357"/>
              <a:ext cx="20151" cy="1264606"/>
            </a:xfrm>
            <a:custGeom>
              <a:avLst/>
              <a:gdLst/>
              <a:ahLst/>
              <a:cxnLst/>
              <a:rect l="l" t="t" r="r" b="b"/>
              <a:pathLst>
                <a:path w="276"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4"/>
            <p:cNvSpPr/>
            <p:nvPr/>
          </p:nvSpPr>
          <p:spPr>
            <a:xfrm>
              <a:off x="1437543" y="3315357"/>
              <a:ext cx="20078" cy="1264606"/>
            </a:xfrm>
            <a:custGeom>
              <a:avLst/>
              <a:gdLst/>
              <a:ahLst/>
              <a:cxnLst/>
              <a:rect l="l" t="t" r="r" b="b"/>
              <a:pathLst>
                <a:path w="275" h="17321" extrusionOk="0">
                  <a:moveTo>
                    <a:pt x="0" y="0"/>
                  </a:moveTo>
                  <a:lnTo>
                    <a:pt x="0" y="17320"/>
                  </a:lnTo>
                  <a:lnTo>
                    <a:pt x="275" y="17320"/>
                  </a:lnTo>
                  <a:lnTo>
                    <a:pt x="2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4"/>
            <p:cNvSpPr/>
            <p:nvPr/>
          </p:nvSpPr>
          <p:spPr>
            <a:xfrm>
              <a:off x="1635476" y="3315357"/>
              <a:ext cx="20151" cy="1264606"/>
            </a:xfrm>
            <a:custGeom>
              <a:avLst/>
              <a:gdLst/>
              <a:ahLst/>
              <a:cxnLst/>
              <a:rect l="l" t="t" r="r" b="b"/>
              <a:pathLst>
                <a:path w="276" h="17321" extrusionOk="0">
                  <a:moveTo>
                    <a:pt x="1" y="0"/>
                  </a:moveTo>
                  <a:lnTo>
                    <a:pt x="1" y="17320"/>
                  </a:lnTo>
                  <a:lnTo>
                    <a:pt x="276" y="17320"/>
                  </a:lnTo>
                  <a:lnTo>
                    <a:pt x="2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4"/>
            <p:cNvSpPr/>
            <p:nvPr/>
          </p:nvSpPr>
          <p:spPr>
            <a:xfrm>
              <a:off x="1822955" y="2069795"/>
              <a:ext cx="585248" cy="615036"/>
            </a:xfrm>
            <a:custGeom>
              <a:avLst/>
              <a:gdLst/>
              <a:ahLst/>
              <a:cxnLst/>
              <a:rect l="l" t="t" r="r" b="b"/>
              <a:pathLst>
                <a:path w="8016" h="8424" extrusionOk="0">
                  <a:moveTo>
                    <a:pt x="4637" y="1"/>
                  </a:moveTo>
                  <a:cubicBezTo>
                    <a:pt x="4024" y="1"/>
                    <a:pt x="3415" y="195"/>
                    <a:pt x="2903" y="575"/>
                  </a:cubicBezTo>
                  <a:lnTo>
                    <a:pt x="2821" y="636"/>
                  </a:lnTo>
                  <a:cubicBezTo>
                    <a:pt x="2434" y="972"/>
                    <a:pt x="2119" y="1379"/>
                    <a:pt x="1915" y="1848"/>
                  </a:cubicBezTo>
                  <a:cubicBezTo>
                    <a:pt x="1823" y="2051"/>
                    <a:pt x="1762" y="2265"/>
                    <a:pt x="1711" y="2489"/>
                  </a:cubicBezTo>
                  <a:cubicBezTo>
                    <a:pt x="1610" y="2998"/>
                    <a:pt x="1620" y="3568"/>
                    <a:pt x="1304" y="3976"/>
                  </a:cubicBezTo>
                  <a:cubicBezTo>
                    <a:pt x="1039" y="4332"/>
                    <a:pt x="540" y="4546"/>
                    <a:pt x="428" y="4974"/>
                  </a:cubicBezTo>
                  <a:cubicBezTo>
                    <a:pt x="327" y="5381"/>
                    <a:pt x="591" y="5809"/>
                    <a:pt x="489" y="6216"/>
                  </a:cubicBezTo>
                  <a:cubicBezTo>
                    <a:pt x="428" y="6430"/>
                    <a:pt x="276" y="6603"/>
                    <a:pt x="194" y="6817"/>
                  </a:cubicBezTo>
                  <a:cubicBezTo>
                    <a:pt x="1" y="7285"/>
                    <a:pt x="276" y="7855"/>
                    <a:pt x="703" y="8130"/>
                  </a:cubicBezTo>
                  <a:cubicBezTo>
                    <a:pt x="999" y="8320"/>
                    <a:pt x="1354" y="8394"/>
                    <a:pt x="1713" y="8394"/>
                  </a:cubicBezTo>
                  <a:cubicBezTo>
                    <a:pt x="1873" y="8394"/>
                    <a:pt x="2033" y="8379"/>
                    <a:pt x="2190" y="8354"/>
                  </a:cubicBezTo>
                  <a:cubicBezTo>
                    <a:pt x="2689" y="8263"/>
                    <a:pt x="3178" y="8079"/>
                    <a:pt x="3666" y="7947"/>
                  </a:cubicBezTo>
                  <a:cubicBezTo>
                    <a:pt x="3964" y="7874"/>
                    <a:pt x="4272" y="7819"/>
                    <a:pt x="4576" y="7819"/>
                  </a:cubicBezTo>
                  <a:cubicBezTo>
                    <a:pt x="4782" y="7819"/>
                    <a:pt x="4986" y="7844"/>
                    <a:pt x="5184" y="7906"/>
                  </a:cubicBezTo>
                  <a:cubicBezTo>
                    <a:pt x="5621" y="8049"/>
                    <a:pt x="5998" y="8354"/>
                    <a:pt x="6456" y="8415"/>
                  </a:cubicBezTo>
                  <a:cubicBezTo>
                    <a:pt x="6503" y="8421"/>
                    <a:pt x="6549" y="8423"/>
                    <a:pt x="6594" y="8423"/>
                  </a:cubicBezTo>
                  <a:cubicBezTo>
                    <a:pt x="7429" y="8423"/>
                    <a:pt x="8016" y="7558"/>
                    <a:pt x="7668" y="6776"/>
                  </a:cubicBezTo>
                  <a:cubicBezTo>
                    <a:pt x="7546" y="6481"/>
                    <a:pt x="7291" y="6236"/>
                    <a:pt x="7189" y="5931"/>
                  </a:cubicBezTo>
                  <a:cubicBezTo>
                    <a:pt x="7057" y="5513"/>
                    <a:pt x="7240" y="5065"/>
                    <a:pt x="7373" y="4658"/>
                  </a:cubicBezTo>
                  <a:cubicBezTo>
                    <a:pt x="7556" y="4118"/>
                    <a:pt x="7648" y="3548"/>
                    <a:pt x="7627" y="2978"/>
                  </a:cubicBezTo>
                  <a:cubicBezTo>
                    <a:pt x="7556" y="1899"/>
                    <a:pt x="6965" y="921"/>
                    <a:pt x="6039" y="371"/>
                  </a:cubicBezTo>
                  <a:cubicBezTo>
                    <a:pt x="5988" y="341"/>
                    <a:pt x="5927" y="310"/>
                    <a:pt x="5876" y="280"/>
                  </a:cubicBezTo>
                  <a:cubicBezTo>
                    <a:pt x="5482" y="93"/>
                    <a:pt x="5058" y="1"/>
                    <a:pt x="4637"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73D40"/>
                </a:solidFill>
              </a:endParaRPr>
            </a:p>
          </p:txBody>
        </p:sp>
        <p:sp>
          <p:nvSpPr>
            <p:cNvPr id="783" name="Google Shape;783;p44"/>
            <p:cNvSpPr/>
            <p:nvPr/>
          </p:nvSpPr>
          <p:spPr>
            <a:xfrm>
              <a:off x="2213269" y="2601751"/>
              <a:ext cx="272911" cy="489167"/>
            </a:xfrm>
            <a:custGeom>
              <a:avLst/>
              <a:gdLst/>
              <a:ahLst/>
              <a:cxnLst/>
              <a:rect l="l" t="t" r="r" b="b"/>
              <a:pathLst>
                <a:path w="3738" h="6700" extrusionOk="0">
                  <a:moveTo>
                    <a:pt x="805" y="0"/>
                  </a:moveTo>
                  <a:cubicBezTo>
                    <a:pt x="716" y="0"/>
                    <a:pt x="627" y="16"/>
                    <a:pt x="540" y="50"/>
                  </a:cubicBezTo>
                  <a:cubicBezTo>
                    <a:pt x="174" y="192"/>
                    <a:pt x="0" y="610"/>
                    <a:pt x="143" y="977"/>
                  </a:cubicBezTo>
                  <a:lnTo>
                    <a:pt x="2424" y="6699"/>
                  </a:lnTo>
                  <a:lnTo>
                    <a:pt x="3737" y="6180"/>
                  </a:lnTo>
                  <a:lnTo>
                    <a:pt x="1467" y="447"/>
                  </a:lnTo>
                  <a:cubicBezTo>
                    <a:pt x="1358" y="167"/>
                    <a:pt x="1089" y="0"/>
                    <a:pt x="805" y="0"/>
                  </a:cubicBezTo>
                  <a:close/>
                </a:path>
              </a:pathLst>
            </a:custGeom>
            <a:solidFill>
              <a:srgbClr val="FFAA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4"/>
            <p:cNvSpPr/>
            <p:nvPr/>
          </p:nvSpPr>
          <p:spPr>
            <a:xfrm>
              <a:off x="2387982" y="3017181"/>
              <a:ext cx="505594" cy="148064"/>
            </a:xfrm>
            <a:custGeom>
              <a:avLst/>
              <a:gdLst/>
              <a:ahLst/>
              <a:cxnLst/>
              <a:rect l="l" t="t" r="r" b="b"/>
              <a:pathLst>
                <a:path w="6925" h="2028" extrusionOk="0">
                  <a:moveTo>
                    <a:pt x="194" y="1"/>
                  </a:moveTo>
                  <a:lnTo>
                    <a:pt x="0" y="1406"/>
                  </a:lnTo>
                  <a:lnTo>
                    <a:pt x="6812" y="2027"/>
                  </a:lnTo>
                  <a:lnTo>
                    <a:pt x="6924" y="1202"/>
                  </a:lnTo>
                  <a:lnTo>
                    <a:pt x="194" y="1"/>
                  </a:lnTo>
                  <a:close/>
                </a:path>
              </a:pathLst>
            </a:custGeom>
            <a:solidFill>
              <a:srgbClr val="FFAA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4"/>
            <p:cNvSpPr/>
            <p:nvPr/>
          </p:nvSpPr>
          <p:spPr>
            <a:xfrm>
              <a:off x="2276423" y="2586053"/>
              <a:ext cx="377024" cy="584372"/>
            </a:xfrm>
            <a:custGeom>
              <a:avLst/>
              <a:gdLst/>
              <a:ahLst/>
              <a:cxnLst/>
              <a:rect l="l" t="t" r="r" b="b"/>
              <a:pathLst>
                <a:path w="5164" h="8004" extrusionOk="0">
                  <a:moveTo>
                    <a:pt x="1" y="0"/>
                  </a:moveTo>
                  <a:lnTo>
                    <a:pt x="368" y="4766"/>
                  </a:lnTo>
                  <a:lnTo>
                    <a:pt x="1701" y="7698"/>
                  </a:lnTo>
                  <a:lnTo>
                    <a:pt x="4919" y="8004"/>
                  </a:lnTo>
                  <a:lnTo>
                    <a:pt x="5163" y="6334"/>
                  </a:lnTo>
                  <a:lnTo>
                    <a:pt x="2872" y="5957"/>
                  </a:lnTo>
                  <a:cubicBezTo>
                    <a:pt x="2872" y="5957"/>
                    <a:pt x="1467" y="2006"/>
                    <a:pt x="897" y="896"/>
                  </a:cubicBezTo>
                  <a:cubicBezTo>
                    <a:pt x="622" y="357"/>
                    <a:pt x="1" y="0"/>
                    <a:pt x="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4"/>
            <p:cNvSpPr/>
            <p:nvPr/>
          </p:nvSpPr>
          <p:spPr>
            <a:xfrm>
              <a:off x="2035561" y="2099145"/>
              <a:ext cx="317520" cy="517422"/>
            </a:xfrm>
            <a:custGeom>
              <a:avLst/>
              <a:gdLst/>
              <a:ahLst/>
              <a:cxnLst/>
              <a:rect l="l" t="t" r="r" b="b"/>
              <a:pathLst>
                <a:path w="4349" h="7087" extrusionOk="0">
                  <a:moveTo>
                    <a:pt x="2050" y="1"/>
                  </a:moveTo>
                  <a:cubicBezTo>
                    <a:pt x="1365" y="1"/>
                    <a:pt x="682" y="249"/>
                    <a:pt x="357" y="845"/>
                  </a:cubicBezTo>
                  <a:cubicBezTo>
                    <a:pt x="42" y="1415"/>
                    <a:pt x="1" y="3543"/>
                    <a:pt x="1" y="3543"/>
                  </a:cubicBezTo>
                  <a:cubicBezTo>
                    <a:pt x="388" y="4490"/>
                    <a:pt x="581" y="5508"/>
                    <a:pt x="561" y="6537"/>
                  </a:cubicBezTo>
                  <a:cubicBezTo>
                    <a:pt x="719" y="6903"/>
                    <a:pt x="1057" y="7087"/>
                    <a:pt x="1395" y="7087"/>
                  </a:cubicBezTo>
                  <a:cubicBezTo>
                    <a:pt x="1732" y="7087"/>
                    <a:pt x="2068" y="6903"/>
                    <a:pt x="2221" y="6537"/>
                  </a:cubicBezTo>
                  <a:cubicBezTo>
                    <a:pt x="2221" y="5254"/>
                    <a:pt x="2689" y="5325"/>
                    <a:pt x="3412" y="4714"/>
                  </a:cubicBezTo>
                  <a:cubicBezTo>
                    <a:pt x="4033" y="4185"/>
                    <a:pt x="4349" y="3268"/>
                    <a:pt x="3931" y="1028"/>
                  </a:cubicBezTo>
                  <a:cubicBezTo>
                    <a:pt x="3817" y="414"/>
                    <a:pt x="2933" y="1"/>
                    <a:pt x="2050" y="1"/>
                  </a:cubicBezTo>
                  <a:close/>
                </a:path>
              </a:pathLst>
            </a:custGeom>
            <a:solidFill>
              <a:srgbClr val="9C5B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4"/>
            <p:cNvSpPr/>
            <p:nvPr/>
          </p:nvSpPr>
          <p:spPr>
            <a:xfrm>
              <a:off x="2178297" y="2302772"/>
              <a:ext cx="29058" cy="24385"/>
            </a:xfrm>
            <a:custGeom>
              <a:avLst/>
              <a:gdLst/>
              <a:ahLst/>
              <a:cxnLst/>
              <a:rect l="l" t="t" r="r" b="b"/>
              <a:pathLst>
                <a:path w="398" h="334" extrusionOk="0">
                  <a:moveTo>
                    <a:pt x="174" y="1"/>
                  </a:moveTo>
                  <a:cubicBezTo>
                    <a:pt x="82" y="1"/>
                    <a:pt x="1" y="72"/>
                    <a:pt x="1" y="164"/>
                  </a:cubicBezTo>
                  <a:cubicBezTo>
                    <a:pt x="1" y="267"/>
                    <a:pt x="85" y="333"/>
                    <a:pt x="171" y="333"/>
                  </a:cubicBezTo>
                  <a:cubicBezTo>
                    <a:pt x="212" y="333"/>
                    <a:pt x="253" y="319"/>
                    <a:pt x="286" y="286"/>
                  </a:cubicBezTo>
                  <a:cubicBezTo>
                    <a:pt x="398" y="184"/>
                    <a:pt x="317" y="1"/>
                    <a:pt x="17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4"/>
            <p:cNvSpPr/>
            <p:nvPr/>
          </p:nvSpPr>
          <p:spPr>
            <a:xfrm>
              <a:off x="2191000" y="2307226"/>
              <a:ext cx="8980" cy="8980"/>
            </a:xfrm>
            <a:custGeom>
              <a:avLst/>
              <a:gdLst/>
              <a:ahLst/>
              <a:cxnLst/>
              <a:rect l="l" t="t" r="r" b="b"/>
              <a:pathLst>
                <a:path w="123" h="123" extrusionOk="0">
                  <a:moveTo>
                    <a:pt x="61" y="1"/>
                  </a:moveTo>
                  <a:cubicBezTo>
                    <a:pt x="20" y="1"/>
                    <a:pt x="0" y="21"/>
                    <a:pt x="0" y="62"/>
                  </a:cubicBezTo>
                  <a:cubicBezTo>
                    <a:pt x="0" y="92"/>
                    <a:pt x="20" y="123"/>
                    <a:pt x="61" y="123"/>
                  </a:cubicBezTo>
                  <a:cubicBezTo>
                    <a:pt x="92" y="123"/>
                    <a:pt x="122" y="92"/>
                    <a:pt x="122" y="62"/>
                  </a:cubicBezTo>
                  <a:cubicBezTo>
                    <a:pt x="122" y="21"/>
                    <a:pt x="92" y="1"/>
                    <a:pt x="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4"/>
            <p:cNvSpPr/>
            <p:nvPr/>
          </p:nvSpPr>
          <p:spPr>
            <a:xfrm>
              <a:off x="2273502" y="2302772"/>
              <a:ext cx="29058" cy="24385"/>
            </a:xfrm>
            <a:custGeom>
              <a:avLst/>
              <a:gdLst/>
              <a:ahLst/>
              <a:cxnLst/>
              <a:rect l="l" t="t" r="r" b="b"/>
              <a:pathLst>
                <a:path w="398" h="334" extrusionOk="0">
                  <a:moveTo>
                    <a:pt x="173" y="1"/>
                  </a:moveTo>
                  <a:cubicBezTo>
                    <a:pt x="72" y="1"/>
                    <a:pt x="0" y="72"/>
                    <a:pt x="0" y="164"/>
                  </a:cubicBezTo>
                  <a:cubicBezTo>
                    <a:pt x="0" y="267"/>
                    <a:pt x="85" y="333"/>
                    <a:pt x="171" y="333"/>
                  </a:cubicBezTo>
                  <a:cubicBezTo>
                    <a:pt x="211" y="333"/>
                    <a:pt x="253" y="319"/>
                    <a:pt x="285" y="286"/>
                  </a:cubicBezTo>
                  <a:cubicBezTo>
                    <a:pt x="397" y="184"/>
                    <a:pt x="316" y="1"/>
                    <a:pt x="17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4"/>
            <p:cNvSpPr/>
            <p:nvPr/>
          </p:nvSpPr>
          <p:spPr>
            <a:xfrm>
              <a:off x="2286133" y="2306715"/>
              <a:ext cx="8980" cy="9491"/>
            </a:xfrm>
            <a:custGeom>
              <a:avLst/>
              <a:gdLst/>
              <a:ahLst/>
              <a:cxnLst/>
              <a:rect l="l" t="t" r="r" b="b"/>
              <a:pathLst>
                <a:path w="123" h="130" extrusionOk="0">
                  <a:moveTo>
                    <a:pt x="61" y="0"/>
                  </a:moveTo>
                  <a:cubicBezTo>
                    <a:pt x="31" y="0"/>
                    <a:pt x="0" y="23"/>
                    <a:pt x="0" y="69"/>
                  </a:cubicBezTo>
                  <a:cubicBezTo>
                    <a:pt x="0" y="110"/>
                    <a:pt x="31" y="130"/>
                    <a:pt x="61" y="130"/>
                  </a:cubicBezTo>
                  <a:cubicBezTo>
                    <a:pt x="92" y="130"/>
                    <a:pt x="123" y="110"/>
                    <a:pt x="123" y="69"/>
                  </a:cubicBezTo>
                  <a:cubicBezTo>
                    <a:pt x="123" y="23"/>
                    <a:pt x="92" y="0"/>
                    <a:pt x="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4"/>
            <p:cNvSpPr/>
            <p:nvPr/>
          </p:nvSpPr>
          <p:spPr>
            <a:xfrm>
              <a:off x="2261601" y="2259258"/>
              <a:ext cx="57313" cy="23217"/>
            </a:xfrm>
            <a:custGeom>
              <a:avLst/>
              <a:gdLst/>
              <a:ahLst/>
              <a:cxnLst/>
              <a:rect l="l" t="t" r="r" b="b"/>
              <a:pathLst>
                <a:path w="785" h="318" extrusionOk="0">
                  <a:moveTo>
                    <a:pt x="373" y="1"/>
                  </a:moveTo>
                  <a:cubicBezTo>
                    <a:pt x="260" y="1"/>
                    <a:pt x="147" y="36"/>
                    <a:pt x="51" y="108"/>
                  </a:cubicBezTo>
                  <a:cubicBezTo>
                    <a:pt x="11" y="138"/>
                    <a:pt x="0" y="200"/>
                    <a:pt x="31" y="240"/>
                  </a:cubicBezTo>
                  <a:cubicBezTo>
                    <a:pt x="41" y="250"/>
                    <a:pt x="51" y="261"/>
                    <a:pt x="61" y="271"/>
                  </a:cubicBezTo>
                  <a:cubicBezTo>
                    <a:pt x="71" y="276"/>
                    <a:pt x="80" y="278"/>
                    <a:pt x="90" y="278"/>
                  </a:cubicBezTo>
                  <a:cubicBezTo>
                    <a:pt x="121" y="278"/>
                    <a:pt x="152" y="256"/>
                    <a:pt x="184" y="240"/>
                  </a:cubicBezTo>
                  <a:cubicBezTo>
                    <a:pt x="235" y="220"/>
                    <a:pt x="285" y="200"/>
                    <a:pt x="336" y="200"/>
                  </a:cubicBezTo>
                  <a:cubicBezTo>
                    <a:pt x="349" y="198"/>
                    <a:pt x="362" y="198"/>
                    <a:pt x="374" y="198"/>
                  </a:cubicBezTo>
                  <a:cubicBezTo>
                    <a:pt x="463" y="198"/>
                    <a:pt x="550" y="229"/>
                    <a:pt x="621" y="291"/>
                  </a:cubicBezTo>
                  <a:cubicBezTo>
                    <a:pt x="639" y="309"/>
                    <a:pt x="661" y="317"/>
                    <a:pt x="682" y="317"/>
                  </a:cubicBezTo>
                  <a:cubicBezTo>
                    <a:pt x="710" y="317"/>
                    <a:pt x="737" y="304"/>
                    <a:pt x="754" y="281"/>
                  </a:cubicBezTo>
                  <a:cubicBezTo>
                    <a:pt x="784" y="230"/>
                    <a:pt x="774" y="169"/>
                    <a:pt x="733" y="138"/>
                  </a:cubicBezTo>
                  <a:cubicBezTo>
                    <a:pt x="631" y="47"/>
                    <a:pt x="502" y="1"/>
                    <a:pt x="373"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4"/>
            <p:cNvSpPr/>
            <p:nvPr/>
          </p:nvSpPr>
          <p:spPr>
            <a:xfrm>
              <a:off x="2153838" y="2259258"/>
              <a:ext cx="67680" cy="23290"/>
            </a:xfrm>
            <a:custGeom>
              <a:avLst/>
              <a:gdLst/>
              <a:ahLst/>
              <a:cxnLst/>
              <a:rect l="l" t="t" r="r" b="b"/>
              <a:pathLst>
                <a:path w="927" h="319" extrusionOk="0">
                  <a:moveTo>
                    <a:pt x="495" y="1"/>
                  </a:moveTo>
                  <a:cubicBezTo>
                    <a:pt x="350" y="1"/>
                    <a:pt x="206" y="47"/>
                    <a:pt x="81" y="138"/>
                  </a:cubicBezTo>
                  <a:cubicBezTo>
                    <a:pt x="1" y="203"/>
                    <a:pt x="67" y="318"/>
                    <a:pt x="148" y="318"/>
                  </a:cubicBezTo>
                  <a:cubicBezTo>
                    <a:pt x="170" y="318"/>
                    <a:pt x="192" y="310"/>
                    <a:pt x="214" y="291"/>
                  </a:cubicBezTo>
                  <a:cubicBezTo>
                    <a:pt x="294" y="229"/>
                    <a:pt x="397" y="198"/>
                    <a:pt x="497" y="198"/>
                  </a:cubicBezTo>
                  <a:cubicBezTo>
                    <a:pt x="511" y="198"/>
                    <a:pt x="526" y="198"/>
                    <a:pt x="540" y="200"/>
                  </a:cubicBezTo>
                  <a:cubicBezTo>
                    <a:pt x="601" y="200"/>
                    <a:pt x="662" y="220"/>
                    <a:pt x="713" y="240"/>
                  </a:cubicBezTo>
                  <a:cubicBezTo>
                    <a:pt x="750" y="255"/>
                    <a:pt x="783" y="282"/>
                    <a:pt x="818" y="282"/>
                  </a:cubicBezTo>
                  <a:cubicBezTo>
                    <a:pt x="830" y="282"/>
                    <a:pt x="842" y="279"/>
                    <a:pt x="855" y="271"/>
                  </a:cubicBezTo>
                  <a:cubicBezTo>
                    <a:pt x="876" y="261"/>
                    <a:pt x="886" y="250"/>
                    <a:pt x="896" y="240"/>
                  </a:cubicBezTo>
                  <a:cubicBezTo>
                    <a:pt x="926" y="200"/>
                    <a:pt x="916" y="138"/>
                    <a:pt x="865" y="108"/>
                  </a:cubicBezTo>
                  <a:cubicBezTo>
                    <a:pt x="751" y="36"/>
                    <a:pt x="623" y="1"/>
                    <a:pt x="495"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4"/>
            <p:cNvSpPr/>
            <p:nvPr/>
          </p:nvSpPr>
          <p:spPr>
            <a:xfrm>
              <a:off x="2204069" y="2358187"/>
              <a:ext cx="65636" cy="26430"/>
            </a:xfrm>
            <a:custGeom>
              <a:avLst/>
              <a:gdLst/>
              <a:ahLst/>
              <a:cxnLst/>
              <a:rect l="l" t="t" r="r" b="b"/>
              <a:pathLst>
                <a:path w="899" h="362" extrusionOk="0">
                  <a:moveTo>
                    <a:pt x="125" y="0"/>
                  </a:moveTo>
                  <a:cubicBezTo>
                    <a:pt x="64" y="0"/>
                    <a:pt x="1" y="74"/>
                    <a:pt x="45" y="148"/>
                  </a:cubicBezTo>
                  <a:cubicBezTo>
                    <a:pt x="167" y="280"/>
                    <a:pt x="350" y="362"/>
                    <a:pt x="534" y="362"/>
                  </a:cubicBezTo>
                  <a:cubicBezTo>
                    <a:pt x="636" y="362"/>
                    <a:pt x="727" y="341"/>
                    <a:pt x="809" y="301"/>
                  </a:cubicBezTo>
                  <a:cubicBezTo>
                    <a:pt x="898" y="247"/>
                    <a:pt x="846" y="131"/>
                    <a:pt x="770" y="131"/>
                  </a:cubicBezTo>
                  <a:cubicBezTo>
                    <a:pt x="760" y="131"/>
                    <a:pt x="749" y="133"/>
                    <a:pt x="737" y="138"/>
                  </a:cubicBezTo>
                  <a:cubicBezTo>
                    <a:pt x="672" y="170"/>
                    <a:pt x="602" y="186"/>
                    <a:pt x="532" y="186"/>
                  </a:cubicBezTo>
                  <a:cubicBezTo>
                    <a:pt x="405" y="186"/>
                    <a:pt x="279" y="134"/>
                    <a:pt x="188" y="36"/>
                  </a:cubicBezTo>
                  <a:cubicBezTo>
                    <a:pt x="171" y="11"/>
                    <a:pt x="148" y="0"/>
                    <a:pt x="125" y="0"/>
                  </a:cubicBezTo>
                  <a:close/>
                </a:path>
              </a:pathLst>
            </a:custGeom>
            <a:solidFill>
              <a:srgbClr val="C974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4"/>
            <p:cNvSpPr/>
            <p:nvPr/>
          </p:nvSpPr>
          <p:spPr>
            <a:xfrm>
              <a:off x="1889102" y="2559989"/>
              <a:ext cx="503404" cy="786610"/>
            </a:xfrm>
            <a:custGeom>
              <a:avLst/>
              <a:gdLst/>
              <a:ahLst/>
              <a:cxnLst/>
              <a:rect l="l" t="t" r="r" b="b"/>
              <a:pathLst>
                <a:path w="6895" h="10774" extrusionOk="0">
                  <a:moveTo>
                    <a:pt x="3453" y="1"/>
                  </a:moveTo>
                  <a:lnTo>
                    <a:pt x="2017" y="296"/>
                  </a:lnTo>
                  <a:cubicBezTo>
                    <a:pt x="1457" y="408"/>
                    <a:pt x="1060" y="907"/>
                    <a:pt x="1080" y="1487"/>
                  </a:cubicBezTo>
                  <a:lnTo>
                    <a:pt x="1325" y="7342"/>
                  </a:lnTo>
                  <a:lnTo>
                    <a:pt x="1" y="10774"/>
                  </a:lnTo>
                  <a:lnTo>
                    <a:pt x="6894" y="10774"/>
                  </a:lnTo>
                  <a:lnTo>
                    <a:pt x="5581" y="7342"/>
                  </a:lnTo>
                  <a:lnTo>
                    <a:pt x="5815" y="1487"/>
                  </a:lnTo>
                  <a:cubicBezTo>
                    <a:pt x="5846" y="907"/>
                    <a:pt x="5449" y="408"/>
                    <a:pt x="4889" y="296"/>
                  </a:cubicBezTo>
                  <a:lnTo>
                    <a:pt x="3453" y="1"/>
                  </a:lnTo>
                  <a:close/>
                </a:path>
              </a:pathLst>
            </a:custGeom>
            <a:solidFill>
              <a:srgbClr val="9C5B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4"/>
            <p:cNvSpPr/>
            <p:nvPr/>
          </p:nvSpPr>
          <p:spPr>
            <a:xfrm>
              <a:off x="1912904" y="2577146"/>
              <a:ext cx="403015" cy="713746"/>
            </a:xfrm>
            <a:custGeom>
              <a:avLst/>
              <a:gdLst/>
              <a:ahLst/>
              <a:cxnLst/>
              <a:rect l="l" t="t" r="r" b="b"/>
              <a:pathLst>
                <a:path w="5520" h="9776" extrusionOk="0">
                  <a:moveTo>
                    <a:pt x="1956" y="0"/>
                  </a:moveTo>
                  <a:lnTo>
                    <a:pt x="1681" y="61"/>
                  </a:lnTo>
                  <a:cubicBezTo>
                    <a:pt x="1131" y="173"/>
                    <a:pt x="734" y="672"/>
                    <a:pt x="754" y="1252"/>
                  </a:cubicBezTo>
                  <a:lnTo>
                    <a:pt x="999" y="7107"/>
                  </a:lnTo>
                  <a:lnTo>
                    <a:pt x="1" y="9704"/>
                  </a:lnTo>
                  <a:lnTo>
                    <a:pt x="5499" y="9775"/>
                  </a:lnTo>
                  <a:lnTo>
                    <a:pt x="5499" y="7759"/>
                  </a:lnTo>
                  <a:lnTo>
                    <a:pt x="5245" y="7107"/>
                  </a:lnTo>
                  <a:lnTo>
                    <a:pt x="5489" y="1252"/>
                  </a:lnTo>
                  <a:cubicBezTo>
                    <a:pt x="5520" y="672"/>
                    <a:pt x="5123" y="173"/>
                    <a:pt x="4563" y="61"/>
                  </a:cubicBezTo>
                  <a:lnTo>
                    <a:pt x="4288" y="0"/>
                  </a:lnTo>
                  <a:cubicBezTo>
                    <a:pt x="4288" y="0"/>
                    <a:pt x="4145" y="886"/>
                    <a:pt x="3229" y="886"/>
                  </a:cubicBezTo>
                  <a:cubicBezTo>
                    <a:pt x="2322" y="886"/>
                    <a:pt x="1956" y="0"/>
                    <a:pt x="1956" y="0"/>
                  </a:cubicBezTo>
                  <a:close/>
                </a:path>
              </a:pathLst>
            </a:custGeom>
            <a:solidFill>
              <a:srgbClr val="93C2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4"/>
            <p:cNvSpPr/>
            <p:nvPr/>
          </p:nvSpPr>
          <p:spPr>
            <a:xfrm>
              <a:off x="1893629" y="2564442"/>
              <a:ext cx="442368" cy="751711"/>
            </a:xfrm>
            <a:custGeom>
              <a:avLst/>
              <a:gdLst/>
              <a:ahLst/>
              <a:cxnLst/>
              <a:rect l="l" t="t" r="r" b="b"/>
              <a:pathLst>
                <a:path w="6059" h="10296" extrusionOk="0">
                  <a:moveTo>
                    <a:pt x="2261" y="1"/>
                  </a:moveTo>
                  <a:cubicBezTo>
                    <a:pt x="1436" y="143"/>
                    <a:pt x="1069" y="408"/>
                    <a:pt x="855" y="958"/>
                  </a:cubicBezTo>
                  <a:cubicBezTo>
                    <a:pt x="642" y="1518"/>
                    <a:pt x="947" y="5897"/>
                    <a:pt x="825" y="6894"/>
                  </a:cubicBezTo>
                  <a:cubicBezTo>
                    <a:pt x="703" y="7892"/>
                    <a:pt x="0" y="10020"/>
                    <a:pt x="0" y="10020"/>
                  </a:cubicBezTo>
                  <a:lnTo>
                    <a:pt x="6059" y="10295"/>
                  </a:lnTo>
                  <a:lnTo>
                    <a:pt x="5804" y="6752"/>
                  </a:lnTo>
                  <a:cubicBezTo>
                    <a:pt x="5804" y="6752"/>
                    <a:pt x="5957" y="2343"/>
                    <a:pt x="5926" y="1640"/>
                  </a:cubicBezTo>
                  <a:cubicBezTo>
                    <a:pt x="5885" y="938"/>
                    <a:pt x="5631" y="571"/>
                    <a:pt x="5356" y="367"/>
                  </a:cubicBezTo>
                  <a:cubicBezTo>
                    <a:pt x="5071" y="164"/>
                    <a:pt x="4470" y="1"/>
                    <a:pt x="4470" y="1"/>
                  </a:cubicBezTo>
                  <a:lnTo>
                    <a:pt x="4470" y="1"/>
                  </a:lnTo>
                  <a:cubicBezTo>
                    <a:pt x="4480" y="1060"/>
                    <a:pt x="4042" y="4033"/>
                    <a:pt x="4042" y="4033"/>
                  </a:cubicBezTo>
                  <a:cubicBezTo>
                    <a:pt x="3340" y="2699"/>
                    <a:pt x="2261" y="1"/>
                    <a:pt x="22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4"/>
            <p:cNvSpPr/>
            <p:nvPr/>
          </p:nvSpPr>
          <p:spPr>
            <a:xfrm>
              <a:off x="1912904" y="2616572"/>
              <a:ext cx="212678" cy="501068"/>
            </a:xfrm>
            <a:custGeom>
              <a:avLst/>
              <a:gdLst/>
              <a:ahLst/>
              <a:cxnLst/>
              <a:rect l="l" t="t" r="r" b="b"/>
              <a:pathLst>
                <a:path w="2913" h="6863" extrusionOk="0">
                  <a:moveTo>
                    <a:pt x="787" y="0"/>
                  </a:moveTo>
                  <a:cubicBezTo>
                    <a:pt x="733" y="0"/>
                    <a:pt x="677" y="7"/>
                    <a:pt x="622" y="20"/>
                  </a:cubicBezTo>
                  <a:cubicBezTo>
                    <a:pt x="235" y="112"/>
                    <a:pt x="1" y="488"/>
                    <a:pt x="92" y="875"/>
                  </a:cubicBezTo>
                  <a:lnTo>
                    <a:pt x="1528" y="6863"/>
                  </a:lnTo>
                  <a:lnTo>
                    <a:pt x="2913" y="6537"/>
                  </a:lnTo>
                  <a:lnTo>
                    <a:pt x="1477" y="539"/>
                  </a:lnTo>
                  <a:cubicBezTo>
                    <a:pt x="1399" y="218"/>
                    <a:pt x="1106" y="0"/>
                    <a:pt x="787" y="0"/>
                  </a:cubicBezTo>
                  <a:close/>
                </a:path>
              </a:pathLst>
            </a:custGeom>
            <a:solidFill>
              <a:srgbClr val="D384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4"/>
            <p:cNvSpPr/>
            <p:nvPr/>
          </p:nvSpPr>
          <p:spPr>
            <a:xfrm>
              <a:off x="2046732" y="3038793"/>
              <a:ext cx="502601" cy="119006"/>
            </a:xfrm>
            <a:custGeom>
              <a:avLst/>
              <a:gdLst/>
              <a:ahLst/>
              <a:cxnLst/>
              <a:rect l="l" t="t" r="r" b="b"/>
              <a:pathLst>
                <a:path w="6884" h="1630" extrusionOk="0">
                  <a:moveTo>
                    <a:pt x="102" y="0"/>
                  </a:moveTo>
                  <a:lnTo>
                    <a:pt x="1" y="1416"/>
                  </a:lnTo>
                  <a:lnTo>
                    <a:pt x="6823" y="1629"/>
                  </a:lnTo>
                  <a:lnTo>
                    <a:pt x="6884" y="794"/>
                  </a:lnTo>
                  <a:lnTo>
                    <a:pt x="102" y="0"/>
                  </a:lnTo>
                  <a:close/>
                </a:path>
              </a:pathLst>
            </a:custGeom>
            <a:solidFill>
              <a:srgbClr val="9C5B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4"/>
            <p:cNvSpPr/>
            <p:nvPr/>
          </p:nvSpPr>
          <p:spPr>
            <a:xfrm>
              <a:off x="1869828" y="2579336"/>
              <a:ext cx="568018" cy="600726"/>
            </a:xfrm>
            <a:custGeom>
              <a:avLst/>
              <a:gdLst/>
              <a:ahLst/>
              <a:cxnLst/>
              <a:rect l="l" t="t" r="r" b="b"/>
              <a:pathLst>
                <a:path w="7780" h="8228" extrusionOk="0">
                  <a:moveTo>
                    <a:pt x="1884" y="1"/>
                  </a:moveTo>
                  <a:cubicBezTo>
                    <a:pt x="1884" y="1"/>
                    <a:pt x="784" y="377"/>
                    <a:pt x="469" y="1131"/>
                  </a:cubicBezTo>
                  <a:cubicBezTo>
                    <a:pt x="0" y="2220"/>
                    <a:pt x="723" y="7892"/>
                    <a:pt x="1762" y="8106"/>
                  </a:cubicBezTo>
                  <a:cubicBezTo>
                    <a:pt x="2197" y="8201"/>
                    <a:pt x="3303" y="8228"/>
                    <a:pt x="4434" y="8228"/>
                  </a:cubicBezTo>
                  <a:cubicBezTo>
                    <a:pt x="5976" y="8228"/>
                    <a:pt x="7566" y="8177"/>
                    <a:pt x="7566" y="8177"/>
                  </a:cubicBezTo>
                  <a:cubicBezTo>
                    <a:pt x="7566" y="8177"/>
                    <a:pt x="7780" y="7261"/>
                    <a:pt x="7606" y="6680"/>
                  </a:cubicBezTo>
                  <a:cubicBezTo>
                    <a:pt x="7606" y="6680"/>
                    <a:pt x="3768" y="6395"/>
                    <a:pt x="3503" y="6161"/>
                  </a:cubicBezTo>
                  <a:cubicBezTo>
                    <a:pt x="3238" y="5937"/>
                    <a:pt x="2291" y="988"/>
                    <a:pt x="2138" y="734"/>
                  </a:cubicBezTo>
                  <a:cubicBezTo>
                    <a:pt x="2026" y="499"/>
                    <a:pt x="1945" y="245"/>
                    <a:pt x="188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4"/>
            <p:cNvSpPr/>
            <p:nvPr/>
          </p:nvSpPr>
          <p:spPr>
            <a:xfrm>
              <a:off x="2008109" y="2092720"/>
              <a:ext cx="266194" cy="212167"/>
            </a:xfrm>
            <a:custGeom>
              <a:avLst/>
              <a:gdLst/>
              <a:ahLst/>
              <a:cxnLst/>
              <a:rect l="l" t="t" r="r" b="b"/>
              <a:pathLst>
                <a:path w="3646" h="2906" extrusionOk="0">
                  <a:moveTo>
                    <a:pt x="2296" y="1"/>
                  </a:moveTo>
                  <a:cubicBezTo>
                    <a:pt x="1138" y="1"/>
                    <a:pt x="129" y="891"/>
                    <a:pt x="31" y="2094"/>
                  </a:cubicBezTo>
                  <a:cubicBezTo>
                    <a:pt x="0" y="2257"/>
                    <a:pt x="31" y="2419"/>
                    <a:pt x="92" y="2572"/>
                  </a:cubicBezTo>
                  <a:cubicBezTo>
                    <a:pt x="206" y="2793"/>
                    <a:pt x="452" y="2906"/>
                    <a:pt x="696" y="2906"/>
                  </a:cubicBezTo>
                  <a:cubicBezTo>
                    <a:pt x="778" y="2906"/>
                    <a:pt x="860" y="2893"/>
                    <a:pt x="937" y="2868"/>
                  </a:cubicBezTo>
                  <a:cubicBezTo>
                    <a:pt x="1242" y="2735"/>
                    <a:pt x="1497" y="2511"/>
                    <a:pt x="1639" y="2216"/>
                  </a:cubicBezTo>
                  <a:cubicBezTo>
                    <a:pt x="1741" y="2043"/>
                    <a:pt x="1833" y="1849"/>
                    <a:pt x="1996" y="1727"/>
                  </a:cubicBezTo>
                  <a:cubicBezTo>
                    <a:pt x="2250" y="1544"/>
                    <a:pt x="2597" y="1605"/>
                    <a:pt x="2902" y="1523"/>
                  </a:cubicBezTo>
                  <a:cubicBezTo>
                    <a:pt x="3146" y="1452"/>
                    <a:pt x="3350" y="1279"/>
                    <a:pt x="3472" y="1065"/>
                  </a:cubicBezTo>
                  <a:cubicBezTo>
                    <a:pt x="3554" y="882"/>
                    <a:pt x="3645" y="505"/>
                    <a:pt x="3513" y="342"/>
                  </a:cubicBezTo>
                  <a:cubicBezTo>
                    <a:pt x="3371" y="179"/>
                    <a:pt x="2994" y="98"/>
                    <a:pt x="2800" y="57"/>
                  </a:cubicBezTo>
                  <a:cubicBezTo>
                    <a:pt x="2631" y="19"/>
                    <a:pt x="2462" y="1"/>
                    <a:pt x="2296"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4"/>
            <p:cNvSpPr/>
            <p:nvPr/>
          </p:nvSpPr>
          <p:spPr>
            <a:xfrm>
              <a:off x="2247437" y="2105059"/>
              <a:ext cx="116086" cy="170551"/>
            </a:xfrm>
            <a:custGeom>
              <a:avLst/>
              <a:gdLst/>
              <a:ahLst/>
              <a:cxnLst/>
              <a:rect l="l" t="t" r="r" b="b"/>
              <a:pathLst>
                <a:path w="1590" h="2336" extrusionOk="0">
                  <a:moveTo>
                    <a:pt x="224" y="0"/>
                  </a:moveTo>
                  <a:cubicBezTo>
                    <a:pt x="187" y="0"/>
                    <a:pt x="152" y="9"/>
                    <a:pt x="123" y="31"/>
                  </a:cubicBezTo>
                  <a:cubicBezTo>
                    <a:pt x="1" y="122"/>
                    <a:pt x="31" y="438"/>
                    <a:pt x="52" y="570"/>
                  </a:cubicBezTo>
                  <a:cubicBezTo>
                    <a:pt x="103" y="978"/>
                    <a:pt x="347" y="1334"/>
                    <a:pt x="714" y="1528"/>
                  </a:cubicBezTo>
                  <a:cubicBezTo>
                    <a:pt x="815" y="1578"/>
                    <a:pt x="938" y="1619"/>
                    <a:pt x="1039" y="1680"/>
                  </a:cubicBezTo>
                  <a:cubicBezTo>
                    <a:pt x="1141" y="1741"/>
                    <a:pt x="1223" y="1833"/>
                    <a:pt x="1253" y="1955"/>
                  </a:cubicBezTo>
                  <a:cubicBezTo>
                    <a:pt x="1274" y="2026"/>
                    <a:pt x="1253" y="2098"/>
                    <a:pt x="1263" y="2169"/>
                  </a:cubicBezTo>
                  <a:cubicBezTo>
                    <a:pt x="1274" y="2240"/>
                    <a:pt x="1314" y="2301"/>
                    <a:pt x="1375" y="2332"/>
                  </a:cubicBezTo>
                  <a:cubicBezTo>
                    <a:pt x="1388" y="2335"/>
                    <a:pt x="1399" y="2336"/>
                    <a:pt x="1411" y="2336"/>
                  </a:cubicBezTo>
                  <a:cubicBezTo>
                    <a:pt x="1488" y="2336"/>
                    <a:pt x="1551" y="2281"/>
                    <a:pt x="1569" y="2210"/>
                  </a:cubicBezTo>
                  <a:cubicBezTo>
                    <a:pt x="1589" y="2128"/>
                    <a:pt x="1589" y="2037"/>
                    <a:pt x="1559" y="1955"/>
                  </a:cubicBezTo>
                  <a:cubicBezTo>
                    <a:pt x="1457" y="1558"/>
                    <a:pt x="1304" y="1171"/>
                    <a:pt x="1101" y="805"/>
                  </a:cubicBezTo>
                  <a:cubicBezTo>
                    <a:pt x="999" y="601"/>
                    <a:pt x="856" y="407"/>
                    <a:pt x="683" y="245"/>
                  </a:cubicBezTo>
                  <a:cubicBezTo>
                    <a:pt x="593" y="162"/>
                    <a:pt x="382" y="0"/>
                    <a:pt x="224" y="0"/>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4"/>
            <p:cNvSpPr/>
            <p:nvPr/>
          </p:nvSpPr>
          <p:spPr>
            <a:xfrm>
              <a:off x="2022200" y="2155582"/>
              <a:ext cx="242466" cy="151715"/>
            </a:xfrm>
            <a:custGeom>
              <a:avLst/>
              <a:gdLst/>
              <a:ahLst/>
              <a:cxnLst/>
              <a:rect l="l" t="t" r="r" b="b"/>
              <a:pathLst>
                <a:path w="3321" h="2078" extrusionOk="0">
                  <a:moveTo>
                    <a:pt x="3290" y="1"/>
                  </a:moveTo>
                  <a:cubicBezTo>
                    <a:pt x="3269" y="1"/>
                    <a:pt x="3259" y="21"/>
                    <a:pt x="3259" y="41"/>
                  </a:cubicBezTo>
                  <a:cubicBezTo>
                    <a:pt x="3259" y="347"/>
                    <a:pt x="3076" y="622"/>
                    <a:pt x="2801" y="754"/>
                  </a:cubicBezTo>
                  <a:cubicBezTo>
                    <a:pt x="2658" y="815"/>
                    <a:pt x="2505" y="846"/>
                    <a:pt x="2353" y="866"/>
                  </a:cubicBezTo>
                  <a:cubicBezTo>
                    <a:pt x="2139" y="876"/>
                    <a:pt x="1925" y="937"/>
                    <a:pt x="1752" y="1060"/>
                  </a:cubicBezTo>
                  <a:cubicBezTo>
                    <a:pt x="1630" y="1172"/>
                    <a:pt x="1538" y="1304"/>
                    <a:pt x="1467" y="1446"/>
                  </a:cubicBezTo>
                  <a:cubicBezTo>
                    <a:pt x="1426" y="1548"/>
                    <a:pt x="1365" y="1640"/>
                    <a:pt x="1294" y="1721"/>
                  </a:cubicBezTo>
                  <a:cubicBezTo>
                    <a:pt x="1137" y="1913"/>
                    <a:pt x="914" y="2007"/>
                    <a:pt x="692" y="2007"/>
                  </a:cubicBezTo>
                  <a:cubicBezTo>
                    <a:pt x="453" y="2007"/>
                    <a:pt x="215" y="1897"/>
                    <a:pt x="62" y="1681"/>
                  </a:cubicBezTo>
                  <a:cubicBezTo>
                    <a:pt x="56" y="1669"/>
                    <a:pt x="46" y="1664"/>
                    <a:pt x="37" y="1664"/>
                  </a:cubicBezTo>
                  <a:cubicBezTo>
                    <a:pt x="31" y="1664"/>
                    <a:pt x="25" y="1666"/>
                    <a:pt x="21" y="1670"/>
                  </a:cubicBezTo>
                  <a:cubicBezTo>
                    <a:pt x="1" y="1681"/>
                    <a:pt x="1" y="1701"/>
                    <a:pt x="11" y="1721"/>
                  </a:cubicBezTo>
                  <a:cubicBezTo>
                    <a:pt x="164" y="1925"/>
                    <a:pt x="408" y="2057"/>
                    <a:pt x="662" y="2078"/>
                  </a:cubicBezTo>
                  <a:lnTo>
                    <a:pt x="693" y="2078"/>
                  </a:lnTo>
                  <a:cubicBezTo>
                    <a:pt x="948" y="2078"/>
                    <a:pt x="1192" y="1966"/>
                    <a:pt x="1355" y="1772"/>
                  </a:cubicBezTo>
                  <a:cubicBezTo>
                    <a:pt x="1426" y="1681"/>
                    <a:pt x="1487" y="1579"/>
                    <a:pt x="1538" y="1477"/>
                  </a:cubicBezTo>
                  <a:cubicBezTo>
                    <a:pt x="1599" y="1345"/>
                    <a:pt x="1681" y="1222"/>
                    <a:pt x="1793" y="1121"/>
                  </a:cubicBezTo>
                  <a:cubicBezTo>
                    <a:pt x="1966" y="998"/>
                    <a:pt x="2159" y="937"/>
                    <a:pt x="2363" y="927"/>
                  </a:cubicBezTo>
                  <a:cubicBezTo>
                    <a:pt x="2526" y="917"/>
                    <a:pt x="2679" y="876"/>
                    <a:pt x="2831" y="815"/>
                  </a:cubicBezTo>
                  <a:cubicBezTo>
                    <a:pt x="3127" y="673"/>
                    <a:pt x="3320" y="367"/>
                    <a:pt x="3320" y="41"/>
                  </a:cubicBezTo>
                  <a:cubicBezTo>
                    <a:pt x="3320" y="21"/>
                    <a:pt x="3310" y="1"/>
                    <a:pt x="3290"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4"/>
            <p:cNvSpPr/>
            <p:nvPr/>
          </p:nvSpPr>
          <p:spPr>
            <a:xfrm>
              <a:off x="2341621" y="2258235"/>
              <a:ext cx="63519" cy="401482"/>
            </a:xfrm>
            <a:custGeom>
              <a:avLst/>
              <a:gdLst/>
              <a:ahLst/>
              <a:cxnLst/>
              <a:rect l="l" t="t" r="r" b="b"/>
              <a:pathLst>
                <a:path w="870" h="5499" extrusionOk="0">
                  <a:moveTo>
                    <a:pt x="347" y="1"/>
                  </a:moveTo>
                  <a:cubicBezTo>
                    <a:pt x="324" y="1"/>
                    <a:pt x="306" y="24"/>
                    <a:pt x="320" y="51"/>
                  </a:cubicBezTo>
                  <a:cubicBezTo>
                    <a:pt x="595" y="509"/>
                    <a:pt x="534" y="1099"/>
                    <a:pt x="442" y="1558"/>
                  </a:cubicBezTo>
                  <a:cubicBezTo>
                    <a:pt x="422" y="1629"/>
                    <a:pt x="411" y="1710"/>
                    <a:pt x="391" y="1792"/>
                  </a:cubicBezTo>
                  <a:cubicBezTo>
                    <a:pt x="299" y="2230"/>
                    <a:pt x="208" y="2678"/>
                    <a:pt x="289" y="3126"/>
                  </a:cubicBezTo>
                  <a:cubicBezTo>
                    <a:pt x="340" y="3340"/>
                    <a:pt x="422" y="3564"/>
                    <a:pt x="513" y="3767"/>
                  </a:cubicBezTo>
                  <a:cubicBezTo>
                    <a:pt x="544" y="3849"/>
                    <a:pt x="584" y="3940"/>
                    <a:pt x="615" y="4022"/>
                  </a:cubicBezTo>
                  <a:cubicBezTo>
                    <a:pt x="758" y="4399"/>
                    <a:pt x="798" y="4684"/>
                    <a:pt x="727" y="4938"/>
                  </a:cubicBezTo>
                  <a:cubicBezTo>
                    <a:pt x="652" y="5190"/>
                    <a:pt x="407" y="5433"/>
                    <a:pt x="131" y="5433"/>
                  </a:cubicBezTo>
                  <a:cubicBezTo>
                    <a:pt x="106" y="5433"/>
                    <a:pt x="81" y="5431"/>
                    <a:pt x="55" y="5427"/>
                  </a:cubicBezTo>
                  <a:cubicBezTo>
                    <a:pt x="50" y="5424"/>
                    <a:pt x="45" y="5423"/>
                    <a:pt x="41" y="5423"/>
                  </a:cubicBezTo>
                  <a:cubicBezTo>
                    <a:pt x="10" y="5423"/>
                    <a:pt x="0" y="5479"/>
                    <a:pt x="45" y="5488"/>
                  </a:cubicBezTo>
                  <a:cubicBezTo>
                    <a:pt x="75" y="5498"/>
                    <a:pt x="106" y="5498"/>
                    <a:pt x="136" y="5498"/>
                  </a:cubicBezTo>
                  <a:cubicBezTo>
                    <a:pt x="452" y="5498"/>
                    <a:pt x="717" y="5223"/>
                    <a:pt x="798" y="4959"/>
                  </a:cubicBezTo>
                  <a:cubicBezTo>
                    <a:pt x="870" y="4694"/>
                    <a:pt x="839" y="4378"/>
                    <a:pt x="686" y="4001"/>
                  </a:cubicBezTo>
                  <a:cubicBezTo>
                    <a:pt x="656" y="3920"/>
                    <a:pt x="615" y="3828"/>
                    <a:pt x="574" y="3747"/>
                  </a:cubicBezTo>
                  <a:cubicBezTo>
                    <a:pt x="483" y="3543"/>
                    <a:pt x="411" y="3329"/>
                    <a:pt x="360" y="3105"/>
                  </a:cubicBezTo>
                  <a:cubicBezTo>
                    <a:pt x="269" y="2678"/>
                    <a:pt x="371" y="2230"/>
                    <a:pt x="452" y="1802"/>
                  </a:cubicBezTo>
                  <a:cubicBezTo>
                    <a:pt x="472" y="1721"/>
                    <a:pt x="493" y="1649"/>
                    <a:pt x="503" y="1568"/>
                  </a:cubicBezTo>
                  <a:cubicBezTo>
                    <a:pt x="605" y="1099"/>
                    <a:pt x="676" y="499"/>
                    <a:pt x="381" y="20"/>
                  </a:cubicBezTo>
                  <a:cubicBezTo>
                    <a:pt x="371" y="7"/>
                    <a:pt x="358" y="1"/>
                    <a:pt x="347"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4"/>
            <p:cNvSpPr/>
            <p:nvPr/>
          </p:nvSpPr>
          <p:spPr>
            <a:xfrm>
              <a:off x="1801417" y="2161715"/>
              <a:ext cx="205961" cy="482377"/>
            </a:xfrm>
            <a:custGeom>
              <a:avLst/>
              <a:gdLst/>
              <a:ahLst/>
              <a:cxnLst/>
              <a:rect l="l" t="t" r="r" b="b"/>
              <a:pathLst>
                <a:path w="2821" h="6607" extrusionOk="0">
                  <a:moveTo>
                    <a:pt x="2790" y="1"/>
                  </a:moveTo>
                  <a:cubicBezTo>
                    <a:pt x="2783" y="1"/>
                    <a:pt x="2775" y="3"/>
                    <a:pt x="2770" y="8"/>
                  </a:cubicBezTo>
                  <a:cubicBezTo>
                    <a:pt x="2505" y="192"/>
                    <a:pt x="2312" y="507"/>
                    <a:pt x="2190" y="935"/>
                  </a:cubicBezTo>
                  <a:cubicBezTo>
                    <a:pt x="2149" y="1108"/>
                    <a:pt x="2108" y="1312"/>
                    <a:pt x="2078" y="1474"/>
                  </a:cubicBezTo>
                  <a:cubicBezTo>
                    <a:pt x="2057" y="1648"/>
                    <a:pt x="2017" y="1831"/>
                    <a:pt x="1976" y="1994"/>
                  </a:cubicBezTo>
                  <a:cubicBezTo>
                    <a:pt x="1874" y="2411"/>
                    <a:pt x="1691" y="2717"/>
                    <a:pt x="1446" y="2900"/>
                  </a:cubicBezTo>
                  <a:cubicBezTo>
                    <a:pt x="1314" y="2992"/>
                    <a:pt x="1161" y="3063"/>
                    <a:pt x="1008" y="3124"/>
                  </a:cubicBezTo>
                  <a:cubicBezTo>
                    <a:pt x="927" y="3155"/>
                    <a:pt x="835" y="3195"/>
                    <a:pt x="754" y="3236"/>
                  </a:cubicBezTo>
                  <a:cubicBezTo>
                    <a:pt x="581" y="3318"/>
                    <a:pt x="286" y="3521"/>
                    <a:pt x="245" y="3827"/>
                  </a:cubicBezTo>
                  <a:cubicBezTo>
                    <a:pt x="224" y="4040"/>
                    <a:pt x="316" y="4244"/>
                    <a:pt x="408" y="4438"/>
                  </a:cubicBezTo>
                  <a:cubicBezTo>
                    <a:pt x="510" y="4641"/>
                    <a:pt x="611" y="4845"/>
                    <a:pt x="550" y="5049"/>
                  </a:cubicBezTo>
                  <a:cubicBezTo>
                    <a:pt x="510" y="5150"/>
                    <a:pt x="438" y="5252"/>
                    <a:pt x="367" y="5334"/>
                  </a:cubicBezTo>
                  <a:cubicBezTo>
                    <a:pt x="306" y="5395"/>
                    <a:pt x="255" y="5466"/>
                    <a:pt x="214" y="5537"/>
                  </a:cubicBezTo>
                  <a:cubicBezTo>
                    <a:pt x="51" y="5833"/>
                    <a:pt x="112" y="6209"/>
                    <a:pt x="367" y="6433"/>
                  </a:cubicBezTo>
                  <a:cubicBezTo>
                    <a:pt x="499" y="6545"/>
                    <a:pt x="662" y="6606"/>
                    <a:pt x="835" y="6606"/>
                  </a:cubicBezTo>
                  <a:cubicBezTo>
                    <a:pt x="998" y="6606"/>
                    <a:pt x="1151" y="6556"/>
                    <a:pt x="1283" y="6454"/>
                  </a:cubicBezTo>
                  <a:cubicBezTo>
                    <a:pt x="1294" y="6443"/>
                    <a:pt x="1294" y="6423"/>
                    <a:pt x="1283" y="6403"/>
                  </a:cubicBezTo>
                  <a:cubicBezTo>
                    <a:pt x="1278" y="6398"/>
                    <a:pt x="1271" y="6395"/>
                    <a:pt x="1262" y="6395"/>
                  </a:cubicBezTo>
                  <a:cubicBezTo>
                    <a:pt x="1253" y="6395"/>
                    <a:pt x="1243" y="6398"/>
                    <a:pt x="1232" y="6403"/>
                  </a:cubicBezTo>
                  <a:cubicBezTo>
                    <a:pt x="1104" y="6505"/>
                    <a:pt x="966" y="6550"/>
                    <a:pt x="833" y="6550"/>
                  </a:cubicBezTo>
                  <a:cubicBezTo>
                    <a:pt x="386" y="6550"/>
                    <a:pt x="1" y="6047"/>
                    <a:pt x="275" y="5568"/>
                  </a:cubicBezTo>
                  <a:cubicBezTo>
                    <a:pt x="316" y="5507"/>
                    <a:pt x="367" y="5446"/>
                    <a:pt x="418" y="5385"/>
                  </a:cubicBezTo>
                  <a:cubicBezTo>
                    <a:pt x="499" y="5293"/>
                    <a:pt x="571" y="5191"/>
                    <a:pt x="611" y="5069"/>
                  </a:cubicBezTo>
                  <a:cubicBezTo>
                    <a:pt x="683" y="4845"/>
                    <a:pt x="581" y="4621"/>
                    <a:pt x="469" y="4407"/>
                  </a:cubicBezTo>
                  <a:cubicBezTo>
                    <a:pt x="387" y="4224"/>
                    <a:pt x="296" y="4030"/>
                    <a:pt x="316" y="3837"/>
                  </a:cubicBezTo>
                  <a:cubicBezTo>
                    <a:pt x="357" y="3552"/>
                    <a:pt x="622" y="3379"/>
                    <a:pt x="784" y="3297"/>
                  </a:cubicBezTo>
                  <a:cubicBezTo>
                    <a:pt x="866" y="3256"/>
                    <a:pt x="958" y="3226"/>
                    <a:pt x="1039" y="3185"/>
                  </a:cubicBezTo>
                  <a:cubicBezTo>
                    <a:pt x="1192" y="3124"/>
                    <a:pt x="1344" y="3043"/>
                    <a:pt x="1487" y="2951"/>
                  </a:cubicBezTo>
                  <a:cubicBezTo>
                    <a:pt x="1742" y="2757"/>
                    <a:pt x="1935" y="2442"/>
                    <a:pt x="2047" y="2014"/>
                  </a:cubicBezTo>
                  <a:cubicBezTo>
                    <a:pt x="2088" y="1841"/>
                    <a:pt x="2118" y="1668"/>
                    <a:pt x="2149" y="1495"/>
                  </a:cubicBezTo>
                  <a:cubicBezTo>
                    <a:pt x="2179" y="1312"/>
                    <a:pt x="2210" y="1128"/>
                    <a:pt x="2261" y="955"/>
                  </a:cubicBezTo>
                  <a:cubicBezTo>
                    <a:pt x="2373" y="538"/>
                    <a:pt x="2546" y="232"/>
                    <a:pt x="2801" y="59"/>
                  </a:cubicBezTo>
                  <a:cubicBezTo>
                    <a:pt x="2821" y="49"/>
                    <a:pt x="2821" y="29"/>
                    <a:pt x="2811" y="8"/>
                  </a:cubicBezTo>
                  <a:cubicBezTo>
                    <a:pt x="2806" y="3"/>
                    <a:pt x="2798" y="1"/>
                    <a:pt x="2790" y="1"/>
                  </a:cubicBez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4"/>
            <p:cNvSpPr/>
            <p:nvPr/>
          </p:nvSpPr>
          <p:spPr>
            <a:xfrm>
              <a:off x="2083164" y="2322850"/>
              <a:ext cx="254294" cy="151204"/>
            </a:xfrm>
            <a:custGeom>
              <a:avLst/>
              <a:gdLst/>
              <a:ahLst/>
              <a:cxnLst/>
              <a:rect l="l" t="t" r="r" b="b"/>
              <a:pathLst>
                <a:path w="3483" h="2071" extrusionOk="0">
                  <a:moveTo>
                    <a:pt x="377" y="1"/>
                  </a:moveTo>
                  <a:cubicBezTo>
                    <a:pt x="337" y="520"/>
                    <a:pt x="1" y="1080"/>
                    <a:pt x="1" y="1080"/>
                  </a:cubicBezTo>
                  <a:cubicBezTo>
                    <a:pt x="400" y="1705"/>
                    <a:pt x="1095" y="2071"/>
                    <a:pt x="1827" y="2071"/>
                  </a:cubicBezTo>
                  <a:cubicBezTo>
                    <a:pt x="1954" y="2071"/>
                    <a:pt x="2082" y="2060"/>
                    <a:pt x="2210" y="2037"/>
                  </a:cubicBezTo>
                  <a:cubicBezTo>
                    <a:pt x="3300" y="1640"/>
                    <a:pt x="3483" y="306"/>
                    <a:pt x="3483" y="306"/>
                  </a:cubicBezTo>
                  <a:lnTo>
                    <a:pt x="3483" y="306"/>
                  </a:lnTo>
                  <a:cubicBezTo>
                    <a:pt x="3235" y="328"/>
                    <a:pt x="2986" y="339"/>
                    <a:pt x="2738" y="339"/>
                  </a:cubicBezTo>
                  <a:cubicBezTo>
                    <a:pt x="1940" y="339"/>
                    <a:pt x="1147" y="226"/>
                    <a:pt x="3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4"/>
            <p:cNvSpPr/>
            <p:nvPr/>
          </p:nvSpPr>
          <p:spPr>
            <a:xfrm>
              <a:off x="2014023" y="2295325"/>
              <a:ext cx="118276" cy="111632"/>
            </a:xfrm>
            <a:custGeom>
              <a:avLst/>
              <a:gdLst/>
              <a:ahLst/>
              <a:cxnLst/>
              <a:rect l="l" t="t" r="r" b="b"/>
              <a:pathLst>
                <a:path w="1620" h="1529" extrusionOk="0">
                  <a:moveTo>
                    <a:pt x="437" y="1"/>
                  </a:moveTo>
                  <a:cubicBezTo>
                    <a:pt x="375" y="1"/>
                    <a:pt x="313" y="12"/>
                    <a:pt x="255" y="42"/>
                  </a:cubicBezTo>
                  <a:cubicBezTo>
                    <a:pt x="143" y="93"/>
                    <a:pt x="72" y="184"/>
                    <a:pt x="31" y="296"/>
                  </a:cubicBezTo>
                  <a:cubicBezTo>
                    <a:pt x="11" y="388"/>
                    <a:pt x="1" y="490"/>
                    <a:pt x="11" y="591"/>
                  </a:cubicBezTo>
                  <a:cubicBezTo>
                    <a:pt x="11" y="714"/>
                    <a:pt x="31" y="826"/>
                    <a:pt x="62" y="938"/>
                  </a:cubicBezTo>
                  <a:cubicBezTo>
                    <a:pt x="102" y="1060"/>
                    <a:pt x="174" y="1162"/>
                    <a:pt x="276" y="1243"/>
                  </a:cubicBezTo>
                  <a:cubicBezTo>
                    <a:pt x="388" y="1304"/>
                    <a:pt x="500" y="1355"/>
                    <a:pt x="622" y="1375"/>
                  </a:cubicBezTo>
                  <a:lnTo>
                    <a:pt x="1263" y="1528"/>
                  </a:lnTo>
                  <a:lnTo>
                    <a:pt x="1253" y="1406"/>
                  </a:lnTo>
                  <a:lnTo>
                    <a:pt x="662" y="1253"/>
                  </a:lnTo>
                  <a:cubicBezTo>
                    <a:pt x="550" y="1233"/>
                    <a:pt x="449" y="1192"/>
                    <a:pt x="357" y="1131"/>
                  </a:cubicBezTo>
                  <a:cubicBezTo>
                    <a:pt x="276" y="1080"/>
                    <a:pt x="225" y="989"/>
                    <a:pt x="194" y="897"/>
                  </a:cubicBezTo>
                  <a:cubicBezTo>
                    <a:pt x="163" y="795"/>
                    <a:pt x="153" y="693"/>
                    <a:pt x="153" y="591"/>
                  </a:cubicBezTo>
                  <a:cubicBezTo>
                    <a:pt x="143" y="510"/>
                    <a:pt x="143" y="429"/>
                    <a:pt x="163" y="337"/>
                  </a:cubicBezTo>
                  <a:cubicBezTo>
                    <a:pt x="184" y="266"/>
                    <a:pt x="235" y="205"/>
                    <a:pt x="306" y="164"/>
                  </a:cubicBezTo>
                  <a:cubicBezTo>
                    <a:pt x="345" y="147"/>
                    <a:pt x="387" y="140"/>
                    <a:pt x="428" y="140"/>
                  </a:cubicBezTo>
                  <a:cubicBezTo>
                    <a:pt x="540" y="140"/>
                    <a:pt x="655" y="188"/>
                    <a:pt x="744" y="225"/>
                  </a:cubicBezTo>
                  <a:cubicBezTo>
                    <a:pt x="1029" y="357"/>
                    <a:pt x="1294" y="510"/>
                    <a:pt x="1538" y="703"/>
                  </a:cubicBezTo>
                  <a:lnTo>
                    <a:pt x="1620" y="591"/>
                  </a:lnTo>
                  <a:cubicBezTo>
                    <a:pt x="1375" y="398"/>
                    <a:pt x="1090" y="235"/>
                    <a:pt x="805" y="103"/>
                  </a:cubicBezTo>
                  <a:cubicBezTo>
                    <a:pt x="701" y="54"/>
                    <a:pt x="568" y="1"/>
                    <a:pt x="4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4"/>
            <p:cNvSpPr/>
            <p:nvPr/>
          </p:nvSpPr>
          <p:spPr>
            <a:xfrm>
              <a:off x="1976131" y="2295179"/>
              <a:ext cx="91482" cy="85203"/>
            </a:xfrm>
            <a:custGeom>
              <a:avLst/>
              <a:gdLst/>
              <a:ahLst/>
              <a:cxnLst/>
              <a:rect l="l" t="t" r="r" b="b"/>
              <a:pathLst>
                <a:path w="1253" h="1167" extrusionOk="0">
                  <a:moveTo>
                    <a:pt x="495" y="0"/>
                  </a:moveTo>
                  <a:cubicBezTo>
                    <a:pt x="391" y="0"/>
                    <a:pt x="293" y="31"/>
                    <a:pt x="214" y="95"/>
                  </a:cubicBezTo>
                  <a:cubicBezTo>
                    <a:pt x="0" y="278"/>
                    <a:pt x="21" y="644"/>
                    <a:pt x="245" y="909"/>
                  </a:cubicBezTo>
                  <a:cubicBezTo>
                    <a:pt x="386" y="1076"/>
                    <a:pt x="576" y="1166"/>
                    <a:pt x="754" y="1166"/>
                  </a:cubicBezTo>
                  <a:cubicBezTo>
                    <a:pt x="857" y="1166"/>
                    <a:pt x="956" y="1136"/>
                    <a:pt x="1039" y="1072"/>
                  </a:cubicBezTo>
                  <a:cubicBezTo>
                    <a:pt x="1253" y="889"/>
                    <a:pt x="1232" y="532"/>
                    <a:pt x="1008" y="257"/>
                  </a:cubicBezTo>
                  <a:cubicBezTo>
                    <a:pt x="867" y="90"/>
                    <a:pt x="672" y="0"/>
                    <a:pt x="495" y="0"/>
                  </a:cubicBezTo>
                  <a:close/>
                </a:path>
              </a:pathLst>
            </a:custGeom>
            <a:solidFill>
              <a:srgbClr val="9C5B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4"/>
            <p:cNvSpPr/>
            <p:nvPr/>
          </p:nvSpPr>
          <p:spPr>
            <a:xfrm>
              <a:off x="1990222" y="2308978"/>
              <a:ext cx="52421" cy="54100"/>
            </a:xfrm>
            <a:custGeom>
              <a:avLst/>
              <a:gdLst/>
              <a:ahLst/>
              <a:cxnLst/>
              <a:rect l="l" t="t" r="r" b="b"/>
              <a:pathLst>
                <a:path w="718" h="741" extrusionOk="0">
                  <a:moveTo>
                    <a:pt x="338" y="1"/>
                  </a:moveTo>
                  <a:cubicBezTo>
                    <a:pt x="283" y="1"/>
                    <a:pt x="227" y="14"/>
                    <a:pt x="174" y="38"/>
                  </a:cubicBezTo>
                  <a:cubicBezTo>
                    <a:pt x="52" y="99"/>
                    <a:pt x="1" y="242"/>
                    <a:pt x="52" y="364"/>
                  </a:cubicBezTo>
                  <a:cubicBezTo>
                    <a:pt x="55" y="376"/>
                    <a:pt x="65" y="381"/>
                    <a:pt x="77" y="381"/>
                  </a:cubicBezTo>
                  <a:cubicBezTo>
                    <a:pt x="106" y="381"/>
                    <a:pt x="148" y="352"/>
                    <a:pt x="133" y="323"/>
                  </a:cubicBezTo>
                  <a:cubicBezTo>
                    <a:pt x="103" y="242"/>
                    <a:pt x="143" y="150"/>
                    <a:pt x="215" y="119"/>
                  </a:cubicBezTo>
                  <a:cubicBezTo>
                    <a:pt x="254" y="100"/>
                    <a:pt x="298" y="88"/>
                    <a:pt x="343" y="88"/>
                  </a:cubicBezTo>
                  <a:cubicBezTo>
                    <a:pt x="368" y="88"/>
                    <a:pt x="393" y="92"/>
                    <a:pt x="418" y="99"/>
                  </a:cubicBezTo>
                  <a:cubicBezTo>
                    <a:pt x="388" y="109"/>
                    <a:pt x="367" y="130"/>
                    <a:pt x="347" y="150"/>
                  </a:cubicBezTo>
                  <a:cubicBezTo>
                    <a:pt x="296" y="201"/>
                    <a:pt x="276" y="272"/>
                    <a:pt x="296" y="354"/>
                  </a:cubicBezTo>
                  <a:cubicBezTo>
                    <a:pt x="296" y="374"/>
                    <a:pt x="316" y="384"/>
                    <a:pt x="337" y="384"/>
                  </a:cubicBezTo>
                  <a:cubicBezTo>
                    <a:pt x="357" y="384"/>
                    <a:pt x="377" y="364"/>
                    <a:pt x="367" y="333"/>
                  </a:cubicBezTo>
                  <a:cubicBezTo>
                    <a:pt x="367" y="292"/>
                    <a:pt x="377" y="242"/>
                    <a:pt x="408" y="211"/>
                  </a:cubicBezTo>
                  <a:cubicBezTo>
                    <a:pt x="442" y="186"/>
                    <a:pt x="475" y="168"/>
                    <a:pt x="514" y="168"/>
                  </a:cubicBezTo>
                  <a:cubicBezTo>
                    <a:pt x="523" y="168"/>
                    <a:pt x="531" y="168"/>
                    <a:pt x="540" y="170"/>
                  </a:cubicBezTo>
                  <a:cubicBezTo>
                    <a:pt x="551" y="180"/>
                    <a:pt x="561" y="191"/>
                    <a:pt x="571" y="201"/>
                  </a:cubicBezTo>
                  <a:cubicBezTo>
                    <a:pt x="591" y="231"/>
                    <a:pt x="602" y="262"/>
                    <a:pt x="591" y="292"/>
                  </a:cubicBezTo>
                  <a:cubicBezTo>
                    <a:pt x="571" y="323"/>
                    <a:pt x="551" y="354"/>
                    <a:pt x="520" y="374"/>
                  </a:cubicBezTo>
                  <a:cubicBezTo>
                    <a:pt x="489" y="394"/>
                    <a:pt x="459" y="425"/>
                    <a:pt x="439" y="455"/>
                  </a:cubicBezTo>
                  <a:cubicBezTo>
                    <a:pt x="367" y="578"/>
                    <a:pt x="459" y="740"/>
                    <a:pt x="602" y="740"/>
                  </a:cubicBezTo>
                  <a:cubicBezTo>
                    <a:pt x="622" y="740"/>
                    <a:pt x="652" y="730"/>
                    <a:pt x="673" y="720"/>
                  </a:cubicBezTo>
                  <a:cubicBezTo>
                    <a:pt x="717" y="711"/>
                    <a:pt x="692" y="633"/>
                    <a:pt x="658" y="633"/>
                  </a:cubicBezTo>
                  <a:cubicBezTo>
                    <a:pt x="653" y="633"/>
                    <a:pt x="648" y="635"/>
                    <a:pt x="642" y="639"/>
                  </a:cubicBezTo>
                  <a:cubicBezTo>
                    <a:pt x="627" y="646"/>
                    <a:pt x="612" y="649"/>
                    <a:pt x="597" y="649"/>
                  </a:cubicBezTo>
                  <a:cubicBezTo>
                    <a:pt x="527" y="649"/>
                    <a:pt x="476" y="574"/>
                    <a:pt x="510" y="506"/>
                  </a:cubicBezTo>
                  <a:cubicBezTo>
                    <a:pt x="530" y="476"/>
                    <a:pt x="551" y="455"/>
                    <a:pt x="581" y="435"/>
                  </a:cubicBezTo>
                  <a:cubicBezTo>
                    <a:pt x="612" y="404"/>
                    <a:pt x="652" y="374"/>
                    <a:pt x="673" y="323"/>
                  </a:cubicBezTo>
                  <a:cubicBezTo>
                    <a:pt x="693" y="262"/>
                    <a:pt x="683" y="201"/>
                    <a:pt x="642" y="150"/>
                  </a:cubicBezTo>
                  <a:cubicBezTo>
                    <a:pt x="612" y="109"/>
                    <a:pt x="561" y="68"/>
                    <a:pt x="510" y="48"/>
                  </a:cubicBezTo>
                  <a:cubicBezTo>
                    <a:pt x="457" y="16"/>
                    <a:pt x="398" y="1"/>
                    <a:pt x="338" y="1"/>
                  </a:cubicBezTo>
                  <a:close/>
                </a:path>
              </a:pathLst>
            </a:custGeom>
            <a:solidFill>
              <a:srgbClr val="DC92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4"/>
            <p:cNvSpPr/>
            <p:nvPr/>
          </p:nvSpPr>
          <p:spPr>
            <a:xfrm>
              <a:off x="1966420" y="2567436"/>
              <a:ext cx="364393" cy="602259"/>
            </a:xfrm>
            <a:custGeom>
              <a:avLst/>
              <a:gdLst/>
              <a:ahLst/>
              <a:cxnLst/>
              <a:rect l="l" t="t" r="r" b="b"/>
              <a:pathLst>
                <a:path w="4991" h="8249" extrusionOk="0">
                  <a:moveTo>
                    <a:pt x="1060" y="1"/>
                  </a:moveTo>
                  <a:lnTo>
                    <a:pt x="989" y="21"/>
                  </a:lnTo>
                  <a:lnTo>
                    <a:pt x="642" y="1905"/>
                  </a:lnTo>
                  <a:cubicBezTo>
                    <a:pt x="632" y="1925"/>
                    <a:pt x="653" y="1945"/>
                    <a:pt x="663" y="1945"/>
                  </a:cubicBezTo>
                  <a:lnTo>
                    <a:pt x="1742" y="2251"/>
                  </a:lnTo>
                  <a:lnTo>
                    <a:pt x="1477" y="3279"/>
                  </a:lnTo>
                  <a:cubicBezTo>
                    <a:pt x="1477" y="3290"/>
                    <a:pt x="1477" y="3310"/>
                    <a:pt x="1498" y="3310"/>
                  </a:cubicBezTo>
                  <a:lnTo>
                    <a:pt x="2832" y="4033"/>
                  </a:lnTo>
                  <a:lnTo>
                    <a:pt x="2852" y="4033"/>
                  </a:lnTo>
                  <a:cubicBezTo>
                    <a:pt x="2862" y="4033"/>
                    <a:pt x="2872" y="4023"/>
                    <a:pt x="2883" y="4012"/>
                  </a:cubicBezTo>
                  <a:cubicBezTo>
                    <a:pt x="2883" y="3992"/>
                    <a:pt x="2883" y="3972"/>
                    <a:pt x="2862" y="3962"/>
                  </a:cubicBezTo>
                  <a:lnTo>
                    <a:pt x="1549" y="3259"/>
                  </a:lnTo>
                  <a:lnTo>
                    <a:pt x="1824" y="2231"/>
                  </a:lnTo>
                  <a:cubicBezTo>
                    <a:pt x="1824" y="2210"/>
                    <a:pt x="1813" y="2190"/>
                    <a:pt x="1803" y="2190"/>
                  </a:cubicBezTo>
                  <a:lnTo>
                    <a:pt x="714" y="1884"/>
                  </a:lnTo>
                  <a:lnTo>
                    <a:pt x="1060" y="1"/>
                  </a:lnTo>
                  <a:close/>
                  <a:moveTo>
                    <a:pt x="3728" y="41"/>
                  </a:moveTo>
                  <a:lnTo>
                    <a:pt x="4349" y="1487"/>
                  </a:lnTo>
                  <a:lnTo>
                    <a:pt x="3616" y="2119"/>
                  </a:lnTo>
                  <a:cubicBezTo>
                    <a:pt x="3605" y="2129"/>
                    <a:pt x="3595" y="2139"/>
                    <a:pt x="3605" y="2159"/>
                  </a:cubicBezTo>
                  <a:lnTo>
                    <a:pt x="4023" y="2903"/>
                  </a:lnTo>
                  <a:lnTo>
                    <a:pt x="3117" y="3972"/>
                  </a:lnTo>
                  <a:cubicBezTo>
                    <a:pt x="3107" y="3992"/>
                    <a:pt x="3117" y="4012"/>
                    <a:pt x="3127" y="4023"/>
                  </a:cubicBezTo>
                  <a:cubicBezTo>
                    <a:pt x="3137" y="4023"/>
                    <a:pt x="3147" y="4033"/>
                    <a:pt x="3147" y="4033"/>
                  </a:cubicBezTo>
                  <a:cubicBezTo>
                    <a:pt x="3157" y="4033"/>
                    <a:pt x="3168" y="4023"/>
                    <a:pt x="3178" y="4023"/>
                  </a:cubicBezTo>
                  <a:lnTo>
                    <a:pt x="4094" y="2923"/>
                  </a:lnTo>
                  <a:cubicBezTo>
                    <a:pt x="4104" y="2913"/>
                    <a:pt x="4104" y="2903"/>
                    <a:pt x="4094" y="2892"/>
                  </a:cubicBezTo>
                  <a:lnTo>
                    <a:pt x="3677" y="2149"/>
                  </a:lnTo>
                  <a:lnTo>
                    <a:pt x="4420" y="1528"/>
                  </a:lnTo>
                  <a:cubicBezTo>
                    <a:pt x="4430" y="1518"/>
                    <a:pt x="4430" y="1497"/>
                    <a:pt x="4430" y="1487"/>
                  </a:cubicBezTo>
                  <a:lnTo>
                    <a:pt x="3819" y="72"/>
                  </a:lnTo>
                  <a:lnTo>
                    <a:pt x="3728" y="41"/>
                  </a:lnTo>
                  <a:close/>
                  <a:moveTo>
                    <a:pt x="4919" y="1721"/>
                  </a:moveTo>
                  <a:cubicBezTo>
                    <a:pt x="4899" y="1721"/>
                    <a:pt x="4888" y="1742"/>
                    <a:pt x="4888" y="1762"/>
                  </a:cubicBezTo>
                  <a:cubicBezTo>
                    <a:pt x="4919" y="2852"/>
                    <a:pt x="4899" y="3941"/>
                    <a:pt x="4807" y="5031"/>
                  </a:cubicBezTo>
                  <a:cubicBezTo>
                    <a:pt x="4807" y="5051"/>
                    <a:pt x="4817" y="5061"/>
                    <a:pt x="4838" y="5061"/>
                  </a:cubicBezTo>
                  <a:cubicBezTo>
                    <a:pt x="4841" y="5063"/>
                    <a:pt x="4845" y="5064"/>
                    <a:pt x="4848" y="5064"/>
                  </a:cubicBezTo>
                  <a:cubicBezTo>
                    <a:pt x="4862" y="5064"/>
                    <a:pt x="4870" y="5047"/>
                    <a:pt x="4878" y="5031"/>
                  </a:cubicBezTo>
                  <a:cubicBezTo>
                    <a:pt x="4960" y="3941"/>
                    <a:pt x="4990" y="2852"/>
                    <a:pt x="4950" y="1752"/>
                  </a:cubicBezTo>
                  <a:cubicBezTo>
                    <a:pt x="4960" y="1742"/>
                    <a:pt x="4939" y="1721"/>
                    <a:pt x="4919" y="1721"/>
                  </a:cubicBezTo>
                  <a:close/>
                  <a:moveTo>
                    <a:pt x="3113" y="4387"/>
                  </a:moveTo>
                  <a:cubicBezTo>
                    <a:pt x="3111" y="4387"/>
                    <a:pt x="3108" y="4387"/>
                    <a:pt x="3107" y="4389"/>
                  </a:cubicBezTo>
                  <a:cubicBezTo>
                    <a:pt x="3086" y="4389"/>
                    <a:pt x="3066" y="4399"/>
                    <a:pt x="3076" y="4420"/>
                  </a:cubicBezTo>
                  <a:lnTo>
                    <a:pt x="3229" y="6090"/>
                  </a:lnTo>
                  <a:cubicBezTo>
                    <a:pt x="3229" y="6100"/>
                    <a:pt x="3239" y="6120"/>
                    <a:pt x="3259" y="6120"/>
                  </a:cubicBezTo>
                  <a:cubicBezTo>
                    <a:pt x="3269" y="6120"/>
                    <a:pt x="3290" y="6100"/>
                    <a:pt x="3290" y="6080"/>
                  </a:cubicBezTo>
                  <a:lnTo>
                    <a:pt x="3137" y="4420"/>
                  </a:lnTo>
                  <a:cubicBezTo>
                    <a:pt x="3137" y="4403"/>
                    <a:pt x="3124" y="4387"/>
                    <a:pt x="3113" y="4387"/>
                  </a:cubicBezTo>
                  <a:close/>
                  <a:moveTo>
                    <a:pt x="1050" y="3962"/>
                  </a:moveTo>
                  <a:cubicBezTo>
                    <a:pt x="1029" y="3972"/>
                    <a:pt x="1019" y="3992"/>
                    <a:pt x="1029" y="4002"/>
                  </a:cubicBezTo>
                  <a:lnTo>
                    <a:pt x="1579" y="5957"/>
                  </a:lnTo>
                  <a:cubicBezTo>
                    <a:pt x="1630" y="6130"/>
                    <a:pt x="1701" y="6314"/>
                    <a:pt x="1854" y="6416"/>
                  </a:cubicBezTo>
                  <a:cubicBezTo>
                    <a:pt x="1956" y="6477"/>
                    <a:pt x="2078" y="6507"/>
                    <a:pt x="2200" y="6507"/>
                  </a:cubicBezTo>
                  <a:lnTo>
                    <a:pt x="4502" y="6701"/>
                  </a:lnTo>
                  <a:cubicBezTo>
                    <a:pt x="4522" y="6701"/>
                    <a:pt x="4532" y="6690"/>
                    <a:pt x="4532" y="6670"/>
                  </a:cubicBezTo>
                  <a:cubicBezTo>
                    <a:pt x="4532" y="6650"/>
                    <a:pt x="4522" y="6629"/>
                    <a:pt x="4502" y="6629"/>
                  </a:cubicBezTo>
                  <a:lnTo>
                    <a:pt x="2200" y="6436"/>
                  </a:lnTo>
                  <a:cubicBezTo>
                    <a:pt x="2088" y="6436"/>
                    <a:pt x="1986" y="6405"/>
                    <a:pt x="1885" y="6354"/>
                  </a:cubicBezTo>
                  <a:cubicBezTo>
                    <a:pt x="1762" y="6273"/>
                    <a:pt x="1701" y="6110"/>
                    <a:pt x="1650" y="5937"/>
                  </a:cubicBezTo>
                  <a:lnTo>
                    <a:pt x="1090" y="3992"/>
                  </a:lnTo>
                  <a:cubicBezTo>
                    <a:pt x="1090" y="3972"/>
                    <a:pt x="1070" y="3962"/>
                    <a:pt x="1050" y="3962"/>
                  </a:cubicBezTo>
                  <a:close/>
                  <a:moveTo>
                    <a:pt x="39" y="7701"/>
                  </a:moveTo>
                  <a:cubicBezTo>
                    <a:pt x="20" y="7701"/>
                    <a:pt x="1" y="7715"/>
                    <a:pt x="1" y="7739"/>
                  </a:cubicBezTo>
                  <a:cubicBezTo>
                    <a:pt x="42" y="7861"/>
                    <a:pt x="123" y="7953"/>
                    <a:pt x="225" y="8014"/>
                  </a:cubicBezTo>
                  <a:cubicBezTo>
                    <a:pt x="327" y="8075"/>
                    <a:pt x="439" y="8116"/>
                    <a:pt x="561" y="8136"/>
                  </a:cubicBezTo>
                  <a:cubicBezTo>
                    <a:pt x="877" y="8210"/>
                    <a:pt x="1197" y="8249"/>
                    <a:pt x="1519" y="8249"/>
                  </a:cubicBezTo>
                  <a:cubicBezTo>
                    <a:pt x="1685" y="8249"/>
                    <a:pt x="1851" y="8239"/>
                    <a:pt x="2017" y="8218"/>
                  </a:cubicBezTo>
                  <a:cubicBezTo>
                    <a:pt x="2037" y="8218"/>
                    <a:pt x="2048" y="8197"/>
                    <a:pt x="2048" y="8177"/>
                  </a:cubicBezTo>
                  <a:cubicBezTo>
                    <a:pt x="2048" y="8157"/>
                    <a:pt x="2027" y="8147"/>
                    <a:pt x="2007" y="8147"/>
                  </a:cubicBezTo>
                  <a:cubicBezTo>
                    <a:pt x="1841" y="8168"/>
                    <a:pt x="1674" y="8178"/>
                    <a:pt x="1507" y="8178"/>
                  </a:cubicBezTo>
                  <a:cubicBezTo>
                    <a:pt x="1192" y="8178"/>
                    <a:pt x="877" y="8142"/>
                    <a:pt x="571" y="8075"/>
                  </a:cubicBezTo>
                  <a:cubicBezTo>
                    <a:pt x="469" y="8045"/>
                    <a:pt x="357" y="8014"/>
                    <a:pt x="266" y="7963"/>
                  </a:cubicBezTo>
                  <a:cubicBezTo>
                    <a:pt x="174" y="7912"/>
                    <a:pt x="103" y="7821"/>
                    <a:pt x="72" y="7719"/>
                  </a:cubicBezTo>
                  <a:cubicBezTo>
                    <a:pt x="64" y="7707"/>
                    <a:pt x="51" y="7701"/>
                    <a:pt x="39" y="770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4"/>
            <p:cNvSpPr/>
            <p:nvPr/>
          </p:nvSpPr>
          <p:spPr>
            <a:xfrm>
              <a:off x="2508377" y="2687903"/>
              <a:ext cx="759888" cy="449085"/>
            </a:xfrm>
            <a:custGeom>
              <a:avLst/>
              <a:gdLst/>
              <a:ahLst/>
              <a:cxnLst/>
              <a:rect l="l" t="t" r="r" b="b"/>
              <a:pathLst>
                <a:path w="10408" h="6151" extrusionOk="0">
                  <a:moveTo>
                    <a:pt x="1274" y="0"/>
                  </a:moveTo>
                  <a:lnTo>
                    <a:pt x="1" y="6150"/>
                  </a:lnTo>
                  <a:lnTo>
                    <a:pt x="8870" y="6150"/>
                  </a:lnTo>
                  <a:lnTo>
                    <a:pt x="10407"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4"/>
            <p:cNvSpPr/>
            <p:nvPr/>
          </p:nvSpPr>
          <p:spPr>
            <a:xfrm>
              <a:off x="2506186" y="3136919"/>
              <a:ext cx="649789" cy="43149"/>
            </a:xfrm>
            <a:custGeom>
              <a:avLst/>
              <a:gdLst/>
              <a:ahLst/>
              <a:cxnLst/>
              <a:rect l="l" t="t" r="r" b="b"/>
              <a:pathLst>
                <a:path w="8900" h="591" extrusionOk="0">
                  <a:moveTo>
                    <a:pt x="0" y="0"/>
                  </a:moveTo>
                  <a:lnTo>
                    <a:pt x="0" y="591"/>
                  </a:lnTo>
                  <a:lnTo>
                    <a:pt x="8900" y="591"/>
                  </a:lnTo>
                  <a:lnTo>
                    <a:pt x="8900"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4"/>
            <p:cNvSpPr/>
            <p:nvPr/>
          </p:nvSpPr>
          <p:spPr>
            <a:xfrm>
              <a:off x="2176106" y="3136919"/>
              <a:ext cx="330881" cy="43149"/>
            </a:xfrm>
            <a:custGeom>
              <a:avLst/>
              <a:gdLst/>
              <a:ahLst/>
              <a:cxnLst/>
              <a:rect l="l" t="t" r="r" b="b"/>
              <a:pathLst>
                <a:path w="4532" h="591" extrusionOk="0">
                  <a:moveTo>
                    <a:pt x="0" y="0"/>
                  </a:moveTo>
                  <a:lnTo>
                    <a:pt x="0" y="591"/>
                  </a:lnTo>
                  <a:lnTo>
                    <a:pt x="4532" y="591"/>
                  </a:lnTo>
                  <a:lnTo>
                    <a:pt x="4532"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4"/>
            <p:cNvSpPr/>
            <p:nvPr/>
          </p:nvSpPr>
          <p:spPr>
            <a:xfrm>
              <a:off x="916750" y="3179995"/>
              <a:ext cx="3638380" cy="135434"/>
            </a:xfrm>
            <a:custGeom>
              <a:avLst/>
              <a:gdLst/>
              <a:ahLst/>
              <a:cxnLst/>
              <a:rect l="l" t="t" r="r" b="b"/>
              <a:pathLst>
                <a:path w="49834" h="1855" extrusionOk="0">
                  <a:moveTo>
                    <a:pt x="0" y="1"/>
                  </a:moveTo>
                  <a:lnTo>
                    <a:pt x="0" y="1854"/>
                  </a:lnTo>
                  <a:lnTo>
                    <a:pt x="49833" y="1854"/>
                  </a:lnTo>
                  <a:lnTo>
                    <a:pt x="49833" y="1"/>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4"/>
            <p:cNvSpPr/>
            <p:nvPr/>
          </p:nvSpPr>
          <p:spPr>
            <a:xfrm>
              <a:off x="2314388" y="3572574"/>
              <a:ext cx="842316" cy="843119"/>
            </a:xfrm>
            <a:custGeom>
              <a:avLst/>
              <a:gdLst/>
              <a:ahLst/>
              <a:cxnLst/>
              <a:rect l="l" t="t" r="r" b="b"/>
              <a:pathLst>
                <a:path w="11537" h="11548" extrusionOk="0">
                  <a:moveTo>
                    <a:pt x="5774" y="0"/>
                  </a:moveTo>
                  <a:cubicBezTo>
                    <a:pt x="2576" y="0"/>
                    <a:pt x="0" y="2576"/>
                    <a:pt x="0" y="5774"/>
                  </a:cubicBezTo>
                  <a:cubicBezTo>
                    <a:pt x="0" y="8971"/>
                    <a:pt x="2576" y="11547"/>
                    <a:pt x="5774" y="11547"/>
                  </a:cubicBezTo>
                  <a:cubicBezTo>
                    <a:pt x="8971" y="11547"/>
                    <a:pt x="11537" y="8971"/>
                    <a:pt x="11537" y="5774"/>
                  </a:cubicBezTo>
                  <a:cubicBezTo>
                    <a:pt x="11537" y="2576"/>
                    <a:pt x="8971" y="0"/>
                    <a:pt x="5774" y="0"/>
                  </a:cubicBezTo>
                  <a:close/>
                </a:path>
              </a:pathLst>
            </a:custGeom>
            <a:solidFill>
              <a:srgbClr val="DDD1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4"/>
            <p:cNvSpPr/>
            <p:nvPr/>
          </p:nvSpPr>
          <p:spPr>
            <a:xfrm>
              <a:off x="1050578" y="3315357"/>
              <a:ext cx="3370726" cy="192600"/>
            </a:xfrm>
            <a:custGeom>
              <a:avLst/>
              <a:gdLst/>
              <a:ahLst/>
              <a:cxnLst/>
              <a:rect l="l" t="t" r="r" b="b"/>
              <a:pathLst>
                <a:path w="46168" h="2638" extrusionOk="0">
                  <a:moveTo>
                    <a:pt x="0" y="0"/>
                  </a:moveTo>
                  <a:lnTo>
                    <a:pt x="0" y="988"/>
                  </a:lnTo>
                  <a:lnTo>
                    <a:pt x="46167" y="2637"/>
                  </a:lnTo>
                  <a:lnTo>
                    <a:pt x="4616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4"/>
            <p:cNvSpPr/>
            <p:nvPr/>
          </p:nvSpPr>
          <p:spPr>
            <a:xfrm>
              <a:off x="2314388" y="3527234"/>
              <a:ext cx="843119" cy="842316"/>
            </a:xfrm>
            <a:custGeom>
              <a:avLst/>
              <a:gdLst/>
              <a:ahLst/>
              <a:cxnLst/>
              <a:rect l="l" t="t" r="r" b="b"/>
              <a:pathLst>
                <a:path w="11548" h="11537" extrusionOk="0">
                  <a:moveTo>
                    <a:pt x="5792" y="0"/>
                  </a:moveTo>
                  <a:cubicBezTo>
                    <a:pt x="5786" y="0"/>
                    <a:pt x="5780" y="0"/>
                    <a:pt x="5774" y="0"/>
                  </a:cubicBezTo>
                  <a:cubicBezTo>
                    <a:pt x="2587" y="0"/>
                    <a:pt x="0" y="2576"/>
                    <a:pt x="0" y="5763"/>
                  </a:cubicBezTo>
                  <a:cubicBezTo>
                    <a:pt x="0" y="8950"/>
                    <a:pt x="2587" y="11537"/>
                    <a:pt x="5774" y="11537"/>
                  </a:cubicBezTo>
                  <a:cubicBezTo>
                    <a:pt x="8961" y="11537"/>
                    <a:pt x="11547" y="8950"/>
                    <a:pt x="11547" y="5763"/>
                  </a:cubicBezTo>
                  <a:cubicBezTo>
                    <a:pt x="11537" y="2582"/>
                    <a:pt x="8971" y="0"/>
                    <a:pt x="57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4"/>
            <p:cNvSpPr/>
            <p:nvPr/>
          </p:nvSpPr>
          <p:spPr>
            <a:xfrm>
              <a:off x="2312855" y="3555854"/>
              <a:ext cx="814865" cy="783981"/>
            </a:xfrm>
            <a:custGeom>
              <a:avLst/>
              <a:gdLst/>
              <a:ahLst/>
              <a:cxnLst/>
              <a:rect l="l" t="t" r="r" b="b"/>
              <a:pathLst>
                <a:path w="11161" h="10738" extrusionOk="0">
                  <a:moveTo>
                    <a:pt x="5795" y="76"/>
                  </a:moveTo>
                  <a:cubicBezTo>
                    <a:pt x="8717" y="76"/>
                    <a:pt x="11090" y="2449"/>
                    <a:pt x="11090" y="5371"/>
                  </a:cubicBezTo>
                  <a:cubicBezTo>
                    <a:pt x="11090" y="7510"/>
                    <a:pt x="9807" y="9444"/>
                    <a:pt x="7821" y="10269"/>
                  </a:cubicBezTo>
                  <a:cubicBezTo>
                    <a:pt x="7167" y="10539"/>
                    <a:pt x="6480" y="10670"/>
                    <a:pt x="5798" y="10670"/>
                  </a:cubicBezTo>
                  <a:cubicBezTo>
                    <a:pt x="4419" y="10670"/>
                    <a:pt x="3063" y="10133"/>
                    <a:pt x="2048" y="9118"/>
                  </a:cubicBezTo>
                  <a:cubicBezTo>
                    <a:pt x="530" y="7601"/>
                    <a:pt x="82" y="5320"/>
                    <a:pt x="897" y="3345"/>
                  </a:cubicBezTo>
                  <a:cubicBezTo>
                    <a:pt x="1722" y="1359"/>
                    <a:pt x="3646" y="76"/>
                    <a:pt x="5795" y="76"/>
                  </a:cubicBezTo>
                  <a:close/>
                  <a:moveTo>
                    <a:pt x="5793" y="1"/>
                  </a:moveTo>
                  <a:cubicBezTo>
                    <a:pt x="4396" y="1"/>
                    <a:pt x="3024" y="546"/>
                    <a:pt x="1997" y="1573"/>
                  </a:cubicBezTo>
                  <a:cubicBezTo>
                    <a:pt x="459" y="3111"/>
                    <a:pt x="1" y="5422"/>
                    <a:pt x="836" y="7428"/>
                  </a:cubicBezTo>
                  <a:cubicBezTo>
                    <a:pt x="1661" y="9434"/>
                    <a:pt x="3626" y="10737"/>
                    <a:pt x="5795" y="10737"/>
                  </a:cubicBezTo>
                  <a:cubicBezTo>
                    <a:pt x="8758" y="10737"/>
                    <a:pt x="11161" y="8334"/>
                    <a:pt x="11161" y="5371"/>
                  </a:cubicBezTo>
                  <a:cubicBezTo>
                    <a:pt x="11161" y="3202"/>
                    <a:pt x="9858" y="1237"/>
                    <a:pt x="7852" y="413"/>
                  </a:cubicBezTo>
                  <a:cubicBezTo>
                    <a:pt x="7186" y="135"/>
                    <a:pt x="6486" y="1"/>
                    <a:pt x="5793" y="1"/>
                  </a:cubicBezTo>
                  <a:close/>
                </a:path>
              </a:pathLst>
            </a:custGeom>
            <a:solidFill>
              <a:srgbClr val="A6D1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4"/>
            <p:cNvSpPr/>
            <p:nvPr/>
          </p:nvSpPr>
          <p:spPr>
            <a:xfrm>
              <a:off x="2490562" y="3702679"/>
              <a:ext cx="490700" cy="490700"/>
            </a:xfrm>
            <a:custGeom>
              <a:avLst/>
              <a:gdLst/>
              <a:ahLst/>
              <a:cxnLst/>
              <a:rect l="l" t="t" r="r" b="b"/>
              <a:pathLst>
                <a:path w="6721" h="6721" extrusionOk="0">
                  <a:moveTo>
                    <a:pt x="2353" y="0"/>
                  </a:moveTo>
                  <a:lnTo>
                    <a:pt x="2353" y="2352"/>
                  </a:lnTo>
                  <a:lnTo>
                    <a:pt x="1" y="2352"/>
                  </a:lnTo>
                  <a:lnTo>
                    <a:pt x="1" y="4368"/>
                  </a:lnTo>
                  <a:lnTo>
                    <a:pt x="2353" y="4368"/>
                  </a:lnTo>
                  <a:lnTo>
                    <a:pt x="2353" y="6721"/>
                  </a:lnTo>
                  <a:lnTo>
                    <a:pt x="4369" y="6721"/>
                  </a:lnTo>
                  <a:lnTo>
                    <a:pt x="4369" y="4368"/>
                  </a:lnTo>
                  <a:lnTo>
                    <a:pt x="6721" y="4368"/>
                  </a:lnTo>
                  <a:lnTo>
                    <a:pt x="6721" y="2352"/>
                  </a:lnTo>
                  <a:lnTo>
                    <a:pt x="4369" y="2352"/>
                  </a:lnTo>
                  <a:lnTo>
                    <a:pt x="4369" y="0"/>
                  </a:lnTo>
                  <a:close/>
                </a:path>
              </a:pathLst>
            </a:custGeom>
            <a:solidFill>
              <a:srgbClr val="A6D1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4"/>
            <p:cNvSpPr/>
            <p:nvPr/>
          </p:nvSpPr>
          <p:spPr>
            <a:xfrm>
              <a:off x="5408265" y="3226584"/>
              <a:ext cx="306049" cy="643842"/>
            </a:xfrm>
            <a:custGeom>
              <a:avLst/>
              <a:gdLst/>
              <a:ahLst/>
              <a:cxnLst/>
              <a:rect l="l" t="t" r="r" b="b"/>
              <a:pathLst>
                <a:path w="4512" h="9492" extrusionOk="0">
                  <a:moveTo>
                    <a:pt x="3335" y="1"/>
                  </a:moveTo>
                  <a:cubicBezTo>
                    <a:pt x="3327" y="1"/>
                    <a:pt x="3319" y="1"/>
                    <a:pt x="3310" y="1"/>
                  </a:cubicBezTo>
                  <a:cubicBezTo>
                    <a:pt x="2679" y="22"/>
                    <a:pt x="1997" y="429"/>
                    <a:pt x="1589" y="877"/>
                  </a:cubicBezTo>
                  <a:cubicBezTo>
                    <a:pt x="1080" y="1437"/>
                    <a:pt x="836" y="2170"/>
                    <a:pt x="897" y="2913"/>
                  </a:cubicBezTo>
                  <a:cubicBezTo>
                    <a:pt x="927" y="3280"/>
                    <a:pt x="1019" y="3647"/>
                    <a:pt x="958" y="4003"/>
                  </a:cubicBezTo>
                  <a:cubicBezTo>
                    <a:pt x="866" y="4431"/>
                    <a:pt x="551" y="4767"/>
                    <a:pt x="367" y="5154"/>
                  </a:cubicBezTo>
                  <a:cubicBezTo>
                    <a:pt x="1" y="5927"/>
                    <a:pt x="194" y="6874"/>
                    <a:pt x="642" y="7607"/>
                  </a:cubicBezTo>
                  <a:cubicBezTo>
                    <a:pt x="1121" y="8330"/>
                    <a:pt x="1711" y="8962"/>
                    <a:pt x="2394" y="9491"/>
                  </a:cubicBezTo>
                  <a:cubicBezTo>
                    <a:pt x="2414" y="8168"/>
                    <a:pt x="3941" y="7129"/>
                    <a:pt x="3972" y="5805"/>
                  </a:cubicBezTo>
                  <a:cubicBezTo>
                    <a:pt x="3982" y="5306"/>
                    <a:pt x="3779" y="4817"/>
                    <a:pt x="3829" y="4319"/>
                  </a:cubicBezTo>
                  <a:cubicBezTo>
                    <a:pt x="3891" y="3789"/>
                    <a:pt x="4237" y="3321"/>
                    <a:pt x="4379" y="2801"/>
                  </a:cubicBezTo>
                  <a:cubicBezTo>
                    <a:pt x="4512" y="2272"/>
                    <a:pt x="4481" y="1722"/>
                    <a:pt x="4298" y="1203"/>
                  </a:cubicBezTo>
                  <a:cubicBezTo>
                    <a:pt x="4137" y="721"/>
                    <a:pt x="3937" y="1"/>
                    <a:pt x="3335" y="1"/>
                  </a:cubicBez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4"/>
            <p:cNvSpPr/>
            <p:nvPr/>
          </p:nvSpPr>
          <p:spPr>
            <a:xfrm>
              <a:off x="5143728" y="3448320"/>
              <a:ext cx="393753" cy="488512"/>
            </a:xfrm>
            <a:custGeom>
              <a:avLst/>
              <a:gdLst/>
              <a:ahLst/>
              <a:cxnLst/>
              <a:rect l="l" t="t" r="r" b="b"/>
              <a:pathLst>
                <a:path w="5805" h="7202" extrusionOk="0">
                  <a:moveTo>
                    <a:pt x="795" y="1"/>
                  </a:moveTo>
                  <a:cubicBezTo>
                    <a:pt x="530" y="398"/>
                    <a:pt x="317" y="826"/>
                    <a:pt x="154" y="1284"/>
                  </a:cubicBezTo>
                  <a:cubicBezTo>
                    <a:pt x="21" y="1742"/>
                    <a:pt x="1" y="2251"/>
                    <a:pt x="215" y="2679"/>
                  </a:cubicBezTo>
                  <a:cubicBezTo>
                    <a:pt x="632" y="3524"/>
                    <a:pt x="1803" y="3809"/>
                    <a:pt x="2190" y="4674"/>
                  </a:cubicBezTo>
                  <a:cubicBezTo>
                    <a:pt x="2333" y="5000"/>
                    <a:pt x="2353" y="5367"/>
                    <a:pt x="2526" y="5683"/>
                  </a:cubicBezTo>
                  <a:cubicBezTo>
                    <a:pt x="2821" y="6192"/>
                    <a:pt x="3443" y="6385"/>
                    <a:pt x="4003" y="6548"/>
                  </a:cubicBezTo>
                  <a:cubicBezTo>
                    <a:pt x="4257" y="6609"/>
                    <a:pt x="4502" y="6701"/>
                    <a:pt x="4736" y="6803"/>
                  </a:cubicBezTo>
                  <a:cubicBezTo>
                    <a:pt x="4899" y="6884"/>
                    <a:pt x="5143" y="7179"/>
                    <a:pt x="5306" y="7200"/>
                  </a:cubicBezTo>
                  <a:cubicBezTo>
                    <a:pt x="5314" y="7201"/>
                    <a:pt x="5323" y="7201"/>
                    <a:pt x="5331" y="7201"/>
                  </a:cubicBezTo>
                  <a:cubicBezTo>
                    <a:pt x="5707" y="7201"/>
                    <a:pt x="5795" y="6074"/>
                    <a:pt x="5795" y="5825"/>
                  </a:cubicBezTo>
                  <a:cubicBezTo>
                    <a:pt x="5805" y="5306"/>
                    <a:pt x="5642" y="4756"/>
                    <a:pt x="5245" y="4420"/>
                  </a:cubicBezTo>
                  <a:cubicBezTo>
                    <a:pt x="5082" y="4277"/>
                    <a:pt x="4868" y="4176"/>
                    <a:pt x="4736" y="4002"/>
                  </a:cubicBezTo>
                  <a:cubicBezTo>
                    <a:pt x="4542" y="3768"/>
                    <a:pt x="4512" y="3432"/>
                    <a:pt x="4532" y="3127"/>
                  </a:cubicBezTo>
                  <a:cubicBezTo>
                    <a:pt x="4552" y="2821"/>
                    <a:pt x="4603" y="2516"/>
                    <a:pt x="4552" y="2210"/>
                  </a:cubicBezTo>
                  <a:cubicBezTo>
                    <a:pt x="4471" y="1711"/>
                    <a:pt x="4094" y="1294"/>
                    <a:pt x="3656" y="1039"/>
                  </a:cubicBezTo>
                  <a:cubicBezTo>
                    <a:pt x="3208" y="785"/>
                    <a:pt x="2709" y="663"/>
                    <a:pt x="2221" y="540"/>
                  </a:cubicBezTo>
                  <a:cubicBezTo>
                    <a:pt x="1722" y="418"/>
                    <a:pt x="1223" y="276"/>
                    <a:pt x="795" y="1"/>
                  </a:cubicBez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4"/>
            <p:cNvSpPr/>
            <p:nvPr/>
          </p:nvSpPr>
          <p:spPr>
            <a:xfrm>
              <a:off x="5579605" y="3448863"/>
              <a:ext cx="281155" cy="436757"/>
            </a:xfrm>
            <a:custGeom>
              <a:avLst/>
              <a:gdLst/>
              <a:ahLst/>
              <a:cxnLst/>
              <a:rect l="l" t="t" r="r" b="b"/>
              <a:pathLst>
                <a:path w="4145" h="6439" extrusionOk="0">
                  <a:moveTo>
                    <a:pt x="3056" y="1"/>
                  </a:moveTo>
                  <a:cubicBezTo>
                    <a:pt x="2847" y="1"/>
                    <a:pt x="2628" y="78"/>
                    <a:pt x="2423" y="156"/>
                  </a:cubicBezTo>
                  <a:cubicBezTo>
                    <a:pt x="1996" y="319"/>
                    <a:pt x="1538" y="502"/>
                    <a:pt x="1314" y="899"/>
                  </a:cubicBezTo>
                  <a:cubicBezTo>
                    <a:pt x="998" y="1459"/>
                    <a:pt x="1273" y="2213"/>
                    <a:pt x="937" y="2752"/>
                  </a:cubicBezTo>
                  <a:cubicBezTo>
                    <a:pt x="754" y="3047"/>
                    <a:pt x="418" y="3231"/>
                    <a:pt x="224" y="3526"/>
                  </a:cubicBezTo>
                  <a:cubicBezTo>
                    <a:pt x="0" y="3882"/>
                    <a:pt x="41" y="4351"/>
                    <a:pt x="173" y="4758"/>
                  </a:cubicBezTo>
                  <a:cubicBezTo>
                    <a:pt x="316" y="5155"/>
                    <a:pt x="601" y="6031"/>
                    <a:pt x="754" y="6438"/>
                  </a:cubicBezTo>
                  <a:cubicBezTo>
                    <a:pt x="1018" y="5817"/>
                    <a:pt x="2006" y="5736"/>
                    <a:pt x="2383" y="5176"/>
                  </a:cubicBezTo>
                  <a:cubicBezTo>
                    <a:pt x="2647" y="4758"/>
                    <a:pt x="2546" y="4157"/>
                    <a:pt x="2872" y="3791"/>
                  </a:cubicBezTo>
                  <a:cubicBezTo>
                    <a:pt x="3075" y="3567"/>
                    <a:pt x="3391" y="3485"/>
                    <a:pt x="3635" y="3302"/>
                  </a:cubicBezTo>
                  <a:cubicBezTo>
                    <a:pt x="3981" y="3047"/>
                    <a:pt x="4134" y="2599"/>
                    <a:pt x="4144" y="2172"/>
                  </a:cubicBezTo>
                  <a:cubicBezTo>
                    <a:pt x="4124" y="1734"/>
                    <a:pt x="4032" y="1316"/>
                    <a:pt x="3890" y="909"/>
                  </a:cubicBezTo>
                  <a:cubicBezTo>
                    <a:pt x="3788" y="573"/>
                    <a:pt x="3656" y="196"/>
                    <a:pt x="3330" y="54"/>
                  </a:cubicBezTo>
                  <a:cubicBezTo>
                    <a:pt x="3242" y="16"/>
                    <a:pt x="3150" y="1"/>
                    <a:pt x="3056" y="1"/>
                  </a:cubicBez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4"/>
            <p:cNvSpPr/>
            <p:nvPr/>
          </p:nvSpPr>
          <p:spPr>
            <a:xfrm>
              <a:off x="5536736" y="3343591"/>
              <a:ext cx="106425" cy="808601"/>
            </a:xfrm>
            <a:custGeom>
              <a:avLst/>
              <a:gdLst/>
              <a:ahLst/>
              <a:cxnLst/>
              <a:rect l="l" t="t" r="r" b="b"/>
              <a:pathLst>
                <a:path w="1569" h="11921" extrusionOk="0">
                  <a:moveTo>
                    <a:pt x="989" y="1"/>
                  </a:moveTo>
                  <a:cubicBezTo>
                    <a:pt x="977" y="1"/>
                    <a:pt x="964" y="5"/>
                    <a:pt x="958" y="17"/>
                  </a:cubicBezTo>
                  <a:cubicBezTo>
                    <a:pt x="21" y="1392"/>
                    <a:pt x="1" y="3225"/>
                    <a:pt x="92" y="4650"/>
                  </a:cubicBezTo>
                  <a:cubicBezTo>
                    <a:pt x="245" y="7115"/>
                    <a:pt x="724" y="9558"/>
                    <a:pt x="1498" y="11900"/>
                  </a:cubicBezTo>
                  <a:cubicBezTo>
                    <a:pt x="1498" y="11910"/>
                    <a:pt x="1508" y="11921"/>
                    <a:pt x="1528" y="11921"/>
                  </a:cubicBezTo>
                  <a:lnTo>
                    <a:pt x="1538" y="11921"/>
                  </a:lnTo>
                  <a:cubicBezTo>
                    <a:pt x="1559" y="11921"/>
                    <a:pt x="1569" y="11900"/>
                    <a:pt x="1559" y="11880"/>
                  </a:cubicBezTo>
                  <a:cubicBezTo>
                    <a:pt x="785" y="9538"/>
                    <a:pt x="316" y="7115"/>
                    <a:pt x="164" y="4650"/>
                  </a:cubicBezTo>
                  <a:cubicBezTo>
                    <a:pt x="72" y="3225"/>
                    <a:pt x="92" y="1423"/>
                    <a:pt x="1019" y="58"/>
                  </a:cubicBezTo>
                  <a:cubicBezTo>
                    <a:pt x="1029" y="38"/>
                    <a:pt x="1029" y="17"/>
                    <a:pt x="1009" y="7"/>
                  </a:cubicBezTo>
                  <a:cubicBezTo>
                    <a:pt x="1005" y="3"/>
                    <a:pt x="997" y="1"/>
                    <a:pt x="9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4"/>
            <p:cNvSpPr/>
            <p:nvPr/>
          </p:nvSpPr>
          <p:spPr>
            <a:xfrm>
              <a:off x="5325852" y="3648690"/>
              <a:ext cx="223432" cy="493124"/>
            </a:xfrm>
            <a:custGeom>
              <a:avLst/>
              <a:gdLst/>
              <a:ahLst/>
              <a:cxnLst/>
              <a:rect l="l" t="t" r="r" b="b"/>
              <a:pathLst>
                <a:path w="3294" h="7270" extrusionOk="0">
                  <a:moveTo>
                    <a:pt x="45" y="0"/>
                  </a:moveTo>
                  <a:cubicBezTo>
                    <a:pt x="20" y="0"/>
                    <a:pt x="1" y="37"/>
                    <a:pt x="24" y="61"/>
                  </a:cubicBezTo>
                  <a:cubicBezTo>
                    <a:pt x="2051" y="1894"/>
                    <a:pt x="3212" y="4500"/>
                    <a:pt x="3222" y="7239"/>
                  </a:cubicBezTo>
                  <a:cubicBezTo>
                    <a:pt x="3222" y="7250"/>
                    <a:pt x="3232" y="7270"/>
                    <a:pt x="3252" y="7270"/>
                  </a:cubicBezTo>
                  <a:cubicBezTo>
                    <a:pt x="3273" y="7270"/>
                    <a:pt x="3293" y="7250"/>
                    <a:pt x="3293" y="7239"/>
                  </a:cubicBezTo>
                  <a:cubicBezTo>
                    <a:pt x="3283" y="4480"/>
                    <a:pt x="2112" y="1853"/>
                    <a:pt x="65" y="10"/>
                  </a:cubicBezTo>
                  <a:cubicBezTo>
                    <a:pt x="59" y="3"/>
                    <a:pt x="51" y="0"/>
                    <a:pt x="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4"/>
            <p:cNvSpPr/>
            <p:nvPr/>
          </p:nvSpPr>
          <p:spPr>
            <a:xfrm>
              <a:off x="5588558" y="3613961"/>
              <a:ext cx="153703" cy="574859"/>
            </a:xfrm>
            <a:custGeom>
              <a:avLst/>
              <a:gdLst/>
              <a:ahLst/>
              <a:cxnLst/>
              <a:rect l="l" t="t" r="r" b="b"/>
              <a:pathLst>
                <a:path w="2266" h="8475" extrusionOk="0">
                  <a:moveTo>
                    <a:pt x="2223" y="0"/>
                  </a:moveTo>
                  <a:cubicBezTo>
                    <a:pt x="2214" y="0"/>
                    <a:pt x="2206" y="4"/>
                    <a:pt x="2200" y="13"/>
                  </a:cubicBezTo>
                  <a:cubicBezTo>
                    <a:pt x="611" y="2518"/>
                    <a:pt x="0" y="5521"/>
                    <a:pt x="479" y="8444"/>
                  </a:cubicBezTo>
                  <a:cubicBezTo>
                    <a:pt x="489" y="8464"/>
                    <a:pt x="499" y="8474"/>
                    <a:pt x="520" y="8474"/>
                  </a:cubicBezTo>
                  <a:lnTo>
                    <a:pt x="520" y="8464"/>
                  </a:lnTo>
                  <a:cubicBezTo>
                    <a:pt x="540" y="8464"/>
                    <a:pt x="550" y="8444"/>
                    <a:pt x="550" y="8434"/>
                  </a:cubicBezTo>
                  <a:cubicBezTo>
                    <a:pt x="72" y="5521"/>
                    <a:pt x="683" y="2538"/>
                    <a:pt x="2251" y="43"/>
                  </a:cubicBezTo>
                  <a:cubicBezTo>
                    <a:pt x="2265" y="22"/>
                    <a:pt x="2244" y="0"/>
                    <a:pt x="2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4"/>
            <p:cNvSpPr/>
            <p:nvPr/>
          </p:nvSpPr>
          <p:spPr>
            <a:xfrm>
              <a:off x="5143728" y="3463514"/>
              <a:ext cx="294314" cy="435876"/>
            </a:xfrm>
            <a:custGeom>
              <a:avLst/>
              <a:gdLst/>
              <a:ahLst/>
              <a:cxnLst/>
              <a:rect l="l" t="t" r="r" b="b"/>
              <a:pathLst>
                <a:path w="4339" h="6426" extrusionOk="0">
                  <a:moveTo>
                    <a:pt x="663" y="1"/>
                  </a:moveTo>
                  <a:cubicBezTo>
                    <a:pt x="449" y="337"/>
                    <a:pt x="276" y="693"/>
                    <a:pt x="154" y="1060"/>
                  </a:cubicBezTo>
                  <a:cubicBezTo>
                    <a:pt x="11" y="1518"/>
                    <a:pt x="1" y="2037"/>
                    <a:pt x="215" y="2465"/>
                  </a:cubicBezTo>
                  <a:cubicBezTo>
                    <a:pt x="632" y="3310"/>
                    <a:pt x="1793" y="3595"/>
                    <a:pt x="2180" y="4461"/>
                  </a:cubicBezTo>
                  <a:cubicBezTo>
                    <a:pt x="2333" y="4776"/>
                    <a:pt x="2353" y="5153"/>
                    <a:pt x="2526" y="5459"/>
                  </a:cubicBezTo>
                  <a:cubicBezTo>
                    <a:pt x="2811" y="5968"/>
                    <a:pt x="3443" y="6161"/>
                    <a:pt x="4003" y="6324"/>
                  </a:cubicBezTo>
                  <a:cubicBezTo>
                    <a:pt x="4115" y="6355"/>
                    <a:pt x="4227" y="6395"/>
                    <a:pt x="4339" y="6426"/>
                  </a:cubicBezTo>
                  <a:cubicBezTo>
                    <a:pt x="4155" y="6192"/>
                    <a:pt x="3931" y="5998"/>
                    <a:pt x="3677" y="5856"/>
                  </a:cubicBezTo>
                  <a:cubicBezTo>
                    <a:pt x="3422" y="5713"/>
                    <a:pt x="3127" y="5601"/>
                    <a:pt x="2933" y="5377"/>
                  </a:cubicBezTo>
                  <a:cubicBezTo>
                    <a:pt x="2638" y="5021"/>
                    <a:pt x="2689" y="4481"/>
                    <a:pt x="2465" y="4074"/>
                  </a:cubicBezTo>
                  <a:cubicBezTo>
                    <a:pt x="2282" y="3717"/>
                    <a:pt x="1915" y="3493"/>
                    <a:pt x="1610" y="3239"/>
                  </a:cubicBezTo>
                  <a:cubicBezTo>
                    <a:pt x="877" y="2597"/>
                    <a:pt x="469" y="1650"/>
                    <a:pt x="530" y="673"/>
                  </a:cubicBezTo>
                  <a:cubicBezTo>
                    <a:pt x="530" y="561"/>
                    <a:pt x="642" y="215"/>
                    <a:pt x="663" y="1"/>
                  </a:cubicBez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4"/>
            <p:cNvSpPr/>
            <p:nvPr/>
          </p:nvSpPr>
          <p:spPr>
            <a:xfrm>
              <a:off x="5464904" y="3225973"/>
              <a:ext cx="183819" cy="274915"/>
            </a:xfrm>
            <a:custGeom>
              <a:avLst/>
              <a:gdLst/>
              <a:ahLst/>
              <a:cxnLst/>
              <a:rect l="l" t="t" r="r" b="b"/>
              <a:pathLst>
                <a:path w="2710" h="4053" extrusionOk="0">
                  <a:moveTo>
                    <a:pt x="2465" y="0"/>
                  </a:moveTo>
                  <a:cubicBezTo>
                    <a:pt x="1844" y="20"/>
                    <a:pt x="1162" y="438"/>
                    <a:pt x="754" y="886"/>
                  </a:cubicBezTo>
                  <a:cubicBezTo>
                    <a:pt x="245" y="1446"/>
                    <a:pt x="1" y="2179"/>
                    <a:pt x="62" y="2922"/>
                  </a:cubicBezTo>
                  <a:cubicBezTo>
                    <a:pt x="92" y="3289"/>
                    <a:pt x="184" y="3656"/>
                    <a:pt x="123" y="4012"/>
                  </a:cubicBezTo>
                  <a:cubicBezTo>
                    <a:pt x="123" y="4022"/>
                    <a:pt x="113" y="4042"/>
                    <a:pt x="113" y="4053"/>
                  </a:cubicBezTo>
                  <a:cubicBezTo>
                    <a:pt x="164" y="3971"/>
                    <a:pt x="204" y="3890"/>
                    <a:pt x="255" y="3798"/>
                  </a:cubicBezTo>
                  <a:cubicBezTo>
                    <a:pt x="388" y="3513"/>
                    <a:pt x="469" y="3218"/>
                    <a:pt x="510" y="2912"/>
                  </a:cubicBezTo>
                  <a:cubicBezTo>
                    <a:pt x="591" y="2311"/>
                    <a:pt x="602" y="1680"/>
                    <a:pt x="907" y="1161"/>
                  </a:cubicBezTo>
                  <a:cubicBezTo>
                    <a:pt x="1182" y="682"/>
                    <a:pt x="1671" y="356"/>
                    <a:pt x="2200" y="173"/>
                  </a:cubicBezTo>
                  <a:cubicBezTo>
                    <a:pt x="2363" y="122"/>
                    <a:pt x="2536" y="71"/>
                    <a:pt x="2709" y="41"/>
                  </a:cubicBezTo>
                  <a:cubicBezTo>
                    <a:pt x="2628" y="10"/>
                    <a:pt x="2546" y="0"/>
                    <a:pt x="2465" y="0"/>
                  </a:cubicBez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4"/>
            <p:cNvSpPr/>
            <p:nvPr/>
          </p:nvSpPr>
          <p:spPr>
            <a:xfrm>
              <a:off x="5435940" y="4026436"/>
              <a:ext cx="315003" cy="567805"/>
            </a:xfrm>
            <a:custGeom>
              <a:avLst/>
              <a:gdLst/>
              <a:ahLst/>
              <a:cxnLst/>
              <a:rect l="l" t="t" r="r" b="b"/>
              <a:pathLst>
                <a:path w="4644" h="8371" extrusionOk="0">
                  <a:moveTo>
                    <a:pt x="0" y="0"/>
                  </a:moveTo>
                  <a:lnTo>
                    <a:pt x="652" y="8370"/>
                  </a:lnTo>
                  <a:lnTo>
                    <a:pt x="3931" y="8370"/>
                  </a:lnTo>
                  <a:lnTo>
                    <a:pt x="4643" y="0"/>
                  </a:ln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4"/>
            <p:cNvSpPr/>
            <p:nvPr/>
          </p:nvSpPr>
          <p:spPr>
            <a:xfrm>
              <a:off x="5453847" y="4246069"/>
              <a:ext cx="278442" cy="21502"/>
            </a:xfrm>
            <a:custGeom>
              <a:avLst/>
              <a:gdLst/>
              <a:ahLst/>
              <a:cxnLst/>
              <a:rect l="l" t="t" r="r" b="b"/>
              <a:pathLst>
                <a:path w="4105" h="317" extrusionOk="0">
                  <a:moveTo>
                    <a:pt x="4104" y="0"/>
                  </a:moveTo>
                  <a:lnTo>
                    <a:pt x="4104" y="0"/>
                  </a:lnTo>
                  <a:cubicBezTo>
                    <a:pt x="2750" y="62"/>
                    <a:pt x="1375" y="133"/>
                    <a:pt x="1" y="214"/>
                  </a:cubicBezTo>
                  <a:lnTo>
                    <a:pt x="11" y="316"/>
                  </a:lnTo>
                  <a:cubicBezTo>
                    <a:pt x="1386" y="224"/>
                    <a:pt x="2750" y="163"/>
                    <a:pt x="4094" y="102"/>
                  </a:cubicBezTo>
                  <a:lnTo>
                    <a:pt x="410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4"/>
            <p:cNvSpPr/>
            <p:nvPr/>
          </p:nvSpPr>
          <p:spPr>
            <a:xfrm>
              <a:off x="5442113" y="4104508"/>
              <a:ext cx="301911" cy="14516"/>
            </a:xfrm>
            <a:custGeom>
              <a:avLst/>
              <a:gdLst/>
              <a:ahLst/>
              <a:cxnLst/>
              <a:rect l="l" t="t" r="r" b="b"/>
              <a:pathLst>
                <a:path w="4451" h="214" extrusionOk="0">
                  <a:moveTo>
                    <a:pt x="1" y="0"/>
                  </a:moveTo>
                  <a:lnTo>
                    <a:pt x="1" y="102"/>
                  </a:lnTo>
                  <a:lnTo>
                    <a:pt x="4440" y="214"/>
                  </a:lnTo>
                  <a:lnTo>
                    <a:pt x="4450" y="102"/>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4"/>
            <p:cNvSpPr/>
            <p:nvPr/>
          </p:nvSpPr>
          <p:spPr>
            <a:xfrm>
              <a:off x="5467006" y="4400111"/>
              <a:ext cx="252124" cy="29710"/>
            </a:xfrm>
            <a:custGeom>
              <a:avLst/>
              <a:gdLst/>
              <a:ahLst/>
              <a:cxnLst/>
              <a:rect l="l" t="t" r="r" b="b"/>
              <a:pathLst>
                <a:path w="3717" h="438" extrusionOk="0">
                  <a:moveTo>
                    <a:pt x="3717" y="0"/>
                  </a:moveTo>
                  <a:lnTo>
                    <a:pt x="0" y="336"/>
                  </a:lnTo>
                  <a:lnTo>
                    <a:pt x="11" y="438"/>
                  </a:lnTo>
                  <a:lnTo>
                    <a:pt x="3707" y="112"/>
                  </a:lnTo>
                  <a:lnTo>
                    <a:pt x="371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4"/>
            <p:cNvSpPr/>
            <p:nvPr/>
          </p:nvSpPr>
          <p:spPr>
            <a:xfrm>
              <a:off x="5473179" y="4501585"/>
              <a:ext cx="236998" cy="16008"/>
            </a:xfrm>
            <a:custGeom>
              <a:avLst/>
              <a:gdLst/>
              <a:ahLst/>
              <a:cxnLst/>
              <a:rect l="l" t="t" r="r" b="b"/>
              <a:pathLst>
                <a:path w="3494" h="236" extrusionOk="0">
                  <a:moveTo>
                    <a:pt x="1" y="1"/>
                  </a:moveTo>
                  <a:lnTo>
                    <a:pt x="11" y="154"/>
                  </a:lnTo>
                  <a:cubicBezTo>
                    <a:pt x="938" y="194"/>
                    <a:pt x="1864" y="205"/>
                    <a:pt x="2791" y="205"/>
                  </a:cubicBezTo>
                  <a:lnTo>
                    <a:pt x="3483" y="235"/>
                  </a:lnTo>
                  <a:lnTo>
                    <a:pt x="3494" y="103"/>
                  </a:lnTo>
                  <a:lnTo>
                    <a:pt x="2801" y="103"/>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5"/>
        <p:cNvGrpSpPr/>
        <p:nvPr/>
      </p:nvGrpSpPr>
      <p:grpSpPr>
        <a:xfrm>
          <a:off x="0" y="0"/>
          <a:ext cx="0" cy="0"/>
          <a:chOff x="0" y="0"/>
          <a:chExt cx="0" cy="0"/>
        </a:xfrm>
      </p:grpSpPr>
      <p:sp>
        <p:nvSpPr>
          <p:cNvPr id="836" name="Google Shape;836;p45"/>
          <p:cNvSpPr txBox="1">
            <a:spLocks noGrp="1"/>
          </p:cNvSpPr>
          <p:nvPr>
            <p:ph type="title"/>
          </p:nvPr>
        </p:nvSpPr>
        <p:spPr>
          <a:xfrm>
            <a:off x="1043608" y="443955"/>
            <a:ext cx="3501262" cy="84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dirty="0" err="1" smtClean="0"/>
              <a:t>Hasil</a:t>
            </a:r>
            <a:r>
              <a:rPr dirty="0" smtClean="0"/>
              <a:t> </a:t>
            </a:r>
            <a:r>
              <a:rPr dirty="0" err="1" smtClean="0"/>
              <a:t>Pembahasan</a:t>
            </a:r>
            <a:endParaRPr dirty="0"/>
          </a:p>
        </p:txBody>
      </p:sp>
      <p:sp>
        <p:nvSpPr>
          <p:cNvPr id="839" name="Google Shape;839;p45"/>
          <p:cNvSpPr/>
          <p:nvPr/>
        </p:nvSpPr>
        <p:spPr>
          <a:xfrm>
            <a:off x="4980090" y="327022"/>
            <a:ext cx="423928" cy="116933"/>
          </a:xfrm>
          <a:custGeom>
            <a:avLst/>
            <a:gdLst/>
            <a:ahLst/>
            <a:cxnLst/>
            <a:rect l="l" t="t" r="r" b="b"/>
            <a:pathLst>
              <a:path w="8197" h="2261" extrusionOk="0">
                <a:moveTo>
                  <a:pt x="5357" y="1"/>
                </a:moveTo>
                <a:cubicBezTo>
                  <a:pt x="5177" y="1"/>
                  <a:pt x="4998" y="13"/>
                  <a:pt x="4824" y="35"/>
                </a:cubicBezTo>
                <a:cubicBezTo>
                  <a:pt x="4396" y="102"/>
                  <a:pt x="3722" y="417"/>
                  <a:pt x="3216" y="889"/>
                </a:cubicBezTo>
                <a:cubicBezTo>
                  <a:pt x="2973" y="1116"/>
                  <a:pt x="2758" y="1189"/>
                  <a:pt x="2551" y="1189"/>
                </a:cubicBezTo>
                <a:cubicBezTo>
                  <a:pt x="2186" y="1189"/>
                  <a:pt x="1845" y="962"/>
                  <a:pt x="1417" y="962"/>
                </a:cubicBezTo>
                <a:cubicBezTo>
                  <a:pt x="1271" y="962"/>
                  <a:pt x="1115" y="988"/>
                  <a:pt x="945" y="1058"/>
                </a:cubicBezTo>
                <a:cubicBezTo>
                  <a:pt x="1" y="1463"/>
                  <a:pt x="1" y="2261"/>
                  <a:pt x="1" y="2261"/>
                </a:cubicBezTo>
                <a:lnTo>
                  <a:pt x="7960" y="2261"/>
                </a:lnTo>
                <a:cubicBezTo>
                  <a:pt x="7960" y="2261"/>
                  <a:pt x="8196" y="293"/>
                  <a:pt x="5656" y="12"/>
                </a:cubicBezTo>
                <a:cubicBezTo>
                  <a:pt x="5556" y="4"/>
                  <a:pt x="5457" y="1"/>
                  <a:pt x="5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0" name="Google Shape;840;p45"/>
          <p:cNvGrpSpPr/>
          <p:nvPr/>
        </p:nvGrpSpPr>
        <p:grpSpPr>
          <a:xfrm>
            <a:off x="4726038" y="125"/>
            <a:ext cx="2647689" cy="5340145"/>
            <a:chOff x="4421238" y="125"/>
            <a:chExt cx="2647689" cy="5340145"/>
          </a:xfrm>
        </p:grpSpPr>
        <p:sp>
          <p:nvSpPr>
            <p:cNvPr id="841" name="Google Shape;841;p45"/>
            <p:cNvSpPr/>
            <p:nvPr/>
          </p:nvSpPr>
          <p:spPr>
            <a:xfrm>
              <a:off x="4421238" y="4160850"/>
              <a:ext cx="2647135" cy="76791"/>
            </a:xfrm>
            <a:custGeom>
              <a:avLst/>
              <a:gdLst/>
              <a:ahLst/>
              <a:cxnLst/>
              <a:rect l="l" t="t" r="r" b="b"/>
              <a:pathLst>
                <a:path w="47847" h="1388" extrusionOk="0">
                  <a:moveTo>
                    <a:pt x="1" y="1"/>
                  </a:moveTo>
                  <a:lnTo>
                    <a:pt x="1" y="1388"/>
                  </a:lnTo>
                  <a:lnTo>
                    <a:pt x="47847" y="1388"/>
                  </a:lnTo>
                  <a:lnTo>
                    <a:pt x="478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5"/>
            <p:cNvSpPr/>
            <p:nvPr/>
          </p:nvSpPr>
          <p:spPr>
            <a:xfrm>
              <a:off x="4639060" y="4206550"/>
              <a:ext cx="51950" cy="1133720"/>
            </a:xfrm>
            <a:custGeom>
              <a:avLst/>
              <a:gdLst/>
              <a:ahLst/>
              <a:cxnLst/>
              <a:rect l="l" t="t" r="r" b="b"/>
              <a:pathLst>
                <a:path w="939" h="20492" extrusionOk="0">
                  <a:moveTo>
                    <a:pt x="1" y="1"/>
                  </a:moveTo>
                  <a:lnTo>
                    <a:pt x="1" y="20492"/>
                  </a:lnTo>
                  <a:lnTo>
                    <a:pt x="939" y="20492"/>
                  </a:lnTo>
                  <a:lnTo>
                    <a:pt x="93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5"/>
            <p:cNvSpPr/>
            <p:nvPr/>
          </p:nvSpPr>
          <p:spPr>
            <a:xfrm>
              <a:off x="4732176" y="4095951"/>
              <a:ext cx="51950" cy="1133720"/>
            </a:xfrm>
            <a:custGeom>
              <a:avLst/>
              <a:gdLst/>
              <a:ahLst/>
              <a:cxnLst/>
              <a:rect l="l" t="t" r="r" b="b"/>
              <a:pathLst>
                <a:path w="939" h="20492" extrusionOk="0">
                  <a:moveTo>
                    <a:pt x="1" y="1"/>
                  </a:moveTo>
                  <a:lnTo>
                    <a:pt x="1" y="20492"/>
                  </a:lnTo>
                  <a:lnTo>
                    <a:pt x="939" y="20492"/>
                  </a:lnTo>
                  <a:lnTo>
                    <a:pt x="93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5"/>
            <p:cNvSpPr/>
            <p:nvPr/>
          </p:nvSpPr>
          <p:spPr>
            <a:xfrm>
              <a:off x="6698776" y="4095951"/>
              <a:ext cx="51452" cy="1133720"/>
            </a:xfrm>
            <a:custGeom>
              <a:avLst/>
              <a:gdLst/>
              <a:ahLst/>
              <a:cxnLst/>
              <a:rect l="l" t="t" r="r" b="b"/>
              <a:pathLst>
                <a:path w="930" h="20492" extrusionOk="0">
                  <a:moveTo>
                    <a:pt x="1" y="1"/>
                  </a:moveTo>
                  <a:lnTo>
                    <a:pt x="1" y="20492"/>
                  </a:lnTo>
                  <a:lnTo>
                    <a:pt x="929" y="20492"/>
                  </a:lnTo>
                  <a:lnTo>
                    <a:pt x="92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5"/>
            <p:cNvSpPr/>
            <p:nvPr/>
          </p:nvSpPr>
          <p:spPr>
            <a:xfrm>
              <a:off x="6799250" y="4206550"/>
              <a:ext cx="51397" cy="1133720"/>
            </a:xfrm>
            <a:custGeom>
              <a:avLst/>
              <a:gdLst/>
              <a:ahLst/>
              <a:cxnLst/>
              <a:rect l="l" t="t" r="r" b="b"/>
              <a:pathLst>
                <a:path w="929" h="20492" extrusionOk="0">
                  <a:moveTo>
                    <a:pt x="0" y="1"/>
                  </a:moveTo>
                  <a:lnTo>
                    <a:pt x="0" y="20492"/>
                  </a:lnTo>
                  <a:lnTo>
                    <a:pt x="929" y="20492"/>
                  </a:lnTo>
                  <a:lnTo>
                    <a:pt x="92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5"/>
            <p:cNvSpPr/>
            <p:nvPr/>
          </p:nvSpPr>
          <p:spPr>
            <a:xfrm>
              <a:off x="4421238" y="3977440"/>
              <a:ext cx="2647689" cy="188548"/>
            </a:xfrm>
            <a:custGeom>
              <a:avLst/>
              <a:gdLst/>
              <a:ahLst/>
              <a:cxnLst/>
              <a:rect l="l" t="t" r="r" b="b"/>
              <a:pathLst>
                <a:path w="47857" h="3408" extrusionOk="0">
                  <a:moveTo>
                    <a:pt x="1714" y="1"/>
                  </a:moveTo>
                  <a:cubicBezTo>
                    <a:pt x="766" y="1"/>
                    <a:pt x="1" y="766"/>
                    <a:pt x="1" y="1714"/>
                  </a:cubicBezTo>
                  <a:lnTo>
                    <a:pt x="1" y="3408"/>
                  </a:lnTo>
                  <a:lnTo>
                    <a:pt x="47857" y="3408"/>
                  </a:lnTo>
                  <a:lnTo>
                    <a:pt x="47857" y="1714"/>
                  </a:lnTo>
                  <a:cubicBezTo>
                    <a:pt x="47857" y="766"/>
                    <a:pt x="47082" y="1"/>
                    <a:pt x="461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5"/>
            <p:cNvSpPr/>
            <p:nvPr/>
          </p:nvSpPr>
          <p:spPr>
            <a:xfrm>
              <a:off x="6493956" y="3977440"/>
              <a:ext cx="417040" cy="338091"/>
            </a:xfrm>
            <a:custGeom>
              <a:avLst/>
              <a:gdLst/>
              <a:ahLst/>
              <a:cxnLst/>
              <a:rect l="l" t="t" r="r" b="b"/>
              <a:pathLst>
                <a:path w="7538" h="6111" extrusionOk="0">
                  <a:moveTo>
                    <a:pt x="0" y="1"/>
                  </a:moveTo>
                  <a:lnTo>
                    <a:pt x="0" y="6110"/>
                  </a:lnTo>
                  <a:lnTo>
                    <a:pt x="7538" y="6110"/>
                  </a:lnTo>
                  <a:lnTo>
                    <a:pt x="753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5"/>
            <p:cNvSpPr/>
            <p:nvPr/>
          </p:nvSpPr>
          <p:spPr>
            <a:xfrm>
              <a:off x="5414857" y="2889321"/>
              <a:ext cx="280664" cy="263126"/>
            </a:xfrm>
            <a:custGeom>
              <a:avLst/>
              <a:gdLst/>
              <a:ahLst/>
              <a:cxnLst/>
              <a:rect l="l" t="t" r="r" b="b"/>
              <a:pathLst>
                <a:path w="5073" h="4756" extrusionOk="0">
                  <a:moveTo>
                    <a:pt x="2725" y="0"/>
                  </a:moveTo>
                  <a:cubicBezTo>
                    <a:pt x="2695" y="0"/>
                    <a:pt x="2665" y="1"/>
                    <a:pt x="2634" y="3"/>
                  </a:cubicBezTo>
                  <a:cubicBezTo>
                    <a:pt x="1462" y="75"/>
                    <a:pt x="380" y="1258"/>
                    <a:pt x="207" y="2461"/>
                  </a:cubicBezTo>
                  <a:cubicBezTo>
                    <a:pt x="0" y="3703"/>
                    <a:pt x="988" y="4755"/>
                    <a:pt x="2156" y="4755"/>
                  </a:cubicBezTo>
                  <a:cubicBezTo>
                    <a:pt x="2369" y="4755"/>
                    <a:pt x="2589" y="4720"/>
                    <a:pt x="2808" y="4644"/>
                  </a:cubicBezTo>
                  <a:cubicBezTo>
                    <a:pt x="4389" y="4165"/>
                    <a:pt x="5072" y="2247"/>
                    <a:pt x="4175" y="860"/>
                  </a:cubicBezTo>
                  <a:cubicBezTo>
                    <a:pt x="3855" y="366"/>
                    <a:pt x="3304" y="0"/>
                    <a:pt x="2725" y="0"/>
                  </a:cubicBezTo>
                  <a:close/>
                </a:path>
              </a:pathLst>
            </a:custGeom>
            <a:solidFill>
              <a:srgbClr val="3735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5"/>
            <p:cNvSpPr/>
            <p:nvPr/>
          </p:nvSpPr>
          <p:spPr>
            <a:xfrm>
              <a:off x="5570160" y="2889874"/>
              <a:ext cx="74578" cy="109654"/>
            </a:xfrm>
            <a:custGeom>
              <a:avLst/>
              <a:gdLst/>
              <a:ahLst/>
              <a:cxnLst/>
              <a:rect l="l" t="t" r="r" b="b"/>
              <a:pathLst>
                <a:path w="1348" h="1982" extrusionOk="0">
                  <a:moveTo>
                    <a:pt x="650" y="1"/>
                  </a:moveTo>
                  <a:cubicBezTo>
                    <a:pt x="408" y="1"/>
                    <a:pt x="181" y="399"/>
                    <a:pt x="113" y="575"/>
                  </a:cubicBezTo>
                  <a:cubicBezTo>
                    <a:pt x="1" y="891"/>
                    <a:pt x="21" y="1238"/>
                    <a:pt x="164" y="1533"/>
                  </a:cubicBezTo>
                  <a:cubicBezTo>
                    <a:pt x="235" y="1697"/>
                    <a:pt x="358" y="1829"/>
                    <a:pt x="511" y="1911"/>
                  </a:cubicBezTo>
                  <a:cubicBezTo>
                    <a:pt x="595" y="1958"/>
                    <a:pt x="684" y="1981"/>
                    <a:pt x="773" y="1981"/>
                  </a:cubicBezTo>
                  <a:cubicBezTo>
                    <a:pt x="858" y="1981"/>
                    <a:pt x="942" y="1961"/>
                    <a:pt x="1021" y="1921"/>
                  </a:cubicBezTo>
                  <a:cubicBezTo>
                    <a:pt x="1204" y="1819"/>
                    <a:pt x="1296" y="1584"/>
                    <a:pt x="1317" y="1360"/>
                  </a:cubicBezTo>
                  <a:cubicBezTo>
                    <a:pt x="1347" y="1085"/>
                    <a:pt x="1286" y="820"/>
                    <a:pt x="1174" y="575"/>
                  </a:cubicBezTo>
                  <a:cubicBezTo>
                    <a:pt x="1113" y="452"/>
                    <a:pt x="1031" y="330"/>
                    <a:pt x="939" y="238"/>
                  </a:cubicBezTo>
                  <a:cubicBezTo>
                    <a:pt x="868" y="157"/>
                    <a:pt x="807" y="24"/>
                    <a:pt x="684" y="4"/>
                  </a:cubicBezTo>
                  <a:cubicBezTo>
                    <a:pt x="673" y="2"/>
                    <a:pt x="661" y="1"/>
                    <a:pt x="650" y="1"/>
                  </a:cubicBezTo>
                  <a:close/>
                </a:path>
              </a:pathLst>
            </a:custGeom>
            <a:solidFill>
              <a:srgbClr val="A1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5"/>
            <p:cNvSpPr/>
            <p:nvPr/>
          </p:nvSpPr>
          <p:spPr>
            <a:xfrm>
              <a:off x="5584268" y="2748679"/>
              <a:ext cx="379253" cy="365311"/>
            </a:xfrm>
            <a:custGeom>
              <a:avLst/>
              <a:gdLst/>
              <a:ahLst/>
              <a:cxnLst/>
              <a:rect l="l" t="t" r="r" b="b"/>
              <a:pathLst>
                <a:path w="6855" h="6603" extrusionOk="0">
                  <a:moveTo>
                    <a:pt x="3594" y="1"/>
                  </a:moveTo>
                  <a:cubicBezTo>
                    <a:pt x="3549" y="1"/>
                    <a:pt x="3504" y="2"/>
                    <a:pt x="3458" y="6"/>
                  </a:cubicBezTo>
                  <a:cubicBezTo>
                    <a:pt x="1827" y="97"/>
                    <a:pt x="317" y="1760"/>
                    <a:pt x="82" y="3433"/>
                  </a:cubicBezTo>
                  <a:cubicBezTo>
                    <a:pt x="1" y="3963"/>
                    <a:pt x="72" y="4514"/>
                    <a:pt x="286" y="5014"/>
                  </a:cubicBezTo>
                  <a:cubicBezTo>
                    <a:pt x="759" y="6031"/>
                    <a:pt x="1761" y="6602"/>
                    <a:pt x="2822" y="6602"/>
                  </a:cubicBezTo>
                  <a:cubicBezTo>
                    <a:pt x="3111" y="6602"/>
                    <a:pt x="3405" y="6560"/>
                    <a:pt x="3693" y="6472"/>
                  </a:cubicBezTo>
                  <a:cubicBezTo>
                    <a:pt x="5906" y="5799"/>
                    <a:pt x="6855" y="3127"/>
                    <a:pt x="5611" y="1189"/>
                  </a:cubicBezTo>
                  <a:cubicBezTo>
                    <a:pt x="5166" y="512"/>
                    <a:pt x="4401" y="1"/>
                    <a:pt x="3594" y="1"/>
                  </a:cubicBezTo>
                  <a:close/>
                </a:path>
              </a:pathLst>
            </a:custGeom>
            <a:solidFill>
              <a:srgbClr val="3735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5"/>
            <p:cNvSpPr/>
            <p:nvPr/>
          </p:nvSpPr>
          <p:spPr>
            <a:xfrm>
              <a:off x="5524459" y="3160535"/>
              <a:ext cx="270927" cy="819253"/>
            </a:xfrm>
            <a:custGeom>
              <a:avLst/>
              <a:gdLst/>
              <a:ahLst/>
              <a:cxnLst/>
              <a:rect l="l" t="t" r="r" b="b"/>
              <a:pathLst>
                <a:path w="4897" h="14808" extrusionOk="0">
                  <a:moveTo>
                    <a:pt x="1614" y="1"/>
                  </a:moveTo>
                  <a:cubicBezTo>
                    <a:pt x="874" y="1"/>
                    <a:pt x="164" y="576"/>
                    <a:pt x="164" y="1445"/>
                  </a:cubicBezTo>
                  <a:lnTo>
                    <a:pt x="164" y="1456"/>
                  </a:lnTo>
                  <a:lnTo>
                    <a:pt x="133" y="3434"/>
                  </a:lnTo>
                  <a:lnTo>
                    <a:pt x="92" y="6810"/>
                  </a:lnTo>
                  <a:cubicBezTo>
                    <a:pt x="82" y="7382"/>
                    <a:pt x="1" y="7994"/>
                    <a:pt x="184" y="8544"/>
                  </a:cubicBezTo>
                  <a:lnTo>
                    <a:pt x="1092" y="11288"/>
                  </a:lnTo>
                  <a:cubicBezTo>
                    <a:pt x="1357" y="12094"/>
                    <a:pt x="1622" y="12899"/>
                    <a:pt x="1898" y="13705"/>
                  </a:cubicBezTo>
                  <a:cubicBezTo>
                    <a:pt x="1898" y="13715"/>
                    <a:pt x="1898" y="13736"/>
                    <a:pt x="1908" y="13746"/>
                  </a:cubicBezTo>
                  <a:cubicBezTo>
                    <a:pt x="2010" y="14103"/>
                    <a:pt x="2245" y="14409"/>
                    <a:pt x="2571" y="14613"/>
                  </a:cubicBezTo>
                  <a:cubicBezTo>
                    <a:pt x="2794" y="14741"/>
                    <a:pt x="3044" y="14807"/>
                    <a:pt x="3297" y="14807"/>
                  </a:cubicBezTo>
                  <a:cubicBezTo>
                    <a:pt x="3426" y="14807"/>
                    <a:pt x="3556" y="14790"/>
                    <a:pt x="3683" y="14756"/>
                  </a:cubicBezTo>
                  <a:cubicBezTo>
                    <a:pt x="4448" y="14542"/>
                    <a:pt x="4896" y="13746"/>
                    <a:pt x="4682" y="12981"/>
                  </a:cubicBezTo>
                  <a:lnTo>
                    <a:pt x="4081" y="11166"/>
                  </a:lnTo>
                  <a:lnTo>
                    <a:pt x="3122" y="8259"/>
                  </a:lnTo>
                  <a:lnTo>
                    <a:pt x="2961" y="7777"/>
                  </a:lnTo>
                  <a:lnTo>
                    <a:pt x="2989" y="5770"/>
                  </a:lnTo>
                  <a:lnTo>
                    <a:pt x="3030" y="2261"/>
                  </a:lnTo>
                  <a:lnTo>
                    <a:pt x="3040" y="1445"/>
                  </a:lnTo>
                  <a:cubicBezTo>
                    <a:pt x="3040" y="1068"/>
                    <a:pt x="2887" y="701"/>
                    <a:pt x="2622" y="426"/>
                  </a:cubicBezTo>
                  <a:cubicBezTo>
                    <a:pt x="2328" y="132"/>
                    <a:pt x="1968" y="1"/>
                    <a:pt x="161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5"/>
            <p:cNvSpPr/>
            <p:nvPr/>
          </p:nvSpPr>
          <p:spPr>
            <a:xfrm>
              <a:off x="5646345" y="3593746"/>
              <a:ext cx="40719" cy="3430"/>
            </a:xfrm>
            <a:custGeom>
              <a:avLst/>
              <a:gdLst/>
              <a:ahLst/>
              <a:cxnLst/>
              <a:rect l="l" t="t" r="r" b="b"/>
              <a:pathLst>
                <a:path w="736" h="62" fill="none" extrusionOk="0">
                  <a:moveTo>
                    <a:pt x="1" y="62"/>
                  </a:moveTo>
                  <a:lnTo>
                    <a:pt x="735" y="0"/>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5"/>
            <p:cNvSpPr/>
            <p:nvPr/>
          </p:nvSpPr>
          <p:spPr>
            <a:xfrm>
              <a:off x="5655363" y="3579638"/>
              <a:ext cx="31701" cy="14163"/>
            </a:xfrm>
            <a:custGeom>
              <a:avLst/>
              <a:gdLst/>
              <a:ahLst/>
              <a:cxnLst/>
              <a:rect l="l" t="t" r="r" b="b"/>
              <a:pathLst>
                <a:path w="573" h="256" fill="none" extrusionOk="0">
                  <a:moveTo>
                    <a:pt x="1" y="0"/>
                  </a:moveTo>
                  <a:lnTo>
                    <a:pt x="572" y="255"/>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5"/>
            <p:cNvSpPr/>
            <p:nvPr/>
          </p:nvSpPr>
          <p:spPr>
            <a:xfrm>
              <a:off x="5687564" y="3892845"/>
              <a:ext cx="272033" cy="93112"/>
            </a:xfrm>
            <a:custGeom>
              <a:avLst/>
              <a:gdLst/>
              <a:ahLst/>
              <a:cxnLst/>
              <a:rect l="l" t="t" r="r" b="b"/>
              <a:pathLst>
                <a:path w="4917" h="1683" extrusionOk="0">
                  <a:moveTo>
                    <a:pt x="847" y="0"/>
                  </a:moveTo>
                  <a:lnTo>
                    <a:pt x="0" y="653"/>
                  </a:lnTo>
                  <a:lnTo>
                    <a:pt x="113" y="1652"/>
                  </a:lnTo>
                  <a:lnTo>
                    <a:pt x="4917" y="1683"/>
                  </a:lnTo>
                  <a:lnTo>
                    <a:pt x="4335" y="1459"/>
                  </a:lnTo>
                  <a:lnTo>
                    <a:pt x="1693" y="694"/>
                  </a:lnTo>
                  <a:lnTo>
                    <a:pt x="847" y="0"/>
                  </a:lnTo>
                  <a:close/>
                </a:path>
              </a:pathLst>
            </a:custGeom>
            <a:solidFill>
              <a:srgbClr val="DC92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5"/>
            <p:cNvSpPr/>
            <p:nvPr/>
          </p:nvSpPr>
          <p:spPr>
            <a:xfrm>
              <a:off x="5676277" y="3884380"/>
              <a:ext cx="76791" cy="56487"/>
            </a:xfrm>
            <a:custGeom>
              <a:avLst/>
              <a:gdLst/>
              <a:ahLst/>
              <a:cxnLst/>
              <a:rect l="l" t="t" r="r" b="b"/>
              <a:pathLst>
                <a:path w="1388" h="1021" fill="none" extrusionOk="0">
                  <a:moveTo>
                    <a:pt x="0" y="1020"/>
                  </a:moveTo>
                  <a:cubicBezTo>
                    <a:pt x="368" y="561"/>
                    <a:pt x="837" y="214"/>
                    <a:pt x="1388" y="0"/>
                  </a:cubicBez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5"/>
            <p:cNvSpPr/>
            <p:nvPr/>
          </p:nvSpPr>
          <p:spPr>
            <a:xfrm>
              <a:off x="5323014" y="3126508"/>
              <a:ext cx="367967" cy="1233582"/>
            </a:xfrm>
            <a:custGeom>
              <a:avLst/>
              <a:gdLst/>
              <a:ahLst/>
              <a:cxnLst/>
              <a:rect l="l" t="t" r="r" b="b"/>
              <a:pathLst>
                <a:path w="6651" h="22297" extrusionOk="0">
                  <a:moveTo>
                    <a:pt x="6100" y="0"/>
                  </a:moveTo>
                  <a:lnTo>
                    <a:pt x="0" y="5253"/>
                  </a:lnTo>
                  <a:lnTo>
                    <a:pt x="0" y="22296"/>
                  </a:lnTo>
                  <a:lnTo>
                    <a:pt x="4029" y="22296"/>
                  </a:lnTo>
                  <a:lnTo>
                    <a:pt x="3142" y="9945"/>
                  </a:lnTo>
                  <a:lnTo>
                    <a:pt x="6651" y="1601"/>
                  </a:lnTo>
                  <a:lnTo>
                    <a:pt x="61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5"/>
            <p:cNvSpPr/>
            <p:nvPr/>
          </p:nvSpPr>
          <p:spPr>
            <a:xfrm>
              <a:off x="4962392" y="3477061"/>
              <a:ext cx="500581" cy="1711645"/>
            </a:xfrm>
            <a:custGeom>
              <a:avLst/>
              <a:gdLst/>
              <a:ahLst/>
              <a:cxnLst/>
              <a:rect l="l" t="t" r="r" b="b"/>
              <a:pathLst>
                <a:path w="9048" h="30938" extrusionOk="0">
                  <a:moveTo>
                    <a:pt x="4680" y="1"/>
                  </a:moveTo>
                  <a:cubicBezTo>
                    <a:pt x="4439" y="1"/>
                    <a:pt x="4194" y="26"/>
                    <a:pt x="3948" y="80"/>
                  </a:cubicBezTo>
                  <a:cubicBezTo>
                    <a:pt x="3071" y="263"/>
                    <a:pt x="2316" y="794"/>
                    <a:pt x="1827" y="1548"/>
                  </a:cubicBezTo>
                  <a:cubicBezTo>
                    <a:pt x="1" y="4455"/>
                    <a:pt x="1225" y="7903"/>
                    <a:pt x="1867" y="9300"/>
                  </a:cubicBezTo>
                  <a:cubicBezTo>
                    <a:pt x="2112" y="9861"/>
                    <a:pt x="2316" y="10432"/>
                    <a:pt x="2469" y="11024"/>
                  </a:cubicBezTo>
                  <a:lnTo>
                    <a:pt x="4509" y="18530"/>
                  </a:lnTo>
                  <a:lnTo>
                    <a:pt x="6059" y="30709"/>
                  </a:lnTo>
                  <a:cubicBezTo>
                    <a:pt x="6070" y="30800"/>
                    <a:pt x="6131" y="30862"/>
                    <a:pt x="6223" y="30882"/>
                  </a:cubicBezTo>
                  <a:cubicBezTo>
                    <a:pt x="6374" y="30919"/>
                    <a:pt x="6529" y="30938"/>
                    <a:pt x="6684" y="30938"/>
                  </a:cubicBezTo>
                  <a:cubicBezTo>
                    <a:pt x="6915" y="30938"/>
                    <a:pt x="7145" y="30896"/>
                    <a:pt x="7365" y="30811"/>
                  </a:cubicBezTo>
                  <a:cubicBezTo>
                    <a:pt x="7436" y="30780"/>
                    <a:pt x="7487" y="30719"/>
                    <a:pt x="7508" y="30647"/>
                  </a:cubicBezTo>
                  <a:cubicBezTo>
                    <a:pt x="8120" y="27353"/>
                    <a:pt x="9048" y="18102"/>
                    <a:pt x="9048" y="18102"/>
                  </a:cubicBezTo>
                  <a:cubicBezTo>
                    <a:pt x="9048" y="18102"/>
                    <a:pt x="8365" y="6781"/>
                    <a:pt x="8079" y="3139"/>
                  </a:cubicBezTo>
                  <a:cubicBezTo>
                    <a:pt x="7936" y="1330"/>
                    <a:pt x="6416" y="1"/>
                    <a:pt x="46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5"/>
            <p:cNvSpPr/>
            <p:nvPr/>
          </p:nvSpPr>
          <p:spPr>
            <a:xfrm>
              <a:off x="4914479" y="3468375"/>
              <a:ext cx="465394" cy="1714632"/>
            </a:xfrm>
            <a:custGeom>
              <a:avLst/>
              <a:gdLst/>
              <a:ahLst/>
              <a:cxnLst/>
              <a:rect l="l" t="t" r="r" b="b"/>
              <a:pathLst>
                <a:path w="8412" h="30992" extrusionOk="0">
                  <a:moveTo>
                    <a:pt x="4799" y="1"/>
                  </a:moveTo>
                  <a:cubicBezTo>
                    <a:pt x="4770" y="1"/>
                    <a:pt x="4741" y="1"/>
                    <a:pt x="4712" y="2"/>
                  </a:cubicBezTo>
                  <a:cubicBezTo>
                    <a:pt x="3815" y="22"/>
                    <a:pt x="2958" y="400"/>
                    <a:pt x="2346" y="1042"/>
                  </a:cubicBezTo>
                  <a:cubicBezTo>
                    <a:pt x="0" y="3562"/>
                    <a:pt x="561" y="7172"/>
                    <a:pt x="928" y="8672"/>
                  </a:cubicBezTo>
                  <a:cubicBezTo>
                    <a:pt x="1071" y="9263"/>
                    <a:pt x="1173" y="9865"/>
                    <a:pt x="1224" y="10477"/>
                  </a:cubicBezTo>
                  <a:lnTo>
                    <a:pt x="1836" y="18596"/>
                  </a:lnTo>
                  <a:lnTo>
                    <a:pt x="1112" y="30631"/>
                  </a:lnTo>
                  <a:cubicBezTo>
                    <a:pt x="1112" y="30723"/>
                    <a:pt x="1163" y="30804"/>
                    <a:pt x="1244" y="30835"/>
                  </a:cubicBezTo>
                  <a:cubicBezTo>
                    <a:pt x="1488" y="30939"/>
                    <a:pt x="1750" y="30992"/>
                    <a:pt x="2012" y="30992"/>
                  </a:cubicBezTo>
                  <a:cubicBezTo>
                    <a:pt x="2134" y="30992"/>
                    <a:pt x="2256" y="30980"/>
                    <a:pt x="2376" y="30957"/>
                  </a:cubicBezTo>
                  <a:cubicBezTo>
                    <a:pt x="2458" y="30947"/>
                    <a:pt x="2519" y="30906"/>
                    <a:pt x="2550" y="30835"/>
                  </a:cubicBezTo>
                  <a:cubicBezTo>
                    <a:pt x="3784" y="27592"/>
                    <a:pt x="6405" y="18229"/>
                    <a:pt x="6405" y="18229"/>
                  </a:cubicBezTo>
                  <a:cubicBezTo>
                    <a:pt x="6405" y="18229"/>
                    <a:pt x="7813" y="7315"/>
                    <a:pt x="8190" y="3786"/>
                  </a:cubicBezTo>
                  <a:cubicBezTo>
                    <a:pt x="8411" y="1755"/>
                    <a:pt x="6828" y="1"/>
                    <a:pt x="4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5"/>
            <p:cNvSpPr/>
            <p:nvPr/>
          </p:nvSpPr>
          <p:spPr>
            <a:xfrm>
              <a:off x="5298172" y="3713364"/>
              <a:ext cx="71757" cy="555906"/>
            </a:xfrm>
            <a:custGeom>
              <a:avLst/>
              <a:gdLst/>
              <a:ahLst/>
              <a:cxnLst/>
              <a:rect l="l" t="t" r="r" b="b"/>
              <a:pathLst>
                <a:path w="1297" h="10048" fill="none" extrusionOk="0">
                  <a:moveTo>
                    <a:pt x="1296" y="1"/>
                  </a:moveTo>
                  <a:cubicBezTo>
                    <a:pt x="949" y="3356"/>
                    <a:pt x="347" y="6691"/>
                    <a:pt x="1" y="10047"/>
                  </a:cubicBez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5"/>
            <p:cNvSpPr/>
            <p:nvPr/>
          </p:nvSpPr>
          <p:spPr>
            <a:xfrm>
              <a:off x="5078689" y="3023766"/>
              <a:ext cx="590816" cy="691341"/>
            </a:xfrm>
            <a:custGeom>
              <a:avLst/>
              <a:gdLst/>
              <a:ahLst/>
              <a:cxnLst/>
              <a:rect l="l" t="t" r="r" b="b"/>
              <a:pathLst>
                <a:path w="10679" h="12496" extrusionOk="0">
                  <a:moveTo>
                    <a:pt x="6354" y="1"/>
                  </a:moveTo>
                  <a:cubicBezTo>
                    <a:pt x="4274" y="2694"/>
                    <a:pt x="2213" y="5611"/>
                    <a:pt x="0" y="8640"/>
                  </a:cubicBezTo>
                  <a:cubicBezTo>
                    <a:pt x="51" y="8834"/>
                    <a:pt x="122" y="9027"/>
                    <a:pt x="214" y="9211"/>
                  </a:cubicBezTo>
                  <a:cubicBezTo>
                    <a:pt x="796" y="10282"/>
                    <a:pt x="2550" y="12414"/>
                    <a:pt x="4661" y="12495"/>
                  </a:cubicBezTo>
                  <a:cubicBezTo>
                    <a:pt x="4671" y="12495"/>
                    <a:pt x="4682" y="12496"/>
                    <a:pt x="4692" y="12496"/>
                  </a:cubicBezTo>
                  <a:cubicBezTo>
                    <a:pt x="5174" y="12496"/>
                    <a:pt x="5713" y="12263"/>
                    <a:pt x="6252" y="11883"/>
                  </a:cubicBezTo>
                  <a:cubicBezTo>
                    <a:pt x="7711" y="8487"/>
                    <a:pt x="9067" y="5213"/>
                    <a:pt x="10679" y="2245"/>
                  </a:cubicBezTo>
                  <a:cubicBezTo>
                    <a:pt x="10618" y="2092"/>
                    <a:pt x="10567" y="1939"/>
                    <a:pt x="10526" y="1786"/>
                  </a:cubicBezTo>
                  <a:cubicBezTo>
                    <a:pt x="10363" y="1459"/>
                    <a:pt x="10169" y="1092"/>
                    <a:pt x="9924" y="858"/>
                  </a:cubicBezTo>
                  <a:cubicBezTo>
                    <a:pt x="9679" y="633"/>
                    <a:pt x="7742" y="256"/>
                    <a:pt x="6497" y="21"/>
                  </a:cubicBezTo>
                  <a:cubicBezTo>
                    <a:pt x="6446" y="11"/>
                    <a:pt x="6395" y="11"/>
                    <a:pt x="63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5"/>
            <p:cNvSpPr/>
            <p:nvPr/>
          </p:nvSpPr>
          <p:spPr>
            <a:xfrm>
              <a:off x="5319639" y="3364083"/>
              <a:ext cx="55" cy="609"/>
            </a:xfrm>
            <a:custGeom>
              <a:avLst/>
              <a:gdLst/>
              <a:ahLst/>
              <a:cxnLst/>
              <a:rect l="l" t="t" r="r" b="b"/>
              <a:pathLst>
                <a:path w="1" h="11" extrusionOk="0">
                  <a:moveTo>
                    <a:pt x="0" y="10"/>
                  </a:moveTo>
                  <a:lnTo>
                    <a:pt x="0" y="0"/>
                  </a:lnTo>
                  <a:close/>
                </a:path>
              </a:pathLst>
            </a:custGeom>
            <a:solidFill>
              <a:srgbClr val="3B48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5"/>
            <p:cNvSpPr/>
            <p:nvPr/>
          </p:nvSpPr>
          <p:spPr>
            <a:xfrm>
              <a:off x="5554945" y="2926169"/>
              <a:ext cx="229156" cy="239059"/>
            </a:xfrm>
            <a:custGeom>
              <a:avLst/>
              <a:gdLst/>
              <a:ahLst/>
              <a:cxnLst/>
              <a:rect l="l" t="t" r="r" b="b"/>
              <a:pathLst>
                <a:path w="4142" h="4321" extrusionOk="0">
                  <a:moveTo>
                    <a:pt x="2561" y="0"/>
                  </a:moveTo>
                  <a:lnTo>
                    <a:pt x="368" y="2622"/>
                  </a:lnTo>
                  <a:cubicBezTo>
                    <a:pt x="0" y="3060"/>
                    <a:pt x="62" y="3713"/>
                    <a:pt x="500" y="4080"/>
                  </a:cubicBezTo>
                  <a:cubicBezTo>
                    <a:pt x="693" y="4242"/>
                    <a:pt x="928" y="4320"/>
                    <a:pt x="1161" y="4320"/>
                  </a:cubicBezTo>
                  <a:cubicBezTo>
                    <a:pt x="1458" y="4320"/>
                    <a:pt x="1753" y="4193"/>
                    <a:pt x="1959" y="3948"/>
                  </a:cubicBezTo>
                  <a:lnTo>
                    <a:pt x="4141" y="1326"/>
                  </a:lnTo>
                  <a:lnTo>
                    <a:pt x="2561" y="0"/>
                  </a:lnTo>
                  <a:close/>
                </a:path>
              </a:pathLst>
            </a:custGeom>
            <a:solidFill>
              <a:srgbClr val="DC92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5"/>
            <p:cNvSpPr/>
            <p:nvPr/>
          </p:nvSpPr>
          <p:spPr>
            <a:xfrm>
              <a:off x="5646898" y="2831947"/>
              <a:ext cx="262462" cy="288575"/>
            </a:xfrm>
            <a:custGeom>
              <a:avLst/>
              <a:gdLst/>
              <a:ahLst/>
              <a:cxnLst/>
              <a:rect l="l" t="t" r="r" b="b"/>
              <a:pathLst>
                <a:path w="4744" h="5216" extrusionOk="0">
                  <a:moveTo>
                    <a:pt x="1684" y="0"/>
                  </a:moveTo>
                  <a:lnTo>
                    <a:pt x="440" y="2295"/>
                  </a:lnTo>
                  <a:cubicBezTo>
                    <a:pt x="1" y="3141"/>
                    <a:pt x="613" y="4753"/>
                    <a:pt x="1460" y="5181"/>
                  </a:cubicBezTo>
                  <a:cubicBezTo>
                    <a:pt x="1504" y="5205"/>
                    <a:pt x="1560" y="5216"/>
                    <a:pt x="1627" y="5216"/>
                  </a:cubicBezTo>
                  <a:cubicBezTo>
                    <a:pt x="2114" y="5216"/>
                    <a:pt x="3122" y="4621"/>
                    <a:pt x="3499" y="3876"/>
                  </a:cubicBezTo>
                  <a:lnTo>
                    <a:pt x="4744" y="1581"/>
                  </a:lnTo>
                  <a:lnTo>
                    <a:pt x="1684" y="0"/>
                  </a:lnTo>
                  <a:close/>
                </a:path>
              </a:pathLst>
            </a:custGeom>
            <a:solidFill>
              <a:srgbClr val="DC92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5"/>
            <p:cNvSpPr/>
            <p:nvPr/>
          </p:nvSpPr>
          <p:spPr>
            <a:xfrm>
              <a:off x="5602360" y="2769095"/>
              <a:ext cx="357787" cy="177095"/>
            </a:xfrm>
            <a:custGeom>
              <a:avLst/>
              <a:gdLst/>
              <a:ahLst/>
              <a:cxnLst/>
              <a:rect l="l" t="t" r="r" b="b"/>
              <a:pathLst>
                <a:path w="6467" h="3201" extrusionOk="0">
                  <a:moveTo>
                    <a:pt x="3740" y="1"/>
                  </a:moveTo>
                  <a:cubicBezTo>
                    <a:pt x="2269" y="1"/>
                    <a:pt x="656" y="835"/>
                    <a:pt x="0" y="2166"/>
                  </a:cubicBezTo>
                  <a:cubicBezTo>
                    <a:pt x="21" y="2197"/>
                    <a:pt x="41" y="2217"/>
                    <a:pt x="72" y="2238"/>
                  </a:cubicBezTo>
                  <a:cubicBezTo>
                    <a:pt x="214" y="2319"/>
                    <a:pt x="367" y="2380"/>
                    <a:pt x="531" y="2421"/>
                  </a:cubicBezTo>
                  <a:cubicBezTo>
                    <a:pt x="786" y="2523"/>
                    <a:pt x="1030" y="2666"/>
                    <a:pt x="1296" y="2758"/>
                  </a:cubicBezTo>
                  <a:cubicBezTo>
                    <a:pt x="1826" y="2962"/>
                    <a:pt x="2387" y="3094"/>
                    <a:pt x="2958" y="3156"/>
                  </a:cubicBezTo>
                  <a:cubicBezTo>
                    <a:pt x="3233" y="3185"/>
                    <a:pt x="3507" y="3200"/>
                    <a:pt x="3782" y="3200"/>
                  </a:cubicBezTo>
                  <a:cubicBezTo>
                    <a:pt x="4078" y="3200"/>
                    <a:pt x="4375" y="3182"/>
                    <a:pt x="4672" y="3145"/>
                  </a:cubicBezTo>
                  <a:cubicBezTo>
                    <a:pt x="4957" y="3105"/>
                    <a:pt x="5233" y="3054"/>
                    <a:pt x="5508" y="2972"/>
                  </a:cubicBezTo>
                  <a:cubicBezTo>
                    <a:pt x="5610" y="2952"/>
                    <a:pt x="6242" y="2819"/>
                    <a:pt x="6263" y="2717"/>
                  </a:cubicBezTo>
                  <a:cubicBezTo>
                    <a:pt x="6467" y="1860"/>
                    <a:pt x="5957" y="759"/>
                    <a:pt x="5192" y="330"/>
                  </a:cubicBezTo>
                  <a:cubicBezTo>
                    <a:pt x="4835" y="147"/>
                    <a:pt x="4447" y="34"/>
                    <a:pt x="4060" y="14"/>
                  </a:cubicBezTo>
                  <a:cubicBezTo>
                    <a:pt x="3954" y="5"/>
                    <a:pt x="3848" y="1"/>
                    <a:pt x="3740" y="1"/>
                  </a:cubicBezTo>
                  <a:close/>
                </a:path>
              </a:pathLst>
            </a:custGeom>
            <a:solidFill>
              <a:srgbClr val="3735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5"/>
            <p:cNvSpPr/>
            <p:nvPr/>
          </p:nvSpPr>
          <p:spPr>
            <a:xfrm>
              <a:off x="5680758" y="2899058"/>
              <a:ext cx="49184" cy="89239"/>
            </a:xfrm>
            <a:custGeom>
              <a:avLst/>
              <a:gdLst/>
              <a:ahLst/>
              <a:cxnLst/>
              <a:rect l="l" t="t" r="r" b="b"/>
              <a:pathLst>
                <a:path w="889" h="1613" fill="none" extrusionOk="0">
                  <a:moveTo>
                    <a:pt x="888" y="1612"/>
                  </a:moveTo>
                  <a:cubicBezTo>
                    <a:pt x="756" y="1480"/>
                    <a:pt x="674" y="1306"/>
                    <a:pt x="633" y="1123"/>
                  </a:cubicBezTo>
                  <a:lnTo>
                    <a:pt x="450" y="470"/>
                  </a:lnTo>
                  <a:cubicBezTo>
                    <a:pt x="399" y="317"/>
                    <a:pt x="389" y="1"/>
                    <a:pt x="144" y="93"/>
                  </a:cubicBezTo>
                  <a:cubicBezTo>
                    <a:pt x="62" y="123"/>
                    <a:pt x="11" y="184"/>
                    <a:pt x="1" y="266"/>
                  </a:cubicBezTo>
                </a:path>
              </a:pathLst>
            </a:custGeom>
            <a:noFill/>
            <a:ln w="48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5"/>
            <p:cNvSpPr/>
            <p:nvPr/>
          </p:nvSpPr>
          <p:spPr>
            <a:xfrm>
              <a:off x="5685848" y="2979227"/>
              <a:ext cx="159779" cy="148326"/>
            </a:xfrm>
            <a:custGeom>
              <a:avLst/>
              <a:gdLst/>
              <a:ahLst/>
              <a:cxnLst/>
              <a:rect l="l" t="t" r="r" b="b"/>
              <a:pathLst>
                <a:path w="2888" h="2681" extrusionOk="0">
                  <a:moveTo>
                    <a:pt x="633" y="0"/>
                  </a:moveTo>
                  <a:cubicBezTo>
                    <a:pt x="378" y="357"/>
                    <a:pt x="1" y="816"/>
                    <a:pt x="11" y="1275"/>
                  </a:cubicBezTo>
                  <a:cubicBezTo>
                    <a:pt x="21" y="1683"/>
                    <a:pt x="225" y="2152"/>
                    <a:pt x="582" y="2366"/>
                  </a:cubicBezTo>
                  <a:cubicBezTo>
                    <a:pt x="846" y="2529"/>
                    <a:pt x="1145" y="2681"/>
                    <a:pt x="1458" y="2681"/>
                  </a:cubicBezTo>
                  <a:cubicBezTo>
                    <a:pt x="1556" y="2681"/>
                    <a:pt x="1655" y="2666"/>
                    <a:pt x="1755" y="2632"/>
                  </a:cubicBezTo>
                  <a:cubicBezTo>
                    <a:pt x="2255" y="2448"/>
                    <a:pt x="2887" y="1132"/>
                    <a:pt x="2887" y="1020"/>
                  </a:cubicBezTo>
                  <a:lnTo>
                    <a:pt x="63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5"/>
            <p:cNvSpPr/>
            <p:nvPr/>
          </p:nvSpPr>
          <p:spPr>
            <a:xfrm>
              <a:off x="5661007" y="2957761"/>
              <a:ext cx="28880" cy="93721"/>
            </a:xfrm>
            <a:custGeom>
              <a:avLst/>
              <a:gdLst/>
              <a:ahLst/>
              <a:cxnLst/>
              <a:rect l="l" t="t" r="r" b="b"/>
              <a:pathLst>
                <a:path w="522" h="1694" fill="none" extrusionOk="0">
                  <a:moveTo>
                    <a:pt x="521" y="1694"/>
                  </a:moveTo>
                  <a:cubicBezTo>
                    <a:pt x="174" y="1194"/>
                    <a:pt x="1" y="602"/>
                    <a:pt x="11" y="1"/>
                  </a:cubicBezTo>
                </a:path>
              </a:pathLst>
            </a:custGeom>
            <a:noFill/>
            <a:ln w="4850" cap="rnd" cmpd="sng">
              <a:solidFill>
                <a:srgbClr val="FFFFFF"/>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5"/>
            <p:cNvSpPr/>
            <p:nvPr/>
          </p:nvSpPr>
          <p:spPr>
            <a:xfrm>
              <a:off x="5645792" y="2908187"/>
              <a:ext cx="49129" cy="59806"/>
            </a:xfrm>
            <a:custGeom>
              <a:avLst/>
              <a:gdLst/>
              <a:ahLst/>
              <a:cxnLst/>
              <a:rect l="l" t="t" r="r" b="b"/>
              <a:pathLst>
                <a:path w="888" h="1081" extrusionOk="0">
                  <a:moveTo>
                    <a:pt x="635" y="0"/>
                  </a:moveTo>
                  <a:cubicBezTo>
                    <a:pt x="422" y="0"/>
                    <a:pt x="218" y="121"/>
                    <a:pt x="123" y="325"/>
                  </a:cubicBezTo>
                  <a:cubicBezTo>
                    <a:pt x="1" y="621"/>
                    <a:pt x="133" y="958"/>
                    <a:pt x="419" y="1080"/>
                  </a:cubicBezTo>
                  <a:lnTo>
                    <a:pt x="888" y="60"/>
                  </a:lnTo>
                  <a:cubicBezTo>
                    <a:pt x="807" y="19"/>
                    <a:pt x="720" y="0"/>
                    <a:pt x="635" y="0"/>
                  </a:cubicBezTo>
                  <a:close/>
                </a:path>
              </a:pathLst>
            </a:custGeom>
            <a:solidFill>
              <a:srgbClr val="DC92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5"/>
            <p:cNvSpPr/>
            <p:nvPr/>
          </p:nvSpPr>
          <p:spPr>
            <a:xfrm>
              <a:off x="4883440" y="3011705"/>
              <a:ext cx="699197" cy="1352309"/>
            </a:xfrm>
            <a:custGeom>
              <a:avLst/>
              <a:gdLst/>
              <a:ahLst/>
              <a:cxnLst/>
              <a:rect l="l" t="t" r="r" b="b"/>
              <a:pathLst>
                <a:path w="12638" h="24443" extrusionOk="0">
                  <a:moveTo>
                    <a:pt x="9352" y="0"/>
                  </a:moveTo>
                  <a:cubicBezTo>
                    <a:pt x="8811" y="0"/>
                    <a:pt x="8289" y="210"/>
                    <a:pt x="7894" y="596"/>
                  </a:cubicBezTo>
                  <a:lnTo>
                    <a:pt x="1193" y="11306"/>
                  </a:lnTo>
                  <a:lnTo>
                    <a:pt x="0" y="24330"/>
                  </a:lnTo>
                  <a:lnTo>
                    <a:pt x="4977" y="24443"/>
                  </a:lnTo>
                  <a:lnTo>
                    <a:pt x="5834" y="11295"/>
                  </a:lnTo>
                  <a:lnTo>
                    <a:pt x="12637" y="759"/>
                  </a:lnTo>
                  <a:lnTo>
                    <a:pt x="9832" y="56"/>
                  </a:lnTo>
                  <a:cubicBezTo>
                    <a:pt x="9672" y="19"/>
                    <a:pt x="9511" y="0"/>
                    <a:pt x="93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5"/>
            <p:cNvSpPr/>
            <p:nvPr/>
          </p:nvSpPr>
          <p:spPr>
            <a:xfrm>
              <a:off x="5264312" y="3107863"/>
              <a:ext cx="138866" cy="439059"/>
            </a:xfrm>
            <a:custGeom>
              <a:avLst/>
              <a:gdLst/>
              <a:ahLst/>
              <a:cxnLst/>
              <a:rect l="l" t="t" r="r" b="b"/>
              <a:pathLst>
                <a:path w="2510" h="7936" extrusionOk="0">
                  <a:moveTo>
                    <a:pt x="1347" y="1"/>
                  </a:moveTo>
                  <a:cubicBezTo>
                    <a:pt x="939" y="2652"/>
                    <a:pt x="398" y="5284"/>
                    <a:pt x="1" y="7936"/>
                  </a:cubicBezTo>
                  <a:lnTo>
                    <a:pt x="2510" y="4040"/>
                  </a:lnTo>
                  <a:cubicBezTo>
                    <a:pt x="2438" y="3744"/>
                    <a:pt x="2357" y="3448"/>
                    <a:pt x="2265" y="3162"/>
                  </a:cubicBezTo>
                  <a:cubicBezTo>
                    <a:pt x="1939" y="2112"/>
                    <a:pt x="1602" y="1072"/>
                    <a:pt x="13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5"/>
            <p:cNvSpPr/>
            <p:nvPr/>
          </p:nvSpPr>
          <p:spPr>
            <a:xfrm>
              <a:off x="4997967" y="3965047"/>
              <a:ext cx="100526" cy="55"/>
            </a:xfrm>
            <a:custGeom>
              <a:avLst/>
              <a:gdLst/>
              <a:ahLst/>
              <a:cxnLst/>
              <a:rect l="l" t="t" r="r" b="b"/>
              <a:pathLst>
                <a:path w="1817" h="1" fill="none" extrusionOk="0">
                  <a:moveTo>
                    <a:pt x="1" y="1"/>
                  </a:moveTo>
                  <a:lnTo>
                    <a:pt x="1816" y="1"/>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5"/>
            <p:cNvSpPr/>
            <p:nvPr/>
          </p:nvSpPr>
          <p:spPr>
            <a:xfrm>
              <a:off x="5860239" y="3229749"/>
              <a:ext cx="97095" cy="119115"/>
            </a:xfrm>
            <a:custGeom>
              <a:avLst/>
              <a:gdLst/>
              <a:ahLst/>
              <a:cxnLst/>
              <a:rect l="l" t="t" r="r" b="b"/>
              <a:pathLst>
                <a:path w="1755" h="2153" extrusionOk="0">
                  <a:moveTo>
                    <a:pt x="1561" y="1"/>
                  </a:moveTo>
                  <a:lnTo>
                    <a:pt x="0" y="2010"/>
                  </a:lnTo>
                  <a:lnTo>
                    <a:pt x="184" y="2153"/>
                  </a:lnTo>
                  <a:lnTo>
                    <a:pt x="1755" y="154"/>
                  </a:lnTo>
                  <a:lnTo>
                    <a:pt x="1561" y="1"/>
                  </a:lnTo>
                  <a:close/>
                </a:path>
              </a:pathLst>
            </a:custGeom>
            <a:solidFill>
              <a:srgbClr val="7F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5"/>
            <p:cNvSpPr/>
            <p:nvPr/>
          </p:nvSpPr>
          <p:spPr>
            <a:xfrm>
              <a:off x="5832023" y="3269806"/>
              <a:ext cx="95436" cy="112365"/>
            </a:xfrm>
            <a:custGeom>
              <a:avLst/>
              <a:gdLst/>
              <a:ahLst/>
              <a:cxnLst/>
              <a:rect l="l" t="t" r="r" b="b"/>
              <a:pathLst>
                <a:path w="1725" h="2031" extrusionOk="0">
                  <a:moveTo>
                    <a:pt x="1367" y="1"/>
                  </a:moveTo>
                  <a:lnTo>
                    <a:pt x="0" y="1745"/>
                  </a:lnTo>
                  <a:lnTo>
                    <a:pt x="368" y="2031"/>
                  </a:lnTo>
                  <a:lnTo>
                    <a:pt x="1724" y="286"/>
                  </a:lnTo>
                  <a:lnTo>
                    <a:pt x="1367" y="1"/>
                  </a:lnTo>
                  <a:close/>
                </a:path>
              </a:pathLst>
            </a:custGeom>
            <a:solidFill>
              <a:srgbClr val="3B48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5"/>
            <p:cNvSpPr/>
            <p:nvPr/>
          </p:nvSpPr>
          <p:spPr>
            <a:xfrm>
              <a:off x="5928513" y="3184215"/>
              <a:ext cx="60415" cy="65118"/>
            </a:xfrm>
            <a:custGeom>
              <a:avLst/>
              <a:gdLst/>
              <a:ahLst/>
              <a:cxnLst/>
              <a:rect l="l" t="t" r="r" b="b"/>
              <a:pathLst>
                <a:path w="1092" h="1177" extrusionOk="0">
                  <a:moveTo>
                    <a:pt x="720" y="0"/>
                  </a:moveTo>
                  <a:cubicBezTo>
                    <a:pt x="690" y="0"/>
                    <a:pt x="658" y="14"/>
                    <a:pt x="633" y="38"/>
                  </a:cubicBezTo>
                  <a:lnTo>
                    <a:pt x="31" y="813"/>
                  </a:lnTo>
                  <a:cubicBezTo>
                    <a:pt x="1" y="854"/>
                    <a:pt x="11" y="915"/>
                    <a:pt x="52" y="956"/>
                  </a:cubicBezTo>
                  <a:lnTo>
                    <a:pt x="307" y="1150"/>
                  </a:lnTo>
                  <a:cubicBezTo>
                    <a:pt x="329" y="1168"/>
                    <a:pt x="353" y="1176"/>
                    <a:pt x="376" y="1176"/>
                  </a:cubicBezTo>
                  <a:cubicBezTo>
                    <a:pt x="405" y="1176"/>
                    <a:pt x="432" y="1163"/>
                    <a:pt x="449" y="1140"/>
                  </a:cubicBezTo>
                  <a:lnTo>
                    <a:pt x="1051" y="365"/>
                  </a:lnTo>
                  <a:cubicBezTo>
                    <a:pt x="1092" y="324"/>
                    <a:pt x="1082" y="263"/>
                    <a:pt x="1031" y="222"/>
                  </a:cubicBezTo>
                  <a:lnTo>
                    <a:pt x="776" y="18"/>
                  </a:lnTo>
                  <a:cubicBezTo>
                    <a:pt x="760" y="6"/>
                    <a:pt x="740" y="0"/>
                    <a:pt x="720" y="0"/>
                  </a:cubicBezTo>
                  <a:close/>
                </a:path>
              </a:pathLst>
            </a:custGeom>
            <a:solidFill>
              <a:srgbClr val="3B48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5"/>
            <p:cNvSpPr/>
            <p:nvPr/>
          </p:nvSpPr>
          <p:spPr>
            <a:xfrm>
              <a:off x="5931888" y="3187534"/>
              <a:ext cx="41272" cy="49516"/>
            </a:xfrm>
            <a:custGeom>
              <a:avLst/>
              <a:gdLst/>
              <a:ahLst/>
              <a:cxnLst/>
              <a:rect l="l" t="t" r="r" b="b"/>
              <a:pathLst>
                <a:path w="746" h="895" extrusionOk="0">
                  <a:moveTo>
                    <a:pt x="662" y="1"/>
                  </a:moveTo>
                  <a:cubicBezTo>
                    <a:pt x="642" y="1"/>
                    <a:pt x="620" y="12"/>
                    <a:pt x="603" y="29"/>
                  </a:cubicBezTo>
                  <a:lnTo>
                    <a:pt x="21" y="774"/>
                  </a:lnTo>
                  <a:cubicBezTo>
                    <a:pt x="1" y="804"/>
                    <a:pt x="1" y="855"/>
                    <a:pt x="42" y="876"/>
                  </a:cubicBezTo>
                  <a:cubicBezTo>
                    <a:pt x="54" y="889"/>
                    <a:pt x="71" y="894"/>
                    <a:pt x="87" y="894"/>
                  </a:cubicBezTo>
                  <a:cubicBezTo>
                    <a:pt x="110" y="894"/>
                    <a:pt x="132" y="883"/>
                    <a:pt x="144" y="866"/>
                  </a:cubicBezTo>
                  <a:lnTo>
                    <a:pt x="725" y="131"/>
                  </a:lnTo>
                  <a:cubicBezTo>
                    <a:pt x="745" y="90"/>
                    <a:pt x="745" y="50"/>
                    <a:pt x="705" y="19"/>
                  </a:cubicBezTo>
                  <a:cubicBezTo>
                    <a:pt x="692" y="6"/>
                    <a:pt x="677" y="1"/>
                    <a:pt x="662" y="1"/>
                  </a:cubicBezTo>
                  <a:close/>
                </a:path>
              </a:pathLst>
            </a:custGeom>
            <a:solidFill>
              <a:srgbClr val="7F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5"/>
            <p:cNvSpPr/>
            <p:nvPr/>
          </p:nvSpPr>
          <p:spPr>
            <a:xfrm>
              <a:off x="5955623" y="3208337"/>
              <a:ext cx="55325" cy="55768"/>
            </a:xfrm>
            <a:custGeom>
              <a:avLst/>
              <a:gdLst/>
              <a:ahLst/>
              <a:cxnLst/>
              <a:rect l="l" t="t" r="r" b="b"/>
              <a:pathLst>
                <a:path w="1000" h="1008" extrusionOk="0">
                  <a:moveTo>
                    <a:pt x="510" y="0"/>
                  </a:moveTo>
                  <a:lnTo>
                    <a:pt x="0" y="643"/>
                  </a:lnTo>
                  <a:lnTo>
                    <a:pt x="439" y="989"/>
                  </a:lnTo>
                  <a:lnTo>
                    <a:pt x="449" y="989"/>
                  </a:lnTo>
                  <a:cubicBezTo>
                    <a:pt x="465" y="1001"/>
                    <a:pt x="486" y="1007"/>
                    <a:pt x="507" y="1007"/>
                  </a:cubicBezTo>
                  <a:cubicBezTo>
                    <a:pt x="540" y="1007"/>
                    <a:pt x="573" y="994"/>
                    <a:pt x="592" y="969"/>
                  </a:cubicBezTo>
                  <a:lnTo>
                    <a:pt x="969" y="490"/>
                  </a:lnTo>
                  <a:cubicBezTo>
                    <a:pt x="1000" y="439"/>
                    <a:pt x="1000" y="377"/>
                    <a:pt x="949" y="337"/>
                  </a:cubicBezTo>
                  <a:lnTo>
                    <a:pt x="510" y="0"/>
                  </a:lnTo>
                  <a:close/>
                </a:path>
              </a:pathLst>
            </a:custGeom>
            <a:solidFill>
              <a:srgbClr val="3B48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5"/>
            <p:cNvSpPr/>
            <p:nvPr/>
          </p:nvSpPr>
          <p:spPr>
            <a:xfrm>
              <a:off x="5968017" y="3217356"/>
              <a:ext cx="33914" cy="40664"/>
            </a:xfrm>
            <a:custGeom>
              <a:avLst/>
              <a:gdLst/>
              <a:ahLst/>
              <a:cxnLst/>
              <a:rect l="l" t="t" r="r" b="b"/>
              <a:pathLst>
                <a:path w="613" h="735" extrusionOk="0">
                  <a:moveTo>
                    <a:pt x="511" y="0"/>
                  </a:moveTo>
                  <a:lnTo>
                    <a:pt x="1" y="653"/>
                  </a:lnTo>
                  <a:lnTo>
                    <a:pt x="113" y="735"/>
                  </a:lnTo>
                  <a:lnTo>
                    <a:pt x="612" y="92"/>
                  </a:lnTo>
                  <a:lnTo>
                    <a:pt x="511" y="0"/>
                  </a:lnTo>
                  <a:close/>
                </a:path>
              </a:pathLst>
            </a:custGeom>
            <a:solidFill>
              <a:srgbClr val="7F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5"/>
            <p:cNvSpPr/>
            <p:nvPr/>
          </p:nvSpPr>
          <p:spPr>
            <a:xfrm>
              <a:off x="5993965" y="3241589"/>
              <a:ext cx="29433" cy="28271"/>
            </a:xfrm>
            <a:custGeom>
              <a:avLst/>
              <a:gdLst/>
              <a:ahLst/>
              <a:cxnLst/>
              <a:rect l="l" t="t" r="r" b="b"/>
              <a:pathLst>
                <a:path w="532" h="511" extrusionOk="0">
                  <a:moveTo>
                    <a:pt x="184" y="1"/>
                  </a:moveTo>
                  <a:lnTo>
                    <a:pt x="1" y="246"/>
                  </a:lnTo>
                  <a:lnTo>
                    <a:pt x="337" y="511"/>
                  </a:lnTo>
                  <a:lnTo>
                    <a:pt x="531" y="266"/>
                  </a:lnTo>
                  <a:lnTo>
                    <a:pt x="184" y="1"/>
                  </a:lnTo>
                  <a:close/>
                </a:path>
              </a:pathLst>
            </a:custGeom>
            <a:solidFill>
              <a:srgbClr val="7F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5"/>
            <p:cNvSpPr/>
            <p:nvPr/>
          </p:nvSpPr>
          <p:spPr>
            <a:xfrm>
              <a:off x="5693760" y="3276556"/>
              <a:ext cx="230871" cy="133886"/>
            </a:xfrm>
            <a:custGeom>
              <a:avLst/>
              <a:gdLst/>
              <a:ahLst/>
              <a:cxnLst/>
              <a:rect l="l" t="t" r="r" b="b"/>
              <a:pathLst>
                <a:path w="4173" h="2420" extrusionOk="0">
                  <a:moveTo>
                    <a:pt x="2580" y="0"/>
                  </a:moveTo>
                  <a:cubicBezTo>
                    <a:pt x="2492" y="0"/>
                    <a:pt x="2403" y="14"/>
                    <a:pt x="2316" y="42"/>
                  </a:cubicBezTo>
                  <a:lnTo>
                    <a:pt x="1" y="521"/>
                  </a:lnTo>
                  <a:lnTo>
                    <a:pt x="633" y="1990"/>
                  </a:lnTo>
                  <a:lnTo>
                    <a:pt x="1816" y="1654"/>
                  </a:lnTo>
                  <a:cubicBezTo>
                    <a:pt x="1816" y="1654"/>
                    <a:pt x="2486" y="2420"/>
                    <a:pt x="2793" y="2420"/>
                  </a:cubicBezTo>
                  <a:cubicBezTo>
                    <a:pt x="2801" y="2420"/>
                    <a:pt x="2808" y="2420"/>
                    <a:pt x="2816" y="2418"/>
                  </a:cubicBezTo>
                  <a:cubicBezTo>
                    <a:pt x="3264" y="2306"/>
                    <a:pt x="3621" y="1990"/>
                    <a:pt x="3785" y="1562"/>
                  </a:cubicBezTo>
                  <a:cubicBezTo>
                    <a:pt x="3836" y="1399"/>
                    <a:pt x="3927" y="1256"/>
                    <a:pt x="4040" y="1133"/>
                  </a:cubicBezTo>
                  <a:cubicBezTo>
                    <a:pt x="4172" y="991"/>
                    <a:pt x="4131" y="756"/>
                    <a:pt x="3958" y="664"/>
                  </a:cubicBezTo>
                  <a:cubicBezTo>
                    <a:pt x="3713" y="521"/>
                    <a:pt x="3275" y="277"/>
                    <a:pt x="2979" y="103"/>
                  </a:cubicBezTo>
                  <a:cubicBezTo>
                    <a:pt x="2854" y="35"/>
                    <a:pt x="2718" y="0"/>
                    <a:pt x="2580" y="0"/>
                  </a:cubicBezTo>
                  <a:close/>
                </a:path>
              </a:pathLst>
            </a:custGeom>
            <a:solidFill>
              <a:srgbClr val="DC92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5"/>
            <p:cNvSpPr/>
            <p:nvPr/>
          </p:nvSpPr>
          <p:spPr>
            <a:xfrm>
              <a:off x="5314549" y="3021165"/>
              <a:ext cx="500027" cy="495380"/>
            </a:xfrm>
            <a:custGeom>
              <a:avLst/>
              <a:gdLst/>
              <a:ahLst/>
              <a:cxnLst/>
              <a:rect l="l" t="t" r="r" b="b"/>
              <a:pathLst>
                <a:path w="9038" h="8954" extrusionOk="0">
                  <a:moveTo>
                    <a:pt x="1459" y="0"/>
                  </a:moveTo>
                  <a:cubicBezTo>
                    <a:pt x="716" y="0"/>
                    <a:pt x="4" y="576"/>
                    <a:pt x="11" y="1445"/>
                  </a:cubicBezTo>
                  <a:lnTo>
                    <a:pt x="0" y="1455"/>
                  </a:lnTo>
                  <a:lnTo>
                    <a:pt x="92" y="3495"/>
                  </a:lnTo>
                  <a:lnTo>
                    <a:pt x="235" y="6759"/>
                  </a:lnTo>
                  <a:lnTo>
                    <a:pt x="266" y="7514"/>
                  </a:lnTo>
                  <a:cubicBezTo>
                    <a:pt x="266" y="7963"/>
                    <a:pt x="480" y="8381"/>
                    <a:pt x="837" y="8646"/>
                  </a:cubicBezTo>
                  <a:cubicBezTo>
                    <a:pt x="1083" y="8849"/>
                    <a:pt x="1391" y="8954"/>
                    <a:pt x="1706" y="8954"/>
                  </a:cubicBezTo>
                  <a:cubicBezTo>
                    <a:pt x="1835" y="8954"/>
                    <a:pt x="1964" y="8936"/>
                    <a:pt x="2091" y="8901"/>
                  </a:cubicBezTo>
                  <a:lnTo>
                    <a:pt x="4039" y="8391"/>
                  </a:lnTo>
                  <a:lnTo>
                    <a:pt x="7150" y="7585"/>
                  </a:lnTo>
                  <a:lnTo>
                    <a:pt x="7864" y="7391"/>
                  </a:lnTo>
                  <a:cubicBezTo>
                    <a:pt x="8609" y="7167"/>
                    <a:pt x="9037" y="6382"/>
                    <a:pt x="8833" y="5627"/>
                  </a:cubicBezTo>
                  <a:cubicBezTo>
                    <a:pt x="8661" y="4998"/>
                    <a:pt x="8081" y="4573"/>
                    <a:pt x="7450" y="4573"/>
                  </a:cubicBezTo>
                  <a:cubicBezTo>
                    <a:pt x="7334" y="4573"/>
                    <a:pt x="7216" y="4587"/>
                    <a:pt x="7099" y="4617"/>
                  </a:cubicBezTo>
                  <a:lnTo>
                    <a:pt x="5151" y="5127"/>
                  </a:lnTo>
                  <a:lnTo>
                    <a:pt x="3069" y="5666"/>
                  </a:lnTo>
                  <a:lnTo>
                    <a:pt x="3060" y="5464"/>
                  </a:lnTo>
                  <a:lnTo>
                    <a:pt x="2918" y="2200"/>
                  </a:lnTo>
                  <a:lnTo>
                    <a:pt x="2887" y="1445"/>
                  </a:lnTo>
                  <a:cubicBezTo>
                    <a:pt x="2877" y="1068"/>
                    <a:pt x="2734" y="701"/>
                    <a:pt x="2469" y="425"/>
                  </a:cubicBezTo>
                  <a:cubicBezTo>
                    <a:pt x="2175" y="132"/>
                    <a:pt x="1813" y="0"/>
                    <a:pt x="1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5"/>
            <p:cNvSpPr/>
            <p:nvPr/>
          </p:nvSpPr>
          <p:spPr>
            <a:xfrm>
              <a:off x="5466919" y="3087558"/>
              <a:ext cx="22628" cy="247745"/>
            </a:xfrm>
            <a:custGeom>
              <a:avLst/>
              <a:gdLst/>
              <a:ahLst/>
              <a:cxnLst/>
              <a:rect l="l" t="t" r="r" b="b"/>
              <a:pathLst>
                <a:path w="409" h="4478" fill="none" extrusionOk="0">
                  <a:moveTo>
                    <a:pt x="0" y="0"/>
                  </a:moveTo>
                  <a:lnTo>
                    <a:pt x="408" y="4478"/>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5"/>
            <p:cNvSpPr/>
            <p:nvPr/>
          </p:nvSpPr>
          <p:spPr>
            <a:xfrm>
              <a:off x="5439256" y="3334705"/>
              <a:ext cx="50290" cy="27718"/>
            </a:xfrm>
            <a:custGeom>
              <a:avLst/>
              <a:gdLst/>
              <a:ahLst/>
              <a:cxnLst/>
              <a:rect l="l" t="t" r="r" b="b"/>
              <a:pathLst>
                <a:path w="909" h="501" fill="none" extrusionOk="0">
                  <a:moveTo>
                    <a:pt x="1" y="501"/>
                  </a:moveTo>
                  <a:lnTo>
                    <a:pt x="908" y="1"/>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5"/>
            <p:cNvSpPr/>
            <p:nvPr/>
          </p:nvSpPr>
          <p:spPr>
            <a:xfrm>
              <a:off x="5465204" y="3335258"/>
              <a:ext cx="24343" cy="45201"/>
            </a:xfrm>
            <a:custGeom>
              <a:avLst/>
              <a:gdLst/>
              <a:ahLst/>
              <a:cxnLst/>
              <a:rect l="l" t="t" r="r" b="b"/>
              <a:pathLst>
                <a:path w="440" h="817" fill="none" extrusionOk="0">
                  <a:moveTo>
                    <a:pt x="1" y="817"/>
                  </a:moveTo>
                  <a:cubicBezTo>
                    <a:pt x="21" y="491"/>
                    <a:pt x="184" y="195"/>
                    <a:pt x="439" y="1"/>
                  </a:cubicBez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5"/>
            <p:cNvSpPr/>
            <p:nvPr/>
          </p:nvSpPr>
          <p:spPr>
            <a:xfrm>
              <a:off x="5985500" y="3809301"/>
              <a:ext cx="307386" cy="179585"/>
            </a:xfrm>
            <a:custGeom>
              <a:avLst/>
              <a:gdLst/>
              <a:ahLst/>
              <a:cxnLst/>
              <a:rect l="l" t="t" r="r" b="b"/>
              <a:pathLst>
                <a:path w="5556" h="3246" extrusionOk="0">
                  <a:moveTo>
                    <a:pt x="1" y="1"/>
                  </a:moveTo>
                  <a:lnTo>
                    <a:pt x="1" y="3081"/>
                  </a:lnTo>
                  <a:lnTo>
                    <a:pt x="3887" y="3244"/>
                  </a:lnTo>
                  <a:cubicBezTo>
                    <a:pt x="3909" y="3245"/>
                    <a:pt x="3930" y="3245"/>
                    <a:pt x="3952" y="3245"/>
                  </a:cubicBezTo>
                  <a:cubicBezTo>
                    <a:pt x="4859" y="3245"/>
                    <a:pt x="5555" y="2417"/>
                    <a:pt x="5386" y="1520"/>
                  </a:cubicBezTo>
                  <a:lnTo>
                    <a:pt x="5253" y="786"/>
                  </a:lnTo>
                  <a:lnTo>
                    <a:pt x="51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5"/>
            <p:cNvSpPr/>
            <p:nvPr/>
          </p:nvSpPr>
          <p:spPr>
            <a:xfrm>
              <a:off x="5974213" y="3443644"/>
              <a:ext cx="307054" cy="419917"/>
            </a:xfrm>
            <a:custGeom>
              <a:avLst/>
              <a:gdLst/>
              <a:ahLst/>
              <a:cxnLst/>
              <a:rect l="l" t="t" r="r" b="b"/>
              <a:pathLst>
                <a:path w="5550" h="7590" extrusionOk="0">
                  <a:moveTo>
                    <a:pt x="2163" y="0"/>
                  </a:moveTo>
                  <a:cubicBezTo>
                    <a:pt x="827" y="582"/>
                    <a:pt x="317" y="1285"/>
                    <a:pt x="317" y="2520"/>
                  </a:cubicBezTo>
                  <a:lnTo>
                    <a:pt x="348" y="4672"/>
                  </a:lnTo>
                  <a:lnTo>
                    <a:pt x="1" y="7069"/>
                  </a:lnTo>
                  <a:cubicBezTo>
                    <a:pt x="1" y="7069"/>
                    <a:pt x="154" y="7436"/>
                    <a:pt x="2540" y="7558"/>
                  </a:cubicBezTo>
                  <a:cubicBezTo>
                    <a:pt x="2956" y="7580"/>
                    <a:pt x="3315" y="7589"/>
                    <a:pt x="3625" y="7589"/>
                  </a:cubicBezTo>
                  <a:cubicBezTo>
                    <a:pt x="5351" y="7589"/>
                    <a:pt x="5549" y="7303"/>
                    <a:pt x="5549" y="7303"/>
                  </a:cubicBezTo>
                  <a:lnTo>
                    <a:pt x="5233" y="4865"/>
                  </a:lnTo>
                  <a:lnTo>
                    <a:pt x="5315" y="2815"/>
                  </a:lnTo>
                  <a:cubicBezTo>
                    <a:pt x="5457" y="1591"/>
                    <a:pt x="5111" y="867"/>
                    <a:pt x="3866" y="112"/>
                  </a:cubicBezTo>
                  <a:lnTo>
                    <a:pt x="216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5"/>
            <p:cNvSpPr/>
            <p:nvPr/>
          </p:nvSpPr>
          <p:spPr>
            <a:xfrm>
              <a:off x="6036843" y="3677844"/>
              <a:ext cx="106169" cy="140525"/>
            </a:xfrm>
            <a:custGeom>
              <a:avLst/>
              <a:gdLst/>
              <a:ahLst/>
              <a:cxnLst/>
              <a:rect l="l" t="t" r="r" b="b"/>
              <a:pathLst>
                <a:path w="1919" h="2540" fill="none" extrusionOk="0">
                  <a:moveTo>
                    <a:pt x="1" y="0"/>
                  </a:moveTo>
                  <a:cubicBezTo>
                    <a:pt x="256" y="1071"/>
                    <a:pt x="949" y="1999"/>
                    <a:pt x="1918" y="2540"/>
                  </a:cubicBez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5"/>
            <p:cNvSpPr/>
            <p:nvPr/>
          </p:nvSpPr>
          <p:spPr>
            <a:xfrm>
              <a:off x="6062847" y="3691344"/>
              <a:ext cx="102185" cy="69488"/>
            </a:xfrm>
            <a:custGeom>
              <a:avLst/>
              <a:gdLst/>
              <a:ahLst/>
              <a:cxnLst/>
              <a:rect l="l" t="t" r="r" b="b"/>
              <a:pathLst>
                <a:path w="1847" h="1256" fill="none" extrusionOk="0">
                  <a:moveTo>
                    <a:pt x="0" y="1"/>
                  </a:moveTo>
                  <a:cubicBezTo>
                    <a:pt x="459" y="613"/>
                    <a:pt x="1102" y="1051"/>
                    <a:pt x="1846" y="1255"/>
                  </a:cubicBez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5"/>
            <p:cNvSpPr/>
            <p:nvPr/>
          </p:nvSpPr>
          <p:spPr>
            <a:xfrm>
              <a:off x="6081990" y="3317774"/>
              <a:ext cx="106169" cy="201549"/>
            </a:xfrm>
            <a:custGeom>
              <a:avLst/>
              <a:gdLst/>
              <a:ahLst/>
              <a:cxnLst/>
              <a:rect l="l" t="t" r="r" b="b"/>
              <a:pathLst>
                <a:path w="1919" h="3643" extrusionOk="0">
                  <a:moveTo>
                    <a:pt x="1918" y="1"/>
                  </a:moveTo>
                  <a:lnTo>
                    <a:pt x="133" y="11"/>
                  </a:lnTo>
                  <a:lnTo>
                    <a:pt x="21" y="2714"/>
                  </a:lnTo>
                  <a:cubicBezTo>
                    <a:pt x="1" y="3203"/>
                    <a:pt x="388" y="3622"/>
                    <a:pt x="878" y="3642"/>
                  </a:cubicBezTo>
                  <a:cubicBezTo>
                    <a:pt x="890" y="3643"/>
                    <a:pt x="903" y="3643"/>
                    <a:pt x="915" y="3643"/>
                  </a:cubicBezTo>
                  <a:cubicBezTo>
                    <a:pt x="1388" y="3643"/>
                    <a:pt x="1786" y="3262"/>
                    <a:pt x="1806" y="2785"/>
                  </a:cubicBezTo>
                  <a:lnTo>
                    <a:pt x="1918" y="1"/>
                  </a:ln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5"/>
            <p:cNvSpPr/>
            <p:nvPr/>
          </p:nvSpPr>
          <p:spPr>
            <a:xfrm>
              <a:off x="6002430" y="3154449"/>
              <a:ext cx="286141" cy="298091"/>
            </a:xfrm>
            <a:custGeom>
              <a:avLst/>
              <a:gdLst/>
              <a:ahLst/>
              <a:cxnLst/>
              <a:rect l="l" t="t" r="r" b="b"/>
              <a:pathLst>
                <a:path w="5172" h="5388" extrusionOk="0">
                  <a:moveTo>
                    <a:pt x="3073" y="1"/>
                  </a:moveTo>
                  <a:cubicBezTo>
                    <a:pt x="2386" y="1"/>
                    <a:pt x="1715" y="378"/>
                    <a:pt x="1378" y="1045"/>
                  </a:cubicBezTo>
                  <a:lnTo>
                    <a:pt x="449" y="2892"/>
                  </a:lnTo>
                  <a:cubicBezTo>
                    <a:pt x="1" y="3830"/>
                    <a:pt x="460" y="4738"/>
                    <a:pt x="847" y="4972"/>
                  </a:cubicBezTo>
                  <a:cubicBezTo>
                    <a:pt x="1133" y="5134"/>
                    <a:pt x="1754" y="5388"/>
                    <a:pt x="2379" y="5388"/>
                  </a:cubicBezTo>
                  <a:cubicBezTo>
                    <a:pt x="2935" y="5388"/>
                    <a:pt x="3494" y="5187"/>
                    <a:pt x="3826" y="4544"/>
                  </a:cubicBezTo>
                  <a:lnTo>
                    <a:pt x="4754" y="2718"/>
                  </a:lnTo>
                  <a:cubicBezTo>
                    <a:pt x="5172" y="1872"/>
                    <a:pt x="4896" y="841"/>
                    <a:pt x="4101" y="311"/>
                  </a:cubicBezTo>
                  <a:cubicBezTo>
                    <a:pt x="3783" y="100"/>
                    <a:pt x="3426" y="1"/>
                    <a:pt x="3073" y="1"/>
                  </a:cubicBez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5"/>
            <p:cNvSpPr/>
            <p:nvPr/>
          </p:nvSpPr>
          <p:spPr>
            <a:xfrm>
              <a:off x="6043649" y="3121252"/>
              <a:ext cx="297427" cy="323596"/>
            </a:xfrm>
            <a:custGeom>
              <a:avLst/>
              <a:gdLst/>
              <a:ahLst/>
              <a:cxnLst/>
              <a:rect l="l" t="t" r="r" b="b"/>
              <a:pathLst>
                <a:path w="5376" h="5849" extrusionOk="0">
                  <a:moveTo>
                    <a:pt x="1903" y="1"/>
                  </a:moveTo>
                  <a:cubicBezTo>
                    <a:pt x="1591" y="1"/>
                    <a:pt x="1288" y="200"/>
                    <a:pt x="1204" y="544"/>
                  </a:cubicBezTo>
                  <a:cubicBezTo>
                    <a:pt x="1170" y="540"/>
                    <a:pt x="1137" y="538"/>
                    <a:pt x="1104" y="538"/>
                  </a:cubicBezTo>
                  <a:cubicBezTo>
                    <a:pt x="561" y="538"/>
                    <a:pt x="153" y="1076"/>
                    <a:pt x="316" y="1615"/>
                  </a:cubicBezTo>
                  <a:lnTo>
                    <a:pt x="0" y="2931"/>
                  </a:lnTo>
                  <a:cubicBezTo>
                    <a:pt x="240" y="2394"/>
                    <a:pt x="542" y="1912"/>
                    <a:pt x="789" y="1382"/>
                  </a:cubicBezTo>
                  <a:lnTo>
                    <a:pt x="789" y="1382"/>
                  </a:lnTo>
                  <a:cubicBezTo>
                    <a:pt x="767" y="1473"/>
                    <a:pt x="797" y="1558"/>
                    <a:pt x="908" y="1594"/>
                  </a:cubicBezTo>
                  <a:cubicBezTo>
                    <a:pt x="937" y="1604"/>
                    <a:pt x="966" y="1609"/>
                    <a:pt x="994" y="1609"/>
                  </a:cubicBezTo>
                  <a:cubicBezTo>
                    <a:pt x="1118" y="1609"/>
                    <a:pt x="1230" y="1523"/>
                    <a:pt x="1255" y="1390"/>
                  </a:cubicBezTo>
                  <a:cubicBezTo>
                    <a:pt x="1316" y="1513"/>
                    <a:pt x="1430" y="1570"/>
                    <a:pt x="1544" y="1570"/>
                  </a:cubicBezTo>
                  <a:cubicBezTo>
                    <a:pt x="1689" y="1570"/>
                    <a:pt x="1834" y="1478"/>
                    <a:pt x="1872" y="1312"/>
                  </a:cubicBezTo>
                  <a:lnTo>
                    <a:pt x="1872" y="1312"/>
                  </a:lnTo>
                  <a:cubicBezTo>
                    <a:pt x="1792" y="1762"/>
                    <a:pt x="2142" y="2155"/>
                    <a:pt x="2570" y="2155"/>
                  </a:cubicBezTo>
                  <a:cubicBezTo>
                    <a:pt x="2637" y="2155"/>
                    <a:pt x="2705" y="2145"/>
                    <a:pt x="2775" y="2125"/>
                  </a:cubicBezTo>
                  <a:lnTo>
                    <a:pt x="2775" y="2125"/>
                  </a:lnTo>
                  <a:cubicBezTo>
                    <a:pt x="2766" y="2337"/>
                    <a:pt x="2941" y="2504"/>
                    <a:pt x="3142" y="2504"/>
                  </a:cubicBezTo>
                  <a:cubicBezTo>
                    <a:pt x="3172" y="2504"/>
                    <a:pt x="3203" y="2500"/>
                    <a:pt x="3234" y="2492"/>
                  </a:cubicBezTo>
                  <a:lnTo>
                    <a:pt x="3234" y="2492"/>
                  </a:lnTo>
                  <a:cubicBezTo>
                    <a:pt x="3121" y="2563"/>
                    <a:pt x="3019" y="2655"/>
                    <a:pt x="2948" y="2767"/>
                  </a:cubicBezTo>
                  <a:cubicBezTo>
                    <a:pt x="2877" y="2869"/>
                    <a:pt x="2826" y="2982"/>
                    <a:pt x="2795" y="3104"/>
                  </a:cubicBezTo>
                  <a:cubicBezTo>
                    <a:pt x="2754" y="3328"/>
                    <a:pt x="2856" y="3563"/>
                    <a:pt x="3060" y="3685"/>
                  </a:cubicBezTo>
                  <a:cubicBezTo>
                    <a:pt x="2938" y="3767"/>
                    <a:pt x="2877" y="3920"/>
                    <a:pt x="2907" y="4073"/>
                  </a:cubicBezTo>
                  <a:cubicBezTo>
                    <a:pt x="2917" y="4093"/>
                    <a:pt x="2917" y="4114"/>
                    <a:pt x="2928" y="4134"/>
                  </a:cubicBezTo>
                  <a:cubicBezTo>
                    <a:pt x="2948" y="4165"/>
                    <a:pt x="2958" y="4206"/>
                    <a:pt x="2958" y="4246"/>
                  </a:cubicBezTo>
                  <a:cubicBezTo>
                    <a:pt x="2968" y="4399"/>
                    <a:pt x="2917" y="4563"/>
                    <a:pt x="2815" y="4685"/>
                  </a:cubicBezTo>
                  <a:lnTo>
                    <a:pt x="3183" y="4869"/>
                  </a:lnTo>
                  <a:lnTo>
                    <a:pt x="3050" y="5144"/>
                  </a:lnTo>
                  <a:cubicBezTo>
                    <a:pt x="2948" y="5348"/>
                    <a:pt x="2815" y="5531"/>
                    <a:pt x="2642" y="5695"/>
                  </a:cubicBezTo>
                  <a:cubicBezTo>
                    <a:pt x="2780" y="5774"/>
                    <a:pt x="2958" y="5849"/>
                    <a:pt x="3127" y="5849"/>
                  </a:cubicBezTo>
                  <a:cubicBezTo>
                    <a:pt x="3196" y="5849"/>
                    <a:pt x="3263" y="5836"/>
                    <a:pt x="3325" y="5807"/>
                  </a:cubicBezTo>
                  <a:cubicBezTo>
                    <a:pt x="3438" y="5746"/>
                    <a:pt x="3529" y="5664"/>
                    <a:pt x="3611" y="5572"/>
                  </a:cubicBezTo>
                  <a:cubicBezTo>
                    <a:pt x="4049" y="5562"/>
                    <a:pt x="4386" y="5164"/>
                    <a:pt x="4325" y="4726"/>
                  </a:cubicBezTo>
                  <a:cubicBezTo>
                    <a:pt x="4672" y="4512"/>
                    <a:pt x="4865" y="4114"/>
                    <a:pt x="4794" y="3706"/>
                  </a:cubicBezTo>
                  <a:cubicBezTo>
                    <a:pt x="5335" y="3502"/>
                    <a:pt x="5375" y="2757"/>
                    <a:pt x="4876" y="2482"/>
                  </a:cubicBezTo>
                  <a:cubicBezTo>
                    <a:pt x="5039" y="1860"/>
                    <a:pt x="4682" y="1207"/>
                    <a:pt x="4060" y="1003"/>
                  </a:cubicBezTo>
                  <a:cubicBezTo>
                    <a:pt x="3953" y="439"/>
                    <a:pt x="3460" y="75"/>
                    <a:pt x="2937" y="75"/>
                  </a:cubicBezTo>
                  <a:cubicBezTo>
                    <a:pt x="2759" y="75"/>
                    <a:pt x="2578" y="117"/>
                    <a:pt x="2407" y="207"/>
                  </a:cubicBezTo>
                  <a:cubicBezTo>
                    <a:pt x="2263" y="66"/>
                    <a:pt x="2081" y="1"/>
                    <a:pt x="190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5"/>
            <p:cNvSpPr/>
            <p:nvPr/>
          </p:nvSpPr>
          <p:spPr>
            <a:xfrm>
              <a:off x="6195411" y="3349975"/>
              <a:ext cx="61577" cy="66556"/>
            </a:xfrm>
            <a:custGeom>
              <a:avLst/>
              <a:gdLst/>
              <a:ahLst/>
              <a:cxnLst/>
              <a:rect l="l" t="t" r="r" b="b"/>
              <a:pathLst>
                <a:path w="1113" h="1203" extrusionOk="0">
                  <a:moveTo>
                    <a:pt x="552" y="0"/>
                  </a:moveTo>
                  <a:lnTo>
                    <a:pt x="1" y="1112"/>
                  </a:lnTo>
                  <a:cubicBezTo>
                    <a:pt x="121" y="1173"/>
                    <a:pt x="247" y="1203"/>
                    <a:pt x="369" y="1203"/>
                  </a:cubicBezTo>
                  <a:cubicBezTo>
                    <a:pt x="611" y="1203"/>
                    <a:pt x="834" y="1087"/>
                    <a:pt x="949" y="877"/>
                  </a:cubicBezTo>
                  <a:cubicBezTo>
                    <a:pt x="1113" y="561"/>
                    <a:pt x="1113" y="123"/>
                    <a:pt x="552" y="0"/>
                  </a:cubicBez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5"/>
            <p:cNvSpPr/>
            <p:nvPr/>
          </p:nvSpPr>
          <p:spPr>
            <a:xfrm>
              <a:off x="6219699" y="3373102"/>
              <a:ext cx="22075" cy="33914"/>
            </a:xfrm>
            <a:custGeom>
              <a:avLst/>
              <a:gdLst/>
              <a:ahLst/>
              <a:cxnLst/>
              <a:rect l="l" t="t" r="r" b="b"/>
              <a:pathLst>
                <a:path w="399" h="613" fill="none" extrusionOk="0">
                  <a:moveTo>
                    <a:pt x="398" y="92"/>
                  </a:moveTo>
                  <a:cubicBezTo>
                    <a:pt x="347" y="31"/>
                    <a:pt x="266" y="0"/>
                    <a:pt x="194" y="31"/>
                  </a:cubicBezTo>
                  <a:cubicBezTo>
                    <a:pt x="133" y="62"/>
                    <a:pt x="92" y="102"/>
                    <a:pt x="72" y="153"/>
                  </a:cubicBezTo>
                  <a:cubicBezTo>
                    <a:pt x="52" y="204"/>
                    <a:pt x="31" y="255"/>
                    <a:pt x="21" y="317"/>
                  </a:cubicBezTo>
                  <a:cubicBezTo>
                    <a:pt x="174" y="276"/>
                    <a:pt x="154" y="612"/>
                    <a:pt x="1" y="561"/>
                  </a:cubicBezTo>
                </a:path>
              </a:pathLst>
            </a:custGeom>
            <a:noFill/>
            <a:ln w="2300" cap="rnd" cmpd="sng">
              <a:solidFill>
                <a:srgbClr val="202020"/>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5"/>
            <p:cNvSpPr/>
            <p:nvPr/>
          </p:nvSpPr>
          <p:spPr>
            <a:xfrm>
              <a:off x="6070704" y="3313846"/>
              <a:ext cx="28880" cy="30539"/>
            </a:xfrm>
            <a:custGeom>
              <a:avLst/>
              <a:gdLst/>
              <a:ahLst/>
              <a:cxnLst/>
              <a:rect l="l" t="t" r="r" b="b"/>
              <a:pathLst>
                <a:path w="522" h="552" fill="none" extrusionOk="0">
                  <a:moveTo>
                    <a:pt x="521" y="0"/>
                  </a:moveTo>
                  <a:cubicBezTo>
                    <a:pt x="460" y="123"/>
                    <a:pt x="358" y="215"/>
                    <a:pt x="235" y="255"/>
                  </a:cubicBezTo>
                  <a:cubicBezTo>
                    <a:pt x="215" y="235"/>
                    <a:pt x="195" y="204"/>
                    <a:pt x="174" y="184"/>
                  </a:cubicBezTo>
                  <a:cubicBezTo>
                    <a:pt x="144" y="164"/>
                    <a:pt x="113" y="153"/>
                    <a:pt x="82" y="153"/>
                  </a:cubicBezTo>
                  <a:cubicBezTo>
                    <a:pt x="52" y="164"/>
                    <a:pt x="31" y="184"/>
                    <a:pt x="11" y="215"/>
                  </a:cubicBezTo>
                  <a:cubicBezTo>
                    <a:pt x="1" y="235"/>
                    <a:pt x="1" y="276"/>
                    <a:pt x="1" y="296"/>
                  </a:cubicBezTo>
                  <a:cubicBezTo>
                    <a:pt x="1" y="398"/>
                    <a:pt x="52" y="490"/>
                    <a:pt x="123" y="551"/>
                  </a:cubicBezTo>
                </a:path>
              </a:pathLst>
            </a:custGeom>
            <a:noFill/>
            <a:ln w="2300" cap="rnd" cmpd="sng">
              <a:solidFill>
                <a:srgbClr val="202020"/>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5"/>
            <p:cNvSpPr/>
            <p:nvPr/>
          </p:nvSpPr>
          <p:spPr>
            <a:xfrm>
              <a:off x="6062847" y="3367458"/>
              <a:ext cx="27109" cy="14716"/>
            </a:xfrm>
            <a:custGeom>
              <a:avLst/>
              <a:gdLst/>
              <a:ahLst/>
              <a:cxnLst/>
              <a:rect l="l" t="t" r="r" b="b"/>
              <a:pathLst>
                <a:path w="490" h="266" fill="none" extrusionOk="0">
                  <a:moveTo>
                    <a:pt x="0" y="0"/>
                  </a:moveTo>
                  <a:cubicBezTo>
                    <a:pt x="0" y="102"/>
                    <a:pt x="326" y="266"/>
                    <a:pt x="490" y="235"/>
                  </a:cubicBezTo>
                </a:path>
              </a:pathLst>
            </a:custGeom>
            <a:noFill/>
            <a:ln w="2300" cap="rnd" cmpd="sng">
              <a:solidFill>
                <a:srgbClr val="202020"/>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5"/>
            <p:cNvSpPr/>
            <p:nvPr/>
          </p:nvSpPr>
          <p:spPr>
            <a:xfrm>
              <a:off x="5740622" y="3883771"/>
              <a:ext cx="314357" cy="449792"/>
            </a:xfrm>
            <a:custGeom>
              <a:avLst/>
              <a:gdLst/>
              <a:ahLst/>
              <a:cxnLst/>
              <a:rect l="l" t="t" r="r" b="b"/>
              <a:pathLst>
                <a:path w="5682" h="8130" extrusionOk="0">
                  <a:moveTo>
                    <a:pt x="3907" y="1"/>
                  </a:moveTo>
                  <a:lnTo>
                    <a:pt x="1459" y="2153"/>
                  </a:lnTo>
                  <a:cubicBezTo>
                    <a:pt x="1326" y="2265"/>
                    <a:pt x="1234" y="2418"/>
                    <a:pt x="1204" y="2592"/>
                  </a:cubicBezTo>
                  <a:lnTo>
                    <a:pt x="1071" y="3275"/>
                  </a:lnTo>
                  <a:lnTo>
                    <a:pt x="82" y="7141"/>
                  </a:lnTo>
                  <a:cubicBezTo>
                    <a:pt x="0" y="7355"/>
                    <a:pt x="21" y="7589"/>
                    <a:pt x="143" y="7783"/>
                  </a:cubicBezTo>
                  <a:cubicBezTo>
                    <a:pt x="214" y="7946"/>
                    <a:pt x="347" y="8069"/>
                    <a:pt x="520" y="8120"/>
                  </a:cubicBezTo>
                  <a:cubicBezTo>
                    <a:pt x="561" y="8120"/>
                    <a:pt x="602" y="8130"/>
                    <a:pt x="653" y="8130"/>
                  </a:cubicBezTo>
                  <a:cubicBezTo>
                    <a:pt x="989" y="8130"/>
                    <a:pt x="1275" y="7905"/>
                    <a:pt x="1418" y="7497"/>
                  </a:cubicBezTo>
                  <a:lnTo>
                    <a:pt x="3223" y="3560"/>
                  </a:lnTo>
                  <a:lnTo>
                    <a:pt x="5681" y="1633"/>
                  </a:lnTo>
                  <a:lnTo>
                    <a:pt x="3907" y="1"/>
                  </a:ln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5"/>
            <p:cNvSpPr/>
            <p:nvPr/>
          </p:nvSpPr>
          <p:spPr>
            <a:xfrm>
              <a:off x="5839381" y="3821694"/>
              <a:ext cx="290622" cy="265837"/>
            </a:xfrm>
            <a:custGeom>
              <a:avLst/>
              <a:gdLst/>
              <a:ahLst/>
              <a:cxnLst/>
              <a:rect l="l" t="t" r="r" b="b"/>
              <a:pathLst>
                <a:path w="5253" h="4805" extrusionOk="0">
                  <a:moveTo>
                    <a:pt x="3162" y="1"/>
                  </a:moveTo>
                  <a:lnTo>
                    <a:pt x="0" y="2714"/>
                  </a:lnTo>
                  <a:cubicBezTo>
                    <a:pt x="0" y="2714"/>
                    <a:pt x="1" y="2714"/>
                    <a:pt x="3" y="2714"/>
                  </a:cubicBezTo>
                  <a:cubicBezTo>
                    <a:pt x="61" y="2714"/>
                    <a:pt x="1037" y="2724"/>
                    <a:pt x="1591" y="3357"/>
                  </a:cubicBezTo>
                  <a:cubicBezTo>
                    <a:pt x="1938" y="3765"/>
                    <a:pt x="2060" y="4295"/>
                    <a:pt x="1918" y="4805"/>
                  </a:cubicBezTo>
                  <a:lnTo>
                    <a:pt x="5253" y="1816"/>
                  </a:lnTo>
                  <a:lnTo>
                    <a:pt x="316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5"/>
            <p:cNvSpPr/>
            <p:nvPr/>
          </p:nvSpPr>
          <p:spPr>
            <a:xfrm>
              <a:off x="5729889" y="4242402"/>
              <a:ext cx="57095" cy="59806"/>
            </a:xfrm>
            <a:custGeom>
              <a:avLst/>
              <a:gdLst/>
              <a:ahLst/>
              <a:cxnLst/>
              <a:rect l="l" t="t" r="r" b="b"/>
              <a:pathLst>
                <a:path w="1032" h="1081" extrusionOk="0">
                  <a:moveTo>
                    <a:pt x="481" y="1"/>
                  </a:moveTo>
                  <a:cubicBezTo>
                    <a:pt x="431" y="1"/>
                    <a:pt x="382" y="12"/>
                    <a:pt x="337" y="36"/>
                  </a:cubicBezTo>
                  <a:cubicBezTo>
                    <a:pt x="235" y="108"/>
                    <a:pt x="153" y="210"/>
                    <a:pt x="113" y="332"/>
                  </a:cubicBezTo>
                  <a:cubicBezTo>
                    <a:pt x="62" y="465"/>
                    <a:pt x="21" y="608"/>
                    <a:pt x="0" y="750"/>
                  </a:cubicBezTo>
                  <a:cubicBezTo>
                    <a:pt x="103" y="847"/>
                    <a:pt x="383" y="1080"/>
                    <a:pt x="615" y="1080"/>
                  </a:cubicBezTo>
                  <a:cubicBezTo>
                    <a:pt x="752" y="1080"/>
                    <a:pt x="872" y="999"/>
                    <a:pt x="928" y="760"/>
                  </a:cubicBezTo>
                  <a:cubicBezTo>
                    <a:pt x="1031" y="323"/>
                    <a:pt x="744" y="1"/>
                    <a:pt x="4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5"/>
            <p:cNvSpPr/>
            <p:nvPr/>
          </p:nvSpPr>
          <p:spPr>
            <a:xfrm>
              <a:off x="5580893" y="4277646"/>
              <a:ext cx="241604" cy="111314"/>
            </a:xfrm>
            <a:custGeom>
              <a:avLst/>
              <a:gdLst/>
              <a:ahLst/>
              <a:cxnLst/>
              <a:rect l="l" t="t" r="r" b="b"/>
              <a:pathLst>
                <a:path w="4367" h="2012" extrusionOk="0">
                  <a:moveTo>
                    <a:pt x="3286" y="1"/>
                  </a:moveTo>
                  <a:cubicBezTo>
                    <a:pt x="3172" y="1"/>
                    <a:pt x="3050" y="30"/>
                    <a:pt x="2948" y="42"/>
                  </a:cubicBezTo>
                  <a:lnTo>
                    <a:pt x="2245" y="123"/>
                  </a:lnTo>
                  <a:lnTo>
                    <a:pt x="796" y="276"/>
                  </a:lnTo>
                  <a:cubicBezTo>
                    <a:pt x="633" y="287"/>
                    <a:pt x="480" y="327"/>
                    <a:pt x="327" y="399"/>
                  </a:cubicBezTo>
                  <a:cubicBezTo>
                    <a:pt x="184" y="480"/>
                    <a:pt x="1" y="939"/>
                    <a:pt x="21" y="1103"/>
                  </a:cubicBezTo>
                  <a:cubicBezTo>
                    <a:pt x="613" y="1286"/>
                    <a:pt x="1194" y="1470"/>
                    <a:pt x="1786" y="1623"/>
                  </a:cubicBezTo>
                  <a:cubicBezTo>
                    <a:pt x="2438" y="1786"/>
                    <a:pt x="3112" y="1908"/>
                    <a:pt x="3774" y="2000"/>
                  </a:cubicBezTo>
                  <a:cubicBezTo>
                    <a:pt x="3806" y="2008"/>
                    <a:pt x="3837" y="2011"/>
                    <a:pt x="3867" y="2011"/>
                  </a:cubicBezTo>
                  <a:cubicBezTo>
                    <a:pt x="3917" y="2011"/>
                    <a:pt x="3965" y="2003"/>
                    <a:pt x="4009" y="1990"/>
                  </a:cubicBezTo>
                  <a:cubicBezTo>
                    <a:pt x="4101" y="1919"/>
                    <a:pt x="4162" y="1817"/>
                    <a:pt x="4162" y="1694"/>
                  </a:cubicBezTo>
                  <a:cubicBezTo>
                    <a:pt x="4203" y="1460"/>
                    <a:pt x="4305" y="919"/>
                    <a:pt x="4346" y="674"/>
                  </a:cubicBezTo>
                  <a:cubicBezTo>
                    <a:pt x="4366" y="593"/>
                    <a:pt x="4356" y="501"/>
                    <a:pt x="4315" y="419"/>
                  </a:cubicBezTo>
                  <a:cubicBezTo>
                    <a:pt x="4223" y="276"/>
                    <a:pt x="4019" y="307"/>
                    <a:pt x="3856" y="276"/>
                  </a:cubicBezTo>
                  <a:cubicBezTo>
                    <a:pt x="3693" y="246"/>
                    <a:pt x="3632" y="154"/>
                    <a:pt x="3509" y="62"/>
                  </a:cubicBezTo>
                  <a:cubicBezTo>
                    <a:pt x="3446" y="16"/>
                    <a:pt x="3368" y="1"/>
                    <a:pt x="3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5"/>
            <p:cNvSpPr/>
            <p:nvPr/>
          </p:nvSpPr>
          <p:spPr>
            <a:xfrm>
              <a:off x="5582055" y="4314383"/>
              <a:ext cx="230263" cy="74578"/>
            </a:xfrm>
            <a:custGeom>
              <a:avLst/>
              <a:gdLst/>
              <a:ahLst/>
              <a:cxnLst/>
              <a:rect l="l" t="t" r="r" b="b"/>
              <a:pathLst>
                <a:path w="4162" h="1348" extrusionOk="0">
                  <a:moveTo>
                    <a:pt x="112" y="0"/>
                  </a:moveTo>
                  <a:cubicBezTo>
                    <a:pt x="51" y="133"/>
                    <a:pt x="10" y="286"/>
                    <a:pt x="0" y="439"/>
                  </a:cubicBezTo>
                  <a:cubicBezTo>
                    <a:pt x="592" y="612"/>
                    <a:pt x="1173" y="806"/>
                    <a:pt x="1765" y="959"/>
                  </a:cubicBezTo>
                  <a:cubicBezTo>
                    <a:pt x="2417" y="1112"/>
                    <a:pt x="3091" y="1244"/>
                    <a:pt x="3753" y="1336"/>
                  </a:cubicBezTo>
                  <a:cubicBezTo>
                    <a:pt x="3785" y="1344"/>
                    <a:pt x="3816" y="1347"/>
                    <a:pt x="3846" y="1347"/>
                  </a:cubicBezTo>
                  <a:cubicBezTo>
                    <a:pt x="3896" y="1347"/>
                    <a:pt x="3944" y="1339"/>
                    <a:pt x="3988" y="1326"/>
                  </a:cubicBezTo>
                  <a:cubicBezTo>
                    <a:pt x="4080" y="1255"/>
                    <a:pt x="4141" y="1153"/>
                    <a:pt x="4141" y="1030"/>
                  </a:cubicBezTo>
                  <a:cubicBezTo>
                    <a:pt x="4141" y="1000"/>
                    <a:pt x="4151" y="959"/>
                    <a:pt x="4161" y="908"/>
                  </a:cubicBezTo>
                  <a:lnTo>
                    <a:pt x="4161" y="908"/>
                  </a:lnTo>
                  <a:cubicBezTo>
                    <a:pt x="4117" y="920"/>
                    <a:pt x="4069" y="929"/>
                    <a:pt x="4022" y="929"/>
                  </a:cubicBezTo>
                  <a:cubicBezTo>
                    <a:pt x="3993" y="929"/>
                    <a:pt x="3964" y="926"/>
                    <a:pt x="3937" y="918"/>
                  </a:cubicBezTo>
                  <a:cubicBezTo>
                    <a:pt x="3244" y="816"/>
                    <a:pt x="2550" y="683"/>
                    <a:pt x="1867" y="520"/>
                  </a:cubicBezTo>
                  <a:cubicBezTo>
                    <a:pt x="1275" y="377"/>
                    <a:pt x="704" y="184"/>
                    <a:pt x="11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5"/>
            <p:cNvSpPr/>
            <p:nvPr/>
          </p:nvSpPr>
          <p:spPr>
            <a:xfrm>
              <a:off x="5713512" y="4281629"/>
              <a:ext cx="14163" cy="14716"/>
            </a:xfrm>
            <a:custGeom>
              <a:avLst/>
              <a:gdLst/>
              <a:ahLst/>
              <a:cxnLst/>
              <a:rect l="l" t="t" r="r" b="b"/>
              <a:pathLst>
                <a:path w="256" h="266" fill="none" extrusionOk="0">
                  <a:moveTo>
                    <a:pt x="256" y="266"/>
                  </a:moveTo>
                  <a:cubicBezTo>
                    <a:pt x="215" y="153"/>
                    <a:pt x="123" y="51"/>
                    <a:pt x="1" y="0"/>
                  </a:cubicBezTo>
                </a:path>
              </a:pathLst>
            </a:custGeom>
            <a:noFill/>
            <a:ln w="2300" cap="rnd" cmpd="sng">
              <a:solidFill>
                <a:srgbClr val="FFFFFF"/>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5"/>
            <p:cNvSpPr/>
            <p:nvPr/>
          </p:nvSpPr>
          <p:spPr>
            <a:xfrm>
              <a:off x="5684742" y="4287273"/>
              <a:ext cx="11895" cy="9627"/>
            </a:xfrm>
            <a:custGeom>
              <a:avLst/>
              <a:gdLst/>
              <a:ahLst/>
              <a:cxnLst/>
              <a:rect l="l" t="t" r="r" b="b"/>
              <a:pathLst>
                <a:path w="215" h="174" fill="none" extrusionOk="0">
                  <a:moveTo>
                    <a:pt x="215" y="174"/>
                  </a:moveTo>
                  <a:lnTo>
                    <a:pt x="0" y="0"/>
                  </a:lnTo>
                </a:path>
              </a:pathLst>
            </a:custGeom>
            <a:noFill/>
            <a:ln w="2300" cap="rnd" cmpd="sng">
              <a:solidFill>
                <a:srgbClr val="FFFFFF"/>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5"/>
            <p:cNvSpPr/>
            <p:nvPr/>
          </p:nvSpPr>
          <p:spPr>
            <a:xfrm>
              <a:off x="5966910" y="3989336"/>
              <a:ext cx="146169" cy="127082"/>
            </a:xfrm>
            <a:custGeom>
              <a:avLst/>
              <a:gdLst/>
              <a:ahLst/>
              <a:cxnLst/>
              <a:rect l="l" t="t" r="r" b="b"/>
              <a:pathLst>
                <a:path w="2642" h="2297" extrusionOk="0">
                  <a:moveTo>
                    <a:pt x="1244" y="0"/>
                  </a:moveTo>
                  <a:lnTo>
                    <a:pt x="490" y="21"/>
                  </a:lnTo>
                  <a:cubicBezTo>
                    <a:pt x="490" y="21"/>
                    <a:pt x="0" y="633"/>
                    <a:pt x="847" y="1499"/>
                  </a:cubicBezTo>
                  <a:cubicBezTo>
                    <a:pt x="1582" y="2244"/>
                    <a:pt x="1980" y="2296"/>
                    <a:pt x="2077" y="2296"/>
                  </a:cubicBezTo>
                  <a:cubicBezTo>
                    <a:pt x="2093" y="2296"/>
                    <a:pt x="2101" y="2295"/>
                    <a:pt x="2101" y="2295"/>
                  </a:cubicBezTo>
                  <a:lnTo>
                    <a:pt x="2642" y="1601"/>
                  </a:lnTo>
                  <a:lnTo>
                    <a:pt x="2632" y="765"/>
                  </a:lnTo>
                  <a:lnTo>
                    <a:pt x="1244" y="0"/>
                  </a:lnTo>
                  <a:close/>
                </a:path>
              </a:pathLst>
            </a:custGeom>
            <a:solidFill>
              <a:srgbClr val="3B48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5"/>
            <p:cNvSpPr/>
            <p:nvPr/>
          </p:nvSpPr>
          <p:spPr>
            <a:xfrm>
              <a:off x="5938693" y="3910882"/>
              <a:ext cx="274855" cy="433969"/>
            </a:xfrm>
            <a:custGeom>
              <a:avLst/>
              <a:gdLst/>
              <a:ahLst/>
              <a:cxnLst/>
              <a:rect l="l" t="t" r="r" b="b"/>
              <a:pathLst>
                <a:path w="4968" h="7844" extrusionOk="0">
                  <a:moveTo>
                    <a:pt x="3335" y="0"/>
                  </a:moveTo>
                  <a:lnTo>
                    <a:pt x="867" y="1928"/>
                  </a:lnTo>
                  <a:lnTo>
                    <a:pt x="837" y="1959"/>
                  </a:lnTo>
                  <a:cubicBezTo>
                    <a:pt x="724" y="2081"/>
                    <a:pt x="653" y="2234"/>
                    <a:pt x="643" y="2408"/>
                  </a:cubicBezTo>
                  <a:lnTo>
                    <a:pt x="61" y="6916"/>
                  </a:lnTo>
                  <a:cubicBezTo>
                    <a:pt x="0" y="7130"/>
                    <a:pt x="51" y="7364"/>
                    <a:pt x="184" y="7548"/>
                  </a:cubicBezTo>
                  <a:cubicBezTo>
                    <a:pt x="276" y="7711"/>
                    <a:pt x="429" y="7813"/>
                    <a:pt x="612" y="7844"/>
                  </a:cubicBezTo>
                  <a:lnTo>
                    <a:pt x="673" y="7844"/>
                  </a:lnTo>
                  <a:cubicBezTo>
                    <a:pt x="1051" y="7844"/>
                    <a:pt x="1336" y="7589"/>
                    <a:pt x="1438" y="7140"/>
                  </a:cubicBezTo>
                  <a:lnTo>
                    <a:pt x="2723" y="3121"/>
                  </a:lnTo>
                  <a:lnTo>
                    <a:pt x="4621" y="1908"/>
                  </a:lnTo>
                  <a:cubicBezTo>
                    <a:pt x="4947" y="1694"/>
                    <a:pt x="4967" y="1224"/>
                    <a:pt x="4651" y="980"/>
                  </a:cubicBezTo>
                  <a:lnTo>
                    <a:pt x="4651" y="980"/>
                  </a:lnTo>
                  <a:lnTo>
                    <a:pt x="4661" y="990"/>
                  </a:lnTo>
                  <a:lnTo>
                    <a:pt x="3335" y="0"/>
                  </a:ln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5"/>
            <p:cNvSpPr/>
            <p:nvPr/>
          </p:nvSpPr>
          <p:spPr>
            <a:xfrm>
              <a:off x="5993965" y="3855555"/>
              <a:ext cx="269211" cy="260802"/>
            </a:xfrm>
            <a:custGeom>
              <a:avLst/>
              <a:gdLst/>
              <a:ahLst/>
              <a:cxnLst/>
              <a:rect l="l" t="t" r="r" b="b"/>
              <a:pathLst>
                <a:path w="4866" h="4714" extrusionOk="0">
                  <a:moveTo>
                    <a:pt x="3428" y="1"/>
                  </a:moveTo>
                  <a:lnTo>
                    <a:pt x="1" y="2428"/>
                  </a:lnTo>
                  <a:cubicBezTo>
                    <a:pt x="1" y="2428"/>
                    <a:pt x="1021" y="2530"/>
                    <a:pt x="1490" y="3244"/>
                  </a:cubicBezTo>
                  <a:cubicBezTo>
                    <a:pt x="1765" y="3683"/>
                    <a:pt x="1816" y="4234"/>
                    <a:pt x="1612" y="4713"/>
                  </a:cubicBezTo>
                  <a:lnTo>
                    <a:pt x="4866" y="1949"/>
                  </a:lnTo>
                  <a:lnTo>
                    <a:pt x="342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5"/>
            <p:cNvSpPr/>
            <p:nvPr/>
          </p:nvSpPr>
          <p:spPr>
            <a:xfrm>
              <a:off x="6211234" y="3890577"/>
              <a:ext cx="50844" cy="31646"/>
            </a:xfrm>
            <a:custGeom>
              <a:avLst/>
              <a:gdLst/>
              <a:ahLst/>
              <a:cxnLst/>
              <a:rect l="l" t="t" r="r" b="b"/>
              <a:pathLst>
                <a:path w="919" h="572" fill="none" extrusionOk="0">
                  <a:moveTo>
                    <a:pt x="1" y="0"/>
                  </a:moveTo>
                  <a:cubicBezTo>
                    <a:pt x="184" y="337"/>
                    <a:pt x="531" y="551"/>
                    <a:pt x="918" y="571"/>
                  </a:cubicBez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5"/>
            <p:cNvSpPr/>
            <p:nvPr/>
          </p:nvSpPr>
          <p:spPr>
            <a:xfrm>
              <a:off x="5934156" y="4277037"/>
              <a:ext cx="48299" cy="53831"/>
            </a:xfrm>
            <a:custGeom>
              <a:avLst/>
              <a:gdLst/>
              <a:ahLst/>
              <a:cxnLst/>
              <a:rect l="l" t="t" r="r" b="b"/>
              <a:pathLst>
                <a:path w="873" h="973" extrusionOk="0">
                  <a:moveTo>
                    <a:pt x="344" y="1"/>
                  </a:moveTo>
                  <a:cubicBezTo>
                    <a:pt x="264" y="1"/>
                    <a:pt x="189" y="28"/>
                    <a:pt x="133" y="83"/>
                  </a:cubicBezTo>
                  <a:cubicBezTo>
                    <a:pt x="52" y="175"/>
                    <a:pt x="11" y="298"/>
                    <a:pt x="1" y="420"/>
                  </a:cubicBezTo>
                  <a:cubicBezTo>
                    <a:pt x="1" y="553"/>
                    <a:pt x="1" y="685"/>
                    <a:pt x="11" y="818"/>
                  </a:cubicBezTo>
                  <a:cubicBezTo>
                    <a:pt x="116" y="871"/>
                    <a:pt x="347" y="972"/>
                    <a:pt x="541" y="972"/>
                  </a:cubicBezTo>
                  <a:cubicBezTo>
                    <a:pt x="723" y="972"/>
                    <a:pt x="872" y="884"/>
                    <a:pt x="857" y="583"/>
                  </a:cubicBezTo>
                  <a:cubicBezTo>
                    <a:pt x="842" y="214"/>
                    <a:pt x="571" y="1"/>
                    <a:pt x="3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5"/>
            <p:cNvSpPr/>
            <p:nvPr/>
          </p:nvSpPr>
          <p:spPr>
            <a:xfrm>
              <a:off x="5813377" y="4307080"/>
              <a:ext cx="220691" cy="105671"/>
            </a:xfrm>
            <a:custGeom>
              <a:avLst/>
              <a:gdLst/>
              <a:ahLst/>
              <a:cxnLst/>
              <a:rect l="l" t="t" r="r" b="b"/>
              <a:pathLst>
                <a:path w="3989" h="1910" extrusionOk="0">
                  <a:moveTo>
                    <a:pt x="2831" y="0"/>
                  </a:moveTo>
                  <a:cubicBezTo>
                    <a:pt x="2692" y="0"/>
                    <a:pt x="2542" y="103"/>
                    <a:pt x="2418" y="152"/>
                  </a:cubicBezTo>
                  <a:lnTo>
                    <a:pt x="1806" y="418"/>
                  </a:lnTo>
                  <a:lnTo>
                    <a:pt x="541" y="948"/>
                  </a:lnTo>
                  <a:cubicBezTo>
                    <a:pt x="399" y="999"/>
                    <a:pt x="266" y="1081"/>
                    <a:pt x="144" y="1183"/>
                  </a:cubicBezTo>
                  <a:cubicBezTo>
                    <a:pt x="42" y="1295"/>
                    <a:pt x="1" y="1764"/>
                    <a:pt x="62" y="1907"/>
                  </a:cubicBezTo>
                  <a:cubicBezTo>
                    <a:pt x="353" y="1907"/>
                    <a:pt x="641" y="1909"/>
                    <a:pt x="929" y="1909"/>
                  </a:cubicBezTo>
                  <a:cubicBezTo>
                    <a:pt x="1217" y="1909"/>
                    <a:pt x="1505" y="1907"/>
                    <a:pt x="1796" y="1897"/>
                  </a:cubicBezTo>
                  <a:cubicBezTo>
                    <a:pt x="2428" y="1856"/>
                    <a:pt x="3071" y="1795"/>
                    <a:pt x="3693" y="1703"/>
                  </a:cubicBezTo>
                  <a:cubicBezTo>
                    <a:pt x="3775" y="1693"/>
                    <a:pt x="3846" y="1672"/>
                    <a:pt x="3897" y="1621"/>
                  </a:cubicBezTo>
                  <a:cubicBezTo>
                    <a:pt x="3968" y="1540"/>
                    <a:pt x="3989" y="1427"/>
                    <a:pt x="3958" y="1325"/>
                  </a:cubicBezTo>
                  <a:cubicBezTo>
                    <a:pt x="3928" y="1101"/>
                    <a:pt x="3877" y="571"/>
                    <a:pt x="3846" y="346"/>
                  </a:cubicBezTo>
                  <a:cubicBezTo>
                    <a:pt x="3846" y="254"/>
                    <a:pt x="3805" y="173"/>
                    <a:pt x="3754" y="112"/>
                  </a:cubicBezTo>
                  <a:cubicBezTo>
                    <a:pt x="3709" y="78"/>
                    <a:pt x="3656" y="66"/>
                    <a:pt x="3600" y="66"/>
                  </a:cubicBezTo>
                  <a:cubicBezTo>
                    <a:pt x="3506" y="66"/>
                    <a:pt x="3402" y="99"/>
                    <a:pt x="3306" y="112"/>
                  </a:cubicBezTo>
                  <a:cubicBezTo>
                    <a:pt x="3286" y="114"/>
                    <a:pt x="3267" y="115"/>
                    <a:pt x="3249" y="115"/>
                  </a:cubicBezTo>
                  <a:cubicBezTo>
                    <a:pt x="3120" y="115"/>
                    <a:pt x="3036" y="56"/>
                    <a:pt x="2928" y="20"/>
                  </a:cubicBezTo>
                  <a:cubicBezTo>
                    <a:pt x="2897" y="6"/>
                    <a:pt x="2864" y="0"/>
                    <a:pt x="28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5"/>
            <p:cNvSpPr/>
            <p:nvPr/>
          </p:nvSpPr>
          <p:spPr>
            <a:xfrm>
              <a:off x="5814539" y="4373030"/>
              <a:ext cx="220138" cy="39723"/>
            </a:xfrm>
            <a:custGeom>
              <a:avLst/>
              <a:gdLst/>
              <a:ahLst/>
              <a:cxnLst/>
              <a:rect l="l" t="t" r="r" b="b"/>
              <a:pathLst>
                <a:path w="3979" h="718" extrusionOk="0">
                  <a:moveTo>
                    <a:pt x="3927" y="1"/>
                  </a:moveTo>
                  <a:cubicBezTo>
                    <a:pt x="3866" y="42"/>
                    <a:pt x="3805" y="62"/>
                    <a:pt x="3733" y="72"/>
                  </a:cubicBezTo>
                  <a:cubicBezTo>
                    <a:pt x="3070" y="174"/>
                    <a:pt x="2418" y="246"/>
                    <a:pt x="1755" y="276"/>
                  </a:cubicBezTo>
                  <a:cubicBezTo>
                    <a:pt x="1414" y="288"/>
                    <a:pt x="1077" y="293"/>
                    <a:pt x="739" y="293"/>
                  </a:cubicBezTo>
                  <a:cubicBezTo>
                    <a:pt x="501" y="293"/>
                    <a:pt x="261" y="291"/>
                    <a:pt x="21" y="286"/>
                  </a:cubicBezTo>
                  <a:lnTo>
                    <a:pt x="21" y="286"/>
                  </a:lnTo>
                  <a:cubicBezTo>
                    <a:pt x="0" y="429"/>
                    <a:pt x="0" y="572"/>
                    <a:pt x="31" y="715"/>
                  </a:cubicBezTo>
                  <a:cubicBezTo>
                    <a:pt x="322" y="715"/>
                    <a:pt x="612" y="717"/>
                    <a:pt x="903" y="717"/>
                  </a:cubicBezTo>
                  <a:cubicBezTo>
                    <a:pt x="1194" y="717"/>
                    <a:pt x="1484" y="715"/>
                    <a:pt x="1775" y="705"/>
                  </a:cubicBezTo>
                  <a:cubicBezTo>
                    <a:pt x="2407" y="664"/>
                    <a:pt x="3050" y="603"/>
                    <a:pt x="3682" y="501"/>
                  </a:cubicBezTo>
                  <a:cubicBezTo>
                    <a:pt x="3754" y="501"/>
                    <a:pt x="3825" y="480"/>
                    <a:pt x="3886" y="429"/>
                  </a:cubicBezTo>
                  <a:cubicBezTo>
                    <a:pt x="3958" y="348"/>
                    <a:pt x="3978" y="235"/>
                    <a:pt x="3947" y="133"/>
                  </a:cubicBezTo>
                  <a:cubicBezTo>
                    <a:pt x="3937" y="93"/>
                    <a:pt x="3927" y="52"/>
                    <a:pt x="392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5"/>
            <p:cNvSpPr/>
            <p:nvPr/>
          </p:nvSpPr>
          <p:spPr>
            <a:xfrm>
              <a:off x="5918941" y="4323401"/>
              <a:ext cx="16985" cy="9627"/>
            </a:xfrm>
            <a:custGeom>
              <a:avLst/>
              <a:gdLst/>
              <a:ahLst/>
              <a:cxnLst/>
              <a:rect l="l" t="t" r="r" b="b"/>
              <a:pathLst>
                <a:path w="307" h="174" fill="none" extrusionOk="0">
                  <a:moveTo>
                    <a:pt x="306" y="174"/>
                  </a:moveTo>
                  <a:cubicBezTo>
                    <a:pt x="235" y="82"/>
                    <a:pt x="123" y="21"/>
                    <a:pt x="0" y="0"/>
                  </a:cubicBezTo>
                </a:path>
              </a:pathLst>
            </a:custGeom>
            <a:noFill/>
            <a:ln w="2300" cap="rnd" cmpd="sng">
              <a:solidFill>
                <a:srgbClr val="FFFFFF"/>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5"/>
            <p:cNvSpPr/>
            <p:nvPr/>
          </p:nvSpPr>
          <p:spPr>
            <a:xfrm>
              <a:off x="5894100" y="4336348"/>
              <a:ext cx="13610" cy="5698"/>
            </a:xfrm>
            <a:custGeom>
              <a:avLst/>
              <a:gdLst/>
              <a:ahLst/>
              <a:cxnLst/>
              <a:rect l="l" t="t" r="r" b="b"/>
              <a:pathLst>
                <a:path w="246" h="103" fill="none" extrusionOk="0">
                  <a:moveTo>
                    <a:pt x="245" y="103"/>
                  </a:moveTo>
                  <a:lnTo>
                    <a:pt x="0" y="1"/>
                  </a:lnTo>
                </a:path>
              </a:pathLst>
            </a:custGeom>
            <a:noFill/>
            <a:ln w="2300" cap="rnd" cmpd="sng">
              <a:solidFill>
                <a:srgbClr val="FFFFFF"/>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5"/>
            <p:cNvSpPr/>
            <p:nvPr/>
          </p:nvSpPr>
          <p:spPr>
            <a:xfrm>
              <a:off x="5881651" y="3518557"/>
              <a:ext cx="193250" cy="388382"/>
            </a:xfrm>
            <a:custGeom>
              <a:avLst/>
              <a:gdLst/>
              <a:ahLst/>
              <a:cxnLst/>
              <a:rect l="l" t="t" r="r" b="b"/>
              <a:pathLst>
                <a:path w="3493" h="7020" extrusionOk="0">
                  <a:moveTo>
                    <a:pt x="2445" y="0"/>
                  </a:moveTo>
                  <a:cubicBezTo>
                    <a:pt x="2285" y="0"/>
                    <a:pt x="2119" y="58"/>
                    <a:pt x="1970" y="197"/>
                  </a:cubicBezTo>
                  <a:cubicBezTo>
                    <a:pt x="83" y="1971"/>
                    <a:pt x="1" y="4837"/>
                    <a:pt x="1664" y="6785"/>
                  </a:cubicBezTo>
                  <a:cubicBezTo>
                    <a:pt x="1805" y="6951"/>
                    <a:pt x="1969" y="7020"/>
                    <a:pt x="2129" y="7020"/>
                  </a:cubicBezTo>
                  <a:cubicBezTo>
                    <a:pt x="2641" y="7020"/>
                    <a:pt x="3114" y="6314"/>
                    <a:pt x="2663" y="5786"/>
                  </a:cubicBezTo>
                  <a:cubicBezTo>
                    <a:pt x="1480" y="4409"/>
                    <a:pt x="1674" y="2410"/>
                    <a:pt x="2969" y="1196"/>
                  </a:cubicBezTo>
                  <a:cubicBezTo>
                    <a:pt x="3493" y="712"/>
                    <a:pt x="3004" y="0"/>
                    <a:pt x="2445" y="0"/>
                  </a:cubicBez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5"/>
            <p:cNvSpPr/>
            <p:nvPr/>
          </p:nvSpPr>
          <p:spPr>
            <a:xfrm>
              <a:off x="5930781" y="3493272"/>
              <a:ext cx="166528" cy="164868"/>
            </a:xfrm>
            <a:custGeom>
              <a:avLst/>
              <a:gdLst/>
              <a:ahLst/>
              <a:cxnLst/>
              <a:rect l="l" t="t" r="r" b="b"/>
              <a:pathLst>
                <a:path w="3010" h="2980" extrusionOk="0">
                  <a:moveTo>
                    <a:pt x="1844" y="0"/>
                  </a:moveTo>
                  <a:cubicBezTo>
                    <a:pt x="1542" y="0"/>
                    <a:pt x="1244" y="133"/>
                    <a:pt x="1041" y="388"/>
                  </a:cubicBezTo>
                  <a:lnTo>
                    <a:pt x="0" y="1674"/>
                  </a:lnTo>
                  <a:lnTo>
                    <a:pt x="1612" y="2979"/>
                  </a:lnTo>
                  <a:lnTo>
                    <a:pt x="2652" y="1694"/>
                  </a:lnTo>
                  <a:cubicBezTo>
                    <a:pt x="3009" y="1245"/>
                    <a:pt x="2938" y="592"/>
                    <a:pt x="2499" y="235"/>
                  </a:cubicBezTo>
                  <a:cubicBezTo>
                    <a:pt x="2306" y="77"/>
                    <a:pt x="2074" y="0"/>
                    <a:pt x="18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5"/>
            <p:cNvSpPr/>
            <p:nvPr/>
          </p:nvSpPr>
          <p:spPr>
            <a:xfrm>
              <a:off x="5992305" y="3560993"/>
              <a:ext cx="16376" cy="152420"/>
            </a:xfrm>
            <a:custGeom>
              <a:avLst/>
              <a:gdLst/>
              <a:ahLst/>
              <a:cxnLst/>
              <a:rect l="l" t="t" r="r" b="b"/>
              <a:pathLst>
                <a:path w="296" h="2755" fill="none" extrusionOk="0">
                  <a:moveTo>
                    <a:pt x="0" y="2755"/>
                  </a:moveTo>
                  <a:lnTo>
                    <a:pt x="296" y="1"/>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5"/>
            <p:cNvSpPr/>
            <p:nvPr/>
          </p:nvSpPr>
          <p:spPr>
            <a:xfrm>
              <a:off x="6004698" y="3572279"/>
              <a:ext cx="15878" cy="27718"/>
            </a:xfrm>
            <a:custGeom>
              <a:avLst/>
              <a:gdLst/>
              <a:ahLst/>
              <a:cxnLst/>
              <a:rect l="l" t="t" r="r" b="b"/>
              <a:pathLst>
                <a:path w="287" h="501" fill="none" extrusionOk="0">
                  <a:moveTo>
                    <a:pt x="0" y="501"/>
                  </a:moveTo>
                  <a:lnTo>
                    <a:pt x="286" y="1"/>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5"/>
            <p:cNvSpPr/>
            <p:nvPr/>
          </p:nvSpPr>
          <p:spPr>
            <a:xfrm>
              <a:off x="6019471" y="3532776"/>
              <a:ext cx="292282" cy="395297"/>
            </a:xfrm>
            <a:custGeom>
              <a:avLst/>
              <a:gdLst/>
              <a:ahLst/>
              <a:cxnLst/>
              <a:rect l="l" t="t" r="r" b="b"/>
              <a:pathLst>
                <a:path w="5283" h="7145" extrusionOk="0">
                  <a:moveTo>
                    <a:pt x="3901" y="0"/>
                  </a:moveTo>
                  <a:cubicBezTo>
                    <a:pt x="3421" y="0"/>
                    <a:pt x="2932" y="511"/>
                    <a:pt x="3242" y="1062"/>
                  </a:cubicBezTo>
                  <a:cubicBezTo>
                    <a:pt x="4323" y="2979"/>
                    <a:pt x="3150" y="5488"/>
                    <a:pt x="896" y="5733"/>
                  </a:cubicBezTo>
                  <a:cubicBezTo>
                    <a:pt x="37" y="5822"/>
                    <a:pt x="0" y="7145"/>
                    <a:pt x="814" y="7145"/>
                  </a:cubicBezTo>
                  <a:cubicBezTo>
                    <a:pt x="841" y="7145"/>
                    <a:pt x="868" y="7143"/>
                    <a:pt x="896" y="7140"/>
                  </a:cubicBezTo>
                  <a:cubicBezTo>
                    <a:pt x="2375" y="6987"/>
                    <a:pt x="3752" y="6202"/>
                    <a:pt x="4497" y="4886"/>
                  </a:cubicBezTo>
                  <a:cubicBezTo>
                    <a:pt x="5282" y="3469"/>
                    <a:pt x="5262" y="1745"/>
                    <a:pt x="4466" y="348"/>
                  </a:cubicBezTo>
                  <a:cubicBezTo>
                    <a:pt x="4328" y="102"/>
                    <a:pt x="4115" y="0"/>
                    <a:pt x="3901" y="0"/>
                  </a:cubicBez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5"/>
            <p:cNvSpPr/>
            <p:nvPr/>
          </p:nvSpPr>
          <p:spPr>
            <a:xfrm>
              <a:off x="6160997" y="3498639"/>
              <a:ext cx="149599" cy="162877"/>
            </a:xfrm>
            <a:custGeom>
              <a:avLst/>
              <a:gdLst/>
              <a:ahLst/>
              <a:cxnLst/>
              <a:rect l="l" t="t" r="r" b="b"/>
              <a:pathLst>
                <a:path w="2704" h="2944" extrusionOk="0">
                  <a:moveTo>
                    <a:pt x="1176" y="1"/>
                  </a:moveTo>
                  <a:cubicBezTo>
                    <a:pt x="1057" y="1"/>
                    <a:pt x="936" y="22"/>
                    <a:pt x="817" y="67"/>
                  </a:cubicBezTo>
                  <a:cubicBezTo>
                    <a:pt x="276" y="261"/>
                    <a:pt x="1" y="852"/>
                    <a:pt x="195" y="1393"/>
                  </a:cubicBezTo>
                  <a:lnTo>
                    <a:pt x="756" y="2943"/>
                  </a:lnTo>
                  <a:lnTo>
                    <a:pt x="2704" y="2240"/>
                  </a:lnTo>
                  <a:lnTo>
                    <a:pt x="2143" y="689"/>
                  </a:lnTo>
                  <a:cubicBezTo>
                    <a:pt x="1991" y="267"/>
                    <a:pt x="1598"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5"/>
            <p:cNvSpPr/>
            <p:nvPr/>
          </p:nvSpPr>
          <p:spPr>
            <a:xfrm>
              <a:off x="6180749" y="3576816"/>
              <a:ext cx="20968" cy="84149"/>
            </a:xfrm>
            <a:custGeom>
              <a:avLst/>
              <a:gdLst/>
              <a:ahLst/>
              <a:cxnLst/>
              <a:rect l="l" t="t" r="r" b="b"/>
              <a:pathLst>
                <a:path w="379" h="1521" fill="none" extrusionOk="0">
                  <a:moveTo>
                    <a:pt x="1" y="0"/>
                  </a:moveTo>
                  <a:lnTo>
                    <a:pt x="378" y="1520"/>
                  </a:lnTo>
                </a:path>
              </a:pathLst>
            </a:custGeom>
            <a:noFill/>
            <a:ln w="2300" cap="rnd" cmpd="sng">
              <a:solidFill>
                <a:srgbClr val="3B485C"/>
              </a:solidFill>
              <a:prstDash val="solid"/>
              <a:miter lim="1019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5"/>
            <p:cNvSpPr/>
            <p:nvPr/>
          </p:nvSpPr>
          <p:spPr>
            <a:xfrm>
              <a:off x="5961820" y="3823631"/>
              <a:ext cx="128133" cy="113361"/>
            </a:xfrm>
            <a:custGeom>
              <a:avLst/>
              <a:gdLst/>
              <a:ahLst/>
              <a:cxnLst/>
              <a:rect l="l" t="t" r="r" b="b"/>
              <a:pathLst>
                <a:path w="2316" h="2049" extrusionOk="0">
                  <a:moveTo>
                    <a:pt x="1157" y="0"/>
                  </a:moveTo>
                  <a:cubicBezTo>
                    <a:pt x="1037" y="0"/>
                    <a:pt x="915" y="22"/>
                    <a:pt x="796" y="68"/>
                  </a:cubicBezTo>
                  <a:cubicBezTo>
                    <a:pt x="266" y="262"/>
                    <a:pt x="0" y="853"/>
                    <a:pt x="194" y="1384"/>
                  </a:cubicBezTo>
                  <a:cubicBezTo>
                    <a:pt x="353" y="1797"/>
                    <a:pt x="747" y="2049"/>
                    <a:pt x="1164" y="2049"/>
                  </a:cubicBezTo>
                  <a:cubicBezTo>
                    <a:pt x="1282" y="2049"/>
                    <a:pt x="1403" y="2028"/>
                    <a:pt x="1520" y="1985"/>
                  </a:cubicBezTo>
                  <a:cubicBezTo>
                    <a:pt x="2040" y="1781"/>
                    <a:pt x="2316" y="1190"/>
                    <a:pt x="2112" y="670"/>
                  </a:cubicBezTo>
                  <a:cubicBezTo>
                    <a:pt x="1961" y="258"/>
                    <a:pt x="1572" y="0"/>
                    <a:pt x="1157" y="0"/>
                  </a:cubicBezTo>
                  <a:close/>
                </a:path>
              </a:pathLst>
            </a:custGeom>
            <a:solidFill>
              <a:srgbClr val="6C3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5"/>
            <p:cNvSpPr/>
            <p:nvPr/>
          </p:nvSpPr>
          <p:spPr>
            <a:xfrm>
              <a:off x="6382195" y="2910898"/>
              <a:ext cx="520332" cy="717842"/>
            </a:xfrm>
            <a:custGeom>
              <a:avLst/>
              <a:gdLst/>
              <a:ahLst/>
              <a:cxnLst/>
              <a:rect l="l" t="t" r="r" b="b"/>
              <a:pathLst>
                <a:path w="9405" h="12975" extrusionOk="0">
                  <a:moveTo>
                    <a:pt x="1" y="1"/>
                  </a:moveTo>
                  <a:lnTo>
                    <a:pt x="1" y="12975"/>
                  </a:lnTo>
                  <a:lnTo>
                    <a:pt x="9405" y="12975"/>
                  </a:lnTo>
                  <a:lnTo>
                    <a:pt x="9405" y="1"/>
                  </a:lnTo>
                  <a:close/>
                </a:path>
              </a:pathLst>
            </a:custGeom>
            <a:no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5"/>
            <p:cNvSpPr/>
            <p:nvPr/>
          </p:nvSpPr>
          <p:spPr>
            <a:xfrm>
              <a:off x="4600110" y="2705524"/>
              <a:ext cx="428935" cy="442987"/>
            </a:xfrm>
            <a:custGeom>
              <a:avLst/>
              <a:gdLst/>
              <a:ahLst/>
              <a:cxnLst/>
              <a:rect l="l" t="t" r="r" b="b"/>
              <a:pathLst>
                <a:path w="7753" h="8007" extrusionOk="0">
                  <a:moveTo>
                    <a:pt x="1" y="0"/>
                  </a:moveTo>
                  <a:lnTo>
                    <a:pt x="1" y="8007"/>
                  </a:lnTo>
                  <a:lnTo>
                    <a:pt x="7753" y="8007"/>
                  </a:lnTo>
                  <a:lnTo>
                    <a:pt x="7753" y="0"/>
                  </a:lnTo>
                  <a:close/>
                </a:path>
              </a:pathLst>
            </a:custGeom>
            <a:no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5"/>
            <p:cNvSpPr/>
            <p:nvPr/>
          </p:nvSpPr>
          <p:spPr>
            <a:xfrm rot="1183659">
              <a:off x="5761467" y="2952628"/>
              <a:ext cx="15635" cy="13121"/>
            </a:xfrm>
            <a:custGeom>
              <a:avLst/>
              <a:gdLst/>
              <a:ahLst/>
              <a:cxnLst/>
              <a:rect l="l" t="t" r="r" b="b"/>
              <a:pathLst>
                <a:path w="398" h="334" extrusionOk="0">
                  <a:moveTo>
                    <a:pt x="174" y="1"/>
                  </a:moveTo>
                  <a:cubicBezTo>
                    <a:pt x="82" y="1"/>
                    <a:pt x="1" y="72"/>
                    <a:pt x="1" y="164"/>
                  </a:cubicBezTo>
                  <a:cubicBezTo>
                    <a:pt x="1" y="267"/>
                    <a:pt x="85" y="333"/>
                    <a:pt x="171" y="333"/>
                  </a:cubicBezTo>
                  <a:cubicBezTo>
                    <a:pt x="212" y="333"/>
                    <a:pt x="253" y="319"/>
                    <a:pt x="286" y="286"/>
                  </a:cubicBezTo>
                  <a:cubicBezTo>
                    <a:pt x="398" y="184"/>
                    <a:pt x="317" y="1"/>
                    <a:pt x="17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5"/>
            <p:cNvSpPr/>
            <p:nvPr/>
          </p:nvSpPr>
          <p:spPr>
            <a:xfrm rot="1183659">
              <a:off x="5847396" y="2990550"/>
              <a:ext cx="15635" cy="13121"/>
            </a:xfrm>
            <a:custGeom>
              <a:avLst/>
              <a:gdLst/>
              <a:ahLst/>
              <a:cxnLst/>
              <a:rect l="l" t="t" r="r" b="b"/>
              <a:pathLst>
                <a:path w="398" h="334" extrusionOk="0">
                  <a:moveTo>
                    <a:pt x="173" y="1"/>
                  </a:moveTo>
                  <a:cubicBezTo>
                    <a:pt x="72" y="1"/>
                    <a:pt x="0" y="72"/>
                    <a:pt x="0" y="164"/>
                  </a:cubicBezTo>
                  <a:cubicBezTo>
                    <a:pt x="0" y="267"/>
                    <a:pt x="85" y="333"/>
                    <a:pt x="171" y="333"/>
                  </a:cubicBezTo>
                  <a:cubicBezTo>
                    <a:pt x="211" y="333"/>
                    <a:pt x="253" y="319"/>
                    <a:pt x="285" y="286"/>
                  </a:cubicBezTo>
                  <a:cubicBezTo>
                    <a:pt x="397" y="184"/>
                    <a:pt x="316" y="1"/>
                    <a:pt x="17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5"/>
            <p:cNvSpPr/>
            <p:nvPr/>
          </p:nvSpPr>
          <p:spPr>
            <a:xfrm rot="3215346">
              <a:off x="5649377" y="2920458"/>
              <a:ext cx="34641" cy="35754"/>
            </a:xfrm>
            <a:custGeom>
              <a:avLst/>
              <a:gdLst/>
              <a:ahLst/>
              <a:cxnLst/>
              <a:rect l="l" t="t" r="r" b="b"/>
              <a:pathLst>
                <a:path w="718" h="741" extrusionOk="0">
                  <a:moveTo>
                    <a:pt x="338" y="1"/>
                  </a:moveTo>
                  <a:cubicBezTo>
                    <a:pt x="283" y="1"/>
                    <a:pt x="227" y="14"/>
                    <a:pt x="174" y="38"/>
                  </a:cubicBezTo>
                  <a:cubicBezTo>
                    <a:pt x="52" y="99"/>
                    <a:pt x="1" y="242"/>
                    <a:pt x="52" y="364"/>
                  </a:cubicBezTo>
                  <a:cubicBezTo>
                    <a:pt x="55" y="376"/>
                    <a:pt x="65" y="381"/>
                    <a:pt x="77" y="381"/>
                  </a:cubicBezTo>
                  <a:cubicBezTo>
                    <a:pt x="106" y="381"/>
                    <a:pt x="148" y="352"/>
                    <a:pt x="133" y="323"/>
                  </a:cubicBezTo>
                  <a:cubicBezTo>
                    <a:pt x="103" y="242"/>
                    <a:pt x="143" y="150"/>
                    <a:pt x="215" y="119"/>
                  </a:cubicBezTo>
                  <a:cubicBezTo>
                    <a:pt x="254" y="100"/>
                    <a:pt x="298" y="88"/>
                    <a:pt x="343" y="88"/>
                  </a:cubicBezTo>
                  <a:cubicBezTo>
                    <a:pt x="368" y="88"/>
                    <a:pt x="393" y="92"/>
                    <a:pt x="418" y="99"/>
                  </a:cubicBezTo>
                  <a:cubicBezTo>
                    <a:pt x="388" y="109"/>
                    <a:pt x="367" y="130"/>
                    <a:pt x="347" y="150"/>
                  </a:cubicBezTo>
                  <a:cubicBezTo>
                    <a:pt x="296" y="201"/>
                    <a:pt x="276" y="272"/>
                    <a:pt x="296" y="354"/>
                  </a:cubicBezTo>
                  <a:cubicBezTo>
                    <a:pt x="296" y="374"/>
                    <a:pt x="316" y="384"/>
                    <a:pt x="337" y="384"/>
                  </a:cubicBezTo>
                  <a:cubicBezTo>
                    <a:pt x="357" y="384"/>
                    <a:pt x="377" y="364"/>
                    <a:pt x="367" y="333"/>
                  </a:cubicBezTo>
                  <a:cubicBezTo>
                    <a:pt x="367" y="292"/>
                    <a:pt x="377" y="242"/>
                    <a:pt x="408" y="211"/>
                  </a:cubicBezTo>
                  <a:cubicBezTo>
                    <a:pt x="442" y="186"/>
                    <a:pt x="475" y="168"/>
                    <a:pt x="514" y="168"/>
                  </a:cubicBezTo>
                  <a:cubicBezTo>
                    <a:pt x="523" y="168"/>
                    <a:pt x="531" y="168"/>
                    <a:pt x="540" y="170"/>
                  </a:cubicBezTo>
                  <a:cubicBezTo>
                    <a:pt x="551" y="180"/>
                    <a:pt x="561" y="191"/>
                    <a:pt x="571" y="201"/>
                  </a:cubicBezTo>
                  <a:cubicBezTo>
                    <a:pt x="591" y="231"/>
                    <a:pt x="602" y="262"/>
                    <a:pt x="591" y="292"/>
                  </a:cubicBezTo>
                  <a:cubicBezTo>
                    <a:pt x="571" y="323"/>
                    <a:pt x="551" y="354"/>
                    <a:pt x="520" y="374"/>
                  </a:cubicBezTo>
                  <a:cubicBezTo>
                    <a:pt x="489" y="394"/>
                    <a:pt x="459" y="425"/>
                    <a:pt x="439" y="455"/>
                  </a:cubicBezTo>
                  <a:cubicBezTo>
                    <a:pt x="367" y="578"/>
                    <a:pt x="459" y="740"/>
                    <a:pt x="602" y="740"/>
                  </a:cubicBezTo>
                  <a:cubicBezTo>
                    <a:pt x="622" y="740"/>
                    <a:pt x="652" y="730"/>
                    <a:pt x="673" y="720"/>
                  </a:cubicBezTo>
                  <a:cubicBezTo>
                    <a:pt x="717" y="711"/>
                    <a:pt x="692" y="633"/>
                    <a:pt x="658" y="633"/>
                  </a:cubicBezTo>
                  <a:cubicBezTo>
                    <a:pt x="653" y="633"/>
                    <a:pt x="648" y="635"/>
                    <a:pt x="642" y="639"/>
                  </a:cubicBezTo>
                  <a:cubicBezTo>
                    <a:pt x="627" y="646"/>
                    <a:pt x="612" y="649"/>
                    <a:pt x="597" y="649"/>
                  </a:cubicBezTo>
                  <a:cubicBezTo>
                    <a:pt x="527" y="649"/>
                    <a:pt x="476" y="574"/>
                    <a:pt x="510" y="506"/>
                  </a:cubicBezTo>
                  <a:cubicBezTo>
                    <a:pt x="530" y="476"/>
                    <a:pt x="551" y="455"/>
                    <a:pt x="581" y="435"/>
                  </a:cubicBezTo>
                  <a:cubicBezTo>
                    <a:pt x="612" y="404"/>
                    <a:pt x="652" y="374"/>
                    <a:pt x="673" y="323"/>
                  </a:cubicBezTo>
                  <a:cubicBezTo>
                    <a:pt x="693" y="262"/>
                    <a:pt x="683" y="201"/>
                    <a:pt x="642" y="150"/>
                  </a:cubicBezTo>
                  <a:cubicBezTo>
                    <a:pt x="612" y="109"/>
                    <a:pt x="561" y="68"/>
                    <a:pt x="510" y="48"/>
                  </a:cubicBezTo>
                  <a:cubicBezTo>
                    <a:pt x="457" y="16"/>
                    <a:pt x="398" y="1"/>
                    <a:pt x="338" y="1"/>
                  </a:cubicBez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5"/>
            <p:cNvSpPr/>
            <p:nvPr/>
          </p:nvSpPr>
          <p:spPr>
            <a:xfrm rot="796164">
              <a:off x="5832025" y="2965536"/>
              <a:ext cx="52248" cy="21400"/>
            </a:xfrm>
            <a:custGeom>
              <a:avLst/>
              <a:gdLst/>
              <a:ahLst/>
              <a:cxnLst/>
              <a:rect l="l" t="t" r="r" b="b"/>
              <a:pathLst>
                <a:path w="1172" h="480" fill="none" extrusionOk="0">
                  <a:moveTo>
                    <a:pt x="0" y="245"/>
                  </a:moveTo>
                  <a:cubicBezTo>
                    <a:pt x="387" y="1"/>
                    <a:pt x="907" y="102"/>
                    <a:pt x="1171" y="479"/>
                  </a:cubicBezTo>
                </a:path>
              </a:pathLst>
            </a:custGeom>
            <a:no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5"/>
            <p:cNvSpPr/>
            <p:nvPr/>
          </p:nvSpPr>
          <p:spPr>
            <a:xfrm rot="1005186">
              <a:off x="5743150" y="2927388"/>
              <a:ext cx="52247" cy="21399"/>
            </a:xfrm>
            <a:custGeom>
              <a:avLst/>
              <a:gdLst/>
              <a:ahLst/>
              <a:cxnLst/>
              <a:rect l="l" t="t" r="r" b="b"/>
              <a:pathLst>
                <a:path w="1172" h="480" fill="none" extrusionOk="0">
                  <a:moveTo>
                    <a:pt x="0" y="245"/>
                  </a:moveTo>
                  <a:cubicBezTo>
                    <a:pt x="387" y="1"/>
                    <a:pt x="907" y="102"/>
                    <a:pt x="1171" y="479"/>
                  </a:cubicBezTo>
                </a:path>
              </a:pathLst>
            </a:custGeom>
            <a:no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5"/>
            <p:cNvSpPr/>
            <p:nvPr/>
          </p:nvSpPr>
          <p:spPr>
            <a:xfrm rot="1389841" flipH="1">
              <a:off x="6065066" y="3278262"/>
              <a:ext cx="16530" cy="14303"/>
            </a:xfrm>
            <a:custGeom>
              <a:avLst/>
              <a:gdLst/>
              <a:ahLst/>
              <a:cxnLst/>
              <a:rect l="l" t="t" r="r" b="b"/>
              <a:pathLst>
                <a:path w="490" h="424" extrusionOk="0">
                  <a:moveTo>
                    <a:pt x="215" y="1"/>
                  </a:moveTo>
                  <a:cubicBezTo>
                    <a:pt x="82" y="21"/>
                    <a:pt x="1" y="143"/>
                    <a:pt x="11" y="265"/>
                  </a:cubicBezTo>
                  <a:cubicBezTo>
                    <a:pt x="35" y="367"/>
                    <a:pt x="122" y="423"/>
                    <a:pt x="211" y="423"/>
                  </a:cubicBezTo>
                  <a:cubicBezTo>
                    <a:pt x="273" y="423"/>
                    <a:pt x="336" y="395"/>
                    <a:pt x="378" y="337"/>
                  </a:cubicBezTo>
                  <a:cubicBezTo>
                    <a:pt x="490" y="204"/>
                    <a:pt x="388" y="1"/>
                    <a:pt x="21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5"/>
            <p:cNvSpPr/>
            <p:nvPr/>
          </p:nvSpPr>
          <p:spPr>
            <a:xfrm rot="1389841" flipH="1">
              <a:off x="6135039" y="3313034"/>
              <a:ext cx="16530" cy="14067"/>
            </a:xfrm>
            <a:custGeom>
              <a:avLst/>
              <a:gdLst/>
              <a:ahLst/>
              <a:cxnLst/>
              <a:rect l="l" t="t" r="r" b="b"/>
              <a:pathLst>
                <a:path w="490" h="417" extrusionOk="0">
                  <a:moveTo>
                    <a:pt x="214" y="1"/>
                  </a:moveTo>
                  <a:cubicBezTo>
                    <a:pt x="92" y="21"/>
                    <a:pt x="1" y="133"/>
                    <a:pt x="21" y="266"/>
                  </a:cubicBezTo>
                  <a:cubicBezTo>
                    <a:pt x="45" y="362"/>
                    <a:pt x="130" y="416"/>
                    <a:pt x="219" y="416"/>
                  </a:cubicBezTo>
                  <a:cubicBezTo>
                    <a:pt x="280" y="416"/>
                    <a:pt x="342" y="391"/>
                    <a:pt x="388" y="337"/>
                  </a:cubicBezTo>
                  <a:cubicBezTo>
                    <a:pt x="489" y="194"/>
                    <a:pt x="388" y="1"/>
                    <a:pt x="2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5"/>
            <p:cNvSpPr/>
            <p:nvPr/>
          </p:nvSpPr>
          <p:spPr>
            <a:xfrm rot="1389841" flipH="1">
              <a:off x="6142247" y="3293138"/>
              <a:ext cx="39537" cy="16158"/>
            </a:xfrm>
            <a:custGeom>
              <a:avLst/>
              <a:gdLst/>
              <a:ahLst/>
              <a:cxnLst/>
              <a:rect l="l" t="t" r="r" b="b"/>
              <a:pathLst>
                <a:path w="1172" h="479" fill="none" extrusionOk="0">
                  <a:moveTo>
                    <a:pt x="1171" y="245"/>
                  </a:moveTo>
                  <a:cubicBezTo>
                    <a:pt x="774" y="0"/>
                    <a:pt x="265" y="102"/>
                    <a:pt x="0" y="479"/>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5"/>
            <p:cNvSpPr/>
            <p:nvPr/>
          </p:nvSpPr>
          <p:spPr>
            <a:xfrm rot="1389841" flipH="1">
              <a:off x="6071126" y="3261877"/>
              <a:ext cx="36433" cy="12380"/>
            </a:xfrm>
            <a:custGeom>
              <a:avLst/>
              <a:gdLst/>
              <a:ahLst/>
              <a:cxnLst/>
              <a:rect l="l" t="t" r="r" b="b"/>
              <a:pathLst>
                <a:path w="1080" h="367" fill="none" extrusionOk="0">
                  <a:moveTo>
                    <a:pt x="1" y="367"/>
                  </a:moveTo>
                  <a:cubicBezTo>
                    <a:pt x="133" y="204"/>
                    <a:pt x="306" y="102"/>
                    <a:pt x="499" y="51"/>
                  </a:cubicBezTo>
                  <a:cubicBezTo>
                    <a:pt x="693" y="0"/>
                    <a:pt x="897" y="21"/>
                    <a:pt x="1080" y="9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5"/>
            <p:cNvSpPr/>
            <p:nvPr/>
          </p:nvSpPr>
          <p:spPr>
            <a:xfrm>
              <a:off x="4911639" y="1978674"/>
              <a:ext cx="2031590" cy="186031"/>
            </a:xfrm>
            <a:custGeom>
              <a:avLst/>
              <a:gdLst/>
              <a:ahLst/>
              <a:cxnLst/>
              <a:rect l="l" t="t" r="r" b="b"/>
              <a:pathLst>
                <a:path w="35263" h="3229" extrusionOk="0">
                  <a:moveTo>
                    <a:pt x="4216" y="0"/>
                  </a:moveTo>
                  <a:cubicBezTo>
                    <a:pt x="2516" y="0"/>
                    <a:pt x="978" y="1008"/>
                    <a:pt x="296" y="2556"/>
                  </a:cubicBezTo>
                  <a:lnTo>
                    <a:pt x="1" y="3228"/>
                  </a:lnTo>
                  <a:lnTo>
                    <a:pt x="35262" y="3228"/>
                  </a:lnTo>
                  <a:lnTo>
                    <a:pt x="34641" y="2169"/>
                  </a:lnTo>
                  <a:cubicBezTo>
                    <a:pt x="33888" y="825"/>
                    <a:pt x="32462" y="0"/>
                    <a:pt x="30925" y="0"/>
                  </a:cubicBezTo>
                  <a:close/>
                </a:path>
              </a:pathLst>
            </a:custGeom>
            <a:no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31" name="Google Shape;931;p45"/>
            <p:cNvCxnSpPr/>
            <p:nvPr/>
          </p:nvCxnSpPr>
          <p:spPr>
            <a:xfrm rot="10800000">
              <a:off x="5321325" y="125"/>
              <a:ext cx="0" cy="1980600"/>
            </a:xfrm>
            <a:prstGeom prst="straightConnector1">
              <a:avLst/>
            </a:prstGeom>
            <a:noFill/>
            <a:ln w="9525" cap="flat" cmpd="sng">
              <a:solidFill>
                <a:schemeClr val="lt2"/>
              </a:solidFill>
              <a:prstDash val="solid"/>
              <a:round/>
              <a:headEnd type="none" w="med" len="med"/>
              <a:tailEnd type="none" w="med" len="med"/>
            </a:ln>
          </p:spPr>
        </p:cxnSp>
        <p:cxnSp>
          <p:nvCxnSpPr>
            <p:cNvPr id="932" name="Google Shape;932;p45"/>
            <p:cNvCxnSpPr/>
            <p:nvPr/>
          </p:nvCxnSpPr>
          <p:spPr>
            <a:xfrm rot="10800000">
              <a:off x="6429100" y="125"/>
              <a:ext cx="0" cy="1980600"/>
            </a:xfrm>
            <a:prstGeom prst="straightConnector1">
              <a:avLst/>
            </a:prstGeom>
            <a:noFill/>
            <a:ln w="9525" cap="flat" cmpd="sng">
              <a:solidFill>
                <a:schemeClr val="lt2"/>
              </a:solidFill>
              <a:prstDash val="solid"/>
              <a:round/>
              <a:headEnd type="none" w="med" len="med"/>
              <a:tailEnd type="none" w="med" len="med"/>
            </a:ln>
          </p:spPr>
        </p:cxnSp>
      </p:grpSp>
      <p:sp>
        <p:nvSpPr>
          <p:cNvPr id="2" name="Subtitle 1"/>
          <p:cNvSpPr>
            <a:spLocks noGrp="1"/>
          </p:cNvSpPr>
          <p:nvPr>
            <p:ph type="subTitle" idx="1"/>
          </p:nvPr>
        </p:nvSpPr>
        <p:spPr>
          <a:xfrm>
            <a:off x="412190" y="2352488"/>
            <a:ext cx="4295592" cy="1377936"/>
          </a:xfrm>
        </p:spPr>
        <p:txBody>
          <a:bodyPr/>
          <a:lstStyle/>
          <a:p>
            <a:pPr algn="just"/>
            <a:r>
              <a:rPr lang="id-ID" dirty="0" smtClean="0"/>
              <a:t>	</a:t>
            </a:r>
            <a:r>
              <a:rPr lang="id-ID" b="1" dirty="0" smtClean="0">
                <a:effectLst>
                  <a:outerShdw blurRad="38100" dist="38100" dir="2700000" algn="tl">
                    <a:srgbClr val="000000">
                      <a:alpha val="43137"/>
                    </a:srgbClr>
                  </a:outerShdw>
                </a:effectLst>
              </a:rPr>
              <a:t>Proses pelayanan </a:t>
            </a:r>
            <a:r>
              <a:rPr lang="id-ID" b="1" dirty="0">
                <a:effectLst>
                  <a:outerShdw blurRad="38100" dist="38100" dir="2700000" algn="tl">
                    <a:srgbClr val="000000">
                      <a:alpha val="43137"/>
                    </a:srgbClr>
                  </a:outerShdw>
                </a:effectLst>
              </a:rPr>
              <a:t>kesehatan di </a:t>
            </a:r>
            <a:r>
              <a:rPr lang="id-ID" b="1" dirty="0" smtClean="0">
                <a:effectLst>
                  <a:outerShdw blurRad="38100" dist="38100" dir="2700000" algn="tl">
                    <a:srgbClr val="000000">
                      <a:alpha val="43137"/>
                    </a:srgbClr>
                  </a:outerShdw>
                </a:effectLst>
              </a:rPr>
              <a:t>masa pandemic </a:t>
            </a:r>
            <a:r>
              <a:rPr lang="id-ID" b="1" dirty="0">
                <a:effectLst>
                  <a:outerShdw blurRad="38100" dist="38100" dir="2700000" algn="tl">
                    <a:srgbClr val="000000">
                      <a:alpha val="43137"/>
                    </a:srgbClr>
                  </a:outerShdw>
                </a:effectLst>
              </a:rPr>
              <a:t>memiliki berbagai perubahan seperti proses pertolongan persalinan yang dilakukan di masa pandemic </a:t>
            </a:r>
            <a:r>
              <a:rPr lang="id-ID" b="1" dirty="0" smtClean="0">
                <a:effectLst>
                  <a:outerShdw blurRad="38100" dist="38100" dir="2700000" algn="tl">
                    <a:srgbClr val="000000">
                      <a:alpha val="43137"/>
                    </a:srgbClr>
                  </a:outerShdw>
                </a:effectLst>
              </a:rPr>
              <a:t>yaitu sebagai Berikut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907"/>
        <p:cNvGrpSpPr/>
        <p:nvPr/>
      </p:nvGrpSpPr>
      <p:grpSpPr>
        <a:xfrm>
          <a:off x="0" y="0"/>
          <a:ext cx="0" cy="0"/>
          <a:chOff x="0" y="0"/>
          <a:chExt cx="0" cy="0"/>
        </a:xfrm>
      </p:grpSpPr>
      <p:sp>
        <p:nvSpPr>
          <p:cNvPr id="1908" name="Google Shape;1908;p58"/>
          <p:cNvSpPr txBox="1">
            <a:spLocks noGrp="1"/>
          </p:cNvSpPr>
          <p:nvPr>
            <p:ph type="title"/>
          </p:nvPr>
        </p:nvSpPr>
        <p:spPr>
          <a:xfrm>
            <a:off x="395536" y="483518"/>
            <a:ext cx="4608512" cy="841800"/>
          </a:xfrm>
          <a:prstGeom prst="rect">
            <a:avLst/>
          </a:prstGeom>
        </p:spPr>
        <p:txBody>
          <a:bodyPr spcFirstLastPara="1" wrap="square" lIns="91425" tIns="91425" rIns="91425" bIns="91425" anchor="t" anchorCtr="0">
            <a:noAutofit/>
          </a:bodyPr>
          <a:lstStyle/>
          <a:p>
            <a:pPr lvl="0"/>
            <a:r>
              <a:rPr lang="id-ID" sz="2000" dirty="0" smtClean="0"/>
              <a:t>Panduan Pertolongan Persalinan Oleh bidan Pada Masa Pandemi </a:t>
            </a:r>
            <a:endParaRPr lang="id-ID" sz="2000" dirty="0"/>
          </a:p>
        </p:txBody>
      </p:sp>
      <p:sp>
        <p:nvSpPr>
          <p:cNvPr id="1910" name="Google Shape;1910;p58"/>
          <p:cNvSpPr txBox="1">
            <a:spLocks noGrp="1"/>
          </p:cNvSpPr>
          <p:nvPr>
            <p:ph type="subTitle" idx="1"/>
          </p:nvPr>
        </p:nvSpPr>
        <p:spPr>
          <a:xfrm>
            <a:off x="611560" y="1563638"/>
            <a:ext cx="6768752" cy="3312368"/>
          </a:xfrm>
          <a:prstGeom prst="rect">
            <a:avLst/>
          </a:prstGeom>
        </p:spPr>
        <p:txBody>
          <a:bodyPr spcFirstLastPara="1" wrap="square" lIns="91425" tIns="91425" rIns="91425" bIns="91425" anchor="t" anchorCtr="0">
            <a:noAutofit/>
          </a:bodyPr>
          <a:lstStyle/>
          <a:p>
            <a:pPr marL="0" lvl="0" indent="0">
              <a:spcAft>
                <a:spcPts val="1200"/>
              </a:spcAft>
            </a:pPr>
            <a:r>
              <a:rPr b="1" dirty="0" smtClean="0">
                <a:effectLst>
                  <a:outerShdw blurRad="38100" dist="38100" dir="2700000" algn="tl">
                    <a:srgbClr val="000000">
                      <a:alpha val="43137"/>
                    </a:srgbClr>
                  </a:outerShdw>
                </a:effectLst>
              </a:rPr>
              <a:t>1. </a:t>
            </a:r>
            <a:r>
              <a:rPr lang="id-ID" b="1" dirty="0">
                <a:effectLst>
                  <a:outerShdw blurRad="38100" dist="38100" dir="2700000" algn="tl">
                    <a:srgbClr val="000000">
                      <a:alpha val="43137"/>
                    </a:srgbClr>
                  </a:outerShdw>
                </a:effectLst>
              </a:rPr>
              <a:t>jika ada tanda – tanda bersalin segera hubungi bidan melalui telepon . Bidan melakukan skrinning faktor resiko termasuk resiko infeksi covid – 19 . apabila ada faktor resiko, segera rujuk ke PKM / RS sesuai </a:t>
            </a:r>
            <a:r>
              <a:rPr lang="id-ID" b="1" dirty="0" smtClean="0">
                <a:effectLst>
                  <a:outerShdw blurRad="38100" dist="38100" dir="2700000" algn="tl">
                    <a:srgbClr val="000000">
                      <a:alpha val="43137"/>
                    </a:srgbClr>
                  </a:outerShdw>
                </a:effectLst>
              </a:rPr>
              <a:t>standar </a:t>
            </a:r>
          </a:p>
          <a:p>
            <a:pPr marL="0" lvl="0" indent="0">
              <a:spcAft>
                <a:spcPts val="1200"/>
              </a:spcAft>
            </a:pPr>
            <a:r>
              <a:rPr lang="id-ID" b="1" dirty="0">
                <a:effectLst>
                  <a:outerShdw blurRad="38100" dist="38100" dir="2700000" algn="tl">
                    <a:srgbClr val="000000">
                      <a:alpha val="43137"/>
                    </a:srgbClr>
                  </a:outerShdw>
                </a:effectLst>
              </a:rPr>
              <a:t>2. Lakukan pengkajian komprehensif sesuai standar, dengan kewaspadaan Covid-19 bidan dapat berkoordinasi dengan RT/RW /Kades tentang status ibu apakah sedang isolasi mandiri </a:t>
            </a:r>
            <a:r>
              <a:rPr lang="id-ID" b="1" dirty="0" smtClean="0">
                <a:effectLst>
                  <a:outerShdw blurRad="38100" dist="38100" dir="2700000" algn="tl">
                    <a:srgbClr val="000000">
                      <a:alpha val="43137"/>
                    </a:srgbClr>
                  </a:outerShdw>
                </a:effectLst>
              </a:rPr>
              <a:t>(Covid+) </a:t>
            </a:r>
          </a:p>
          <a:p>
            <a:pPr marL="0" indent="0">
              <a:spcAft>
                <a:spcPts val="1200"/>
              </a:spcAft>
            </a:pPr>
            <a:r>
              <a:rPr lang="id-ID" b="1" dirty="0" smtClean="0">
                <a:effectLst>
                  <a:outerShdw blurRad="38100" dist="38100" dir="2700000" algn="tl">
                    <a:srgbClr val="000000">
                      <a:alpha val="43137"/>
                    </a:srgbClr>
                  </a:outerShdw>
                </a:effectLst>
              </a:rPr>
              <a:t>3</a:t>
            </a:r>
            <a:r>
              <a:rPr lang="id-ID" b="1" dirty="0">
                <a:effectLst>
                  <a:outerShdw blurRad="38100" dist="38100" dir="2700000" algn="tl">
                    <a:srgbClr val="000000">
                      <a:alpha val="43137"/>
                    </a:srgbClr>
                  </a:outerShdw>
                </a:effectLst>
              </a:rPr>
              <a:t>. pertolongan persalinan dilakukan sesuai setandar APN , lakukan IMD &amp; pemasangan IUD paksa persalinan dengan APD level2, dan menerapkan protocol pencegahan penularan covid – 19 pada ibu bukan </a:t>
            </a:r>
            <a:r>
              <a:rPr lang="id-ID" b="1" dirty="0" smtClean="0">
                <a:effectLst>
                  <a:outerShdw blurRad="38100" dist="38100" dir="2700000" algn="tl">
                    <a:srgbClr val="000000">
                      <a:alpha val="43137"/>
                    </a:srgbClr>
                  </a:outerShdw>
                </a:effectLst>
              </a:rPr>
              <a:t>(</a:t>
            </a:r>
            <a:r>
              <a:rPr lang="id-ID" b="1" dirty="0">
                <a:effectLst>
                  <a:outerShdw blurRad="38100" dist="38100" dir="2700000" algn="tl">
                    <a:srgbClr val="000000">
                      <a:alpha val="43137"/>
                    </a:srgbClr>
                  </a:outerShdw>
                </a:effectLst>
              </a:rPr>
              <a:t>pasien dan pendamping mask 1 orang menggunakan masker</a:t>
            </a:r>
            <a:r>
              <a:rPr lang="id-ID" dirty="0">
                <a:effectLst>
                  <a:outerShdw blurRad="38100" dist="38100" dir="2700000" algn="tl">
                    <a:srgbClr val="000000">
                      <a:alpha val="43137"/>
                    </a:srgbClr>
                  </a:outerShdw>
                </a:effectLst>
              </a:rPr>
              <a:t>)</a:t>
            </a:r>
          </a:p>
          <a:p>
            <a:pPr marL="0" lvl="0" indent="0">
              <a:spcAft>
                <a:spcPts val="1200"/>
              </a:spcAft>
            </a:pPr>
            <a:endParaRPr dirty="0"/>
          </a:p>
        </p:txBody>
      </p:sp>
      <p:grpSp>
        <p:nvGrpSpPr>
          <p:cNvPr id="181" name="Google Shape;943;p46"/>
          <p:cNvGrpSpPr/>
          <p:nvPr/>
        </p:nvGrpSpPr>
        <p:grpSpPr>
          <a:xfrm>
            <a:off x="7020272" y="3363838"/>
            <a:ext cx="1816020" cy="1387437"/>
            <a:chOff x="1337049" y="1448500"/>
            <a:chExt cx="1816020" cy="1387437"/>
          </a:xfrm>
        </p:grpSpPr>
        <p:sp>
          <p:nvSpPr>
            <p:cNvPr id="182" name="Google Shape;944;p46"/>
            <p:cNvSpPr/>
            <p:nvPr/>
          </p:nvSpPr>
          <p:spPr>
            <a:xfrm>
              <a:off x="1681471" y="1458414"/>
              <a:ext cx="377065" cy="87591"/>
            </a:xfrm>
            <a:custGeom>
              <a:avLst/>
              <a:gdLst/>
              <a:ahLst/>
              <a:cxnLst/>
              <a:rect l="l" t="t" r="r" b="b"/>
              <a:pathLst>
                <a:path w="11524" h="2677" extrusionOk="0">
                  <a:moveTo>
                    <a:pt x="4855" y="1"/>
                  </a:moveTo>
                  <a:cubicBezTo>
                    <a:pt x="4330" y="1"/>
                    <a:pt x="3795" y="197"/>
                    <a:pt x="3463" y="585"/>
                  </a:cubicBezTo>
                  <a:cubicBezTo>
                    <a:pt x="3070" y="1035"/>
                    <a:pt x="2766" y="1451"/>
                    <a:pt x="2103" y="1721"/>
                  </a:cubicBezTo>
                  <a:cubicBezTo>
                    <a:pt x="1799" y="1845"/>
                    <a:pt x="1046" y="1957"/>
                    <a:pt x="731" y="2069"/>
                  </a:cubicBezTo>
                  <a:cubicBezTo>
                    <a:pt x="428" y="2182"/>
                    <a:pt x="158" y="2395"/>
                    <a:pt x="0" y="2677"/>
                  </a:cubicBezTo>
                  <a:lnTo>
                    <a:pt x="11524" y="2677"/>
                  </a:lnTo>
                  <a:cubicBezTo>
                    <a:pt x="11119" y="1971"/>
                    <a:pt x="10361" y="1543"/>
                    <a:pt x="9557" y="1543"/>
                  </a:cubicBezTo>
                  <a:cubicBezTo>
                    <a:pt x="9489" y="1543"/>
                    <a:pt x="9422" y="1546"/>
                    <a:pt x="9354" y="1552"/>
                  </a:cubicBezTo>
                  <a:cubicBezTo>
                    <a:pt x="8921" y="1599"/>
                    <a:pt x="8497" y="1764"/>
                    <a:pt x="8073" y="1764"/>
                  </a:cubicBezTo>
                  <a:cubicBezTo>
                    <a:pt x="7990" y="1764"/>
                    <a:pt x="7908" y="1758"/>
                    <a:pt x="7825" y="1743"/>
                  </a:cubicBezTo>
                  <a:cubicBezTo>
                    <a:pt x="6870" y="1564"/>
                    <a:pt x="6386" y="383"/>
                    <a:pt x="5453" y="91"/>
                  </a:cubicBezTo>
                  <a:cubicBezTo>
                    <a:pt x="5264" y="31"/>
                    <a:pt x="5060" y="1"/>
                    <a:pt x="48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945;p46"/>
            <p:cNvSpPr/>
            <p:nvPr/>
          </p:nvSpPr>
          <p:spPr>
            <a:xfrm>
              <a:off x="2542644" y="1662232"/>
              <a:ext cx="299813" cy="1166108"/>
            </a:xfrm>
            <a:custGeom>
              <a:avLst/>
              <a:gdLst/>
              <a:ahLst/>
              <a:cxnLst/>
              <a:rect l="l" t="t" r="r" b="b"/>
              <a:pathLst>
                <a:path w="9163" h="35639" extrusionOk="0">
                  <a:moveTo>
                    <a:pt x="0" y="0"/>
                  </a:moveTo>
                  <a:lnTo>
                    <a:pt x="0" y="35639"/>
                  </a:lnTo>
                  <a:lnTo>
                    <a:pt x="9163" y="35639"/>
                  </a:lnTo>
                  <a:lnTo>
                    <a:pt x="9163"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946;p46"/>
            <p:cNvSpPr/>
            <p:nvPr/>
          </p:nvSpPr>
          <p:spPr>
            <a:xfrm>
              <a:off x="1735165" y="1662232"/>
              <a:ext cx="807497" cy="1166108"/>
            </a:xfrm>
            <a:custGeom>
              <a:avLst/>
              <a:gdLst/>
              <a:ahLst/>
              <a:cxnLst/>
              <a:rect l="l" t="t" r="r" b="b"/>
              <a:pathLst>
                <a:path w="24679" h="35639" extrusionOk="0">
                  <a:moveTo>
                    <a:pt x="1" y="0"/>
                  </a:moveTo>
                  <a:lnTo>
                    <a:pt x="1" y="35639"/>
                  </a:lnTo>
                  <a:lnTo>
                    <a:pt x="24678" y="35639"/>
                  </a:lnTo>
                  <a:lnTo>
                    <a:pt x="24678" y="0"/>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947;p46"/>
            <p:cNvSpPr/>
            <p:nvPr/>
          </p:nvSpPr>
          <p:spPr>
            <a:xfrm>
              <a:off x="2138348" y="1455110"/>
              <a:ext cx="704102" cy="207150"/>
            </a:xfrm>
            <a:custGeom>
              <a:avLst/>
              <a:gdLst/>
              <a:ahLst/>
              <a:cxnLst/>
              <a:rect l="l" t="t" r="r" b="b"/>
              <a:pathLst>
                <a:path w="21519" h="6331" extrusionOk="0">
                  <a:moveTo>
                    <a:pt x="1" y="1"/>
                  </a:moveTo>
                  <a:lnTo>
                    <a:pt x="1" y="6330"/>
                  </a:lnTo>
                  <a:lnTo>
                    <a:pt x="21519" y="6330"/>
                  </a:lnTo>
                  <a:lnTo>
                    <a:pt x="9163" y="1"/>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948;p46"/>
            <p:cNvSpPr/>
            <p:nvPr/>
          </p:nvSpPr>
          <p:spPr>
            <a:xfrm>
              <a:off x="1735165" y="1455110"/>
              <a:ext cx="807497" cy="207150"/>
            </a:xfrm>
            <a:custGeom>
              <a:avLst/>
              <a:gdLst/>
              <a:ahLst/>
              <a:cxnLst/>
              <a:rect l="l" t="t" r="r" b="b"/>
              <a:pathLst>
                <a:path w="24679" h="6331" extrusionOk="0">
                  <a:moveTo>
                    <a:pt x="12323" y="1"/>
                  </a:moveTo>
                  <a:lnTo>
                    <a:pt x="1" y="6330"/>
                  </a:lnTo>
                  <a:lnTo>
                    <a:pt x="24678" y="6330"/>
                  </a:lnTo>
                  <a:lnTo>
                    <a:pt x="12323" y="1"/>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949;p46"/>
            <p:cNvSpPr/>
            <p:nvPr/>
          </p:nvSpPr>
          <p:spPr>
            <a:xfrm>
              <a:off x="2511003" y="1662232"/>
              <a:ext cx="31673" cy="1166108"/>
            </a:xfrm>
            <a:custGeom>
              <a:avLst/>
              <a:gdLst/>
              <a:ahLst/>
              <a:cxnLst/>
              <a:rect l="l" t="t" r="r" b="b"/>
              <a:pathLst>
                <a:path w="968" h="35639" extrusionOk="0">
                  <a:moveTo>
                    <a:pt x="967" y="0"/>
                  </a:moveTo>
                  <a:lnTo>
                    <a:pt x="0" y="35639"/>
                  </a:lnTo>
                  <a:lnTo>
                    <a:pt x="967" y="35639"/>
                  </a:lnTo>
                  <a:lnTo>
                    <a:pt x="967"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950;p46"/>
            <p:cNvSpPr/>
            <p:nvPr/>
          </p:nvSpPr>
          <p:spPr>
            <a:xfrm>
              <a:off x="1696195" y="1448500"/>
              <a:ext cx="885436" cy="237645"/>
            </a:xfrm>
            <a:custGeom>
              <a:avLst/>
              <a:gdLst/>
              <a:ahLst/>
              <a:cxnLst/>
              <a:rect l="l" t="t" r="r" b="b"/>
              <a:pathLst>
                <a:path w="27061" h="7263" extrusionOk="0">
                  <a:moveTo>
                    <a:pt x="13514" y="0"/>
                  </a:moveTo>
                  <a:lnTo>
                    <a:pt x="0" y="6948"/>
                  </a:lnTo>
                  <a:lnTo>
                    <a:pt x="158" y="7263"/>
                  </a:lnTo>
                  <a:lnTo>
                    <a:pt x="13514" y="394"/>
                  </a:lnTo>
                  <a:lnTo>
                    <a:pt x="26903" y="7263"/>
                  </a:lnTo>
                  <a:lnTo>
                    <a:pt x="27061" y="6948"/>
                  </a:lnTo>
                  <a:lnTo>
                    <a:pt x="13592" y="45"/>
                  </a:lnTo>
                  <a:lnTo>
                    <a:pt x="13514" y="0"/>
                  </a:lnTo>
                  <a:close/>
                </a:path>
              </a:pathLst>
            </a:custGeom>
            <a:solidFill>
              <a:srgbClr val="F5D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951;p46"/>
            <p:cNvSpPr/>
            <p:nvPr/>
          </p:nvSpPr>
          <p:spPr>
            <a:xfrm>
              <a:off x="2633116" y="1768901"/>
              <a:ext cx="118119" cy="239870"/>
            </a:xfrm>
            <a:custGeom>
              <a:avLst/>
              <a:gdLst/>
              <a:ahLst/>
              <a:cxnLst/>
              <a:rect l="l" t="t" r="r" b="b"/>
              <a:pathLst>
                <a:path w="3610" h="7331" extrusionOk="0">
                  <a:moveTo>
                    <a:pt x="1831" y="0"/>
                  </a:moveTo>
                  <a:cubicBezTo>
                    <a:pt x="1824" y="0"/>
                    <a:pt x="1818" y="0"/>
                    <a:pt x="1811" y="0"/>
                  </a:cubicBezTo>
                  <a:cubicBezTo>
                    <a:pt x="810" y="0"/>
                    <a:pt x="1" y="799"/>
                    <a:pt x="1" y="1799"/>
                  </a:cubicBezTo>
                  <a:lnTo>
                    <a:pt x="1" y="7331"/>
                  </a:lnTo>
                  <a:lnTo>
                    <a:pt x="3610" y="7331"/>
                  </a:lnTo>
                  <a:lnTo>
                    <a:pt x="3610" y="1799"/>
                  </a:lnTo>
                  <a:cubicBezTo>
                    <a:pt x="3610" y="806"/>
                    <a:pt x="2811" y="0"/>
                    <a:pt x="18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952;p46"/>
            <p:cNvSpPr/>
            <p:nvPr/>
          </p:nvSpPr>
          <p:spPr>
            <a:xfrm>
              <a:off x="2689036" y="1768541"/>
              <a:ext cx="5922" cy="240230"/>
            </a:xfrm>
            <a:custGeom>
              <a:avLst/>
              <a:gdLst/>
              <a:ahLst/>
              <a:cxnLst/>
              <a:rect l="l" t="t" r="r" b="b"/>
              <a:pathLst>
                <a:path w="181" h="7342" extrusionOk="0">
                  <a:moveTo>
                    <a:pt x="1" y="0"/>
                  </a:moveTo>
                  <a:lnTo>
                    <a:pt x="1" y="7342"/>
                  </a:lnTo>
                  <a:lnTo>
                    <a:pt x="180" y="7342"/>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953;p46"/>
            <p:cNvSpPr/>
            <p:nvPr/>
          </p:nvSpPr>
          <p:spPr>
            <a:xfrm>
              <a:off x="2625754" y="1981160"/>
              <a:ext cx="132843" cy="27616"/>
            </a:xfrm>
            <a:custGeom>
              <a:avLst/>
              <a:gdLst/>
              <a:ahLst/>
              <a:cxnLst/>
              <a:rect l="l" t="t" r="r" b="b"/>
              <a:pathLst>
                <a:path w="4060" h="844" extrusionOk="0">
                  <a:moveTo>
                    <a:pt x="1" y="0"/>
                  </a:moveTo>
                  <a:lnTo>
                    <a:pt x="1" y="844"/>
                  </a:lnTo>
                  <a:lnTo>
                    <a:pt x="4059" y="844"/>
                  </a:lnTo>
                  <a:lnTo>
                    <a:pt x="4059" y="0"/>
                  </a:lnTo>
                  <a:close/>
                </a:path>
              </a:pathLst>
            </a:custGeom>
            <a:solidFill>
              <a:srgbClr val="F5D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954;p46"/>
            <p:cNvSpPr/>
            <p:nvPr/>
          </p:nvSpPr>
          <p:spPr>
            <a:xfrm>
              <a:off x="2633116" y="1901682"/>
              <a:ext cx="118119" cy="5922"/>
            </a:xfrm>
            <a:custGeom>
              <a:avLst/>
              <a:gdLst/>
              <a:ahLst/>
              <a:cxnLst/>
              <a:rect l="l" t="t" r="r" b="b"/>
              <a:pathLst>
                <a:path w="3610" h="181" extrusionOk="0">
                  <a:moveTo>
                    <a:pt x="1" y="1"/>
                  </a:moveTo>
                  <a:lnTo>
                    <a:pt x="1" y="181"/>
                  </a:lnTo>
                  <a:lnTo>
                    <a:pt x="3610" y="181"/>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955;p46"/>
            <p:cNvSpPr/>
            <p:nvPr/>
          </p:nvSpPr>
          <p:spPr>
            <a:xfrm>
              <a:off x="2633476" y="1825181"/>
              <a:ext cx="118119" cy="5922"/>
            </a:xfrm>
            <a:custGeom>
              <a:avLst/>
              <a:gdLst/>
              <a:ahLst/>
              <a:cxnLst/>
              <a:rect l="l" t="t" r="r" b="b"/>
              <a:pathLst>
                <a:path w="3610" h="181" extrusionOk="0">
                  <a:moveTo>
                    <a:pt x="1" y="1"/>
                  </a:moveTo>
                  <a:lnTo>
                    <a:pt x="1" y="180"/>
                  </a:lnTo>
                  <a:lnTo>
                    <a:pt x="3610" y="180"/>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956;p46"/>
            <p:cNvSpPr/>
            <p:nvPr/>
          </p:nvSpPr>
          <p:spPr>
            <a:xfrm>
              <a:off x="2633116" y="2481820"/>
              <a:ext cx="118119" cy="240230"/>
            </a:xfrm>
            <a:custGeom>
              <a:avLst/>
              <a:gdLst/>
              <a:ahLst/>
              <a:cxnLst/>
              <a:rect l="l" t="t" r="r" b="b"/>
              <a:pathLst>
                <a:path w="3610" h="7342" extrusionOk="0">
                  <a:moveTo>
                    <a:pt x="1811" y="0"/>
                  </a:moveTo>
                  <a:cubicBezTo>
                    <a:pt x="810" y="0"/>
                    <a:pt x="1" y="810"/>
                    <a:pt x="1" y="1799"/>
                  </a:cubicBezTo>
                  <a:lnTo>
                    <a:pt x="1" y="7342"/>
                  </a:lnTo>
                  <a:lnTo>
                    <a:pt x="3610" y="7342"/>
                  </a:lnTo>
                  <a:lnTo>
                    <a:pt x="3610" y="1799"/>
                  </a:lnTo>
                  <a:cubicBezTo>
                    <a:pt x="3610" y="810"/>
                    <a:pt x="2800" y="0"/>
                    <a:pt x="18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957;p46"/>
            <p:cNvSpPr/>
            <p:nvPr/>
          </p:nvSpPr>
          <p:spPr>
            <a:xfrm>
              <a:off x="2689036" y="2481820"/>
              <a:ext cx="5922" cy="240230"/>
            </a:xfrm>
            <a:custGeom>
              <a:avLst/>
              <a:gdLst/>
              <a:ahLst/>
              <a:cxnLst/>
              <a:rect l="l" t="t" r="r" b="b"/>
              <a:pathLst>
                <a:path w="181" h="7342" extrusionOk="0">
                  <a:moveTo>
                    <a:pt x="1" y="0"/>
                  </a:moveTo>
                  <a:lnTo>
                    <a:pt x="1" y="7342"/>
                  </a:lnTo>
                  <a:lnTo>
                    <a:pt x="180" y="7342"/>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958;p46"/>
            <p:cNvSpPr/>
            <p:nvPr/>
          </p:nvSpPr>
          <p:spPr>
            <a:xfrm>
              <a:off x="2625754" y="2694079"/>
              <a:ext cx="132843" cy="27616"/>
            </a:xfrm>
            <a:custGeom>
              <a:avLst/>
              <a:gdLst/>
              <a:ahLst/>
              <a:cxnLst/>
              <a:rect l="l" t="t" r="r" b="b"/>
              <a:pathLst>
                <a:path w="4060" h="844" extrusionOk="0">
                  <a:moveTo>
                    <a:pt x="1" y="0"/>
                  </a:moveTo>
                  <a:lnTo>
                    <a:pt x="1" y="843"/>
                  </a:lnTo>
                  <a:lnTo>
                    <a:pt x="4059" y="843"/>
                  </a:lnTo>
                  <a:lnTo>
                    <a:pt x="4059" y="0"/>
                  </a:lnTo>
                  <a:close/>
                </a:path>
              </a:pathLst>
            </a:custGeom>
            <a:solidFill>
              <a:srgbClr val="F5D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959;p46"/>
            <p:cNvSpPr/>
            <p:nvPr/>
          </p:nvSpPr>
          <p:spPr>
            <a:xfrm>
              <a:off x="2633116" y="2614601"/>
              <a:ext cx="118119" cy="5922"/>
            </a:xfrm>
            <a:custGeom>
              <a:avLst/>
              <a:gdLst/>
              <a:ahLst/>
              <a:cxnLst/>
              <a:rect l="l" t="t" r="r" b="b"/>
              <a:pathLst>
                <a:path w="3610" h="181" extrusionOk="0">
                  <a:moveTo>
                    <a:pt x="1" y="1"/>
                  </a:moveTo>
                  <a:lnTo>
                    <a:pt x="1" y="181"/>
                  </a:lnTo>
                  <a:lnTo>
                    <a:pt x="3610" y="181"/>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960;p46"/>
            <p:cNvSpPr/>
            <p:nvPr/>
          </p:nvSpPr>
          <p:spPr>
            <a:xfrm>
              <a:off x="2633476" y="2538100"/>
              <a:ext cx="118119" cy="5922"/>
            </a:xfrm>
            <a:custGeom>
              <a:avLst/>
              <a:gdLst/>
              <a:ahLst/>
              <a:cxnLst/>
              <a:rect l="l" t="t" r="r" b="b"/>
              <a:pathLst>
                <a:path w="3610" h="181" extrusionOk="0">
                  <a:moveTo>
                    <a:pt x="1" y="0"/>
                  </a:moveTo>
                  <a:lnTo>
                    <a:pt x="1" y="180"/>
                  </a:lnTo>
                  <a:lnTo>
                    <a:pt x="3610" y="180"/>
                  </a:lnTo>
                  <a:lnTo>
                    <a:pt x="361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961;p46"/>
            <p:cNvSpPr/>
            <p:nvPr/>
          </p:nvSpPr>
          <p:spPr>
            <a:xfrm>
              <a:off x="2633116" y="2125262"/>
              <a:ext cx="118119" cy="239968"/>
            </a:xfrm>
            <a:custGeom>
              <a:avLst/>
              <a:gdLst/>
              <a:ahLst/>
              <a:cxnLst/>
              <a:rect l="l" t="t" r="r" b="b"/>
              <a:pathLst>
                <a:path w="3610" h="7334" extrusionOk="0">
                  <a:moveTo>
                    <a:pt x="1810" y="1"/>
                  </a:moveTo>
                  <a:cubicBezTo>
                    <a:pt x="1736" y="1"/>
                    <a:pt x="1661" y="5"/>
                    <a:pt x="1586" y="15"/>
                  </a:cubicBezTo>
                  <a:cubicBezTo>
                    <a:pt x="687" y="127"/>
                    <a:pt x="12" y="892"/>
                    <a:pt x="1" y="1802"/>
                  </a:cubicBezTo>
                  <a:lnTo>
                    <a:pt x="1" y="7333"/>
                  </a:lnTo>
                  <a:lnTo>
                    <a:pt x="3610" y="7333"/>
                  </a:lnTo>
                  <a:lnTo>
                    <a:pt x="3610" y="1802"/>
                  </a:lnTo>
                  <a:cubicBezTo>
                    <a:pt x="3610" y="1656"/>
                    <a:pt x="3598" y="1510"/>
                    <a:pt x="3565" y="1375"/>
                  </a:cubicBezTo>
                  <a:cubicBezTo>
                    <a:pt x="3358" y="560"/>
                    <a:pt x="2632" y="1"/>
                    <a:pt x="1810" y="1"/>
                  </a:cubicBezTo>
                  <a:close/>
                </a:path>
              </a:pathLst>
            </a:custGeom>
            <a:solidFill>
              <a:srgbClr val="F5E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962;p46"/>
            <p:cNvSpPr/>
            <p:nvPr/>
          </p:nvSpPr>
          <p:spPr>
            <a:xfrm>
              <a:off x="2633116" y="2170221"/>
              <a:ext cx="118119" cy="157481"/>
            </a:xfrm>
            <a:custGeom>
              <a:avLst/>
              <a:gdLst/>
              <a:ahLst/>
              <a:cxnLst/>
              <a:rect l="l" t="t" r="r" b="b"/>
              <a:pathLst>
                <a:path w="3610" h="4813" extrusionOk="0">
                  <a:moveTo>
                    <a:pt x="3565" y="1"/>
                  </a:moveTo>
                  <a:lnTo>
                    <a:pt x="1" y="2261"/>
                  </a:lnTo>
                  <a:lnTo>
                    <a:pt x="1" y="4813"/>
                  </a:lnTo>
                  <a:lnTo>
                    <a:pt x="3610" y="822"/>
                  </a:lnTo>
                  <a:lnTo>
                    <a:pt x="3610" y="428"/>
                  </a:lnTo>
                  <a:cubicBezTo>
                    <a:pt x="3610" y="282"/>
                    <a:pt x="3598" y="136"/>
                    <a:pt x="35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963;p46"/>
            <p:cNvSpPr/>
            <p:nvPr/>
          </p:nvSpPr>
          <p:spPr>
            <a:xfrm>
              <a:off x="2689036" y="2125001"/>
              <a:ext cx="5922" cy="240230"/>
            </a:xfrm>
            <a:custGeom>
              <a:avLst/>
              <a:gdLst/>
              <a:ahLst/>
              <a:cxnLst/>
              <a:rect l="l" t="t" r="r" b="b"/>
              <a:pathLst>
                <a:path w="181" h="7342" extrusionOk="0">
                  <a:moveTo>
                    <a:pt x="1" y="0"/>
                  </a:moveTo>
                  <a:lnTo>
                    <a:pt x="1" y="7341"/>
                  </a:lnTo>
                  <a:lnTo>
                    <a:pt x="180" y="7341"/>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964;p46"/>
            <p:cNvSpPr/>
            <p:nvPr/>
          </p:nvSpPr>
          <p:spPr>
            <a:xfrm>
              <a:off x="2625754" y="2337620"/>
              <a:ext cx="132843" cy="27616"/>
            </a:xfrm>
            <a:custGeom>
              <a:avLst/>
              <a:gdLst/>
              <a:ahLst/>
              <a:cxnLst/>
              <a:rect l="l" t="t" r="r" b="b"/>
              <a:pathLst>
                <a:path w="4060" h="844" extrusionOk="0">
                  <a:moveTo>
                    <a:pt x="1" y="0"/>
                  </a:moveTo>
                  <a:lnTo>
                    <a:pt x="1" y="843"/>
                  </a:lnTo>
                  <a:lnTo>
                    <a:pt x="4059" y="843"/>
                  </a:lnTo>
                  <a:lnTo>
                    <a:pt x="4059" y="0"/>
                  </a:lnTo>
                  <a:close/>
                </a:path>
              </a:pathLst>
            </a:custGeom>
            <a:solidFill>
              <a:srgbClr val="F5D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965;p46"/>
            <p:cNvSpPr/>
            <p:nvPr/>
          </p:nvSpPr>
          <p:spPr>
            <a:xfrm>
              <a:off x="2633116" y="2258141"/>
              <a:ext cx="118119" cy="5922"/>
            </a:xfrm>
            <a:custGeom>
              <a:avLst/>
              <a:gdLst/>
              <a:ahLst/>
              <a:cxnLst/>
              <a:rect l="l" t="t" r="r" b="b"/>
              <a:pathLst>
                <a:path w="3610" h="181" extrusionOk="0">
                  <a:moveTo>
                    <a:pt x="1" y="1"/>
                  </a:moveTo>
                  <a:lnTo>
                    <a:pt x="1" y="181"/>
                  </a:lnTo>
                  <a:lnTo>
                    <a:pt x="3610" y="181"/>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966;p46"/>
            <p:cNvSpPr/>
            <p:nvPr/>
          </p:nvSpPr>
          <p:spPr>
            <a:xfrm>
              <a:off x="2633476" y="2181640"/>
              <a:ext cx="118119" cy="5922"/>
            </a:xfrm>
            <a:custGeom>
              <a:avLst/>
              <a:gdLst/>
              <a:ahLst/>
              <a:cxnLst/>
              <a:rect l="l" t="t" r="r" b="b"/>
              <a:pathLst>
                <a:path w="3610" h="181" extrusionOk="0">
                  <a:moveTo>
                    <a:pt x="1" y="0"/>
                  </a:moveTo>
                  <a:lnTo>
                    <a:pt x="1" y="180"/>
                  </a:lnTo>
                  <a:lnTo>
                    <a:pt x="3610" y="180"/>
                  </a:lnTo>
                  <a:lnTo>
                    <a:pt x="361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967;p46"/>
            <p:cNvSpPr/>
            <p:nvPr/>
          </p:nvSpPr>
          <p:spPr>
            <a:xfrm>
              <a:off x="2325215" y="1768574"/>
              <a:ext cx="118119" cy="240198"/>
            </a:xfrm>
            <a:custGeom>
              <a:avLst/>
              <a:gdLst/>
              <a:ahLst/>
              <a:cxnLst/>
              <a:rect l="l" t="t" r="r" b="b"/>
              <a:pathLst>
                <a:path w="3610" h="7341" extrusionOk="0">
                  <a:moveTo>
                    <a:pt x="1815" y="1"/>
                  </a:moveTo>
                  <a:cubicBezTo>
                    <a:pt x="889" y="1"/>
                    <a:pt x="1" y="723"/>
                    <a:pt x="1" y="1809"/>
                  </a:cubicBezTo>
                  <a:lnTo>
                    <a:pt x="1" y="7341"/>
                  </a:lnTo>
                  <a:lnTo>
                    <a:pt x="3610" y="7341"/>
                  </a:lnTo>
                  <a:lnTo>
                    <a:pt x="3610" y="1809"/>
                  </a:lnTo>
                  <a:cubicBezTo>
                    <a:pt x="3610" y="1393"/>
                    <a:pt x="3463" y="989"/>
                    <a:pt x="3194" y="662"/>
                  </a:cubicBezTo>
                  <a:cubicBezTo>
                    <a:pt x="3160" y="618"/>
                    <a:pt x="3115" y="573"/>
                    <a:pt x="3081" y="539"/>
                  </a:cubicBezTo>
                  <a:cubicBezTo>
                    <a:pt x="2713" y="167"/>
                    <a:pt x="2260" y="1"/>
                    <a:pt x="1815" y="1"/>
                  </a:cubicBezTo>
                  <a:close/>
                </a:path>
              </a:pathLst>
            </a:custGeom>
            <a:solidFill>
              <a:srgbClr val="F5E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968;p46"/>
            <p:cNvSpPr/>
            <p:nvPr/>
          </p:nvSpPr>
          <p:spPr>
            <a:xfrm>
              <a:off x="2325215" y="1790235"/>
              <a:ext cx="115927" cy="150119"/>
            </a:xfrm>
            <a:custGeom>
              <a:avLst/>
              <a:gdLst/>
              <a:ahLst/>
              <a:cxnLst/>
              <a:rect l="l" t="t" r="r" b="b"/>
              <a:pathLst>
                <a:path w="3543" h="4588" extrusionOk="0">
                  <a:moveTo>
                    <a:pt x="3194" y="0"/>
                  </a:moveTo>
                  <a:lnTo>
                    <a:pt x="1" y="2035"/>
                  </a:lnTo>
                  <a:lnTo>
                    <a:pt x="1" y="4587"/>
                  </a:lnTo>
                  <a:lnTo>
                    <a:pt x="3542" y="664"/>
                  </a:lnTo>
                  <a:cubicBezTo>
                    <a:pt x="3475" y="416"/>
                    <a:pt x="3351" y="192"/>
                    <a:pt x="31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969;p46"/>
            <p:cNvSpPr/>
            <p:nvPr/>
          </p:nvSpPr>
          <p:spPr>
            <a:xfrm>
              <a:off x="2381135" y="1768541"/>
              <a:ext cx="5562" cy="240230"/>
            </a:xfrm>
            <a:custGeom>
              <a:avLst/>
              <a:gdLst/>
              <a:ahLst/>
              <a:cxnLst/>
              <a:rect l="l" t="t" r="r" b="b"/>
              <a:pathLst>
                <a:path w="170" h="7342" extrusionOk="0">
                  <a:moveTo>
                    <a:pt x="1" y="0"/>
                  </a:moveTo>
                  <a:lnTo>
                    <a:pt x="1" y="7342"/>
                  </a:lnTo>
                  <a:lnTo>
                    <a:pt x="169" y="7342"/>
                  </a:lnTo>
                  <a:lnTo>
                    <a:pt x="16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970;p46"/>
            <p:cNvSpPr/>
            <p:nvPr/>
          </p:nvSpPr>
          <p:spPr>
            <a:xfrm>
              <a:off x="2317853" y="1981160"/>
              <a:ext cx="132843" cy="27616"/>
            </a:xfrm>
            <a:custGeom>
              <a:avLst/>
              <a:gdLst/>
              <a:ahLst/>
              <a:cxnLst/>
              <a:rect l="l" t="t" r="r" b="b"/>
              <a:pathLst>
                <a:path w="4060" h="844" extrusionOk="0">
                  <a:moveTo>
                    <a:pt x="1" y="0"/>
                  </a:moveTo>
                  <a:lnTo>
                    <a:pt x="1" y="844"/>
                  </a:lnTo>
                  <a:lnTo>
                    <a:pt x="4059" y="844"/>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971;p46"/>
            <p:cNvSpPr/>
            <p:nvPr/>
          </p:nvSpPr>
          <p:spPr>
            <a:xfrm>
              <a:off x="2325215" y="1901682"/>
              <a:ext cx="118119" cy="5922"/>
            </a:xfrm>
            <a:custGeom>
              <a:avLst/>
              <a:gdLst/>
              <a:ahLst/>
              <a:cxnLst/>
              <a:rect l="l" t="t" r="r" b="b"/>
              <a:pathLst>
                <a:path w="3610" h="181" extrusionOk="0">
                  <a:moveTo>
                    <a:pt x="1" y="1"/>
                  </a:moveTo>
                  <a:lnTo>
                    <a:pt x="1" y="181"/>
                  </a:lnTo>
                  <a:lnTo>
                    <a:pt x="3610" y="181"/>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972;p46"/>
            <p:cNvSpPr/>
            <p:nvPr/>
          </p:nvSpPr>
          <p:spPr>
            <a:xfrm>
              <a:off x="2325215" y="1825181"/>
              <a:ext cx="118119" cy="5922"/>
            </a:xfrm>
            <a:custGeom>
              <a:avLst/>
              <a:gdLst/>
              <a:ahLst/>
              <a:cxnLst/>
              <a:rect l="l" t="t" r="r" b="b"/>
              <a:pathLst>
                <a:path w="3610" h="181" extrusionOk="0">
                  <a:moveTo>
                    <a:pt x="1" y="1"/>
                  </a:moveTo>
                  <a:lnTo>
                    <a:pt x="1" y="180"/>
                  </a:lnTo>
                  <a:lnTo>
                    <a:pt x="3610" y="180"/>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973;p46"/>
            <p:cNvSpPr/>
            <p:nvPr/>
          </p:nvSpPr>
          <p:spPr>
            <a:xfrm>
              <a:off x="2325215" y="2481820"/>
              <a:ext cx="118119" cy="240230"/>
            </a:xfrm>
            <a:custGeom>
              <a:avLst/>
              <a:gdLst/>
              <a:ahLst/>
              <a:cxnLst/>
              <a:rect l="l" t="t" r="r" b="b"/>
              <a:pathLst>
                <a:path w="3610" h="7342" extrusionOk="0">
                  <a:moveTo>
                    <a:pt x="1800" y="0"/>
                  </a:moveTo>
                  <a:cubicBezTo>
                    <a:pt x="810" y="0"/>
                    <a:pt x="1" y="810"/>
                    <a:pt x="1" y="1799"/>
                  </a:cubicBezTo>
                  <a:lnTo>
                    <a:pt x="1" y="7342"/>
                  </a:lnTo>
                  <a:lnTo>
                    <a:pt x="3610" y="7342"/>
                  </a:lnTo>
                  <a:lnTo>
                    <a:pt x="3610" y="1799"/>
                  </a:lnTo>
                  <a:cubicBezTo>
                    <a:pt x="3610" y="810"/>
                    <a:pt x="2800" y="0"/>
                    <a:pt x="18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974;p46"/>
            <p:cNvSpPr/>
            <p:nvPr/>
          </p:nvSpPr>
          <p:spPr>
            <a:xfrm>
              <a:off x="2381135" y="2481820"/>
              <a:ext cx="5562" cy="240230"/>
            </a:xfrm>
            <a:custGeom>
              <a:avLst/>
              <a:gdLst/>
              <a:ahLst/>
              <a:cxnLst/>
              <a:rect l="l" t="t" r="r" b="b"/>
              <a:pathLst>
                <a:path w="170" h="7342" extrusionOk="0">
                  <a:moveTo>
                    <a:pt x="1" y="0"/>
                  </a:moveTo>
                  <a:lnTo>
                    <a:pt x="1" y="7342"/>
                  </a:lnTo>
                  <a:lnTo>
                    <a:pt x="169" y="7342"/>
                  </a:lnTo>
                  <a:lnTo>
                    <a:pt x="16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975;p46"/>
            <p:cNvSpPr/>
            <p:nvPr/>
          </p:nvSpPr>
          <p:spPr>
            <a:xfrm>
              <a:off x="2317853" y="2694079"/>
              <a:ext cx="132843" cy="27616"/>
            </a:xfrm>
            <a:custGeom>
              <a:avLst/>
              <a:gdLst/>
              <a:ahLst/>
              <a:cxnLst/>
              <a:rect l="l" t="t" r="r" b="b"/>
              <a:pathLst>
                <a:path w="4060" h="844" extrusionOk="0">
                  <a:moveTo>
                    <a:pt x="1" y="0"/>
                  </a:moveTo>
                  <a:lnTo>
                    <a:pt x="1" y="843"/>
                  </a:lnTo>
                  <a:lnTo>
                    <a:pt x="4059" y="843"/>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976;p46"/>
            <p:cNvSpPr/>
            <p:nvPr/>
          </p:nvSpPr>
          <p:spPr>
            <a:xfrm>
              <a:off x="2325215" y="2614601"/>
              <a:ext cx="118119" cy="5922"/>
            </a:xfrm>
            <a:custGeom>
              <a:avLst/>
              <a:gdLst/>
              <a:ahLst/>
              <a:cxnLst/>
              <a:rect l="l" t="t" r="r" b="b"/>
              <a:pathLst>
                <a:path w="3610" h="181" extrusionOk="0">
                  <a:moveTo>
                    <a:pt x="1" y="1"/>
                  </a:moveTo>
                  <a:lnTo>
                    <a:pt x="1" y="181"/>
                  </a:lnTo>
                  <a:lnTo>
                    <a:pt x="3610" y="181"/>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977;p46"/>
            <p:cNvSpPr/>
            <p:nvPr/>
          </p:nvSpPr>
          <p:spPr>
            <a:xfrm>
              <a:off x="2325215" y="2538100"/>
              <a:ext cx="118119" cy="5922"/>
            </a:xfrm>
            <a:custGeom>
              <a:avLst/>
              <a:gdLst/>
              <a:ahLst/>
              <a:cxnLst/>
              <a:rect l="l" t="t" r="r" b="b"/>
              <a:pathLst>
                <a:path w="3610" h="181" extrusionOk="0">
                  <a:moveTo>
                    <a:pt x="1" y="0"/>
                  </a:moveTo>
                  <a:lnTo>
                    <a:pt x="1" y="180"/>
                  </a:lnTo>
                  <a:lnTo>
                    <a:pt x="3610" y="180"/>
                  </a:lnTo>
                  <a:lnTo>
                    <a:pt x="361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978;p46"/>
            <p:cNvSpPr/>
            <p:nvPr/>
          </p:nvSpPr>
          <p:spPr>
            <a:xfrm>
              <a:off x="2325215" y="2125361"/>
              <a:ext cx="118119" cy="239870"/>
            </a:xfrm>
            <a:custGeom>
              <a:avLst/>
              <a:gdLst/>
              <a:ahLst/>
              <a:cxnLst/>
              <a:rect l="l" t="t" r="r" b="b"/>
              <a:pathLst>
                <a:path w="3610" h="7331" extrusionOk="0">
                  <a:moveTo>
                    <a:pt x="1800" y="0"/>
                  </a:moveTo>
                  <a:cubicBezTo>
                    <a:pt x="810" y="0"/>
                    <a:pt x="1" y="810"/>
                    <a:pt x="1" y="1799"/>
                  </a:cubicBezTo>
                  <a:lnTo>
                    <a:pt x="1" y="7330"/>
                  </a:lnTo>
                  <a:lnTo>
                    <a:pt x="3610" y="7330"/>
                  </a:lnTo>
                  <a:lnTo>
                    <a:pt x="3610" y="1799"/>
                  </a:lnTo>
                  <a:cubicBezTo>
                    <a:pt x="3610" y="799"/>
                    <a:pt x="2800" y="0"/>
                    <a:pt x="18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979;p46"/>
            <p:cNvSpPr/>
            <p:nvPr/>
          </p:nvSpPr>
          <p:spPr>
            <a:xfrm>
              <a:off x="2381135" y="2125001"/>
              <a:ext cx="5562" cy="240230"/>
            </a:xfrm>
            <a:custGeom>
              <a:avLst/>
              <a:gdLst/>
              <a:ahLst/>
              <a:cxnLst/>
              <a:rect l="l" t="t" r="r" b="b"/>
              <a:pathLst>
                <a:path w="170" h="7342" extrusionOk="0">
                  <a:moveTo>
                    <a:pt x="1" y="0"/>
                  </a:moveTo>
                  <a:lnTo>
                    <a:pt x="1" y="7341"/>
                  </a:lnTo>
                  <a:lnTo>
                    <a:pt x="169" y="7341"/>
                  </a:lnTo>
                  <a:lnTo>
                    <a:pt x="16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980;p46"/>
            <p:cNvSpPr/>
            <p:nvPr/>
          </p:nvSpPr>
          <p:spPr>
            <a:xfrm>
              <a:off x="2317853" y="2337620"/>
              <a:ext cx="132843" cy="27616"/>
            </a:xfrm>
            <a:custGeom>
              <a:avLst/>
              <a:gdLst/>
              <a:ahLst/>
              <a:cxnLst/>
              <a:rect l="l" t="t" r="r" b="b"/>
              <a:pathLst>
                <a:path w="4060" h="844" extrusionOk="0">
                  <a:moveTo>
                    <a:pt x="1" y="0"/>
                  </a:moveTo>
                  <a:lnTo>
                    <a:pt x="1" y="843"/>
                  </a:lnTo>
                  <a:lnTo>
                    <a:pt x="4059" y="843"/>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981;p46"/>
            <p:cNvSpPr/>
            <p:nvPr/>
          </p:nvSpPr>
          <p:spPr>
            <a:xfrm>
              <a:off x="2325215" y="2258141"/>
              <a:ext cx="118119" cy="5922"/>
            </a:xfrm>
            <a:custGeom>
              <a:avLst/>
              <a:gdLst/>
              <a:ahLst/>
              <a:cxnLst/>
              <a:rect l="l" t="t" r="r" b="b"/>
              <a:pathLst>
                <a:path w="3610" h="181" extrusionOk="0">
                  <a:moveTo>
                    <a:pt x="1" y="1"/>
                  </a:moveTo>
                  <a:lnTo>
                    <a:pt x="1" y="181"/>
                  </a:lnTo>
                  <a:lnTo>
                    <a:pt x="3610" y="181"/>
                  </a:lnTo>
                  <a:lnTo>
                    <a:pt x="3610"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982;p46"/>
            <p:cNvSpPr/>
            <p:nvPr/>
          </p:nvSpPr>
          <p:spPr>
            <a:xfrm>
              <a:off x="2325215" y="2181640"/>
              <a:ext cx="118119" cy="5922"/>
            </a:xfrm>
            <a:custGeom>
              <a:avLst/>
              <a:gdLst/>
              <a:ahLst/>
              <a:cxnLst/>
              <a:rect l="l" t="t" r="r" b="b"/>
              <a:pathLst>
                <a:path w="3610" h="181" extrusionOk="0">
                  <a:moveTo>
                    <a:pt x="1" y="0"/>
                  </a:moveTo>
                  <a:lnTo>
                    <a:pt x="1" y="180"/>
                  </a:lnTo>
                  <a:lnTo>
                    <a:pt x="3610" y="180"/>
                  </a:lnTo>
                  <a:lnTo>
                    <a:pt x="361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983;p46"/>
            <p:cNvSpPr/>
            <p:nvPr/>
          </p:nvSpPr>
          <p:spPr>
            <a:xfrm>
              <a:off x="1833752" y="1767069"/>
              <a:ext cx="119952" cy="241703"/>
            </a:xfrm>
            <a:custGeom>
              <a:avLst/>
              <a:gdLst/>
              <a:ahLst/>
              <a:cxnLst/>
              <a:rect l="l" t="t" r="r" b="b"/>
              <a:pathLst>
                <a:path w="3666" h="7387" extrusionOk="0">
                  <a:moveTo>
                    <a:pt x="1833" y="0"/>
                  </a:moveTo>
                  <a:cubicBezTo>
                    <a:pt x="810" y="0"/>
                    <a:pt x="1" y="843"/>
                    <a:pt x="23" y="1855"/>
                  </a:cubicBezTo>
                  <a:lnTo>
                    <a:pt x="23" y="7387"/>
                  </a:lnTo>
                  <a:lnTo>
                    <a:pt x="3632" y="7387"/>
                  </a:lnTo>
                  <a:lnTo>
                    <a:pt x="3632" y="1855"/>
                  </a:lnTo>
                  <a:cubicBezTo>
                    <a:pt x="3666" y="843"/>
                    <a:pt x="2845" y="0"/>
                    <a:pt x="1833" y="0"/>
                  </a:cubicBezTo>
                  <a:close/>
                </a:path>
              </a:pathLst>
            </a:custGeom>
            <a:solidFill>
              <a:srgbClr val="F5E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984;p46"/>
            <p:cNvSpPr/>
            <p:nvPr/>
          </p:nvSpPr>
          <p:spPr>
            <a:xfrm>
              <a:off x="1834505" y="1803487"/>
              <a:ext cx="118119" cy="155256"/>
            </a:xfrm>
            <a:custGeom>
              <a:avLst/>
              <a:gdLst/>
              <a:ahLst/>
              <a:cxnLst/>
              <a:rect l="l" t="t" r="r" b="b"/>
              <a:pathLst>
                <a:path w="3610" h="4745" extrusionOk="0">
                  <a:moveTo>
                    <a:pt x="3452" y="0"/>
                  </a:moveTo>
                  <a:lnTo>
                    <a:pt x="0" y="2192"/>
                  </a:lnTo>
                  <a:lnTo>
                    <a:pt x="0" y="4745"/>
                  </a:lnTo>
                  <a:lnTo>
                    <a:pt x="3609" y="753"/>
                  </a:lnTo>
                  <a:lnTo>
                    <a:pt x="3609" y="742"/>
                  </a:lnTo>
                  <a:cubicBezTo>
                    <a:pt x="3609" y="484"/>
                    <a:pt x="3553" y="236"/>
                    <a:pt x="34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985;p46"/>
            <p:cNvSpPr/>
            <p:nvPr/>
          </p:nvSpPr>
          <p:spPr>
            <a:xfrm>
              <a:off x="1890424" y="1768541"/>
              <a:ext cx="5922" cy="240230"/>
            </a:xfrm>
            <a:custGeom>
              <a:avLst/>
              <a:gdLst/>
              <a:ahLst/>
              <a:cxnLst/>
              <a:rect l="l" t="t" r="r" b="b"/>
              <a:pathLst>
                <a:path w="181" h="7342" extrusionOk="0">
                  <a:moveTo>
                    <a:pt x="0" y="0"/>
                  </a:moveTo>
                  <a:lnTo>
                    <a:pt x="0" y="7342"/>
                  </a:lnTo>
                  <a:lnTo>
                    <a:pt x="180" y="7342"/>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986;p46"/>
            <p:cNvSpPr/>
            <p:nvPr/>
          </p:nvSpPr>
          <p:spPr>
            <a:xfrm>
              <a:off x="1827143" y="1981160"/>
              <a:ext cx="132810" cy="27616"/>
            </a:xfrm>
            <a:custGeom>
              <a:avLst/>
              <a:gdLst/>
              <a:ahLst/>
              <a:cxnLst/>
              <a:rect l="l" t="t" r="r" b="b"/>
              <a:pathLst>
                <a:path w="4059" h="844" extrusionOk="0">
                  <a:moveTo>
                    <a:pt x="0" y="0"/>
                  </a:moveTo>
                  <a:lnTo>
                    <a:pt x="0" y="844"/>
                  </a:lnTo>
                  <a:lnTo>
                    <a:pt x="4059" y="844"/>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987;p46"/>
            <p:cNvSpPr/>
            <p:nvPr/>
          </p:nvSpPr>
          <p:spPr>
            <a:xfrm>
              <a:off x="1834505" y="1901682"/>
              <a:ext cx="118119" cy="5922"/>
            </a:xfrm>
            <a:custGeom>
              <a:avLst/>
              <a:gdLst/>
              <a:ahLst/>
              <a:cxnLst/>
              <a:rect l="l" t="t" r="r" b="b"/>
              <a:pathLst>
                <a:path w="3610" h="181" extrusionOk="0">
                  <a:moveTo>
                    <a:pt x="0" y="1"/>
                  </a:moveTo>
                  <a:lnTo>
                    <a:pt x="0" y="181"/>
                  </a:lnTo>
                  <a:lnTo>
                    <a:pt x="3609" y="181"/>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988;p46"/>
            <p:cNvSpPr/>
            <p:nvPr/>
          </p:nvSpPr>
          <p:spPr>
            <a:xfrm>
              <a:off x="1834865" y="1825181"/>
              <a:ext cx="118119" cy="5922"/>
            </a:xfrm>
            <a:custGeom>
              <a:avLst/>
              <a:gdLst/>
              <a:ahLst/>
              <a:cxnLst/>
              <a:rect l="l" t="t" r="r" b="b"/>
              <a:pathLst>
                <a:path w="3610" h="181" extrusionOk="0">
                  <a:moveTo>
                    <a:pt x="1" y="1"/>
                  </a:moveTo>
                  <a:lnTo>
                    <a:pt x="1" y="180"/>
                  </a:lnTo>
                  <a:lnTo>
                    <a:pt x="3609" y="180"/>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989;p46"/>
            <p:cNvSpPr/>
            <p:nvPr/>
          </p:nvSpPr>
          <p:spPr>
            <a:xfrm>
              <a:off x="1834505" y="2481722"/>
              <a:ext cx="118119" cy="240328"/>
            </a:xfrm>
            <a:custGeom>
              <a:avLst/>
              <a:gdLst/>
              <a:ahLst/>
              <a:cxnLst/>
              <a:rect l="l" t="t" r="r" b="b"/>
              <a:pathLst>
                <a:path w="3610" h="7345" extrusionOk="0">
                  <a:moveTo>
                    <a:pt x="1810" y="0"/>
                  </a:moveTo>
                  <a:cubicBezTo>
                    <a:pt x="1736" y="0"/>
                    <a:pt x="1661" y="5"/>
                    <a:pt x="1585" y="15"/>
                  </a:cubicBezTo>
                  <a:cubicBezTo>
                    <a:pt x="686" y="127"/>
                    <a:pt x="0" y="891"/>
                    <a:pt x="0" y="1802"/>
                  </a:cubicBezTo>
                  <a:lnTo>
                    <a:pt x="0" y="7345"/>
                  </a:lnTo>
                  <a:lnTo>
                    <a:pt x="3609" y="7345"/>
                  </a:lnTo>
                  <a:lnTo>
                    <a:pt x="3609" y="1802"/>
                  </a:lnTo>
                  <a:cubicBezTo>
                    <a:pt x="3609" y="1656"/>
                    <a:pt x="3598" y="1510"/>
                    <a:pt x="3553" y="1364"/>
                  </a:cubicBezTo>
                  <a:cubicBezTo>
                    <a:pt x="3347" y="550"/>
                    <a:pt x="2622" y="0"/>
                    <a:pt x="1810" y="0"/>
                  </a:cubicBezTo>
                  <a:close/>
                </a:path>
              </a:pathLst>
            </a:custGeom>
            <a:solidFill>
              <a:srgbClr val="F5E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990;p46"/>
            <p:cNvSpPr/>
            <p:nvPr/>
          </p:nvSpPr>
          <p:spPr>
            <a:xfrm>
              <a:off x="1834145" y="2526320"/>
              <a:ext cx="118479" cy="157841"/>
            </a:xfrm>
            <a:custGeom>
              <a:avLst/>
              <a:gdLst/>
              <a:ahLst/>
              <a:cxnLst/>
              <a:rect l="l" t="t" r="r" b="b"/>
              <a:pathLst>
                <a:path w="3621" h="4824" extrusionOk="0">
                  <a:moveTo>
                    <a:pt x="3564" y="1"/>
                  </a:moveTo>
                  <a:lnTo>
                    <a:pt x="11" y="2260"/>
                  </a:lnTo>
                  <a:lnTo>
                    <a:pt x="0" y="2272"/>
                  </a:lnTo>
                  <a:lnTo>
                    <a:pt x="0" y="4824"/>
                  </a:lnTo>
                  <a:lnTo>
                    <a:pt x="11" y="4801"/>
                  </a:lnTo>
                  <a:lnTo>
                    <a:pt x="3620" y="810"/>
                  </a:lnTo>
                  <a:lnTo>
                    <a:pt x="3620" y="439"/>
                  </a:lnTo>
                  <a:cubicBezTo>
                    <a:pt x="3620" y="293"/>
                    <a:pt x="3609" y="147"/>
                    <a:pt x="35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991;p46"/>
            <p:cNvSpPr/>
            <p:nvPr/>
          </p:nvSpPr>
          <p:spPr>
            <a:xfrm>
              <a:off x="1890424" y="2481820"/>
              <a:ext cx="5922" cy="240230"/>
            </a:xfrm>
            <a:custGeom>
              <a:avLst/>
              <a:gdLst/>
              <a:ahLst/>
              <a:cxnLst/>
              <a:rect l="l" t="t" r="r" b="b"/>
              <a:pathLst>
                <a:path w="181" h="7342" extrusionOk="0">
                  <a:moveTo>
                    <a:pt x="0" y="0"/>
                  </a:moveTo>
                  <a:lnTo>
                    <a:pt x="0" y="7342"/>
                  </a:lnTo>
                  <a:lnTo>
                    <a:pt x="180" y="7342"/>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992;p46"/>
            <p:cNvSpPr/>
            <p:nvPr/>
          </p:nvSpPr>
          <p:spPr>
            <a:xfrm>
              <a:off x="1827143" y="2694079"/>
              <a:ext cx="132810" cy="27616"/>
            </a:xfrm>
            <a:custGeom>
              <a:avLst/>
              <a:gdLst/>
              <a:ahLst/>
              <a:cxnLst/>
              <a:rect l="l" t="t" r="r" b="b"/>
              <a:pathLst>
                <a:path w="4059" h="844" extrusionOk="0">
                  <a:moveTo>
                    <a:pt x="0" y="0"/>
                  </a:moveTo>
                  <a:lnTo>
                    <a:pt x="0" y="843"/>
                  </a:lnTo>
                  <a:lnTo>
                    <a:pt x="4059" y="843"/>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993;p46"/>
            <p:cNvSpPr/>
            <p:nvPr/>
          </p:nvSpPr>
          <p:spPr>
            <a:xfrm>
              <a:off x="1834505" y="2614601"/>
              <a:ext cx="118119" cy="5922"/>
            </a:xfrm>
            <a:custGeom>
              <a:avLst/>
              <a:gdLst/>
              <a:ahLst/>
              <a:cxnLst/>
              <a:rect l="l" t="t" r="r" b="b"/>
              <a:pathLst>
                <a:path w="3610" h="181" extrusionOk="0">
                  <a:moveTo>
                    <a:pt x="0" y="1"/>
                  </a:moveTo>
                  <a:lnTo>
                    <a:pt x="0" y="181"/>
                  </a:lnTo>
                  <a:lnTo>
                    <a:pt x="3609" y="181"/>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994;p46"/>
            <p:cNvSpPr/>
            <p:nvPr/>
          </p:nvSpPr>
          <p:spPr>
            <a:xfrm>
              <a:off x="1834865" y="2538100"/>
              <a:ext cx="118119" cy="5922"/>
            </a:xfrm>
            <a:custGeom>
              <a:avLst/>
              <a:gdLst/>
              <a:ahLst/>
              <a:cxnLst/>
              <a:rect l="l" t="t" r="r" b="b"/>
              <a:pathLst>
                <a:path w="3610" h="181" extrusionOk="0">
                  <a:moveTo>
                    <a:pt x="1" y="0"/>
                  </a:moveTo>
                  <a:lnTo>
                    <a:pt x="1" y="180"/>
                  </a:lnTo>
                  <a:lnTo>
                    <a:pt x="3609" y="180"/>
                  </a:lnTo>
                  <a:lnTo>
                    <a:pt x="360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995;p46"/>
            <p:cNvSpPr/>
            <p:nvPr/>
          </p:nvSpPr>
          <p:spPr>
            <a:xfrm>
              <a:off x="1834505" y="2125361"/>
              <a:ext cx="118119" cy="239870"/>
            </a:xfrm>
            <a:custGeom>
              <a:avLst/>
              <a:gdLst/>
              <a:ahLst/>
              <a:cxnLst/>
              <a:rect l="l" t="t" r="r" b="b"/>
              <a:pathLst>
                <a:path w="3610" h="7331" extrusionOk="0">
                  <a:moveTo>
                    <a:pt x="1810" y="0"/>
                  </a:moveTo>
                  <a:cubicBezTo>
                    <a:pt x="810" y="0"/>
                    <a:pt x="0" y="810"/>
                    <a:pt x="0" y="1799"/>
                  </a:cubicBezTo>
                  <a:lnTo>
                    <a:pt x="0" y="7330"/>
                  </a:lnTo>
                  <a:lnTo>
                    <a:pt x="3609" y="7330"/>
                  </a:lnTo>
                  <a:lnTo>
                    <a:pt x="3609" y="1799"/>
                  </a:lnTo>
                  <a:cubicBezTo>
                    <a:pt x="3609" y="799"/>
                    <a:pt x="2800" y="0"/>
                    <a:pt x="18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996;p46"/>
            <p:cNvSpPr/>
            <p:nvPr/>
          </p:nvSpPr>
          <p:spPr>
            <a:xfrm>
              <a:off x="1890424" y="2125001"/>
              <a:ext cx="5922" cy="240230"/>
            </a:xfrm>
            <a:custGeom>
              <a:avLst/>
              <a:gdLst/>
              <a:ahLst/>
              <a:cxnLst/>
              <a:rect l="l" t="t" r="r" b="b"/>
              <a:pathLst>
                <a:path w="181" h="7342" extrusionOk="0">
                  <a:moveTo>
                    <a:pt x="0" y="0"/>
                  </a:moveTo>
                  <a:lnTo>
                    <a:pt x="0" y="7341"/>
                  </a:lnTo>
                  <a:lnTo>
                    <a:pt x="180" y="7341"/>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997;p46"/>
            <p:cNvSpPr/>
            <p:nvPr/>
          </p:nvSpPr>
          <p:spPr>
            <a:xfrm>
              <a:off x="1827143" y="2337620"/>
              <a:ext cx="132810" cy="27616"/>
            </a:xfrm>
            <a:custGeom>
              <a:avLst/>
              <a:gdLst/>
              <a:ahLst/>
              <a:cxnLst/>
              <a:rect l="l" t="t" r="r" b="b"/>
              <a:pathLst>
                <a:path w="4059" h="844" extrusionOk="0">
                  <a:moveTo>
                    <a:pt x="0" y="0"/>
                  </a:moveTo>
                  <a:lnTo>
                    <a:pt x="0" y="843"/>
                  </a:lnTo>
                  <a:lnTo>
                    <a:pt x="4059" y="843"/>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998;p46"/>
            <p:cNvSpPr/>
            <p:nvPr/>
          </p:nvSpPr>
          <p:spPr>
            <a:xfrm>
              <a:off x="1834505" y="2258141"/>
              <a:ext cx="118119" cy="5922"/>
            </a:xfrm>
            <a:custGeom>
              <a:avLst/>
              <a:gdLst/>
              <a:ahLst/>
              <a:cxnLst/>
              <a:rect l="l" t="t" r="r" b="b"/>
              <a:pathLst>
                <a:path w="3610" h="181" extrusionOk="0">
                  <a:moveTo>
                    <a:pt x="0" y="1"/>
                  </a:moveTo>
                  <a:lnTo>
                    <a:pt x="0" y="181"/>
                  </a:lnTo>
                  <a:lnTo>
                    <a:pt x="3609" y="181"/>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999;p46"/>
            <p:cNvSpPr/>
            <p:nvPr/>
          </p:nvSpPr>
          <p:spPr>
            <a:xfrm>
              <a:off x="1834865" y="2181640"/>
              <a:ext cx="118119" cy="5922"/>
            </a:xfrm>
            <a:custGeom>
              <a:avLst/>
              <a:gdLst/>
              <a:ahLst/>
              <a:cxnLst/>
              <a:rect l="l" t="t" r="r" b="b"/>
              <a:pathLst>
                <a:path w="3610" h="181" extrusionOk="0">
                  <a:moveTo>
                    <a:pt x="1" y="0"/>
                  </a:moveTo>
                  <a:lnTo>
                    <a:pt x="1" y="180"/>
                  </a:lnTo>
                  <a:lnTo>
                    <a:pt x="3609" y="180"/>
                  </a:lnTo>
                  <a:lnTo>
                    <a:pt x="360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1000;p46"/>
            <p:cNvSpPr/>
            <p:nvPr/>
          </p:nvSpPr>
          <p:spPr>
            <a:xfrm>
              <a:off x="2079876" y="1768901"/>
              <a:ext cx="118086" cy="239870"/>
            </a:xfrm>
            <a:custGeom>
              <a:avLst/>
              <a:gdLst/>
              <a:ahLst/>
              <a:cxnLst/>
              <a:rect l="l" t="t" r="r" b="b"/>
              <a:pathLst>
                <a:path w="3609" h="7331" extrusionOk="0">
                  <a:moveTo>
                    <a:pt x="1778" y="0"/>
                  </a:moveTo>
                  <a:cubicBezTo>
                    <a:pt x="798" y="0"/>
                    <a:pt x="0" y="806"/>
                    <a:pt x="0" y="1799"/>
                  </a:cubicBezTo>
                  <a:lnTo>
                    <a:pt x="0" y="7331"/>
                  </a:lnTo>
                  <a:lnTo>
                    <a:pt x="3609" y="7331"/>
                  </a:lnTo>
                  <a:lnTo>
                    <a:pt x="3609" y="1799"/>
                  </a:lnTo>
                  <a:cubicBezTo>
                    <a:pt x="3609" y="799"/>
                    <a:pt x="2799" y="0"/>
                    <a:pt x="1799" y="0"/>
                  </a:cubicBezTo>
                  <a:cubicBezTo>
                    <a:pt x="1792" y="0"/>
                    <a:pt x="1785" y="0"/>
                    <a:pt x="17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1001;p46"/>
            <p:cNvSpPr/>
            <p:nvPr/>
          </p:nvSpPr>
          <p:spPr>
            <a:xfrm>
              <a:off x="2135763" y="1768541"/>
              <a:ext cx="5922" cy="240230"/>
            </a:xfrm>
            <a:custGeom>
              <a:avLst/>
              <a:gdLst/>
              <a:ahLst/>
              <a:cxnLst/>
              <a:rect l="l" t="t" r="r" b="b"/>
              <a:pathLst>
                <a:path w="181" h="7342" extrusionOk="0">
                  <a:moveTo>
                    <a:pt x="1" y="0"/>
                  </a:moveTo>
                  <a:lnTo>
                    <a:pt x="1" y="7342"/>
                  </a:lnTo>
                  <a:lnTo>
                    <a:pt x="181" y="7342"/>
                  </a:lnTo>
                  <a:lnTo>
                    <a:pt x="181"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1002;p46"/>
            <p:cNvSpPr/>
            <p:nvPr/>
          </p:nvSpPr>
          <p:spPr>
            <a:xfrm>
              <a:off x="2072514" y="1981160"/>
              <a:ext cx="132810" cy="27616"/>
            </a:xfrm>
            <a:custGeom>
              <a:avLst/>
              <a:gdLst/>
              <a:ahLst/>
              <a:cxnLst/>
              <a:rect l="l" t="t" r="r" b="b"/>
              <a:pathLst>
                <a:path w="4059" h="844" extrusionOk="0">
                  <a:moveTo>
                    <a:pt x="0" y="0"/>
                  </a:moveTo>
                  <a:lnTo>
                    <a:pt x="0" y="844"/>
                  </a:lnTo>
                  <a:lnTo>
                    <a:pt x="4059" y="844"/>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1003;p46"/>
            <p:cNvSpPr/>
            <p:nvPr/>
          </p:nvSpPr>
          <p:spPr>
            <a:xfrm>
              <a:off x="2079876" y="1901682"/>
              <a:ext cx="118086" cy="5922"/>
            </a:xfrm>
            <a:custGeom>
              <a:avLst/>
              <a:gdLst/>
              <a:ahLst/>
              <a:cxnLst/>
              <a:rect l="l" t="t" r="r" b="b"/>
              <a:pathLst>
                <a:path w="3609" h="181" extrusionOk="0">
                  <a:moveTo>
                    <a:pt x="0" y="1"/>
                  </a:moveTo>
                  <a:lnTo>
                    <a:pt x="0" y="181"/>
                  </a:lnTo>
                  <a:lnTo>
                    <a:pt x="3609" y="181"/>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1004;p46"/>
            <p:cNvSpPr/>
            <p:nvPr/>
          </p:nvSpPr>
          <p:spPr>
            <a:xfrm>
              <a:off x="2079876" y="1825181"/>
              <a:ext cx="118086" cy="5922"/>
            </a:xfrm>
            <a:custGeom>
              <a:avLst/>
              <a:gdLst/>
              <a:ahLst/>
              <a:cxnLst/>
              <a:rect l="l" t="t" r="r" b="b"/>
              <a:pathLst>
                <a:path w="3609" h="181" extrusionOk="0">
                  <a:moveTo>
                    <a:pt x="0" y="1"/>
                  </a:moveTo>
                  <a:lnTo>
                    <a:pt x="0" y="180"/>
                  </a:lnTo>
                  <a:lnTo>
                    <a:pt x="3609" y="180"/>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1005;p46"/>
            <p:cNvSpPr/>
            <p:nvPr/>
          </p:nvSpPr>
          <p:spPr>
            <a:xfrm>
              <a:off x="2079876" y="2125262"/>
              <a:ext cx="118086" cy="239968"/>
            </a:xfrm>
            <a:custGeom>
              <a:avLst/>
              <a:gdLst/>
              <a:ahLst/>
              <a:cxnLst/>
              <a:rect l="l" t="t" r="r" b="b"/>
              <a:pathLst>
                <a:path w="3609" h="7334" extrusionOk="0">
                  <a:moveTo>
                    <a:pt x="1809" y="1"/>
                  </a:moveTo>
                  <a:cubicBezTo>
                    <a:pt x="1735" y="1"/>
                    <a:pt x="1660" y="5"/>
                    <a:pt x="1585" y="15"/>
                  </a:cubicBezTo>
                  <a:cubicBezTo>
                    <a:pt x="686" y="127"/>
                    <a:pt x="0" y="892"/>
                    <a:pt x="0" y="1802"/>
                  </a:cubicBezTo>
                  <a:lnTo>
                    <a:pt x="0" y="7333"/>
                  </a:lnTo>
                  <a:lnTo>
                    <a:pt x="3609" y="7333"/>
                  </a:lnTo>
                  <a:lnTo>
                    <a:pt x="3609" y="1802"/>
                  </a:lnTo>
                  <a:cubicBezTo>
                    <a:pt x="3609" y="1656"/>
                    <a:pt x="3586" y="1510"/>
                    <a:pt x="3553" y="1375"/>
                  </a:cubicBezTo>
                  <a:cubicBezTo>
                    <a:pt x="3357" y="560"/>
                    <a:pt x="2631" y="1"/>
                    <a:pt x="1809" y="1"/>
                  </a:cubicBezTo>
                  <a:close/>
                </a:path>
              </a:pathLst>
            </a:custGeom>
            <a:solidFill>
              <a:srgbClr val="F5E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1006;p46"/>
            <p:cNvSpPr/>
            <p:nvPr/>
          </p:nvSpPr>
          <p:spPr>
            <a:xfrm>
              <a:off x="2079876" y="2170221"/>
              <a:ext cx="118086" cy="157481"/>
            </a:xfrm>
            <a:custGeom>
              <a:avLst/>
              <a:gdLst/>
              <a:ahLst/>
              <a:cxnLst/>
              <a:rect l="l" t="t" r="r" b="b"/>
              <a:pathLst>
                <a:path w="3609" h="4813" extrusionOk="0">
                  <a:moveTo>
                    <a:pt x="3553" y="1"/>
                  </a:moveTo>
                  <a:lnTo>
                    <a:pt x="0" y="2261"/>
                  </a:lnTo>
                  <a:lnTo>
                    <a:pt x="0" y="4813"/>
                  </a:lnTo>
                  <a:lnTo>
                    <a:pt x="3609" y="822"/>
                  </a:lnTo>
                  <a:lnTo>
                    <a:pt x="3609" y="428"/>
                  </a:lnTo>
                  <a:cubicBezTo>
                    <a:pt x="3609" y="282"/>
                    <a:pt x="3586" y="136"/>
                    <a:pt x="35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1007;p46"/>
            <p:cNvSpPr/>
            <p:nvPr/>
          </p:nvSpPr>
          <p:spPr>
            <a:xfrm>
              <a:off x="2135763" y="2125001"/>
              <a:ext cx="5922" cy="240230"/>
            </a:xfrm>
            <a:custGeom>
              <a:avLst/>
              <a:gdLst/>
              <a:ahLst/>
              <a:cxnLst/>
              <a:rect l="l" t="t" r="r" b="b"/>
              <a:pathLst>
                <a:path w="181" h="7342" extrusionOk="0">
                  <a:moveTo>
                    <a:pt x="1" y="0"/>
                  </a:moveTo>
                  <a:lnTo>
                    <a:pt x="1" y="7341"/>
                  </a:lnTo>
                  <a:lnTo>
                    <a:pt x="181" y="7341"/>
                  </a:lnTo>
                  <a:lnTo>
                    <a:pt x="181"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1008;p46"/>
            <p:cNvSpPr/>
            <p:nvPr/>
          </p:nvSpPr>
          <p:spPr>
            <a:xfrm>
              <a:off x="2072514" y="2337620"/>
              <a:ext cx="132810" cy="27616"/>
            </a:xfrm>
            <a:custGeom>
              <a:avLst/>
              <a:gdLst/>
              <a:ahLst/>
              <a:cxnLst/>
              <a:rect l="l" t="t" r="r" b="b"/>
              <a:pathLst>
                <a:path w="4059" h="844" extrusionOk="0">
                  <a:moveTo>
                    <a:pt x="0" y="0"/>
                  </a:moveTo>
                  <a:lnTo>
                    <a:pt x="0" y="843"/>
                  </a:lnTo>
                  <a:lnTo>
                    <a:pt x="4059" y="843"/>
                  </a:lnTo>
                  <a:lnTo>
                    <a:pt x="4059" y="0"/>
                  </a:ln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1009;p46"/>
            <p:cNvSpPr/>
            <p:nvPr/>
          </p:nvSpPr>
          <p:spPr>
            <a:xfrm>
              <a:off x="2079876" y="2258141"/>
              <a:ext cx="118086" cy="5922"/>
            </a:xfrm>
            <a:custGeom>
              <a:avLst/>
              <a:gdLst/>
              <a:ahLst/>
              <a:cxnLst/>
              <a:rect l="l" t="t" r="r" b="b"/>
              <a:pathLst>
                <a:path w="3609" h="181" extrusionOk="0">
                  <a:moveTo>
                    <a:pt x="0" y="1"/>
                  </a:moveTo>
                  <a:lnTo>
                    <a:pt x="0" y="181"/>
                  </a:lnTo>
                  <a:lnTo>
                    <a:pt x="3609" y="181"/>
                  </a:lnTo>
                  <a:lnTo>
                    <a:pt x="3609" y="1"/>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1010;p46"/>
            <p:cNvSpPr/>
            <p:nvPr/>
          </p:nvSpPr>
          <p:spPr>
            <a:xfrm>
              <a:off x="2079876" y="2181640"/>
              <a:ext cx="118086" cy="5922"/>
            </a:xfrm>
            <a:custGeom>
              <a:avLst/>
              <a:gdLst/>
              <a:ahLst/>
              <a:cxnLst/>
              <a:rect l="l" t="t" r="r" b="b"/>
              <a:pathLst>
                <a:path w="3609" h="181" extrusionOk="0">
                  <a:moveTo>
                    <a:pt x="0" y="0"/>
                  </a:moveTo>
                  <a:lnTo>
                    <a:pt x="0" y="180"/>
                  </a:lnTo>
                  <a:lnTo>
                    <a:pt x="3609" y="180"/>
                  </a:lnTo>
                  <a:lnTo>
                    <a:pt x="360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1011;p46"/>
            <p:cNvSpPr/>
            <p:nvPr/>
          </p:nvSpPr>
          <p:spPr>
            <a:xfrm>
              <a:off x="2061847" y="2481460"/>
              <a:ext cx="153064" cy="346897"/>
            </a:xfrm>
            <a:custGeom>
              <a:avLst/>
              <a:gdLst/>
              <a:ahLst/>
              <a:cxnLst/>
              <a:rect l="l" t="t" r="r" b="b"/>
              <a:pathLst>
                <a:path w="4678" h="10602" extrusionOk="0">
                  <a:moveTo>
                    <a:pt x="2339" y="0"/>
                  </a:moveTo>
                  <a:cubicBezTo>
                    <a:pt x="1046" y="0"/>
                    <a:pt x="0" y="1046"/>
                    <a:pt x="0" y="2338"/>
                  </a:cubicBezTo>
                  <a:lnTo>
                    <a:pt x="0" y="10602"/>
                  </a:lnTo>
                  <a:lnTo>
                    <a:pt x="4677" y="10602"/>
                  </a:lnTo>
                  <a:lnTo>
                    <a:pt x="4677" y="2338"/>
                  </a:lnTo>
                  <a:cubicBezTo>
                    <a:pt x="4677" y="1046"/>
                    <a:pt x="3631" y="0"/>
                    <a:pt x="2339" y="0"/>
                  </a:cubicBezTo>
                  <a:close/>
                </a:path>
              </a:pathLst>
            </a:custGeom>
            <a:solidFill>
              <a:srgbClr val="F5E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1012;p46"/>
            <p:cNvSpPr/>
            <p:nvPr/>
          </p:nvSpPr>
          <p:spPr>
            <a:xfrm>
              <a:off x="2061847" y="2481296"/>
              <a:ext cx="96393" cy="347061"/>
            </a:xfrm>
            <a:custGeom>
              <a:avLst/>
              <a:gdLst/>
              <a:ahLst/>
              <a:cxnLst/>
              <a:rect l="l" t="t" r="r" b="b"/>
              <a:pathLst>
                <a:path w="2946" h="10607" extrusionOk="0">
                  <a:moveTo>
                    <a:pt x="2330" y="1"/>
                  </a:moveTo>
                  <a:cubicBezTo>
                    <a:pt x="1083" y="1"/>
                    <a:pt x="0" y="1018"/>
                    <a:pt x="0" y="2343"/>
                  </a:cubicBezTo>
                  <a:lnTo>
                    <a:pt x="0" y="10607"/>
                  </a:lnTo>
                  <a:lnTo>
                    <a:pt x="1226" y="10607"/>
                  </a:lnTo>
                  <a:lnTo>
                    <a:pt x="1226" y="2343"/>
                  </a:lnTo>
                  <a:cubicBezTo>
                    <a:pt x="1226" y="1287"/>
                    <a:pt x="1934" y="354"/>
                    <a:pt x="2946" y="84"/>
                  </a:cubicBezTo>
                  <a:cubicBezTo>
                    <a:pt x="2739" y="27"/>
                    <a:pt x="2532" y="1"/>
                    <a:pt x="2330" y="1"/>
                  </a:cubicBez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1013;p46"/>
            <p:cNvSpPr/>
            <p:nvPr/>
          </p:nvSpPr>
          <p:spPr>
            <a:xfrm>
              <a:off x="1827143" y="2064664"/>
              <a:ext cx="623545" cy="5530"/>
            </a:xfrm>
            <a:custGeom>
              <a:avLst/>
              <a:gdLst/>
              <a:ahLst/>
              <a:cxnLst/>
              <a:rect l="l" t="t" r="r" b="b"/>
              <a:pathLst>
                <a:path w="19057" h="169" extrusionOk="0">
                  <a:moveTo>
                    <a:pt x="0" y="0"/>
                  </a:moveTo>
                  <a:lnTo>
                    <a:pt x="0" y="169"/>
                  </a:lnTo>
                  <a:lnTo>
                    <a:pt x="19056" y="169"/>
                  </a:lnTo>
                  <a:lnTo>
                    <a:pt x="19056"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1014;p46"/>
            <p:cNvSpPr/>
            <p:nvPr/>
          </p:nvSpPr>
          <p:spPr>
            <a:xfrm>
              <a:off x="2625754" y="2064664"/>
              <a:ext cx="132843" cy="5530"/>
            </a:xfrm>
            <a:custGeom>
              <a:avLst/>
              <a:gdLst/>
              <a:ahLst/>
              <a:cxnLst/>
              <a:rect l="l" t="t" r="r" b="b"/>
              <a:pathLst>
                <a:path w="4060" h="169" extrusionOk="0">
                  <a:moveTo>
                    <a:pt x="1" y="0"/>
                  </a:moveTo>
                  <a:lnTo>
                    <a:pt x="1" y="169"/>
                  </a:lnTo>
                  <a:lnTo>
                    <a:pt x="4059" y="169"/>
                  </a:lnTo>
                  <a:lnTo>
                    <a:pt x="405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1015;p46"/>
            <p:cNvSpPr/>
            <p:nvPr/>
          </p:nvSpPr>
          <p:spPr>
            <a:xfrm>
              <a:off x="2625754" y="2420763"/>
              <a:ext cx="132843" cy="5890"/>
            </a:xfrm>
            <a:custGeom>
              <a:avLst/>
              <a:gdLst/>
              <a:ahLst/>
              <a:cxnLst/>
              <a:rect l="l" t="t" r="r" b="b"/>
              <a:pathLst>
                <a:path w="4060" h="180" extrusionOk="0">
                  <a:moveTo>
                    <a:pt x="1" y="0"/>
                  </a:moveTo>
                  <a:lnTo>
                    <a:pt x="1" y="180"/>
                  </a:lnTo>
                  <a:lnTo>
                    <a:pt x="4059" y="180"/>
                  </a:lnTo>
                  <a:lnTo>
                    <a:pt x="405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1016;p46"/>
            <p:cNvSpPr/>
            <p:nvPr/>
          </p:nvSpPr>
          <p:spPr>
            <a:xfrm>
              <a:off x="1827143" y="2420763"/>
              <a:ext cx="623545" cy="5890"/>
            </a:xfrm>
            <a:custGeom>
              <a:avLst/>
              <a:gdLst/>
              <a:ahLst/>
              <a:cxnLst/>
              <a:rect l="l" t="t" r="r" b="b"/>
              <a:pathLst>
                <a:path w="19057" h="180" extrusionOk="0">
                  <a:moveTo>
                    <a:pt x="0" y="0"/>
                  </a:moveTo>
                  <a:lnTo>
                    <a:pt x="0" y="180"/>
                  </a:lnTo>
                  <a:lnTo>
                    <a:pt x="19056" y="180"/>
                  </a:lnTo>
                  <a:lnTo>
                    <a:pt x="19056"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1017;p46"/>
            <p:cNvSpPr/>
            <p:nvPr/>
          </p:nvSpPr>
          <p:spPr>
            <a:xfrm>
              <a:off x="1647638" y="2465263"/>
              <a:ext cx="171060" cy="211666"/>
            </a:xfrm>
            <a:custGeom>
              <a:avLst/>
              <a:gdLst/>
              <a:ahLst/>
              <a:cxnLst/>
              <a:rect l="l" t="t" r="r" b="b"/>
              <a:pathLst>
                <a:path w="5228" h="6469" extrusionOk="0">
                  <a:moveTo>
                    <a:pt x="2627" y="0"/>
                  </a:moveTo>
                  <a:cubicBezTo>
                    <a:pt x="2624" y="0"/>
                    <a:pt x="2622" y="0"/>
                    <a:pt x="2620" y="0"/>
                  </a:cubicBezTo>
                  <a:cubicBezTo>
                    <a:pt x="1911" y="23"/>
                    <a:pt x="1597" y="1855"/>
                    <a:pt x="1608" y="2833"/>
                  </a:cubicBezTo>
                  <a:cubicBezTo>
                    <a:pt x="1516" y="2526"/>
                    <a:pt x="1237" y="2322"/>
                    <a:pt x="924" y="2322"/>
                  </a:cubicBezTo>
                  <a:cubicBezTo>
                    <a:pt x="894" y="2322"/>
                    <a:pt x="863" y="2324"/>
                    <a:pt x="832" y="2328"/>
                  </a:cubicBezTo>
                  <a:cubicBezTo>
                    <a:pt x="675" y="2361"/>
                    <a:pt x="529" y="2440"/>
                    <a:pt x="427" y="2552"/>
                  </a:cubicBezTo>
                  <a:cubicBezTo>
                    <a:pt x="292" y="2687"/>
                    <a:pt x="202" y="2856"/>
                    <a:pt x="146" y="3036"/>
                  </a:cubicBezTo>
                  <a:cubicBezTo>
                    <a:pt x="34" y="3396"/>
                    <a:pt x="0" y="3789"/>
                    <a:pt x="68" y="4171"/>
                  </a:cubicBezTo>
                  <a:cubicBezTo>
                    <a:pt x="158" y="4801"/>
                    <a:pt x="461" y="5374"/>
                    <a:pt x="922" y="5801"/>
                  </a:cubicBezTo>
                  <a:cubicBezTo>
                    <a:pt x="1214" y="6083"/>
                    <a:pt x="1574" y="6274"/>
                    <a:pt x="1956" y="6386"/>
                  </a:cubicBezTo>
                  <a:cubicBezTo>
                    <a:pt x="2151" y="6442"/>
                    <a:pt x="2350" y="6469"/>
                    <a:pt x="2551" y="6469"/>
                  </a:cubicBezTo>
                  <a:cubicBezTo>
                    <a:pt x="2837" y="6469"/>
                    <a:pt x="3124" y="6413"/>
                    <a:pt x="3395" y="6307"/>
                  </a:cubicBezTo>
                  <a:cubicBezTo>
                    <a:pt x="4216" y="5981"/>
                    <a:pt x="4891" y="5138"/>
                    <a:pt x="5138" y="4126"/>
                  </a:cubicBezTo>
                  <a:cubicBezTo>
                    <a:pt x="5205" y="3857"/>
                    <a:pt x="5228" y="3575"/>
                    <a:pt x="5183" y="3294"/>
                  </a:cubicBezTo>
                  <a:cubicBezTo>
                    <a:pt x="5115" y="3025"/>
                    <a:pt x="4958" y="2777"/>
                    <a:pt x="4733" y="2710"/>
                  </a:cubicBezTo>
                  <a:cubicBezTo>
                    <a:pt x="4698" y="2702"/>
                    <a:pt x="4664" y="2698"/>
                    <a:pt x="4630" y="2698"/>
                  </a:cubicBezTo>
                  <a:cubicBezTo>
                    <a:pt x="4296" y="2698"/>
                    <a:pt x="4027" y="3082"/>
                    <a:pt x="3823" y="3429"/>
                  </a:cubicBezTo>
                  <a:cubicBezTo>
                    <a:pt x="3811" y="2386"/>
                    <a:pt x="3610" y="0"/>
                    <a:pt x="2627" y="0"/>
                  </a:cubicBezTo>
                  <a:close/>
                </a:path>
              </a:pathLst>
            </a:custGeom>
            <a:solidFill>
              <a:srgbClr val="78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1018;p46"/>
            <p:cNvSpPr/>
            <p:nvPr/>
          </p:nvSpPr>
          <p:spPr>
            <a:xfrm>
              <a:off x="1731500" y="2562378"/>
              <a:ext cx="5922" cy="266341"/>
            </a:xfrm>
            <a:custGeom>
              <a:avLst/>
              <a:gdLst/>
              <a:ahLst/>
              <a:cxnLst/>
              <a:rect l="l" t="t" r="r" b="b"/>
              <a:pathLst>
                <a:path w="181" h="8140" extrusionOk="0">
                  <a:moveTo>
                    <a:pt x="0" y="0"/>
                  </a:moveTo>
                  <a:lnTo>
                    <a:pt x="0" y="8140"/>
                  </a:lnTo>
                  <a:lnTo>
                    <a:pt x="180" y="8140"/>
                  </a:lnTo>
                  <a:lnTo>
                    <a:pt x="180"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1019;p46"/>
            <p:cNvSpPr/>
            <p:nvPr/>
          </p:nvSpPr>
          <p:spPr>
            <a:xfrm>
              <a:off x="2373413" y="2726113"/>
              <a:ext cx="134316" cy="102250"/>
            </a:xfrm>
            <a:custGeom>
              <a:avLst/>
              <a:gdLst/>
              <a:ahLst/>
              <a:cxnLst/>
              <a:rect l="l" t="t" r="r" b="b"/>
              <a:pathLst>
                <a:path w="4105" h="3125" extrusionOk="0">
                  <a:moveTo>
                    <a:pt x="2617" y="1"/>
                  </a:moveTo>
                  <a:cubicBezTo>
                    <a:pt x="2387" y="1"/>
                    <a:pt x="2161" y="67"/>
                    <a:pt x="1979" y="213"/>
                  </a:cubicBezTo>
                  <a:cubicBezTo>
                    <a:pt x="1619" y="494"/>
                    <a:pt x="1518" y="1022"/>
                    <a:pt x="1642" y="1472"/>
                  </a:cubicBezTo>
                  <a:cubicBezTo>
                    <a:pt x="1496" y="1315"/>
                    <a:pt x="1338" y="1180"/>
                    <a:pt x="1158" y="1079"/>
                  </a:cubicBezTo>
                  <a:cubicBezTo>
                    <a:pt x="1028" y="1013"/>
                    <a:pt x="883" y="976"/>
                    <a:pt x="736" y="976"/>
                  </a:cubicBezTo>
                  <a:cubicBezTo>
                    <a:pt x="656" y="976"/>
                    <a:pt x="575" y="987"/>
                    <a:pt x="495" y="1011"/>
                  </a:cubicBezTo>
                  <a:cubicBezTo>
                    <a:pt x="225" y="1124"/>
                    <a:pt x="34" y="1382"/>
                    <a:pt x="12" y="1674"/>
                  </a:cubicBezTo>
                  <a:cubicBezTo>
                    <a:pt x="1" y="1967"/>
                    <a:pt x="79" y="2248"/>
                    <a:pt x="259" y="2495"/>
                  </a:cubicBezTo>
                  <a:cubicBezTo>
                    <a:pt x="428" y="2720"/>
                    <a:pt x="619" y="2934"/>
                    <a:pt x="844" y="3125"/>
                  </a:cubicBezTo>
                  <a:lnTo>
                    <a:pt x="4003" y="3113"/>
                  </a:lnTo>
                  <a:cubicBezTo>
                    <a:pt x="4082" y="2596"/>
                    <a:pt x="4104" y="2068"/>
                    <a:pt x="4059" y="1539"/>
                  </a:cubicBezTo>
                  <a:cubicBezTo>
                    <a:pt x="3992" y="1045"/>
                    <a:pt x="3778" y="550"/>
                    <a:pt x="3373" y="247"/>
                  </a:cubicBezTo>
                  <a:cubicBezTo>
                    <a:pt x="3156" y="90"/>
                    <a:pt x="2884" y="1"/>
                    <a:pt x="26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1020;p46"/>
            <p:cNvSpPr/>
            <p:nvPr/>
          </p:nvSpPr>
          <p:spPr>
            <a:xfrm>
              <a:off x="2467583" y="2623533"/>
              <a:ext cx="143117" cy="204467"/>
            </a:xfrm>
            <a:custGeom>
              <a:avLst/>
              <a:gdLst/>
              <a:ahLst/>
              <a:cxnLst/>
              <a:rect l="l" t="t" r="r" b="b"/>
              <a:pathLst>
                <a:path w="4374" h="6249" extrusionOk="0">
                  <a:moveTo>
                    <a:pt x="2601" y="0"/>
                  </a:moveTo>
                  <a:cubicBezTo>
                    <a:pt x="2312" y="0"/>
                    <a:pt x="2026" y="201"/>
                    <a:pt x="1844" y="459"/>
                  </a:cubicBezTo>
                  <a:cubicBezTo>
                    <a:pt x="1417" y="1099"/>
                    <a:pt x="1282" y="1706"/>
                    <a:pt x="1215" y="2493"/>
                  </a:cubicBezTo>
                  <a:cubicBezTo>
                    <a:pt x="1170" y="2291"/>
                    <a:pt x="1080" y="2111"/>
                    <a:pt x="967" y="1943"/>
                  </a:cubicBezTo>
                  <a:cubicBezTo>
                    <a:pt x="866" y="1801"/>
                    <a:pt x="711" y="1714"/>
                    <a:pt x="542" y="1714"/>
                  </a:cubicBezTo>
                  <a:cubicBezTo>
                    <a:pt x="523" y="1714"/>
                    <a:pt x="504" y="1715"/>
                    <a:pt x="484" y="1718"/>
                  </a:cubicBezTo>
                  <a:cubicBezTo>
                    <a:pt x="282" y="1774"/>
                    <a:pt x="124" y="1931"/>
                    <a:pt x="79" y="2134"/>
                  </a:cubicBezTo>
                  <a:cubicBezTo>
                    <a:pt x="23" y="2336"/>
                    <a:pt x="1" y="2550"/>
                    <a:pt x="23" y="2763"/>
                  </a:cubicBezTo>
                  <a:cubicBezTo>
                    <a:pt x="91" y="4011"/>
                    <a:pt x="507" y="5225"/>
                    <a:pt x="1226" y="6248"/>
                  </a:cubicBezTo>
                  <a:lnTo>
                    <a:pt x="2283" y="6248"/>
                  </a:lnTo>
                  <a:cubicBezTo>
                    <a:pt x="2777" y="5900"/>
                    <a:pt x="3216" y="5473"/>
                    <a:pt x="3587" y="4978"/>
                  </a:cubicBezTo>
                  <a:cubicBezTo>
                    <a:pt x="3992" y="4495"/>
                    <a:pt x="4250" y="3899"/>
                    <a:pt x="4351" y="3269"/>
                  </a:cubicBezTo>
                  <a:cubicBezTo>
                    <a:pt x="4374" y="3033"/>
                    <a:pt x="4363" y="2763"/>
                    <a:pt x="4217" y="2583"/>
                  </a:cubicBezTo>
                  <a:cubicBezTo>
                    <a:pt x="4114" y="2465"/>
                    <a:pt x="3967" y="2402"/>
                    <a:pt x="3819" y="2402"/>
                  </a:cubicBezTo>
                  <a:cubicBezTo>
                    <a:pt x="3756" y="2402"/>
                    <a:pt x="3692" y="2414"/>
                    <a:pt x="3632" y="2437"/>
                  </a:cubicBezTo>
                  <a:cubicBezTo>
                    <a:pt x="3463" y="2516"/>
                    <a:pt x="3317" y="2640"/>
                    <a:pt x="3227" y="2808"/>
                  </a:cubicBezTo>
                  <a:cubicBezTo>
                    <a:pt x="3306" y="2359"/>
                    <a:pt x="3351" y="1909"/>
                    <a:pt x="3373" y="1448"/>
                  </a:cubicBezTo>
                  <a:cubicBezTo>
                    <a:pt x="3396" y="1167"/>
                    <a:pt x="3362" y="875"/>
                    <a:pt x="3283" y="593"/>
                  </a:cubicBezTo>
                  <a:cubicBezTo>
                    <a:pt x="3216" y="335"/>
                    <a:pt x="3014" y="110"/>
                    <a:pt x="2755" y="20"/>
                  </a:cubicBezTo>
                  <a:cubicBezTo>
                    <a:pt x="2704" y="6"/>
                    <a:pt x="2652" y="0"/>
                    <a:pt x="2601" y="0"/>
                  </a:cubicBezTo>
                  <a:close/>
                </a:path>
              </a:pathLst>
            </a:custGeom>
            <a:solidFill>
              <a:srgbClr val="F5DB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1021;p46"/>
            <p:cNvSpPr/>
            <p:nvPr/>
          </p:nvSpPr>
          <p:spPr>
            <a:xfrm>
              <a:off x="2520557" y="2667216"/>
              <a:ext cx="27256" cy="160786"/>
            </a:xfrm>
            <a:custGeom>
              <a:avLst/>
              <a:gdLst/>
              <a:ahLst/>
              <a:cxnLst/>
              <a:rect l="l" t="t" r="r" b="b"/>
              <a:pathLst>
                <a:path w="833" h="4914" extrusionOk="0">
                  <a:moveTo>
                    <a:pt x="653" y="0"/>
                  </a:moveTo>
                  <a:lnTo>
                    <a:pt x="1" y="4891"/>
                  </a:lnTo>
                  <a:lnTo>
                    <a:pt x="180" y="4913"/>
                  </a:lnTo>
                  <a:lnTo>
                    <a:pt x="832" y="23"/>
                  </a:lnTo>
                  <a:lnTo>
                    <a:pt x="653"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1022;p46"/>
            <p:cNvSpPr/>
            <p:nvPr/>
          </p:nvSpPr>
          <p:spPr>
            <a:xfrm>
              <a:off x="2053324" y="1541460"/>
              <a:ext cx="171300" cy="171300"/>
            </a:xfrm>
            <a:prstGeom prst="plus">
              <a:avLst>
                <a:gd name="adj" fmla="val 25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1023;p46"/>
            <p:cNvSpPr/>
            <p:nvPr/>
          </p:nvSpPr>
          <p:spPr>
            <a:xfrm flipH="1">
              <a:off x="1337049" y="2830166"/>
              <a:ext cx="1816020" cy="5771"/>
            </a:xfrm>
            <a:custGeom>
              <a:avLst/>
              <a:gdLst/>
              <a:ahLst/>
              <a:cxnLst/>
              <a:rect l="l" t="t" r="r" b="b"/>
              <a:pathLst>
                <a:path w="56640" h="180" extrusionOk="0">
                  <a:moveTo>
                    <a:pt x="0" y="0"/>
                  </a:moveTo>
                  <a:lnTo>
                    <a:pt x="0" y="180"/>
                  </a:lnTo>
                  <a:lnTo>
                    <a:pt x="56640" y="180"/>
                  </a:lnTo>
                  <a:lnTo>
                    <a:pt x="566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907"/>
        <p:cNvGrpSpPr/>
        <p:nvPr/>
      </p:nvGrpSpPr>
      <p:grpSpPr>
        <a:xfrm>
          <a:off x="0" y="0"/>
          <a:ext cx="0" cy="0"/>
          <a:chOff x="0" y="0"/>
          <a:chExt cx="0" cy="0"/>
        </a:xfrm>
      </p:grpSpPr>
      <p:sp>
        <p:nvSpPr>
          <p:cNvPr id="1908" name="Google Shape;1908;p58"/>
          <p:cNvSpPr txBox="1">
            <a:spLocks noGrp="1"/>
          </p:cNvSpPr>
          <p:nvPr>
            <p:ph type="title"/>
          </p:nvPr>
        </p:nvSpPr>
        <p:spPr>
          <a:xfrm>
            <a:off x="395536" y="483518"/>
            <a:ext cx="4608512" cy="504056"/>
          </a:xfrm>
          <a:prstGeom prst="rect">
            <a:avLst/>
          </a:prstGeom>
        </p:spPr>
        <p:txBody>
          <a:bodyPr spcFirstLastPara="1" wrap="square" lIns="91425" tIns="91425" rIns="91425" bIns="91425" anchor="t" anchorCtr="0">
            <a:noAutofit/>
          </a:bodyPr>
          <a:lstStyle/>
          <a:p>
            <a:pPr lvl="0"/>
            <a:r>
              <a:rPr lang="id-ID" sz="2000" dirty="0" smtClean="0"/>
              <a:t>Lanjutan...</a:t>
            </a:r>
            <a:endParaRPr lang="id-ID" sz="2000" dirty="0"/>
          </a:p>
        </p:txBody>
      </p:sp>
      <p:sp>
        <p:nvSpPr>
          <p:cNvPr id="1910" name="Google Shape;1910;p58"/>
          <p:cNvSpPr txBox="1">
            <a:spLocks noGrp="1"/>
          </p:cNvSpPr>
          <p:nvPr>
            <p:ph type="subTitle" idx="1"/>
          </p:nvPr>
        </p:nvSpPr>
        <p:spPr>
          <a:xfrm>
            <a:off x="611560" y="1563638"/>
            <a:ext cx="6768752" cy="3312368"/>
          </a:xfrm>
          <a:prstGeom prst="rect">
            <a:avLst/>
          </a:prstGeom>
        </p:spPr>
        <p:txBody>
          <a:bodyPr spcFirstLastPara="1" wrap="square" lIns="91425" tIns="91425" rIns="91425" bIns="91425" anchor="t" anchorCtr="0">
            <a:noAutofit/>
          </a:bodyPr>
          <a:lstStyle/>
          <a:p>
            <a:pPr marL="0" lvl="0" indent="0">
              <a:spcAft>
                <a:spcPts val="1200"/>
              </a:spcAft>
            </a:pPr>
            <a:r>
              <a:rPr sz="1800" b="1" dirty="0" smtClean="0">
                <a:effectLst>
                  <a:outerShdw blurRad="38100" dist="38100" dir="2700000" algn="tl">
                    <a:srgbClr val="000000">
                      <a:alpha val="43137"/>
                    </a:srgbClr>
                  </a:outerShdw>
                </a:effectLst>
              </a:rPr>
              <a:t>4. </a:t>
            </a:r>
            <a:r>
              <a:rPr lang="id-ID" sz="1800" b="1" dirty="0">
                <a:effectLst>
                  <a:outerShdw blurRad="38100" dist="38100" dir="2700000" algn="tl">
                    <a:srgbClr val="000000">
                      <a:alpha val="43137"/>
                    </a:srgbClr>
                  </a:outerShdw>
                </a:effectLst>
              </a:rPr>
              <a:t>jika tidak melakukan pertolongan persalinan, segera berkolaborasi dan rujuk ke PKM / RS sesuai </a:t>
            </a:r>
            <a:r>
              <a:rPr lang="id-ID" sz="1800" b="1" dirty="0" smtClean="0">
                <a:effectLst>
                  <a:outerShdw blurRad="38100" dist="38100" dir="2700000" algn="tl">
                    <a:srgbClr val="000000">
                      <a:alpha val="43137"/>
                    </a:srgbClr>
                  </a:outerShdw>
                </a:effectLst>
              </a:rPr>
              <a:t>standar</a:t>
            </a:r>
          </a:p>
          <a:p>
            <a:pPr marL="0" lvl="0" indent="0">
              <a:spcAft>
                <a:spcPts val="1200"/>
              </a:spcAft>
            </a:pPr>
            <a:r>
              <a:rPr lang="id-ID" sz="1800" b="1" dirty="0" smtClean="0">
                <a:effectLst>
                  <a:outerShdw blurRad="38100" dist="38100" dir="2700000" algn="tl">
                    <a:srgbClr val="000000">
                      <a:alpha val="43137"/>
                    </a:srgbClr>
                  </a:outerShdw>
                </a:effectLst>
              </a:rPr>
              <a:t>5. </a:t>
            </a:r>
            <a:r>
              <a:rPr lang="es-ES" sz="1800" b="1" dirty="0" err="1">
                <a:effectLst>
                  <a:outerShdw blurRad="38100" dist="38100" dir="2700000" algn="tl">
                    <a:srgbClr val="000000">
                      <a:alpha val="43137"/>
                    </a:srgbClr>
                  </a:outerShdw>
                </a:effectLst>
              </a:rPr>
              <a:t>keluarga</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atau</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pendamping</a:t>
            </a:r>
            <a:r>
              <a:rPr lang="es-ES" sz="1800" b="1" dirty="0">
                <a:effectLst>
                  <a:outerShdw blurRad="38100" dist="38100" dir="2700000" algn="tl">
                    <a:srgbClr val="000000">
                      <a:alpha val="43137"/>
                    </a:srgbClr>
                  </a:outerShdw>
                </a:effectLst>
              </a:rPr>
              <a:t> dan </a:t>
            </a:r>
            <a:r>
              <a:rPr lang="es-ES" sz="1800" b="1" dirty="0" err="1">
                <a:effectLst>
                  <a:outerShdw blurRad="38100" dist="38100" dir="2700000" algn="tl">
                    <a:srgbClr val="000000">
                      <a:alpha val="43137"/>
                    </a:srgbClr>
                  </a:outerShdw>
                </a:effectLst>
              </a:rPr>
              <a:t>semua</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tim</a:t>
            </a:r>
            <a:r>
              <a:rPr lang="es-ES" sz="1800" b="1" dirty="0">
                <a:effectLst>
                  <a:outerShdw blurRad="38100" dist="38100" dir="2700000" algn="tl">
                    <a:srgbClr val="000000">
                      <a:alpha val="43137"/>
                    </a:srgbClr>
                  </a:outerShdw>
                </a:effectLst>
              </a:rPr>
              <a:t> yang </a:t>
            </a:r>
            <a:r>
              <a:rPr lang="es-ES" sz="1800" b="1" dirty="0" err="1">
                <a:effectLst>
                  <a:outerShdw blurRad="38100" dist="38100" dir="2700000" algn="tl">
                    <a:srgbClr val="000000">
                      <a:alpha val="43137"/>
                    </a:srgbClr>
                  </a:outerShdw>
                </a:effectLst>
              </a:rPr>
              <a:t>bertugas</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menerapkan</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protocol</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pencegahan</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penularan</a:t>
            </a:r>
            <a:r>
              <a:rPr lang="es-ES" sz="1800" b="1" dirty="0">
                <a:effectLst>
                  <a:outerShdw blurRad="38100" dist="38100" dir="2700000" algn="tl">
                    <a:srgbClr val="000000">
                      <a:alpha val="43137"/>
                    </a:srgbClr>
                  </a:outerShdw>
                </a:effectLst>
              </a:rPr>
              <a:t> </a:t>
            </a:r>
            <a:r>
              <a:rPr lang="es-ES" sz="1800" b="1" dirty="0" err="1">
                <a:effectLst>
                  <a:outerShdw blurRad="38100" dist="38100" dir="2700000" algn="tl">
                    <a:srgbClr val="000000">
                      <a:alpha val="43137"/>
                    </a:srgbClr>
                  </a:outerShdw>
                </a:effectLst>
              </a:rPr>
              <a:t>Covid</a:t>
            </a:r>
            <a:r>
              <a:rPr lang="es-ES" sz="1800" b="1" dirty="0">
                <a:effectLst>
                  <a:outerShdw blurRad="38100" dist="38100" dir="2700000" algn="tl">
                    <a:srgbClr val="000000">
                      <a:alpha val="43137"/>
                    </a:srgbClr>
                  </a:outerShdw>
                </a:effectLst>
              </a:rPr>
              <a:t> – </a:t>
            </a:r>
            <a:r>
              <a:rPr lang="es-ES" sz="1800" b="1" dirty="0" smtClean="0">
                <a:effectLst>
                  <a:outerShdw blurRad="38100" dist="38100" dir="2700000" algn="tl">
                    <a:srgbClr val="000000">
                      <a:alpha val="43137"/>
                    </a:srgbClr>
                  </a:outerShdw>
                </a:effectLst>
              </a:rPr>
              <a:t>19</a:t>
            </a:r>
            <a:r>
              <a:rPr lang="id-ID" sz="1800" b="1" dirty="0" smtClean="0">
                <a:effectLst>
                  <a:outerShdw blurRad="38100" dist="38100" dir="2700000" algn="tl">
                    <a:srgbClr val="000000">
                      <a:alpha val="43137"/>
                    </a:srgbClr>
                  </a:outerShdw>
                </a:effectLst>
              </a:rPr>
              <a:t> </a:t>
            </a:r>
          </a:p>
          <a:p>
            <a:pPr marL="0" lvl="0" indent="0">
              <a:spcAft>
                <a:spcPts val="1200"/>
              </a:spcAft>
            </a:pPr>
            <a:r>
              <a:rPr lang="id-ID" sz="1800" b="1" dirty="0">
                <a:effectLst>
                  <a:outerShdw blurRad="38100" dist="38100" dir="2700000" algn="tl">
                    <a:srgbClr val="000000">
                      <a:alpha val="43137"/>
                    </a:srgbClr>
                  </a:outerShdw>
                </a:effectLst>
              </a:rPr>
              <a:t>6. melaksanakan rujukan persalinan terencana untuk ibu bersalin dengan risiko, termasuk risiko ODP/PDP/Covid + sesuai standar </a:t>
            </a:r>
            <a:endParaRPr sz="1800" b="1" dirty="0">
              <a:effectLst>
                <a:outerShdw blurRad="38100" dist="38100" dir="2700000" algn="tl">
                  <a:srgbClr val="000000">
                    <a:alpha val="43137"/>
                  </a:srgbClr>
                </a:outerShdw>
              </a:effectLst>
            </a:endParaRPr>
          </a:p>
        </p:txBody>
      </p:sp>
      <p:sp>
        <p:nvSpPr>
          <p:cNvPr id="126" name="Google Shape;942;p46"/>
          <p:cNvSpPr/>
          <p:nvPr/>
        </p:nvSpPr>
        <p:spPr>
          <a:xfrm flipH="1">
            <a:off x="7104652" y="4766719"/>
            <a:ext cx="1816020" cy="5771"/>
          </a:xfrm>
          <a:custGeom>
            <a:avLst/>
            <a:gdLst/>
            <a:ahLst/>
            <a:cxnLst/>
            <a:rect l="l" t="t" r="r" b="b"/>
            <a:pathLst>
              <a:path w="56640" h="180" extrusionOk="0">
                <a:moveTo>
                  <a:pt x="0" y="0"/>
                </a:moveTo>
                <a:lnTo>
                  <a:pt x="0" y="180"/>
                </a:lnTo>
                <a:lnTo>
                  <a:pt x="56640" y="180"/>
                </a:lnTo>
                <a:lnTo>
                  <a:pt x="566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 name="Google Shape;1024;p46"/>
          <p:cNvGrpSpPr/>
          <p:nvPr/>
        </p:nvGrpSpPr>
        <p:grpSpPr>
          <a:xfrm>
            <a:off x="7512857" y="3358827"/>
            <a:ext cx="999615" cy="1401091"/>
            <a:chOff x="6434267" y="1434860"/>
            <a:chExt cx="999615" cy="1401091"/>
          </a:xfrm>
        </p:grpSpPr>
        <p:cxnSp>
          <p:nvCxnSpPr>
            <p:cNvPr id="128" name="Google Shape;1025;p46"/>
            <p:cNvCxnSpPr>
              <a:stCxn id="167" idx="2"/>
            </p:cNvCxnSpPr>
            <p:nvPr/>
          </p:nvCxnSpPr>
          <p:spPr>
            <a:xfrm>
              <a:off x="6838199" y="1606160"/>
              <a:ext cx="0" cy="171300"/>
            </a:xfrm>
            <a:prstGeom prst="straightConnector1">
              <a:avLst/>
            </a:prstGeom>
            <a:noFill/>
            <a:ln w="9525" cap="flat" cmpd="sng">
              <a:solidFill>
                <a:schemeClr val="dk2"/>
              </a:solidFill>
              <a:prstDash val="solid"/>
              <a:round/>
              <a:headEnd type="none" w="med" len="med"/>
              <a:tailEnd type="none" w="med" len="med"/>
            </a:ln>
          </p:spPr>
        </p:cxnSp>
        <p:sp>
          <p:nvSpPr>
            <p:cNvPr id="129" name="Google Shape;1027;p46"/>
            <p:cNvSpPr/>
            <p:nvPr/>
          </p:nvSpPr>
          <p:spPr>
            <a:xfrm flipH="1">
              <a:off x="6597210" y="1672328"/>
              <a:ext cx="784762" cy="1162875"/>
            </a:xfrm>
            <a:custGeom>
              <a:avLst/>
              <a:gdLst/>
              <a:ahLst/>
              <a:cxnLst/>
              <a:rect l="l" t="t" r="r" b="b"/>
              <a:pathLst>
                <a:path w="24476" h="36269" extrusionOk="0">
                  <a:moveTo>
                    <a:pt x="1" y="1"/>
                  </a:moveTo>
                  <a:lnTo>
                    <a:pt x="731" y="2811"/>
                  </a:lnTo>
                  <a:lnTo>
                    <a:pt x="731" y="36269"/>
                  </a:lnTo>
                  <a:lnTo>
                    <a:pt x="24476" y="36269"/>
                  </a:lnTo>
                  <a:lnTo>
                    <a:pt x="24476"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028;p46"/>
            <p:cNvSpPr/>
            <p:nvPr/>
          </p:nvSpPr>
          <p:spPr>
            <a:xfrm flipH="1">
              <a:off x="6434267" y="1672328"/>
              <a:ext cx="807847" cy="1162875"/>
            </a:xfrm>
            <a:custGeom>
              <a:avLst/>
              <a:gdLst/>
              <a:ahLst/>
              <a:cxnLst/>
              <a:rect l="l" t="t" r="r" b="b"/>
              <a:pathLst>
                <a:path w="25196" h="36269" extrusionOk="0">
                  <a:moveTo>
                    <a:pt x="1" y="1"/>
                  </a:moveTo>
                  <a:lnTo>
                    <a:pt x="720" y="2811"/>
                  </a:lnTo>
                  <a:lnTo>
                    <a:pt x="720" y="36269"/>
                  </a:lnTo>
                  <a:lnTo>
                    <a:pt x="24464" y="36269"/>
                  </a:lnTo>
                  <a:lnTo>
                    <a:pt x="24464" y="2811"/>
                  </a:lnTo>
                  <a:lnTo>
                    <a:pt x="25195" y="1"/>
                  </a:ln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029;p46"/>
            <p:cNvSpPr/>
            <p:nvPr/>
          </p:nvSpPr>
          <p:spPr>
            <a:xfrm flipH="1">
              <a:off x="6457704" y="2749767"/>
              <a:ext cx="761324" cy="85447"/>
            </a:xfrm>
            <a:custGeom>
              <a:avLst/>
              <a:gdLst/>
              <a:ahLst/>
              <a:cxnLst/>
              <a:rect l="l" t="t" r="r" b="b"/>
              <a:pathLst>
                <a:path w="23745" h="2665" extrusionOk="0">
                  <a:moveTo>
                    <a:pt x="0" y="1"/>
                  </a:moveTo>
                  <a:lnTo>
                    <a:pt x="0" y="2665"/>
                  </a:lnTo>
                  <a:lnTo>
                    <a:pt x="23744" y="2665"/>
                  </a:lnTo>
                  <a:lnTo>
                    <a:pt x="23744"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030;p46"/>
            <p:cNvSpPr/>
            <p:nvPr/>
          </p:nvSpPr>
          <p:spPr>
            <a:xfrm flipH="1">
              <a:off x="6434267" y="1672328"/>
              <a:ext cx="807847" cy="90512"/>
            </a:xfrm>
            <a:custGeom>
              <a:avLst/>
              <a:gdLst/>
              <a:ahLst/>
              <a:cxnLst/>
              <a:rect l="l" t="t" r="r" b="b"/>
              <a:pathLst>
                <a:path w="25196" h="2823" extrusionOk="0">
                  <a:moveTo>
                    <a:pt x="1" y="1"/>
                  </a:moveTo>
                  <a:lnTo>
                    <a:pt x="720" y="2811"/>
                  </a:lnTo>
                  <a:lnTo>
                    <a:pt x="720" y="2823"/>
                  </a:lnTo>
                  <a:lnTo>
                    <a:pt x="24464" y="2823"/>
                  </a:lnTo>
                  <a:lnTo>
                    <a:pt x="24464" y="2811"/>
                  </a:lnTo>
                  <a:lnTo>
                    <a:pt x="25195"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031;p46"/>
            <p:cNvSpPr/>
            <p:nvPr/>
          </p:nvSpPr>
          <p:spPr>
            <a:xfrm flipH="1">
              <a:off x="7158815" y="1672328"/>
              <a:ext cx="23470" cy="1162875"/>
            </a:xfrm>
            <a:custGeom>
              <a:avLst/>
              <a:gdLst/>
              <a:ahLst/>
              <a:cxnLst/>
              <a:rect l="l" t="t" r="r" b="b"/>
              <a:pathLst>
                <a:path w="732" h="36269" extrusionOk="0">
                  <a:moveTo>
                    <a:pt x="1" y="1"/>
                  </a:moveTo>
                  <a:lnTo>
                    <a:pt x="1" y="36269"/>
                  </a:lnTo>
                  <a:lnTo>
                    <a:pt x="732" y="36269"/>
                  </a:lnTo>
                  <a:lnTo>
                    <a:pt x="7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032;p46"/>
            <p:cNvSpPr/>
            <p:nvPr/>
          </p:nvSpPr>
          <p:spPr>
            <a:xfrm flipH="1">
              <a:off x="6495563" y="1671975"/>
              <a:ext cx="23085" cy="1162875"/>
            </a:xfrm>
            <a:custGeom>
              <a:avLst/>
              <a:gdLst/>
              <a:ahLst/>
              <a:cxnLst/>
              <a:rect l="l" t="t" r="r" b="b"/>
              <a:pathLst>
                <a:path w="720" h="36269" extrusionOk="0">
                  <a:moveTo>
                    <a:pt x="0" y="1"/>
                  </a:moveTo>
                  <a:lnTo>
                    <a:pt x="0" y="36269"/>
                  </a:lnTo>
                  <a:lnTo>
                    <a:pt x="720" y="36269"/>
                  </a:lnTo>
                  <a:lnTo>
                    <a:pt x="72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033;p46"/>
            <p:cNvSpPr/>
            <p:nvPr/>
          </p:nvSpPr>
          <p:spPr>
            <a:xfrm flipH="1">
              <a:off x="6457704" y="1759571"/>
              <a:ext cx="761324" cy="5803"/>
            </a:xfrm>
            <a:custGeom>
              <a:avLst/>
              <a:gdLst/>
              <a:ahLst/>
              <a:cxnLst/>
              <a:rect l="l" t="t" r="r" b="b"/>
              <a:pathLst>
                <a:path w="23745" h="181" extrusionOk="0">
                  <a:moveTo>
                    <a:pt x="0" y="1"/>
                  </a:moveTo>
                  <a:lnTo>
                    <a:pt x="0" y="180"/>
                  </a:lnTo>
                  <a:lnTo>
                    <a:pt x="23744" y="180"/>
                  </a:lnTo>
                  <a:lnTo>
                    <a:pt x="2374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034;p46"/>
            <p:cNvSpPr/>
            <p:nvPr/>
          </p:nvSpPr>
          <p:spPr>
            <a:xfrm flipH="1">
              <a:off x="6556485" y="1862653"/>
              <a:ext cx="232870" cy="232902"/>
            </a:xfrm>
            <a:custGeom>
              <a:avLst/>
              <a:gdLst/>
              <a:ahLst/>
              <a:cxnLst/>
              <a:rect l="l" t="t" r="r" b="b"/>
              <a:pathLst>
                <a:path w="7263" h="7264" extrusionOk="0">
                  <a:moveTo>
                    <a:pt x="0" y="1"/>
                  </a:moveTo>
                  <a:lnTo>
                    <a:pt x="0" y="7263"/>
                  </a:lnTo>
                  <a:lnTo>
                    <a:pt x="7263" y="7263"/>
                  </a:lnTo>
                  <a:lnTo>
                    <a:pt x="72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035;p46"/>
            <p:cNvSpPr/>
            <p:nvPr/>
          </p:nvSpPr>
          <p:spPr>
            <a:xfrm flipH="1">
              <a:off x="6887020" y="1862653"/>
              <a:ext cx="232902" cy="232902"/>
            </a:xfrm>
            <a:custGeom>
              <a:avLst/>
              <a:gdLst/>
              <a:ahLst/>
              <a:cxnLst/>
              <a:rect l="l" t="t" r="r" b="b"/>
              <a:pathLst>
                <a:path w="7264" h="7264" extrusionOk="0">
                  <a:moveTo>
                    <a:pt x="1" y="1"/>
                  </a:moveTo>
                  <a:lnTo>
                    <a:pt x="1" y="7263"/>
                  </a:lnTo>
                  <a:lnTo>
                    <a:pt x="7264" y="7263"/>
                  </a:lnTo>
                  <a:lnTo>
                    <a:pt x="72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036;p46"/>
            <p:cNvSpPr/>
            <p:nvPr/>
          </p:nvSpPr>
          <p:spPr>
            <a:xfrm flipH="1">
              <a:off x="6556485" y="2189597"/>
              <a:ext cx="232870" cy="232902"/>
            </a:xfrm>
            <a:custGeom>
              <a:avLst/>
              <a:gdLst/>
              <a:ahLst/>
              <a:cxnLst/>
              <a:rect l="l" t="t" r="r" b="b"/>
              <a:pathLst>
                <a:path w="7263" h="7264" extrusionOk="0">
                  <a:moveTo>
                    <a:pt x="0" y="1"/>
                  </a:moveTo>
                  <a:lnTo>
                    <a:pt x="0" y="7263"/>
                  </a:lnTo>
                  <a:lnTo>
                    <a:pt x="7263" y="7263"/>
                  </a:lnTo>
                  <a:lnTo>
                    <a:pt x="72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037;p46"/>
            <p:cNvSpPr/>
            <p:nvPr/>
          </p:nvSpPr>
          <p:spPr>
            <a:xfrm flipH="1">
              <a:off x="6556485" y="2516895"/>
              <a:ext cx="232870" cy="232902"/>
            </a:xfrm>
            <a:custGeom>
              <a:avLst/>
              <a:gdLst/>
              <a:ahLst/>
              <a:cxnLst/>
              <a:rect l="l" t="t" r="r" b="b"/>
              <a:pathLst>
                <a:path w="7263" h="7264" extrusionOk="0">
                  <a:moveTo>
                    <a:pt x="0" y="1"/>
                  </a:moveTo>
                  <a:lnTo>
                    <a:pt x="0" y="7264"/>
                  </a:lnTo>
                  <a:lnTo>
                    <a:pt x="7263" y="7264"/>
                  </a:lnTo>
                  <a:lnTo>
                    <a:pt x="7263" y="1"/>
                  </a:lnTo>
                  <a:close/>
                </a:path>
              </a:pathLst>
            </a:custGeom>
            <a:solidFill>
              <a:srgbClr val="FDFC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038;p46"/>
            <p:cNvSpPr/>
            <p:nvPr/>
          </p:nvSpPr>
          <p:spPr>
            <a:xfrm flipH="1">
              <a:off x="6670017" y="2516895"/>
              <a:ext cx="5803" cy="232902"/>
            </a:xfrm>
            <a:custGeom>
              <a:avLst/>
              <a:gdLst/>
              <a:ahLst/>
              <a:cxnLst/>
              <a:rect l="l" t="t" r="r" b="b"/>
              <a:pathLst>
                <a:path w="181" h="7264" extrusionOk="0">
                  <a:moveTo>
                    <a:pt x="1" y="1"/>
                  </a:moveTo>
                  <a:lnTo>
                    <a:pt x="1" y="7264"/>
                  </a:lnTo>
                  <a:lnTo>
                    <a:pt x="181" y="7264"/>
                  </a:lnTo>
                  <a:lnTo>
                    <a:pt x="181"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039;p46"/>
            <p:cNvSpPr/>
            <p:nvPr/>
          </p:nvSpPr>
          <p:spPr>
            <a:xfrm flipH="1">
              <a:off x="6887020" y="2189597"/>
              <a:ext cx="232902" cy="232902"/>
            </a:xfrm>
            <a:custGeom>
              <a:avLst/>
              <a:gdLst/>
              <a:ahLst/>
              <a:cxnLst/>
              <a:rect l="l" t="t" r="r" b="b"/>
              <a:pathLst>
                <a:path w="7264" h="7264" extrusionOk="0">
                  <a:moveTo>
                    <a:pt x="1" y="1"/>
                  </a:moveTo>
                  <a:lnTo>
                    <a:pt x="1" y="7263"/>
                  </a:lnTo>
                  <a:lnTo>
                    <a:pt x="7264" y="7263"/>
                  </a:lnTo>
                  <a:lnTo>
                    <a:pt x="72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040;p46"/>
            <p:cNvSpPr/>
            <p:nvPr/>
          </p:nvSpPr>
          <p:spPr>
            <a:xfrm flipH="1">
              <a:off x="6887020" y="2516895"/>
              <a:ext cx="232902" cy="318317"/>
            </a:xfrm>
            <a:custGeom>
              <a:avLst/>
              <a:gdLst/>
              <a:ahLst/>
              <a:cxnLst/>
              <a:rect l="l" t="t" r="r" b="b"/>
              <a:pathLst>
                <a:path w="7264" h="9928" extrusionOk="0">
                  <a:moveTo>
                    <a:pt x="3632" y="1"/>
                  </a:moveTo>
                  <a:cubicBezTo>
                    <a:pt x="1620" y="1"/>
                    <a:pt x="1" y="1620"/>
                    <a:pt x="1" y="3632"/>
                  </a:cubicBezTo>
                  <a:lnTo>
                    <a:pt x="1" y="9928"/>
                  </a:lnTo>
                  <a:lnTo>
                    <a:pt x="7264" y="9928"/>
                  </a:lnTo>
                  <a:lnTo>
                    <a:pt x="7264" y="3632"/>
                  </a:lnTo>
                  <a:cubicBezTo>
                    <a:pt x="7264" y="1620"/>
                    <a:pt x="5633" y="1"/>
                    <a:pt x="3632" y="1"/>
                  </a:cubicBezTo>
                  <a:close/>
                </a:path>
              </a:pathLst>
            </a:custGeom>
            <a:solidFill>
              <a:srgbClr val="FDFC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041;p46"/>
            <p:cNvSpPr/>
            <p:nvPr/>
          </p:nvSpPr>
          <p:spPr>
            <a:xfrm flipH="1">
              <a:off x="6887019" y="2516863"/>
              <a:ext cx="145660" cy="318349"/>
            </a:xfrm>
            <a:custGeom>
              <a:avLst/>
              <a:gdLst/>
              <a:ahLst/>
              <a:cxnLst/>
              <a:rect l="l" t="t" r="r" b="b"/>
              <a:pathLst>
                <a:path w="4543" h="9929" extrusionOk="0">
                  <a:moveTo>
                    <a:pt x="905" y="0"/>
                  </a:moveTo>
                  <a:cubicBezTo>
                    <a:pt x="608" y="0"/>
                    <a:pt x="305" y="37"/>
                    <a:pt x="1" y="114"/>
                  </a:cubicBezTo>
                  <a:cubicBezTo>
                    <a:pt x="1597" y="530"/>
                    <a:pt x="2721" y="1969"/>
                    <a:pt x="2721" y="3622"/>
                  </a:cubicBezTo>
                  <a:lnTo>
                    <a:pt x="2721" y="9929"/>
                  </a:lnTo>
                  <a:lnTo>
                    <a:pt x="4543" y="9929"/>
                  </a:lnTo>
                  <a:lnTo>
                    <a:pt x="4543" y="3633"/>
                  </a:lnTo>
                  <a:cubicBezTo>
                    <a:pt x="4533" y="1576"/>
                    <a:pt x="2848" y="0"/>
                    <a:pt x="90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042;p46"/>
            <p:cNvSpPr/>
            <p:nvPr/>
          </p:nvSpPr>
          <p:spPr>
            <a:xfrm flipH="1">
              <a:off x="6670017" y="1862653"/>
              <a:ext cx="5803" cy="232902"/>
            </a:xfrm>
            <a:custGeom>
              <a:avLst/>
              <a:gdLst/>
              <a:ahLst/>
              <a:cxnLst/>
              <a:rect l="l" t="t" r="r" b="b"/>
              <a:pathLst>
                <a:path w="181" h="7264" extrusionOk="0">
                  <a:moveTo>
                    <a:pt x="1" y="1"/>
                  </a:moveTo>
                  <a:lnTo>
                    <a:pt x="1" y="7263"/>
                  </a:lnTo>
                  <a:lnTo>
                    <a:pt x="181" y="7263"/>
                  </a:lnTo>
                  <a:lnTo>
                    <a:pt x="181"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043;p46"/>
            <p:cNvSpPr/>
            <p:nvPr/>
          </p:nvSpPr>
          <p:spPr>
            <a:xfrm flipH="1">
              <a:off x="6556485" y="1929696"/>
              <a:ext cx="232870" cy="5803"/>
            </a:xfrm>
            <a:custGeom>
              <a:avLst/>
              <a:gdLst/>
              <a:ahLst/>
              <a:cxnLst/>
              <a:rect l="l" t="t" r="r" b="b"/>
              <a:pathLst>
                <a:path w="7263" h="181" extrusionOk="0">
                  <a:moveTo>
                    <a:pt x="0" y="1"/>
                  </a:moveTo>
                  <a:lnTo>
                    <a:pt x="0" y="181"/>
                  </a:lnTo>
                  <a:lnTo>
                    <a:pt x="7263" y="181"/>
                  </a:lnTo>
                  <a:lnTo>
                    <a:pt x="726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044;p46"/>
            <p:cNvSpPr/>
            <p:nvPr/>
          </p:nvSpPr>
          <p:spPr>
            <a:xfrm flipH="1">
              <a:off x="7000937" y="1862653"/>
              <a:ext cx="5419" cy="232902"/>
            </a:xfrm>
            <a:custGeom>
              <a:avLst/>
              <a:gdLst/>
              <a:ahLst/>
              <a:cxnLst/>
              <a:rect l="l" t="t" r="r" b="b"/>
              <a:pathLst>
                <a:path w="169" h="7264" extrusionOk="0">
                  <a:moveTo>
                    <a:pt x="0" y="1"/>
                  </a:moveTo>
                  <a:lnTo>
                    <a:pt x="0" y="7263"/>
                  </a:lnTo>
                  <a:lnTo>
                    <a:pt x="169" y="7263"/>
                  </a:lnTo>
                  <a:lnTo>
                    <a:pt x="16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045;p46"/>
            <p:cNvSpPr/>
            <p:nvPr/>
          </p:nvSpPr>
          <p:spPr>
            <a:xfrm flipH="1">
              <a:off x="6887020" y="1929696"/>
              <a:ext cx="232902" cy="5803"/>
            </a:xfrm>
            <a:custGeom>
              <a:avLst/>
              <a:gdLst/>
              <a:ahLst/>
              <a:cxnLst/>
              <a:rect l="l" t="t" r="r" b="b"/>
              <a:pathLst>
                <a:path w="7264" h="181" extrusionOk="0">
                  <a:moveTo>
                    <a:pt x="1" y="1"/>
                  </a:moveTo>
                  <a:lnTo>
                    <a:pt x="1" y="181"/>
                  </a:lnTo>
                  <a:lnTo>
                    <a:pt x="7264" y="181"/>
                  </a:lnTo>
                  <a:lnTo>
                    <a:pt x="726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046;p46"/>
            <p:cNvSpPr/>
            <p:nvPr/>
          </p:nvSpPr>
          <p:spPr>
            <a:xfrm flipH="1">
              <a:off x="6670017" y="2189597"/>
              <a:ext cx="5803" cy="232902"/>
            </a:xfrm>
            <a:custGeom>
              <a:avLst/>
              <a:gdLst/>
              <a:ahLst/>
              <a:cxnLst/>
              <a:rect l="l" t="t" r="r" b="b"/>
              <a:pathLst>
                <a:path w="181" h="7264" extrusionOk="0">
                  <a:moveTo>
                    <a:pt x="1" y="1"/>
                  </a:moveTo>
                  <a:lnTo>
                    <a:pt x="1" y="7263"/>
                  </a:lnTo>
                  <a:lnTo>
                    <a:pt x="181" y="7263"/>
                  </a:lnTo>
                  <a:lnTo>
                    <a:pt x="181"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047;p46"/>
            <p:cNvSpPr/>
            <p:nvPr/>
          </p:nvSpPr>
          <p:spPr>
            <a:xfrm flipH="1">
              <a:off x="6556485" y="2256641"/>
              <a:ext cx="232870" cy="5803"/>
            </a:xfrm>
            <a:custGeom>
              <a:avLst/>
              <a:gdLst/>
              <a:ahLst/>
              <a:cxnLst/>
              <a:rect l="l" t="t" r="r" b="b"/>
              <a:pathLst>
                <a:path w="7263" h="181" extrusionOk="0">
                  <a:moveTo>
                    <a:pt x="0" y="1"/>
                  </a:moveTo>
                  <a:lnTo>
                    <a:pt x="0" y="181"/>
                  </a:lnTo>
                  <a:lnTo>
                    <a:pt x="7263" y="181"/>
                  </a:lnTo>
                  <a:lnTo>
                    <a:pt x="726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048;p46"/>
            <p:cNvSpPr/>
            <p:nvPr/>
          </p:nvSpPr>
          <p:spPr>
            <a:xfrm flipH="1">
              <a:off x="7000937" y="2189597"/>
              <a:ext cx="5419" cy="232902"/>
            </a:xfrm>
            <a:custGeom>
              <a:avLst/>
              <a:gdLst/>
              <a:ahLst/>
              <a:cxnLst/>
              <a:rect l="l" t="t" r="r" b="b"/>
              <a:pathLst>
                <a:path w="169" h="7264" extrusionOk="0">
                  <a:moveTo>
                    <a:pt x="0" y="1"/>
                  </a:moveTo>
                  <a:lnTo>
                    <a:pt x="0" y="7263"/>
                  </a:lnTo>
                  <a:lnTo>
                    <a:pt x="169" y="7263"/>
                  </a:lnTo>
                  <a:lnTo>
                    <a:pt x="16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049;p46"/>
            <p:cNvSpPr/>
            <p:nvPr/>
          </p:nvSpPr>
          <p:spPr>
            <a:xfrm flipH="1">
              <a:off x="6887020" y="2256641"/>
              <a:ext cx="232902" cy="5803"/>
            </a:xfrm>
            <a:custGeom>
              <a:avLst/>
              <a:gdLst/>
              <a:ahLst/>
              <a:cxnLst/>
              <a:rect l="l" t="t" r="r" b="b"/>
              <a:pathLst>
                <a:path w="7264" h="181" extrusionOk="0">
                  <a:moveTo>
                    <a:pt x="1" y="1"/>
                  </a:moveTo>
                  <a:lnTo>
                    <a:pt x="1" y="181"/>
                  </a:lnTo>
                  <a:lnTo>
                    <a:pt x="7264" y="181"/>
                  </a:lnTo>
                  <a:lnTo>
                    <a:pt x="726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050;p46"/>
            <p:cNvSpPr/>
            <p:nvPr/>
          </p:nvSpPr>
          <p:spPr>
            <a:xfrm flipH="1">
              <a:off x="6556485" y="2052272"/>
              <a:ext cx="232870" cy="43284"/>
            </a:xfrm>
            <a:custGeom>
              <a:avLst/>
              <a:gdLst/>
              <a:ahLst/>
              <a:cxnLst/>
              <a:rect l="l" t="t" r="r" b="b"/>
              <a:pathLst>
                <a:path w="7263" h="1350" extrusionOk="0">
                  <a:moveTo>
                    <a:pt x="0" y="0"/>
                  </a:moveTo>
                  <a:lnTo>
                    <a:pt x="0" y="1349"/>
                  </a:lnTo>
                  <a:lnTo>
                    <a:pt x="7263" y="1349"/>
                  </a:lnTo>
                  <a:lnTo>
                    <a:pt x="7263"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051;p46"/>
            <p:cNvSpPr/>
            <p:nvPr/>
          </p:nvSpPr>
          <p:spPr>
            <a:xfrm flipH="1">
              <a:off x="6887020" y="2052272"/>
              <a:ext cx="232902" cy="43284"/>
            </a:xfrm>
            <a:custGeom>
              <a:avLst/>
              <a:gdLst/>
              <a:ahLst/>
              <a:cxnLst/>
              <a:rect l="l" t="t" r="r" b="b"/>
              <a:pathLst>
                <a:path w="7264" h="1350" extrusionOk="0">
                  <a:moveTo>
                    <a:pt x="1" y="0"/>
                  </a:moveTo>
                  <a:lnTo>
                    <a:pt x="1" y="1349"/>
                  </a:lnTo>
                  <a:lnTo>
                    <a:pt x="7264" y="1349"/>
                  </a:lnTo>
                  <a:lnTo>
                    <a:pt x="7264" y="0"/>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052;p46"/>
            <p:cNvSpPr/>
            <p:nvPr/>
          </p:nvSpPr>
          <p:spPr>
            <a:xfrm flipH="1">
              <a:off x="6556485" y="2379570"/>
              <a:ext cx="232870" cy="42932"/>
            </a:xfrm>
            <a:custGeom>
              <a:avLst/>
              <a:gdLst/>
              <a:ahLst/>
              <a:cxnLst/>
              <a:rect l="l" t="t" r="r" b="b"/>
              <a:pathLst>
                <a:path w="7263" h="1339" extrusionOk="0">
                  <a:moveTo>
                    <a:pt x="0" y="1"/>
                  </a:moveTo>
                  <a:lnTo>
                    <a:pt x="0" y="1338"/>
                  </a:lnTo>
                  <a:lnTo>
                    <a:pt x="7263" y="1338"/>
                  </a:lnTo>
                  <a:lnTo>
                    <a:pt x="7263"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053;p46"/>
            <p:cNvSpPr/>
            <p:nvPr/>
          </p:nvSpPr>
          <p:spPr>
            <a:xfrm flipH="1">
              <a:off x="6556485" y="2706514"/>
              <a:ext cx="232870" cy="42932"/>
            </a:xfrm>
            <a:custGeom>
              <a:avLst/>
              <a:gdLst/>
              <a:ahLst/>
              <a:cxnLst/>
              <a:rect l="l" t="t" r="r" b="b"/>
              <a:pathLst>
                <a:path w="7263" h="1339" extrusionOk="0">
                  <a:moveTo>
                    <a:pt x="0" y="0"/>
                  </a:moveTo>
                  <a:lnTo>
                    <a:pt x="0" y="1338"/>
                  </a:lnTo>
                  <a:lnTo>
                    <a:pt x="7263" y="1338"/>
                  </a:lnTo>
                  <a:lnTo>
                    <a:pt x="7263" y="0"/>
                  </a:lnTo>
                  <a:close/>
                </a:path>
              </a:pathLst>
            </a:custGeom>
            <a:solidFill>
              <a:srgbClr val="4427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054;p46"/>
            <p:cNvSpPr/>
            <p:nvPr/>
          </p:nvSpPr>
          <p:spPr>
            <a:xfrm flipH="1">
              <a:off x="6887020" y="2379570"/>
              <a:ext cx="232902" cy="42932"/>
            </a:xfrm>
            <a:custGeom>
              <a:avLst/>
              <a:gdLst/>
              <a:ahLst/>
              <a:cxnLst/>
              <a:rect l="l" t="t" r="r" b="b"/>
              <a:pathLst>
                <a:path w="7264" h="1339" extrusionOk="0">
                  <a:moveTo>
                    <a:pt x="1" y="1"/>
                  </a:moveTo>
                  <a:lnTo>
                    <a:pt x="1" y="1338"/>
                  </a:lnTo>
                  <a:lnTo>
                    <a:pt x="7264" y="1338"/>
                  </a:lnTo>
                  <a:lnTo>
                    <a:pt x="7264" y="1"/>
                  </a:ln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055;p46"/>
            <p:cNvSpPr/>
            <p:nvPr/>
          </p:nvSpPr>
          <p:spPr>
            <a:xfrm flipH="1">
              <a:off x="6553212" y="1735780"/>
              <a:ext cx="5803" cy="26708"/>
            </a:xfrm>
            <a:custGeom>
              <a:avLst/>
              <a:gdLst/>
              <a:ahLst/>
              <a:cxnLst/>
              <a:rect l="l" t="t" r="r" b="b"/>
              <a:pathLst>
                <a:path w="181" h="833" extrusionOk="0">
                  <a:moveTo>
                    <a:pt x="0" y="1"/>
                  </a:moveTo>
                  <a:lnTo>
                    <a:pt x="0" y="832"/>
                  </a:lnTo>
                  <a:lnTo>
                    <a:pt x="180" y="832"/>
                  </a:lnTo>
                  <a:lnTo>
                    <a:pt x="180"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056;p46"/>
            <p:cNvSpPr/>
            <p:nvPr/>
          </p:nvSpPr>
          <p:spPr>
            <a:xfrm flipH="1">
              <a:off x="6778870" y="1735780"/>
              <a:ext cx="5451" cy="26708"/>
            </a:xfrm>
            <a:custGeom>
              <a:avLst/>
              <a:gdLst/>
              <a:ahLst/>
              <a:cxnLst/>
              <a:rect l="l" t="t" r="r" b="b"/>
              <a:pathLst>
                <a:path w="170" h="833" extrusionOk="0">
                  <a:moveTo>
                    <a:pt x="1" y="1"/>
                  </a:moveTo>
                  <a:lnTo>
                    <a:pt x="1" y="832"/>
                  </a:lnTo>
                  <a:lnTo>
                    <a:pt x="169" y="832"/>
                  </a:lnTo>
                  <a:lnTo>
                    <a:pt x="16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057;p46"/>
            <p:cNvSpPr/>
            <p:nvPr/>
          </p:nvSpPr>
          <p:spPr>
            <a:xfrm flipH="1">
              <a:off x="6666041" y="1735780"/>
              <a:ext cx="5451" cy="26708"/>
            </a:xfrm>
            <a:custGeom>
              <a:avLst/>
              <a:gdLst/>
              <a:ahLst/>
              <a:cxnLst/>
              <a:rect l="l" t="t" r="r" b="b"/>
              <a:pathLst>
                <a:path w="170" h="833" extrusionOk="0">
                  <a:moveTo>
                    <a:pt x="1" y="1"/>
                  </a:moveTo>
                  <a:lnTo>
                    <a:pt x="1" y="832"/>
                  </a:lnTo>
                  <a:lnTo>
                    <a:pt x="169" y="832"/>
                  </a:lnTo>
                  <a:lnTo>
                    <a:pt x="16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058;p46"/>
            <p:cNvSpPr/>
            <p:nvPr/>
          </p:nvSpPr>
          <p:spPr>
            <a:xfrm flipH="1">
              <a:off x="6891699" y="1735780"/>
              <a:ext cx="5451" cy="26708"/>
            </a:xfrm>
            <a:custGeom>
              <a:avLst/>
              <a:gdLst/>
              <a:ahLst/>
              <a:cxnLst/>
              <a:rect l="l" t="t" r="r" b="b"/>
              <a:pathLst>
                <a:path w="170" h="833" extrusionOk="0">
                  <a:moveTo>
                    <a:pt x="1" y="1"/>
                  </a:moveTo>
                  <a:lnTo>
                    <a:pt x="1" y="832"/>
                  </a:lnTo>
                  <a:lnTo>
                    <a:pt x="169" y="832"/>
                  </a:lnTo>
                  <a:lnTo>
                    <a:pt x="16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059;p46"/>
            <p:cNvSpPr/>
            <p:nvPr/>
          </p:nvSpPr>
          <p:spPr>
            <a:xfrm flipH="1">
              <a:off x="7004528" y="1735780"/>
              <a:ext cx="5451" cy="26708"/>
            </a:xfrm>
            <a:custGeom>
              <a:avLst/>
              <a:gdLst/>
              <a:ahLst/>
              <a:cxnLst/>
              <a:rect l="l" t="t" r="r" b="b"/>
              <a:pathLst>
                <a:path w="170" h="833" extrusionOk="0">
                  <a:moveTo>
                    <a:pt x="1" y="1"/>
                  </a:moveTo>
                  <a:lnTo>
                    <a:pt x="1" y="832"/>
                  </a:lnTo>
                  <a:lnTo>
                    <a:pt x="170" y="832"/>
                  </a:lnTo>
                  <a:lnTo>
                    <a:pt x="170"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060;p46"/>
            <p:cNvSpPr/>
            <p:nvPr/>
          </p:nvSpPr>
          <p:spPr>
            <a:xfrm flipH="1">
              <a:off x="7117005" y="1735780"/>
              <a:ext cx="5803" cy="26708"/>
            </a:xfrm>
            <a:custGeom>
              <a:avLst/>
              <a:gdLst/>
              <a:ahLst/>
              <a:cxnLst/>
              <a:rect l="l" t="t" r="r" b="b"/>
              <a:pathLst>
                <a:path w="181" h="833" extrusionOk="0">
                  <a:moveTo>
                    <a:pt x="1" y="1"/>
                  </a:moveTo>
                  <a:lnTo>
                    <a:pt x="1" y="832"/>
                  </a:lnTo>
                  <a:lnTo>
                    <a:pt x="181" y="832"/>
                  </a:lnTo>
                  <a:lnTo>
                    <a:pt x="181"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061;p46"/>
            <p:cNvSpPr/>
            <p:nvPr/>
          </p:nvSpPr>
          <p:spPr>
            <a:xfrm flipH="1">
              <a:off x="7176483" y="2725175"/>
              <a:ext cx="146365" cy="110776"/>
            </a:xfrm>
            <a:custGeom>
              <a:avLst/>
              <a:gdLst/>
              <a:ahLst/>
              <a:cxnLst/>
              <a:rect l="l" t="t" r="r" b="b"/>
              <a:pathLst>
                <a:path w="4565" h="3455" extrusionOk="0">
                  <a:moveTo>
                    <a:pt x="1665" y="0"/>
                  </a:moveTo>
                  <a:cubicBezTo>
                    <a:pt x="1369" y="0"/>
                    <a:pt x="1068" y="98"/>
                    <a:pt x="832" y="273"/>
                  </a:cubicBezTo>
                  <a:cubicBezTo>
                    <a:pt x="383" y="610"/>
                    <a:pt x="147" y="1161"/>
                    <a:pt x="79" y="1712"/>
                  </a:cubicBezTo>
                  <a:cubicBezTo>
                    <a:pt x="0" y="2252"/>
                    <a:pt x="68" y="2904"/>
                    <a:pt x="147" y="3454"/>
                  </a:cubicBezTo>
                  <a:lnTo>
                    <a:pt x="3632" y="3454"/>
                  </a:lnTo>
                  <a:cubicBezTo>
                    <a:pt x="3879" y="3241"/>
                    <a:pt x="4093" y="3005"/>
                    <a:pt x="4284" y="2746"/>
                  </a:cubicBezTo>
                  <a:cubicBezTo>
                    <a:pt x="4475" y="2488"/>
                    <a:pt x="4565" y="2173"/>
                    <a:pt x="4554" y="1847"/>
                  </a:cubicBezTo>
                  <a:cubicBezTo>
                    <a:pt x="4520" y="1521"/>
                    <a:pt x="4318" y="1240"/>
                    <a:pt x="4014" y="1116"/>
                  </a:cubicBezTo>
                  <a:cubicBezTo>
                    <a:pt x="3924" y="1087"/>
                    <a:pt x="3833" y="1074"/>
                    <a:pt x="3743" y="1074"/>
                  </a:cubicBezTo>
                  <a:cubicBezTo>
                    <a:pt x="3585" y="1074"/>
                    <a:pt x="3430" y="1116"/>
                    <a:pt x="3294" y="1195"/>
                  </a:cubicBezTo>
                  <a:cubicBezTo>
                    <a:pt x="3081" y="1307"/>
                    <a:pt x="2901" y="1453"/>
                    <a:pt x="2755" y="1622"/>
                  </a:cubicBezTo>
                  <a:cubicBezTo>
                    <a:pt x="2890" y="1127"/>
                    <a:pt x="2777" y="554"/>
                    <a:pt x="2373" y="228"/>
                  </a:cubicBezTo>
                  <a:cubicBezTo>
                    <a:pt x="2170" y="72"/>
                    <a:pt x="1919" y="0"/>
                    <a:pt x="1665" y="0"/>
                  </a:cubicBez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062;p46"/>
            <p:cNvSpPr/>
            <p:nvPr/>
          </p:nvSpPr>
          <p:spPr>
            <a:xfrm flipH="1">
              <a:off x="7278859" y="2614237"/>
              <a:ext cx="155022" cy="221360"/>
            </a:xfrm>
            <a:custGeom>
              <a:avLst/>
              <a:gdLst/>
              <a:ahLst/>
              <a:cxnLst/>
              <a:rect l="l" t="t" r="r" b="b"/>
              <a:pathLst>
                <a:path w="4835" h="6904" extrusionOk="0">
                  <a:moveTo>
                    <a:pt x="1960" y="0"/>
                  </a:moveTo>
                  <a:cubicBezTo>
                    <a:pt x="1903" y="0"/>
                    <a:pt x="1845" y="7"/>
                    <a:pt x="1788" y="23"/>
                  </a:cubicBezTo>
                  <a:cubicBezTo>
                    <a:pt x="1507" y="90"/>
                    <a:pt x="1294" y="360"/>
                    <a:pt x="1204" y="664"/>
                  </a:cubicBezTo>
                  <a:cubicBezTo>
                    <a:pt x="1114" y="967"/>
                    <a:pt x="1080" y="1282"/>
                    <a:pt x="1103" y="1608"/>
                  </a:cubicBezTo>
                  <a:cubicBezTo>
                    <a:pt x="1125" y="2103"/>
                    <a:pt x="1181" y="2609"/>
                    <a:pt x="1260" y="3103"/>
                  </a:cubicBezTo>
                  <a:cubicBezTo>
                    <a:pt x="1159" y="2923"/>
                    <a:pt x="1001" y="2777"/>
                    <a:pt x="810" y="2699"/>
                  </a:cubicBezTo>
                  <a:cubicBezTo>
                    <a:pt x="740" y="2671"/>
                    <a:pt x="667" y="2657"/>
                    <a:pt x="594" y="2657"/>
                  </a:cubicBezTo>
                  <a:cubicBezTo>
                    <a:pt x="434" y="2657"/>
                    <a:pt x="278" y="2724"/>
                    <a:pt x="169" y="2856"/>
                  </a:cubicBezTo>
                  <a:cubicBezTo>
                    <a:pt x="12" y="3047"/>
                    <a:pt x="1" y="3351"/>
                    <a:pt x="23" y="3609"/>
                  </a:cubicBezTo>
                  <a:cubicBezTo>
                    <a:pt x="136" y="4306"/>
                    <a:pt x="417" y="4958"/>
                    <a:pt x="866" y="5498"/>
                  </a:cubicBezTo>
                  <a:cubicBezTo>
                    <a:pt x="1271" y="6049"/>
                    <a:pt x="1755" y="6521"/>
                    <a:pt x="2317" y="6903"/>
                  </a:cubicBezTo>
                  <a:lnTo>
                    <a:pt x="3475" y="6903"/>
                  </a:lnTo>
                  <a:cubicBezTo>
                    <a:pt x="4273" y="5768"/>
                    <a:pt x="4734" y="4430"/>
                    <a:pt x="4801" y="3047"/>
                  </a:cubicBezTo>
                  <a:cubicBezTo>
                    <a:pt x="4835" y="2811"/>
                    <a:pt x="4813" y="2575"/>
                    <a:pt x="4756" y="2350"/>
                  </a:cubicBezTo>
                  <a:cubicBezTo>
                    <a:pt x="4700" y="2136"/>
                    <a:pt x="4531" y="1957"/>
                    <a:pt x="4318" y="1900"/>
                  </a:cubicBezTo>
                  <a:cubicBezTo>
                    <a:pt x="4298" y="1898"/>
                    <a:pt x="4278" y="1897"/>
                    <a:pt x="4258" y="1897"/>
                  </a:cubicBezTo>
                  <a:cubicBezTo>
                    <a:pt x="4065" y="1897"/>
                    <a:pt x="3880" y="1995"/>
                    <a:pt x="3778" y="2148"/>
                  </a:cubicBezTo>
                  <a:cubicBezTo>
                    <a:pt x="3643" y="2328"/>
                    <a:pt x="3553" y="2541"/>
                    <a:pt x="3497" y="2755"/>
                  </a:cubicBezTo>
                  <a:cubicBezTo>
                    <a:pt x="3418" y="1889"/>
                    <a:pt x="3272" y="1215"/>
                    <a:pt x="2789" y="518"/>
                  </a:cubicBezTo>
                  <a:cubicBezTo>
                    <a:pt x="2589" y="223"/>
                    <a:pt x="2276" y="0"/>
                    <a:pt x="1960" y="0"/>
                  </a:cubicBez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063;p46"/>
            <p:cNvSpPr/>
            <p:nvPr/>
          </p:nvSpPr>
          <p:spPr>
            <a:xfrm flipH="1">
              <a:off x="7336507" y="2661466"/>
              <a:ext cx="28504" cy="174131"/>
            </a:xfrm>
            <a:custGeom>
              <a:avLst/>
              <a:gdLst/>
              <a:ahLst/>
              <a:cxnLst/>
              <a:rect l="l" t="t" r="r" b="b"/>
              <a:pathLst>
                <a:path w="889" h="5431" extrusionOk="0">
                  <a:moveTo>
                    <a:pt x="169" y="0"/>
                  </a:moveTo>
                  <a:lnTo>
                    <a:pt x="0" y="23"/>
                  </a:lnTo>
                  <a:lnTo>
                    <a:pt x="720" y="5430"/>
                  </a:lnTo>
                  <a:lnTo>
                    <a:pt x="888" y="5408"/>
                  </a:lnTo>
                  <a:lnTo>
                    <a:pt x="169" y="0"/>
                  </a:lnTo>
                  <a:close/>
                </a:path>
              </a:pathLst>
            </a:custGeom>
            <a:solidFill>
              <a:srgbClr val="2020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064;p46"/>
            <p:cNvSpPr/>
            <p:nvPr/>
          </p:nvSpPr>
          <p:spPr>
            <a:xfrm flipH="1">
              <a:off x="6556485" y="2583228"/>
              <a:ext cx="232870" cy="5803"/>
            </a:xfrm>
            <a:custGeom>
              <a:avLst/>
              <a:gdLst/>
              <a:ahLst/>
              <a:cxnLst/>
              <a:rect l="l" t="t" r="r" b="b"/>
              <a:pathLst>
                <a:path w="7263" h="181" extrusionOk="0">
                  <a:moveTo>
                    <a:pt x="0" y="1"/>
                  </a:moveTo>
                  <a:lnTo>
                    <a:pt x="0" y="181"/>
                  </a:lnTo>
                  <a:lnTo>
                    <a:pt x="7263" y="181"/>
                  </a:lnTo>
                  <a:lnTo>
                    <a:pt x="726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026;p46"/>
            <p:cNvSpPr/>
            <p:nvPr/>
          </p:nvSpPr>
          <p:spPr>
            <a:xfrm>
              <a:off x="6752549" y="1434860"/>
              <a:ext cx="171300" cy="171300"/>
            </a:xfrm>
            <a:prstGeom prst="plus">
              <a:avLst>
                <a:gd name="adj" fmla="val 3329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03377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724128" y="5236046"/>
            <a:ext cx="3479959" cy="342900"/>
          </a:xfrm>
          <a:custGeom>
            <a:avLst/>
            <a:gdLst/>
            <a:ahLst/>
            <a:cxnLst/>
            <a:rect l="l" t="t" r="r" b="b"/>
            <a:pathLst>
              <a:path w="4639945" h="457200">
                <a:moveTo>
                  <a:pt x="0" y="457200"/>
                </a:moveTo>
                <a:lnTo>
                  <a:pt x="4639843" y="457200"/>
                </a:lnTo>
                <a:lnTo>
                  <a:pt x="4639843" y="0"/>
                </a:lnTo>
                <a:lnTo>
                  <a:pt x="0" y="0"/>
                </a:lnTo>
                <a:lnTo>
                  <a:pt x="0" y="457200"/>
                </a:lnTo>
                <a:close/>
              </a:path>
            </a:pathLst>
          </a:custGeom>
          <a:solidFill>
            <a:srgbClr val="8784C7"/>
          </a:solidFill>
        </p:spPr>
        <p:txBody>
          <a:bodyPr wrap="square" lIns="0" tIns="0" rIns="0" bIns="0" rtlCol="0"/>
          <a:lstStyle/>
          <a:p>
            <a:endParaRPr/>
          </a:p>
        </p:txBody>
      </p:sp>
      <p:sp>
        <p:nvSpPr>
          <p:cNvPr id="6" name="object 6"/>
          <p:cNvSpPr txBox="1"/>
          <p:nvPr/>
        </p:nvSpPr>
        <p:spPr>
          <a:xfrm>
            <a:off x="223393" y="2151585"/>
            <a:ext cx="2609329" cy="2837123"/>
          </a:xfrm>
          <a:prstGeom prst="rect">
            <a:avLst/>
          </a:prstGeom>
        </p:spPr>
        <p:txBody>
          <a:bodyPr vert="horz" wrap="square" lIns="0" tIns="7620" rIns="0" bIns="0" rtlCol="0">
            <a:spAutoFit/>
          </a:bodyPr>
          <a:lstStyle/>
          <a:p>
            <a:pPr marL="266700" marR="301943" indent="-257175">
              <a:lnSpc>
                <a:spcPct val="101200"/>
              </a:lnSpc>
              <a:spcBef>
                <a:spcPts val="60"/>
              </a:spcBef>
              <a:buFont typeface="Arial"/>
              <a:buChar char="•"/>
              <a:tabLst>
                <a:tab pos="266224" algn="l"/>
                <a:tab pos="266700" algn="l"/>
              </a:tabLst>
            </a:pPr>
            <a:r>
              <a:rPr sz="1200" b="1" spc="-4" dirty="0">
                <a:latin typeface="Carlito"/>
                <a:cs typeface="Carlito"/>
              </a:rPr>
              <a:t>Konsultasi, </a:t>
            </a:r>
            <a:r>
              <a:rPr sz="1200" b="1" spc="-8" dirty="0">
                <a:latin typeface="Carlito"/>
                <a:cs typeface="Carlito"/>
              </a:rPr>
              <a:t>Penyuluhan, </a:t>
            </a:r>
            <a:r>
              <a:rPr sz="1200" b="1" spc="-4" dirty="0">
                <a:latin typeface="Carlito"/>
                <a:cs typeface="Carlito"/>
              </a:rPr>
              <a:t>KIE </a:t>
            </a:r>
            <a:r>
              <a:rPr sz="1200" dirty="0">
                <a:latin typeface="Carlito"/>
                <a:cs typeface="Carlito"/>
              </a:rPr>
              <a:t>&amp;  </a:t>
            </a:r>
            <a:r>
              <a:rPr sz="1200" spc="-4" dirty="0">
                <a:latin typeface="Carlito"/>
                <a:cs typeface="Carlito"/>
              </a:rPr>
              <a:t>Konseling dilakukan </a:t>
            </a:r>
            <a:r>
              <a:rPr sz="1200" b="1" spc="-4" dirty="0">
                <a:latin typeface="Carlito"/>
                <a:cs typeface="Carlito"/>
              </a:rPr>
              <a:t>melalui</a:t>
            </a:r>
            <a:r>
              <a:rPr sz="1200" b="1" spc="-26" dirty="0">
                <a:latin typeface="Carlito"/>
                <a:cs typeface="Carlito"/>
              </a:rPr>
              <a:t> </a:t>
            </a:r>
            <a:r>
              <a:rPr sz="1200" b="1" spc="-4" dirty="0">
                <a:latin typeface="Carlito"/>
                <a:cs typeface="Carlito"/>
              </a:rPr>
              <a:t>online</a:t>
            </a:r>
            <a:endParaRPr sz="1200" dirty="0">
              <a:latin typeface="Carlito"/>
              <a:cs typeface="Carlito"/>
            </a:endParaRPr>
          </a:p>
          <a:p>
            <a:pPr marL="266700" marR="125730" indent="-257175">
              <a:lnSpc>
                <a:spcPts val="1275"/>
              </a:lnSpc>
              <a:spcBef>
                <a:spcPts val="19"/>
              </a:spcBef>
              <a:buFont typeface="Arial"/>
              <a:buChar char="•"/>
              <a:tabLst>
                <a:tab pos="266224" algn="l"/>
                <a:tab pos="266700" algn="l"/>
              </a:tabLst>
            </a:pPr>
            <a:r>
              <a:rPr sz="1200" spc="-4" dirty="0">
                <a:latin typeface="Carlito"/>
                <a:cs typeface="Carlito"/>
              </a:rPr>
              <a:t>Jika memerlukan pelayanan </a:t>
            </a:r>
            <a:r>
              <a:rPr sz="1200" b="1" spc="-8" dirty="0">
                <a:latin typeface="Carlito"/>
                <a:cs typeface="Carlito"/>
              </a:rPr>
              <a:t>membuat  </a:t>
            </a:r>
            <a:r>
              <a:rPr sz="1200" b="1" spc="-4" dirty="0">
                <a:latin typeface="Carlito"/>
                <a:cs typeface="Carlito"/>
              </a:rPr>
              <a:t>janji </a:t>
            </a:r>
            <a:r>
              <a:rPr sz="1200" spc="-4" dirty="0">
                <a:latin typeface="Carlito"/>
                <a:cs typeface="Carlito"/>
              </a:rPr>
              <a:t>melalui </a:t>
            </a:r>
            <a:r>
              <a:rPr sz="1200" spc="-11" dirty="0">
                <a:latin typeface="Carlito"/>
                <a:cs typeface="Carlito"/>
              </a:rPr>
              <a:t>telp/WA</a:t>
            </a:r>
            <a:endParaRPr sz="1200" dirty="0">
              <a:latin typeface="Carlito"/>
              <a:cs typeface="Carlito"/>
            </a:endParaRPr>
          </a:p>
          <a:p>
            <a:pPr marL="266700" indent="-257175">
              <a:lnSpc>
                <a:spcPts val="1200"/>
              </a:lnSpc>
              <a:buFont typeface="Arial"/>
              <a:buChar char="•"/>
              <a:tabLst>
                <a:tab pos="266224" algn="l"/>
                <a:tab pos="266700" algn="l"/>
              </a:tabLst>
            </a:pPr>
            <a:r>
              <a:rPr sz="1200" b="1" spc="-8" dirty="0">
                <a:latin typeface="Carlito"/>
                <a:cs typeface="Carlito"/>
              </a:rPr>
              <a:t>Lakukan </a:t>
            </a:r>
            <a:r>
              <a:rPr sz="1200" b="1" spc="-4" dirty="0">
                <a:latin typeface="Carlito"/>
                <a:cs typeface="Carlito"/>
              </a:rPr>
              <a:t>pengkajian</a:t>
            </a:r>
            <a:r>
              <a:rPr sz="1200" b="1" spc="-11" dirty="0">
                <a:latin typeface="Carlito"/>
                <a:cs typeface="Carlito"/>
              </a:rPr>
              <a:t> </a:t>
            </a:r>
            <a:r>
              <a:rPr sz="1200" b="1" spc="-8" dirty="0">
                <a:latin typeface="Carlito"/>
                <a:cs typeface="Carlito"/>
              </a:rPr>
              <a:t>komprehensif</a:t>
            </a:r>
            <a:endParaRPr sz="1200" dirty="0">
              <a:latin typeface="Carlito"/>
              <a:cs typeface="Carlito"/>
            </a:endParaRPr>
          </a:p>
          <a:p>
            <a:pPr marL="266700" marR="117158">
              <a:lnSpc>
                <a:spcPts val="1275"/>
              </a:lnSpc>
              <a:spcBef>
                <a:spcPts val="26"/>
              </a:spcBef>
            </a:pPr>
            <a:r>
              <a:rPr sz="1200" dirty="0">
                <a:latin typeface="Carlito"/>
                <a:cs typeface="Carlito"/>
              </a:rPr>
              <a:t>sesuai </a:t>
            </a:r>
            <a:r>
              <a:rPr sz="1200" spc="-15" dirty="0">
                <a:latin typeface="Carlito"/>
                <a:cs typeface="Carlito"/>
              </a:rPr>
              <a:t>standar, </a:t>
            </a:r>
            <a:r>
              <a:rPr sz="1200" dirty="0">
                <a:latin typeface="Carlito"/>
                <a:cs typeface="Carlito"/>
              </a:rPr>
              <a:t>dan </a:t>
            </a:r>
            <a:r>
              <a:rPr sz="1200" spc="-4" dirty="0">
                <a:latin typeface="Carlito"/>
                <a:cs typeface="Carlito"/>
              </a:rPr>
              <a:t>gali </a:t>
            </a:r>
            <a:r>
              <a:rPr sz="1200" spc="-8" dirty="0">
                <a:latin typeface="Carlito"/>
                <a:cs typeface="Carlito"/>
              </a:rPr>
              <a:t>informasi </a:t>
            </a:r>
            <a:r>
              <a:rPr sz="1200" spc="-4" dirty="0">
                <a:latin typeface="Carlito"/>
                <a:cs typeface="Carlito"/>
              </a:rPr>
              <a:t>yang  berkaitan </a:t>
            </a:r>
            <a:r>
              <a:rPr sz="1200" dirty="0">
                <a:latin typeface="Carlito"/>
                <a:cs typeface="Carlito"/>
              </a:rPr>
              <a:t>dg </a:t>
            </a:r>
            <a:r>
              <a:rPr sz="1200" spc="-8" dirty="0">
                <a:latin typeface="Carlito"/>
                <a:cs typeface="Carlito"/>
              </a:rPr>
              <a:t>kewaspadaan</a:t>
            </a:r>
            <a:r>
              <a:rPr sz="1200" spc="-11" dirty="0">
                <a:latin typeface="Carlito"/>
                <a:cs typeface="Carlito"/>
              </a:rPr>
              <a:t> </a:t>
            </a:r>
            <a:r>
              <a:rPr sz="1200" spc="-4" dirty="0">
                <a:latin typeface="Carlito"/>
                <a:cs typeface="Carlito"/>
              </a:rPr>
              <a:t>Covid-19.</a:t>
            </a:r>
            <a:endParaRPr sz="1200" dirty="0">
              <a:latin typeface="Carlito"/>
              <a:cs typeface="Carlito"/>
            </a:endParaRPr>
          </a:p>
          <a:p>
            <a:pPr marL="266700" indent="-257175">
              <a:lnSpc>
                <a:spcPts val="1204"/>
              </a:lnSpc>
              <a:buFont typeface="Arial"/>
              <a:buChar char="•"/>
              <a:tabLst>
                <a:tab pos="266224" algn="l"/>
                <a:tab pos="266700" algn="l"/>
              </a:tabLst>
            </a:pPr>
            <a:r>
              <a:rPr sz="1200" b="1" spc="-8" dirty="0">
                <a:latin typeface="Carlito"/>
                <a:cs typeface="Carlito"/>
              </a:rPr>
              <a:t>Lakukan </a:t>
            </a:r>
            <a:r>
              <a:rPr sz="1200" b="1" dirty="0">
                <a:latin typeface="Carlito"/>
                <a:cs typeface="Carlito"/>
              </a:rPr>
              <a:t>skrining </a:t>
            </a:r>
            <a:r>
              <a:rPr sz="1200" b="1" spc="-8" dirty="0">
                <a:latin typeface="Carlito"/>
                <a:cs typeface="Carlito"/>
              </a:rPr>
              <a:t>faktor resiko</a:t>
            </a:r>
            <a:r>
              <a:rPr sz="1200" b="1" spc="-49" dirty="0">
                <a:latin typeface="Carlito"/>
                <a:cs typeface="Carlito"/>
              </a:rPr>
              <a:t> </a:t>
            </a:r>
            <a:r>
              <a:rPr sz="1200" spc="-4" dirty="0">
                <a:latin typeface="Carlito"/>
                <a:cs typeface="Carlito"/>
              </a:rPr>
              <a:t>termasuk</a:t>
            </a:r>
            <a:endParaRPr sz="1200" dirty="0">
              <a:latin typeface="Carlito"/>
              <a:cs typeface="Carlito"/>
            </a:endParaRPr>
          </a:p>
          <a:p>
            <a:pPr marL="266700" marR="5239">
              <a:lnSpc>
                <a:spcPts val="1253"/>
              </a:lnSpc>
              <a:spcBef>
                <a:spcPts val="60"/>
              </a:spcBef>
            </a:pPr>
            <a:r>
              <a:rPr sz="1200" spc="-11" dirty="0">
                <a:latin typeface="Carlito"/>
                <a:cs typeface="Carlito"/>
              </a:rPr>
              <a:t>resiko </a:t>
            </a:r>
            <a:r>
              <a:rPr sz="1200" spc="-8" dirty="0">
                <a:latin typeface="Carlito"/>
                <a:cs typeface="Carlito"/>
              </a:rPr>
              <a:t>terinfeksi </a:t>
            </a:r>
            <a:r>
              <a:rPr sz="1200" spc="-4" dirty="0">
                <a:latin typeface="Carlito"/>
                <a:cs typeface="Carlito"/>
              </a:rPr>
              <a:t>covid-19 apakah </a:t>
            </a:r>
            <a:r>
              <a:rPr sz="1200" dirty="0">
                <a:latin typeface="Carlito"/>
                <a:cs typeface="Carlito"/>
              </a:rPr>
              <a:t>sedang  </a:t>
            </a:r>
            <a:r>
              <a:rPr sz="1200" spc="-4" dirty="0">
                <a:latin typeface="Carlito"/>
                <a:cs typeface="Carlito"/>
              </a:rPr>
              <a:t>isolasi mandiri </a:t>
            </a:r>
            <a:r>
              <a:rPr sz="1200" spc="-11" dirty="0">
                <a:latin typeface="Carlito"/>
                <a:cs typeface="Carlito"/>
              </a:rPr>
              <a:t>(ODP/PDP/Covid</a:t>
            </a:r>
            <a:r>
              <a:rPr sz="1200" dirty="0">
                <a:latin typeface="Carlito"/>
                <a:cs typeface="Carlito"/>
              </a:rPr>
              <a:t> +)</a:t>
            </a:r>
          </a:p>
          <a:p>
            <a:pPr marL="266700" indent="-257175">
              <a:lnSpc>
                <a:spcPts val="1208"/>
              </a:lnSpc>
              <a:buFont typeface="Arial"/>
              <a:buChar char="•"/>
              <a:tabLst>
                <a:tab pos="266224" algn="l"/>
                <a:tab pos="266700" algn="l"/>
              </a:tabLst>
            </a:pPr>
            <a:r>
              <a:rPr sz="1200" b="1" spc="-4" dirty="0">
                <a:latin typeface="Carlito"/>
                <a:cs typeface="Carlito"/>
              </a:rPr>
              <a:t>Rujukan terncana </a:t>
            </a:r>
            <a:r>
              <a:rPr sz="1200" dirty="0">
                <a:latin typeface="Carlito"/>
                <a:cs typeface="Carlito"/>
              </a:rPr>
              <a:t>bagi </a:t>
            </a:r>
            <a:r>
              <a:rPr sz="1200" spc="-4" dirty="0">
                <a:latin typeface="Carlito"/>
                <a:cs typeface="Carlito"/>
              </a:rPr>
              <a:t>Ibu </a:t>
            </a:r>
            <a:r>
              <a:rPr sz="1200" dirty="0" err="1">
                <a:latin typeface="Carlito"/>
                <a:cs typeface="Carlito"/>
              </a:rPr>
              <a:t>dan</a:t>
            </a:r>
            <a:r>
              <a:rPr sz="1200" spc="-34" dirty="0">
                <a:latin typeface="Carlito"/>
                <a:cs typeface="Carlito"/>
              </a:rPr>
              <a:t> </a:t>
            </a:r>
            <a:r>
              <a:rPr sz="1200" spc="-8" dirty="0" err="1" smtClean="0">
                <a:latin typeface="Carlito"/>
                <a:cs typeface="Carlito"/>
              </a:rPr>
              <a:t>Bayi</a:t>
            </a:r>
            <a:r>
              <a:rPr sz="1200" spc="-8" dirty="0" smtClean="0">
                <a:latin typeface="Carlito"/>
                <a:cs typeface="Carlito"/>
              </a:rPr>
              <a:t> </a:t>
            </a:r>
            <a:r>
              <a:rPr sz="1200" spc="-4" dirty="0" err="1" smtClean="0">
                <a:latin typeface="Carlito"/>
                <a:cs typeface="Carlito"/>
              </a:rPr>
              <a:t>dengan</a:t>
            </a:r>
            <a:r>
              <a:rPr sz="1200" spc="-4" dirty="0" smtClean="0">
                <a:latin typeface="Carlito"/>
                <a:cs typeface="Carlito"/>
              </a:rPr>
              <a:t> </a:t>
            </a:r>
            <a:r>
              <a:rPr sz="1200" spc="-11" dirty="0" err="1">
                <a:latin typeface="Carlito"/>
                <a:cs typeface="Carlito"/>
              </a:rPr>
              <a:t>resiko</a:t>
            </a:r>
            <a:r>
              <a:rPr sz="1200" spc="-8" dirty="0">
                <a:latin typeface="Carlito"/>
                <a:cs typeface="Carlito"/>
              </a:rPr>
              <a:t> </a:t>
            </a:r>
            <a:endParaRPr sz="1200" dirty="0">
              <a:latin typeface="Carlito"/>
              <a:cs typeface="Carlito"/>
            </a:endParaRPr>
          </a:p>
        </p:txBody>
      </p:sp>
      <p:sp>
        <p:nvSpPr>
          <p:cNvPr id="7" name="object 7"/>
          <p:cNvSpPr txBox="1"/>
          <p:nvPr/>
        </p:nvSpPr>
        <p:spPr>
          <a:xfrm>
            <a:off x="540747" y="4105914"/>
            <a:ext cx="66199" cy="179070"/>
          </a:xfrm>
          <a:prstGeom prst="rect">
            <a:avLst/>
          </a:prstGeom>
        </p:spPr>
        <p:txBody>
          <a:bodyPr vert="horz" wrap="square" lIns="0" tIns="9525" rIns="0" bIns="0" rtlCol="0">
            <a:spAutoFit/>
          </a:bodyPr>
          <a:lstStyle/>
          <a:p>
            <a:pPr marL="9525">
              <a:spcBef>
                <a:spcPts val="75"/>
              </a:spcBef>
            </a:pPr>
            <a:r>
              <a:rPr sz="1100" dirty="0"/>
              <a:t>•</a:t>
            </a:r>
            <a:endParaRPr sz="1100"/>
          </a:p>
        </p:txBody>
      </p:sp>
      <p:sp>
        <p:nvSpPr>
          <p:cNvPr id="8" name="object 8"/>
          <p:cNvSpPr/>
          <p:nvPr/>
        </p:nvSpPr>
        <p:spPr>
          <a:xfrm>
            <a:off x="395536" y="1016524"/>
            <a:ext cx="2265045" cy="932021"/>
          </a:xfrm>
          <a:custGeom>
            <a:avLst/>
            <a:gdLst/>
            <a:ahLst/>
            <a:cxnLst/>
            <a:rect l="l" t="t" r="r" b="b"/>
            <a:pathLst>
              <a:path w="3020060" h="1242695">
                <a:moveTo>
                  <a:pt x="2398903" y="0"/>
                </a:moveTo>
                <a:lnTo>
                  <a:pt x="0" y="0"/>
                </a:lnTo>
                <a:lnTo>
                  <a:pt x="621068" y="621068"/>
                </a:lnTo>
                <a:lnTo>
                  <a:pt x="0" y="1242136"/>
                </a:lnTo>
                <a:lnTo>
                  <a:pt x="2398903" y="1242136"/>
                </a:lnTo>
                <a:lnTo>
                  <a:pt x="3019971" y="621068"/>
                </a:lnTo>
                <a:lnTo>
                  <a:pt x="2398903" y="0"/>
                </a:lnTo>
                <a:close/>
              </a:path>
            </a:pathLst>
          </a:custGeom>
          <a:solidFill>
            <a:schemeClr val="bg2"/>
          </a:solidFill>
          <a:ln/>
        </p:spPr>
        <p:style>
          <a:lnRef idx="2">
            <a:schemeClr val="accent4"/>
          </a:lnRef>
          <a:fillRef idx="1">
            <a:schemeClr val="lt1"/>
          </a:fillRef>
          <a:effectRef idx="0">
            <a:schemeClr val="accent4"/>
          </a:effectRef>
          <a:fontRef idx="minor">
            <a:schemeClr val="dk1"/>
          </a:fontRef>
        </p:style>
        <p:txBody>
          <a:bodyPr wrap="square" lIns="0" tIns="0" rIns="0" bIns="0" rtlCol="0"/>
          <a:lstStyle/>
          <a:p>
            <a:endParaRPr/>
          </a:p>
        </p:txBody>
      </p:sp>
      <p:sp>
        <p:nvSpPr>
          <p:cNvPr id="9" name="object 9"/>
          <p:cNvSpPr txBox="1"/>
          <p:nvPr/>
        </p:nvSpPr>
        <p:spPr>
          <a:xfrm>
            <a:off x="1161335" y="1262281"/>
            <a:ext cx="1022033" cy="440505"/>
          </a:xfrm>
          <a:prstGeom prst="rect">
            <a:avLst/>
          </a:prstGeom>
        </p:spPr>
        <p:txBody>
          <a:bodyPr vert="horz" wrap="square" lIns="0" tIns="9525" rIns="0" bIns="0" rtlCol="0">
            <a:spAutoFit/>
          </a:bodyPr>
          <a:lstStyle/>
          <a:p>
            <a:pPr marL="9525">
              <a:spcBef>
                <a:spcPts val="75"/>
              </a:spcBef>
            </a:pPr>
            <a:r>
              <a:rPr b="1" spc="-11" dirty="0">
                <a:latin typeface="Carlito"/>
                <a:cs typeface="Carlito"/>
              </a:rPr>
              <a:t>Pra</a:t>
            </a:r>
            <a:r>
              <a:rPr b="1" spc="-38" dirty="0">
                <a:latin typeface="Carlito"/>
                <a:cs typeface="Carlito"/>
              </a:rPr>
              <a:t> </a:t>
            </a:r>
            <a:r>
              <a:rPr b="1" spc="-11" dirty="0">
                <a:latin typeface="Carlito"/>
                <a:cs typeface="Carlito"/>
              </a:rPr>
              <a:t>Pelayanan</a:t>
            </a:r>
            <a:endParaRPr dirty="0">
              <a:latin typeface="Carlito"/>
              <a:cs typeface="Carlito"/>
            </a:endParaRPr>
          </a:p>
        </p:txBody>
      </p:sp>
      <p:grpSp>
        <p:nvGrpSpPr>
          <p:cNvPr id="10" name="object 10"/>
          <p:cNvGrpSpPr/>
          <p:nvPr/>
        </p:nvGrpSpPr>
        <p:grpSpPr>
          <a:xfrm>
            <a:off x="3199295" y="1043663"/>
            <a:ext cx="2476024" cy="943928"/>
            <a:chOff x="4349610" y="1524685"/>
            <a:chExt cx="3301365" cy="1258570"/>
          </a:xfrm>
        </p:grpSpPr>
        <p:sp>
          <p:nvSpPr>
            <p:cNvPr id="11" name="object 11"/>
            <p:cNvSpPr/>
            <p:nvPr/>
          </p:nvSpPr>
          <p:spPr>
            <a:xfrm>
              <a:off x="4357547" y="1532623"/>
              <a:ext cx="3285490" cy="1242695"/>
            </a:xfrm>
            <a:custGeom>
              <a:avLst/>
              <a:gdLst/>
              <a:ahLst/>
              <a:cxnLst/>
              <a:rect l="l" t="t" r="r" b="b"/>
              <a:pathLst>
                <a:path w="3285490" h="1242695">
                  <a:moveTo>
                    <a:pt x="2664282" y="0"/>
                  </a:moveTo>
                  <a:lnTo>
                    <a:pt x="0" y="0"/>
                  </a:lnTo>
                  <a:lnTo>
                    <a:pt x="621068" y="621068"/>
                  </a:lnTo>
                  <a:lnTo>
                    <a:pt x="0" y="1242136"/>
                  </a:lnTo>
                  <a:lnTo>
                    <a:pt x="2664282" y="1242136"/>
                  </a:lnTo>
                  <a:lnTo>
                    <a:pt x="3285350" y="621068"/>
                  </a:lnTo>
                  <a:lnTo>
                    <a:pt x="2664282" y="0"/>
                  </a:lnTo>
                  <a:close/>
                </a:path>
              </a:pathLst>
            </a:custGeom>
            <a:solidFill>
              <a:schemeClr val="bg2"/>
            </a:solidFill>
          </p:spPr>
          <p:txBody>
            <a:bodyPr wrap="square" lIns="0" tIns="0" rIns="0" bIns="0" rtlCol="0"/>
            <a:lstStyle/>
            <a:p>
              <a:endParaRPr/>
            </a:p>
          </p:txBody>
        </p:sp>
        <p:sp>
          <p:nvSpPr>
            <p:cNvPr id="12" name="object 12"/>
            <p:cNvSpPr/>
            <p:nvPr/>
          </p:nvSpPr>
          <p:spPr>
            <a:xfrm>
              <a:off x="4357547" y="1532623"/>
              <a:ext cx="3285490" cy="1242695"/>
            </a:xfrm>
            <a:custGeom>
              <a:avLst/>
              <a:gdLst/>
              <a:ahLst/>
              <a:cxnLst/>
              <a:rect l="l" t="t" r="r" b="b"/>
              <a:pathLst>
                <a:path w="3285490" h="1242695">
                  <a:moveTo>
                    <a:pt x="0" y="0"/>
                  </a:moveTo>
                  <a:lnTo>
                    <a:pt x="2664291" y="0"/>
                  </a:lnTo>
                  <a:lnTo>
                    <a:pt x="3285361" y="621069"/>
                  </a:lnTo>
                  <a:lnTo>
                    <a:pt x="2664291" y="1242140"/>
                  </a:lnTo>
                  <a:lnTo>
                    <a:pt x="0" y="1242140"/>
                  </a:lnTo>
                  <a:lnTo>
                    <a:pt x="621067" y="621069"/>
                  </a:lnTo>
                  <a:lnTo>
                    <a:pt x="0" y="0"/>
                  </a:lnTo>
                  <a:close/>
                </a:path>
              </a:pathLst>
            </a:custGeom>
            <a:ln w="15875">
              <a:solidFill>
                <a:srgbClr val="FFFFFF"/>
              </a:solidFill>
            </a:ln>
          </p:spPr>
          <p:txBody>
            <a:bodyPr wrap="square" lIns="0" tIns="0" rIns="0" bIns="0" rtlCol="0"/>
            <a:lstStyle/>
            <a:p>
              <a:endParaRPr/>
            </a:p>
          </p:txBody>
        </p:sp>
      </p:grpSp>
      <p:sp>
        <p:nvSpPr>
          <p:cNvPr id="13" name="object 13"/>
          <p:cNvSpPr txBox="1"/>
          <p:nvPr/>
        </p:nvSpPr>
        <p:spPr>
          <a:xfrm>
            <a:off x="3761508" y="1110018"/>
            <a:ext cx="1351598" cy="865782"/>
          </a:xfrm>
          <a:prstGeom prst="rect">
            <a:avLst/>
          </a:prstGeom>
        </p:spPr>
        <p:txBody>
          <a:bodyPr vert="horz" wrap="square" lIns="0" tIns="25241" rIns="0" bIns="0" rtlCol="0">
            <a:spAutoFit/>
          </a:bodyPr>
          <a:lstStyle/>
          <a:p>
            <a:pPr marL="9525" marR="3810" indent="-476" algn="ctr">
              <a:lnSpc>
                <a:spcPct val="91400"/>
              </a:lnSpc>
              <a:spcBef>
                <a:spcPts val="199"/>
              </a:spcBef>
            </a:pPr>
            <a:r>
              <a:rPr sz="1200" b="1" spc="-4" dirty="0">
                <a:latin typeface="Carlito"/>
                <a:cs typeface="Carlito"/>
              </a:rPr>
              <a:t>Pelaksanaan  </a:t>
            </a:r>
            <a:r>
              <a:rPr sz="1200" b="1" spc="-11" dirty="0">
                <a:latin typeface="Carlito"/>
                <a:cs typeface="Carlito"/>
              </a:rPr>
              <a:t>Pelayanan </a:t>
            </a:r>
            <a:r>
              <a:rPr sz="1200" b="1" spc="-4" dirty="0">
                <a:latin typeface="Carlito"/>
                <a:cs typeface="Carlito"/>
              </a:rPr>
              <a:t>ANC,  INC,Nifas,BBL,</a:t>
            </a:r>
            <a:r>
              <a:rPr sz="1200" b="1" spc="-45" dirty="0">
                <a:latin typeface="Carlito"/>
                <a:cs typeface="Carlito"/>
              </a:rPr>
              <a:t> </a:t>
            </a:r>
            <a:r>
              <a:rPr sz="1200" b="1" spc="-4" dirty="0">
                <a:latin typeface="Carlito"/>
                <a:cs typeface="Carlito"/>
              </a:rPr>
              <a:t>Balita,  </a:t>
            </a:r>
            <a:r>
              <a:rPr sz="1200" b="1" spc="-8" dirty="0">
                <a:latin typeface="Carlito"/>
                <a:cs typeface="Carlito"/>
              </a:rPr>
              <a:t>Kespro </a:t>
            </a:r>
            <a:r>
              <a:rPr sz="1200" b="1" dirty="0">
                <a:latin typeface="Carlito"/>
                <a:cs typeface="Carlito"/>
              </a:rPr>
              <a:t>&amp;</a:t>
            </a:r>
            <a:r>
              <a:rPr sz="1200" b="1" spc="-11" dirty="0">
                <a:latin typeface="Carlito"/>
                <a:cs typeface="Carlito"/>
              </a:rPr>
              <a:t> </a:t>
            </a:r>
            <a:r>
              <a:rPr sz="1200" b="1" spc="-4" dirty="0">
                <a:latin typeface="Carlito"/>
                <a:cs typeface="Carlito"/>
              </a:rPr>
              <a:t>KB</a:t>
            </a:r>
            <a:endParaRPr sz="1200" dirty="0">
              <a:latin typeface="Carlito"/>
              <a:cs typeface="Carlito"/>
            </a:endParaRPr>
          </a:p>
        </p:txBody>
      </p:sp>
      <p:grpSp>
        <p:nvGrpSpPr>
          <p:cNvPr id="14" name="object 14"/>
          <p:cNvGrpSpPr/>
          <p:nvPr/>
        </p:nvGrpSpPr>
        <p:grpSpPr>
          <a:xfrm>
            <a:off x="6093780" y="1099511"/>
            <a:ext cx="2276951" cy="862013"/>
            <a:chOff x="7336726" y="1622577"/>
            <a:chExt cx="3035935" cy="1149350"/>
          </a:xfrm>
          <a:solidFill>
            <a:schemeClr val="bg2"/>
          </a:solidFill>
        </p:grpSpPr>
        <p:sp>
          <p:nvSpPr>
            <p:cNvPr id="15" name="object 15"/>
            <p:cNvSpPr/>
            <p:nvPr/>
          </p:nvSpPr>
          <p:spPr>
            <a:xfrm>
              <a:off x="7344664" y="1630514"/>
              <a:ext cx="3020060" cy="1133475"/>
            </a:xfrm>
            <a:custGeom>
              <a:avLst/>
              <a:gdLst/>
              <a:ahLst/>
              <a:cxnLst/>
              <a:rect l="l" t="t" r="r" b="b"/>
              <a:pathLst>
                <a:path w="3020059" h="1133475">
                  <a:moveTo>
                    <a:pt x="2453233" y="0"/>
                  </a:moveTo>
                  <a:lnTo>
                    <a:pt x="0" y="0"/>
                  </a:lnTo>
                  <a:lnTo>
                    <a:pt x="566724" y="566724"/>
                  </a:lnTo>
                  <a:lnTo>
                    <a:pt x="0" y="1133462"/>
                  </a:lnTo>
                  <a:lnTo>
                    <a:pt x="2453233" y="1133462"/>
                  </a:lnTo>
                  <a:lnTo>
                    <a:pt x="3019971" y="566724"/>
                  </a:lnTo>
                  <a:lnTo>
                    <a:pt x="2453233" y="0"/>
                  </a:lnTo>
                  <a:close/>
                </a:path>
              </a:pathLst>
            </a:custGeom>
            <a:grpFill/>
          </p:spPr>
          <p:txBody>
            <a:bodyPr wrap="square" lIns="0" tIns="0" rIns="0" bIns="0" rtlCol="0"/>
            <a:lstStyle/>
            <a:p>
              <a:endParaRPr/>
            </a:p>
          </p:txBody>
        </p:sp>
        <p:sp>
          <p:nvSpPr>
            <p:cNvPr id="16" name="object 16"/>
            <p:cNvSpPr/>
            <p:nvPr/>
          </p:nvSpPr>
          <p:spPr>
            <a:xfrm>
              <a:off x="7344664" y="1630514"/>
              <a:ext cx="3020060" cy="1133475"/>
            </a:xfrm>
            <a:custGeom>
              <a:avLst/>
              <a:gdLst/>
              <a:ahLst/>
              <a:cxnLst/>
              <a:rect l="l" t="t" r="r" b="b"/>
              <a:pathLst>
                <a:path w="3020059" h="1133475">
                  <a:moveTo>
                    <a:pt x="0" y="0"/>
                  </a:moveTo>
                  <a:lnTo>
                    <a:pt x="2453241" y="0"/>
                  </a:lnTo>
                  <a:lnTo>
                    <a:pt x="3019971" y="566731"/>
                  </a:lnTo>
                  <a:lnTo>
                    <a:pt x="2453241" y="1133460"/>
                  </a:lnTo>
                  <a:lnTo>
                    <a:pt x="0" y="1133460"/>
                  </a:lnTo>
                  <a:lnTo>
                    <a:pt x="566729" y="566731"/>
                  </a:lnTo>
                  <a:lnTo>
                    <a:pt x="0" y="0"/>
                  </a:lnTo>
                  <a:close/>
                </a:path>
              </a:pathLst>
            </a:custGeom>
            <a:grpFill/>
            <a:ln w="15875">
              <a:solidFill>
                <a:srgbClr val="FFFFFF"/>
              </a:solidFill>
            </a:ln>
          </p:spPr>
          <p:txBody>
            <a:bodyPr wrap="square" lIns="0" tIns="0" rIns="0" bIns="0" rtlCol="0"/>
            <a:lstStyle/>
            <a:p>
              <a:endParaRPr/>
            </a:p>
          </p:txBody>
        </p:sp>
      </p:grpSp>
      <p:sp>
        <p:nvSpPr>
          <p:cNvPr id="17" name="object 17"/>
          <p:cNvSpPr txBox="1"/>
          <p:nvPr/>
        </p:nvSpPr>
        <p:spPr>
          <a:xfrm>
            <a:off x="6637895" y="1279368"/>
            <a:ext cx="1188720" cy="440505"/>
          </a:xfrm>
          <a:prstGeom prst="rect">
            <a:avLst/>
          </a:prstGeom>
        </p:spPr>
        <p:txBody>
          <a:bodyPr vert="horz" wrap="square" lIns="0" tIns="9525" rIns="0" bIns="0" rtlCol="0">
            <a:spAutoFit/>
          </a:bodyPr>
          <a:lstStyle/>
          <a:p>
            <a:pPr marL="9525">
              <a:spcBef>
                <a:spcPts val="75"/>
              </a:spcBef>
            </a:pPr>
            <a:r>
              <a:rPr b="1" spc="-8" dirty="0">
                <a:latin typeface="Carlito"/>
                <a:cs typeface="Carlito"/>
              </a:rPr>
              <a:t>Pasca</a:t>
            </a:r>
            <a:r>
              <a:rPr b="1" spc="-45" dirty="0">
                <a:latin typeface="Carlito"/>
                <a:cs typeface="Carlito"/>
              </a:rPr>
              <a:t> </a:t>
            </a:r>
            <a:r>
              <a:rPr b="1" spc="-8" dirty="0">
                <a:latin typeface="Carlito"/>
                <a:cs typeface="Carlito"/>
              </a:rPr>
              <a:t>pelayanan</a:t>
            </a:r>
            <a:endParaRPr dirty="0">
              <a:latin typeface="Carlito"/>
              <a:cs typeface="Carlito"/>
            </a:endParaRPr>
          </a:p>
        </p:txBody>
      </p:sp>
      <p:sp>
        <p:nvSpPr>
          <p:cNvPr id="18" name="object 18"/>
          <p:cNvSpPr txBox="1"/>
          <p:nvPr/>
        </p:nvSpPr>
        <p:spPr>
          <a:xfrm>
            <a:off x="2987824" y="2151585"/>
            <a:ext cx="3111909" cy="2916984"/>
          </a:xfrm>
          <a:prstGeom prst="rect">
            <a:avLst/>
          </a:prstGeom>
        </p:spPr>
        <p:txBody>
          <a:bodyPr vert="horz" wrap="square" lIns="0" tIns="10953" rIns="0" bIns="0" rtlCol="0">
            <a:spAutoFit/>
          </a:bodyPr>
          <a:lstStyle/>
          <a:p>
            <a:pPr marL="266700" indent="-257175">
              <a:spcBef>
                <a:spcPts val="86"/>
              </a:spcBef>
              <a:buFont typeface="Arial"/>
              <a:buChar char="•"/>
              <a:tabLst>
                <a:tab pos="266224" algn="l"/>
                <a:tab pos="266700" algn="l"/>
              </a:tabLst>
            </a:pPr>
            <a:r>
              <a:rPr sz="1200" spc="-8" dirty="0">
                <a:latin typeface="Carlito"/>
                <a:cs typeface="Carlito"/>
              </a:rPr>
              <a:t>Memverikasi </a:t>
            </a:r>
            <a:r>
              <a:rPr sz="1200" spc="-4" dirty="0">
                <a:latin typeface="Carlito"/>
                <a:cs typeface="Carlito"/>
              </a:rPr>
              <a:t>hasil kajian</a:t>
            </a:r>
            <a:r>
              <a:rPr sz="1200" spc="-11" dirty="0">
                <a:latin typeface="Carlito"/>
                <a:cs typeface="Carlito"/>
              </a:rPr>
              <a:t> komprehensif.</a:t>
            </a:r>
            <a:endParaRPr sz="1200" dirty="0">
              <a:latin typeface="Carlito"/>
              <a:cs typeface="Carlito"/>
            </a:endParaRPr>
          </a:p>
          <a:p>
            <a:pPr marL="266700" indent="-257175">
              <a:lnSpc>
                <a:spcPts val="1208"/>
              </a:lnSpc>
              <a:spcBef>
                <a:spcPts val="11"/>
              </a:spcBef>
              <a:buFont typeface="Arial"/>
              <a:buChar char="•"/>
              <a:tabLst>
                <a:tab pos="266224" algn="l"/>
                <a:tab pos="266700" algn="l"/>
              </a:tabLst>
            </a:pPr>
            <a:r>
              <a:rPr sz="1200" spc="-4" dirty="0">
                <a:latin typeface="Carlito"/>
                <a:cs typeface="Carlito"/>
              </a:rPr>
              <a:t>Pemberian </a:t>
            </a:r>
            <a:r>
              <a:rPr sz="1200" spc="-8" dirty="0">
                <a:latin typeface="Carlito"/>
                <a:cs typeface="Carlito"/>
              </a:rPr>
              <a:t>informasi </a:t>
            </a:r>
            <a:r>
              <a:rPr sz="1200" dirty="0">
                <a:latin typeface="Carlito"/>
                <a:cs typeface="Carlito"/>
              </a:rPr>
              <a:t>dan </a:t>
            </a:r>
            <a:r>
              <a:rPr sz="1200" b="1" i="1" spc="-4" dirty="0">
                <a:latin typeface="Carlito"/>
                <a:cs typeface="Carlito"/>
              </a:rPr>
              <a:t>informed</a:t>
            </a:r>
            <a:r>
              <a:rPr sz="1200" b="1" i="1" spc="-23" dirty="0">
                <a:latin typeface="Carlito"/>
                <a:cs typeface="Carlito"/>
              </a:rPr>
              <a:t> </a:t>
            </a:r>
            <a:r>
              <a:rPr sz="1200" b="1" i="1" spc="-4" dirty="0">
                <a:latin typeface="Carlito"/>
                <a:cs typeface="Carlito"/>
              </a:rPr>
              <a:t>consent</a:t>
            </a:r>
            <a:endParaRPr sz="1200" dirty="0">
              <a:latin typeface="Carlito"/>
              <a:cs typeface="Carlito"/>
            </a:endParaRPr>
          </a:p>
          <a:p>
            <a:pPr marL="266700" indent="-257175">
              <a:lnSpc>
                <a:spcPts val="1208"/>
              </a:lnSpc>
              <a:buFont typeface="Arial"/>
              <a:buChar char="•"/>
              <a:tabLst>
                <a:tab pos="266224" algn="l"/>
                <a:tab pos="266700" algn="l"/>
              </a:tabLst>
            </a:pPr>
            <a:r>
              <a:rPr sz="1200" b="1" spc="-8" dirty="0">
                <a:latin typeface="Carlito"/>
                <a:cs typeface="Carlito"/>
              </a:rPr>
              <a:t>Lakukan </a:t>
            </a:r>
            <a:r>
              <a:rPr sz="1200" b="1" spc="-4" dirty="0">
                <a:latin typeface="Carlito"/>
                <a:cs typeface="Carlito"/>
              </a:rPr>
              <a:t>skrining </a:t>
            </a:r>
            <a:r>
              <a:rPr sz="1200" b="1" spc="-8" dirty="0">
                <a:latin typeface="Carlito"/>
                <a:cs typeface="Carlito"/>
              </a:rPr>
              <a:t>faktor resiko</a:t>
            </a:r>
            <a:r>
              <a:rPr sz="1200" b="1" spc="-34" dirty="0">
                <a:latin typeface="Carlito"/>
                <a:cs typeface="Carlito"/>
              </a:rPr>
              <a:t> </a:t>
            </a:r>
            <a:r>
              <a:rPr sz="1200" spc="-4" dirty="0">
                <a:latin typeface="Carlito"/>
                <a:cs typeface="Carlito"/>
              </a:rPr>
              <a:t>termasuk</a:t>
            </a:r>
            <a:endParaRPr sz="1200" dirty="0">
              <a:latin typeface="Carlito"/>
              <a:cs typeface="Carlito"/>
            </a:endParaRPr>
          </a:p>
          <a:p>
            <a:pPr marL="266700" marR="211931">
              <a:lnSpc>
                <a:spcPts val="1200"/>
              </a:lnSpc>
              <a:spcBef>
                <a:spcPts val="60"/>
              </a:spcBef>
            </a:pPr>
            <a:r>
              <a:rPr sz="1200" spc="-8" dirty="0">
                <a:latin typeface="Carlito"/>
                <a:cs typeface="Carlito"/>
              </a:rPr>
              <a:t>resiko terinfeksi </a:t>
            </a:r>
            <a:r>
              <a:rPr sz="1200" spc="-4" dirty="0">
                <a:latin typeface="Carlito"/>
                <a:cs typeface="Carlito"/>
              </a:rPr>
              <a:t>covid-19 </a:t>
            </a:r>
            <a:r>
              <a:rPr sz="1200" spc="4" dirty="0">
                <a:latin typeface="Carlito"/>
                <a:cs typeface="Carlito"/>
              </a:rPr>
              <a:t>– </a:t>
            </a:r>
            <a:r>
              <a:rPr sz="1200" spc="-8" dirty="0">
                <a:latin typeface="Carlito"/>
                <a:cs typeface="Carlito"/>
              </a:rPr>
              <a:t>ditemukan  faktor risiko </a:t>
            </a:r>
            <a:r>
              <a:rPr sz="1200" spc="-4" dirty="0">
                <a:latin typeface="Carlito"/>
                <a:cs typeface="Carlito"/>
              </a:rPr>
              <a:t>segera </a:t>
            </a:r>
            <a:r>
              <a:rPr sz="1200" dirty="0">
                <a:latin typeface="Carlito"/>
                <a:cs typeface="Carlito"/>
              </a:rPr>
              <a:t>rujuk </a:t>
            </a:r>
            <a:r>
              <a:rPr sz="1200" spc="-4" dirty="0">
                <a:latin typeface="Carlito"/>
                <a:cs typeface="Carlito"/>
              </a:rPr>
              <a:t>sesuai</a:t>
            </a:r>
            <a:r>
              <a:rPr sz="1200" spc="-30" dirty="0">
                <a:latin typeface="Carlito"/>
                <a:cs typeface="Carlito"/>
              </a:rPr>
              <a:t> </a:t>
            </a:r>
            <a:r>
              <a:rPr sz="1200" spc="-8" dirty="0">
                <a:latin typeface="Carlito"/>
                <a:cs typeface="Carlito"/>
              </a:rPr>
              <a:t>standar</a:t>
            </a:r>
            <a:endParaRPr sz="1200" dirty="0">
              <a:latin typeface="Carlito"/>
              <a:cs typeface="Carlito"/>
            </a:endParaRPr>
          </a:p>
          <a:p>
            <a:pPr marL="266700" indent="-257175">
              <a:lnSpc>
                <a:spcPts val="1189"/>
              </a:lnSpc>
              <a:buFont typeface="Arial"/>
              <a:buChar char="•"/>
              <a:tabLst>
                <a:tab pos="266224" algn="l"/>
                <a:tab pos="266700" algn="l"/>
              </a:tabLst>
            </a:pPr>
            <a:r>
              <a:rPr sz="1200" spc="-4" dirty="0">
                <a:latin typeface="Carlito"/>
                <a:cs typeface="Carlito"/>
              </a:rPr>
              <a:t>Menggunakan </a:t>
            </a:r>
            <a:r>
              <a:rPr sz="1200" b="1" spc="-4" dirty="0">
                <a:latin typeface="Carlito"/>
                <a:cs typeface="Carlito"/>
              </a:rPr>
              <a:t>APD sesuai</a:t>
            </a:r>
            <a:r>
              <a:rPr sz="1200" b="1" spc="-26" dirty="0">
                <a:latin typeface="Carlito"/>
                <a:cs typeface="Carlito"/>
              </a:rPr>
              <a:t> </a:t>
            </a:r>
            <a:r>
              <a:rPr sz="1200" b="1" spc="-8" dirty="0">
                <a:latin typeface="Carlito"/>
                <a:cs typeface="Carlito"/>
              </a:rPr>
              <a:t>kebutuhan</a:t>
            </a:r>
            <a:endParaRPr sz="1200" dirty="0">
              <a:latin typeface="Carlito"/>
              <a:cs typeface="Carlito"/>
            </a:endParaRPr>
          </a:p>
          <a:p>
            <a:pPr marL="266700" marR="66675" indent="-257175">
              <a:lnSpc>
                <a:spcPct val="99800"/>
              </a:lnSpc>
              <a:spcBef>
                <a:spcPts val="15"/>
              </a:spcBef>
              <a:buFont typeface="Arial"/>
              <a:buChar char="•"/>
              <a:tabLst>
                <a:tab pos="266224" algn="l"/>
                <a:tab pos="266700" algn="l"/>
              </a:tabLst>
            </a:pPr>
            <a:r>
              <a:rPr sz="1200" spc="-4" dirty="0">
                <a:latin typeface="Carlito"/>
                <a:cs typeface="Carlito"/>
              </a:rPr>
              <a:t>Memberikan </a:t>
            </a:r>
            <a:r>
              <a:rPr sz="1200" b="1" spc="-8" dirty="0">
                <a:latin typeface="Carlito"/>
                <a:cs typeface="Carlito"/>
              </a:rPr>
              <a:t>pelayanan </a:t>
            </a:r>
            <a:r>
              <a:rPr sz="1200" b="1" spc="-4" dirty="0">
                <a:latin typeface="Carlito"/>
                <a:cs typeface="Carlito"/>
              </a:rPr>
              <a:t>sesuai </a:t>
            </a:r>
            <a:r>
              <a:rPr sz="1200" b="1" spc="-8" dirty="0">
                <a:latin typeface="Carlito"/>
                <a:cs typeface="Carlito"/>
              </a:rPr>
              <a:t>standar  </a:t>
            </a:r>
            <a:r>
              <a:rPr sz="1200" spc="-4" dirty="0">
                <a:latin typeface="Carlito"/>
                <a:cs typeface="Carlito"/>
              </a:rPr>
              <a:t>dengan menerapkan </a:t>
            </a:r>
            <a:r>
              <a:rPr sz="1200" spc="-11" dirty="0">
                <a:latin typeface="Carlito"/>
                <a:cs typeface="Carlito"/>
              </a:rPr>
              <a:t>protokol </a:t>
            </a:r>
            <a:r>
              <a:rPr sz="1200" spc="-4" dirty="0">
                <a:latin typeface="Carlito"/>
                <a:cs typeface="Carlito"/>
              </a:rPr>
              <a:t>pencegahan  covid-19.</a:t>
            </a:r>
            <a:endParaRPr sz="1200" dirty="0">
              <a:latin typeface="Carlito"/>
              <a:cs typeface="Carlito"/>
            </a:endParaRPr>
          </a:p>
          <a:p>
            <a:pPr marL="266700" marR="30956" indent="-257175">
              <a:lnSpc>
                <a:spcPts val="1223"/>
              </a:lnSpc>
              <a:spcBef>
                <a:spcPts val="19"/>
              </a:spcBef>
              <a:buFont typeface="Arial"/>
              <a:buChar char="•"/>
              <a:tabLst>
                <a:tab pos="266224" algn="l"/>
                <a:tab pos="266700" algn="l"/>
              </a:tabLst>
            </a:pPr>
            <a:r>
              <a:rPr sz="1200" spc="-4" dirty="0">
                <a:latin typeface="Carlito"/>
                <a:cs typeface="Carlito"/>
              </a:rPr>
              <a:t>Memberikan </a:t>
            </a:r>
            <a:r>
              <a:rPr sz="1200" dirty="0">
                <a:latin typeface="Carlito"/>
                <a:cs typeface="Carlito"/>
              </a:rPr>
              <a:t>KIE&amp; </a:t>
            </a:r>
            <a:r>
              <a:rPr sz="1200" spc="-4" dirty="0">
                <a:latin typeface="Carlito"/>
                <a:cs typeface="Carlito"/>
              </a:rPr>
              <a:t>Konseling: </a:t>
            </a:r>
            <a:r>
              <a:rPr sz="1200" dirty="0">
                <a:latin typeface="Carlito"/>
                <a:cs typeface="Carlito"/>
              </a:rPr>
              <a:t>Gizi,  </a:t>
            </a:r>
            <a:r>
              <a:rPr sz="1200" spc="-4" dirty="0">
                <a:latin typeface="Carlito"/>
                <a:cs typeface="Carlito"/>
              </a:rPr>
              <a:t>IMD&amp;ASI,KB, </a:t>
            </a:r>
            <a:r>
              <a:rPr sz="1200" dirty="0">
                <a:latin typeface="Carlito"/>
                <a:cs typeface="Carlito"/>
              </a:rPr>
              <a:t>PHBS dan </a:t>
            </a:r>
            <a:r>
              <a:rPr sz="1200" spc="-11" dirty="0">
                <a:latin typeface="Carlito"/>
                <a:cs typeface="Carlito"/>
              </a:rPr>
              <a:t>Protokol </a:t>
            </a:r>
            <a:r>
              <a:rPr sz="1200" spc="-8" dirty="0">
                <a:latin typeface="Carlito"/>
                <a:cs typeface="Carlito"/>
              </a:rPr>
              <a:t>Kesehatan  </a:t>
            </a:r>
            <a:r>
              <a:rPr sz="1200" spc="-4" dirty="0">
                <a:latin typeface="Carlito"/>
                <a:cs typeface="Carlito"/>
              </a:rPr>
              <a:t>Cegah </a:t>
            </a:r>
            <a:r>
              <a:rPr sz="1200" dirty="0">
                <a:latin typeface="Carlito"/>
                <a:cs typeface="Carlito"/>
              </a:rPr>
              <a:t>Covid-19 </a:t>
            </a:r>
            <a:r>
              <a:rPr sz="1200" spc="-4" dirty="0">
                <a:latin typeface="Carlito"/>
                <a:cs typeface="Carlito"/>
              </a:rPr>
              <a:t>serta</a:t>
            </a:r>
            <a:r>
              <a:rPr sz="1200" spc="-34" dirty="0">
                <a:latin typeface="Carlito"/>
                <a:cs typeface="Carlito"/>
              </a:rPr>
              <a:t> </a:t>
            </a:r>
            <a:r>
              <a:rPr sz="1200" dirty="0">
                <a:latin typeface="Carlito"/>
                <a:cs typeface="Carlito"/>
              </a:rPr>
              <a:t>P4K</a:t>
            </a:r>
          </a:p>
          <a:p>
            <a:pPr marL="266700" indent="-257175">
              <a:lnSpc>
                <a:spcPts val="1163"/>
              </a:lnSpc>
              <a:buFont typeface="Arial"/>
              <a:buChar char="•"/>
              <a:tabLst>
                <a:tab pos="266224" algn="l"/>
                <a:tab pos="266700" algn="l"/>
              </a:tabLst>
            </a:pPr>
            <a:r>
              <a:rPr sz="1200" spc="-4" dirty="0">
                <a:latin typeface="Carlito"/>
                <a:cs typeface="Carlito"/>
              </a:rPr>
              <a:t>Pasien </a:t>
            </a:r>
            <a:r>
              <a:rPr sz="1200" dirty="0">
                <a:latin typeface="Carlito"/>
                <a:cs typeface="Carlito"/>
              </a:rPr>
              <a:t>dan </a:t>
            </a:r>
            <a:r>
              <a:rPr sz="1200" spc="-4" dirty="0">
                <a:latin typeface="Carlito"/>
                <a:cs typeface="Carlito"/>
              </a:rPr>
              <a:t>pendamping maks </a:t>
            </a:r>
            <a:r>
              <a:rPr sz="1200" spc="4" dirty="0">
                <a:latin typeface="Carlito"/>
                <a:cs typeface="Carlito"/>
              </a:rPr>
              <a:t>1 </a:t>
            </a:r>
            <a:r>
              <a:rPr sz="1200" spc="-4" dirty="0">
                <a:latin typeface="Carlito"/>
                <a:cs typeface="Carlito"/>
              </a:rPr>
              <a:t>orang</a:t>
            </a:r>
            <a:r>
              <a:rPr sz="1200" spc="-68" dirty="0">
                <a:latin typeface="Carlito"/>
                <a:cs typeface="Carlito"/>
              </a:rPr>
              <a:t> </a:t>
            </a:r>
            <a:r>
              <a:rPr sz="1200" spc="-4" dirty="0" err="1" smtClean="0">
                <a:latin typeface="Carlito"/>
                <a:cs typeface="Carlito"/>
              </a:rPr>
              <a:t>serta</a:t>
            </a:r>
            <a:r>
              <a:rPr sz="1200" dirty="0">
                <a:latin typeface="Carlito"/>
                <a:cs typeface="Carlito"/>
              </a:rPr>
              <a:t> </a:t>
            </a:r>
            <a:r>
              <a:rPr sz="1200" spc="4" dirty="0" smtClean="0">
                <a:latin typeface="Carlito"/>
                <a:cs typeface="Carlito"/>
              </a:rPr>
              <a:t>Tim </a:t>
            </a:r>
            <a:r>
              <a:rPr sz="1200" spc="-8" dirty="0">
                <a:latin typeface="Carlito"/>
                <a:cs typeface="Carlito"/>
              </a:rPr>
              <a:t>kesehatan </a:t>
            </a:r>
            <a:r>
              <a:rPr sz="1200" spc="-4" dirty="0">
                <a:latin typeface="Carlito"/>
                <a:cs typeface="Carlito"/>
              </a:rPr>
              <a:t>yg bertugas </a:t>
            </a:r>
            <a:r>
              <a:rPr sz="1200" dirty="0">
                <a:latin typeface="Carlito"/>
                <a:cs typeface="Carlito"/>
              </a:rPr>
              <a:t>selalu  </a:t>
            </a:r>
            <a:r>
              <a:rPr sz="1200" spc="-4" dirty="0">
                <a:latin typeface="Carlito"/>
                <a:cs typeface="Carlito"/>
              </a:rPr>
              <a:t>menerapkan </a:t>
            </a:r>
            <a:r>
              <a:rPr sz="1200" spc="-11" dirty="0">
                <a:latin typeface="Carlito"/>
                <a:cs typeface="Carlito"/>
              </a:rPr>
              <a:t>protokol </a:t>
            </a:r>
            <a:r>
              <a:rPr sz="1200" spc="-4" dirty="0">
                <a:latin typeface="Carlito"/>
                <a:cs typeface="Carlito"/>
              </a:rPr>
              <a:t>pencegahan</a:t>
            </a:r>
            <a:r>
              <a:rPr sz="1200" spc="-19" dirty="0">
                <a:latin typeface="Carlito"/>
                <a:cs typeface="Carlito"/>
              </a:rPr>
              <a:t> </a:t>
            </a:r>
            <a:r>
              <a:rPr sz="1200" spc="-4" dirty="0">
                <a:latin typeface="Carlito"/>
                <a:cs typeface="Carlito"/>
              </a:rPr>
              <a:t>covid-19</a:t>
            </a:r>
            <a:endParaRPr sz="1200" dirty="0">
              <a:latin typeface="Carlito"/>
              <a:cs typeface="Carlito"/>
            </a:endParaRPr>
          </a:p>
        </p:txBody>
      </p:sp>
      <p:sp>
        <p:nvSpPr>
          <p:cNvPr id="19" name="object 19"/>
          <p:cNvSpPr txBox="1"/>
          <p:nvPr/>
        </p:nvSpPr>
        <p:spPr>
          <a:xfrm>
            <a:off x="6173060" y="2162072"/>
            <a:ext cx="2582094" cy="2964273"/>
          </a:xfrm>
          <a:prstGeom prst="rect">
            <a:avLst/>
          </a:prstGeom>
        </p:spPr>
        <p:txBody>
          <a:bodyPr vert="horz" wrap="square" lIns="0" tIns="9525" rIns="0" bIns="0" rtlCol="0">
            <a:spAutoFit/>
          </a:bodyPr>
          <a:lstStyle/>
          <a:p>
            <a:pPr marL="266700" marR="3810" indent="-257175">
              <a:spcBef>
                <a:spcPts val="75"/>
              </a:spcBef>
              <a:buFont typeface="Arial"/>
              <a:buChar char="•"/>
              <a:tabLst>
                <a:tab pos="266224" algn="l"/>
                <a:tab pos="266700" algn="l"/>
              </a:tabLst>
            </a:pPr>
            <a:r>
              <a:rPr sz="1200" spc="-11" dirty="0">
                <a:latin typeface="Carlito"/>
                <a:cs typeface="Carlito"/>
              </a:rPr>
              <a:t>Pelayanan </a:t>
            </a:r>
            <a:r>
              <a:rPr sz="1200" b="1" spc="-8" dirty="0">
                <a:latin typeface="Carlito"/>
                <a:cs typeface="Carlito"/>
              </a:rPr>
              <a:t>nifas&amp;BBL </a:t>
            </a:r>
            <a:r>
              <a:rPr sz="1200" b="1" dirty="0">
                <a:latin typeface="Carlito"/>
                <a:cs typeface="Carlito"/>
              </a:rPr>
              <a:t>I </a:t>
            </a:r>
            <a:r>
              <a:rPr sz="1200" b="1" spc="-4" dirty="0">
                <a:latin typeface="Carlito"/>
                <a:cs typeface="Carlito"/>
              </a:rPr>
              <a:t>dgn bidan  </a:t>
            </a:r>
            <a:r>
              <a:rPr sz="1200" b="1" spc="-8" dirty="0">
                <a:latin typeface="Carlito"/>
                <a:cs typeface="Carlito"/>
              </a:rPr>
              <a:t>selanjutnya</a:t>
            </a:r>
            <a:r>
              <a:rPr sz="1200" spc="-8" dirty="0">
                <a:latin typeface="Carlito"/>
                <a:cs typeface="Carlito"/>
              </a:rPr>
              <a:t>, lakukan pemantauan  </a:t>
            </a:r>
            <a:r>
              <a:rPr sz="1200" spc="-4" dirty="0">
                <a:latin typeface="Carlito"/>
                <a:cs typeface="Carlito"/>
              </a:rPr>
              <a:t>mandiri </a:t>
            </a:r>
            <a:r>
              <a:rPr sz="1200" spc="-8" dirty="0">
                <a:latin typeface="Carlito"/>
                <a:cs typeface="Carlito"/>
              </a:rPr>
              <a:t>menggunakan Buku</a:t>
            </a:r>
            <a:r>
              <a:rPr sz="1200" dirty="0">
                <a:latin typeface="Carlito"/>
                <a:cs typeface="Carlito"/>
              </a:rPr>
              <a:t> </a:t>
            </a:r>
            <a:r>
              <a:rPr sz="1200" spc="-4" dirty="0">
                <a:latin typeface="Carlito"/>
                <a:cs typeface="Carlito"/>
              </a:rPr>
              <a:t>KIA.</a:t>
            </a:r>
            <a:endParaRPr sz="1200" dirty="0">
              <a:latin typeface="Carlito"/>
              <a:cs typeface="Carlito"/>
            </a:endParaRPr>
          </a:p>
          <a:p>
            <a:pPr marL="266700" marR="202883" indent="-257175">
              <a:buFont typeface="Arial"/>
              <a:buChar char="•"/>
              <a:tabLst>
                <a:tab pos="266224" algn="l"/>
                <a:tab pos="266700" algn="l"/>
              </a:tabLst>
            </a:pPr>
            <a:r>
              <a:rPr sz="1200" spc="-4" dirty="0">
                <a:latin typeface="Carlito"/>
                <a:cs typeface="Carlito"/>
              </a:rPr>
              <a:t>Ada </a:t>
            </a:r>
            <a:r>
              <a:rPr sz="1200" spc="-8" dirty="0">
                <a:latin typeface="Carlito"/>
                <a:cs typeface="Carlito"/>
              </a:rPr>
              <a:t>keluhan /tanda </a:t>
            </a:r>
            <a:r>
              <a:rPr sz="1200" spc="-11" dirty="0">
                <a:latin typeface="Carlito"/>
                <a:cs typeface="Carlito"/>
              </a:rPr>
              <a:t>bahaya  </a:t>
            </a:r>
            <a:r>
              <a:rPr sz="1200" spc="-8" dirty="0">
                <a:latin typeface="Carlito"/>
                <a:cs typeface="Carlito"/>
              </a:rPr>
              <a:t>segera </a:t>
            </a:r>
            <a:r>
              <a:rPr sz="1200" spc="-11" dirty="0">
                <a:latin typeface="Carlito"/>
                <a:cs typeface="Carlito"/>
              </a:rPr>
              <a:t>datang </a:t>
            </a:r>
            <a:r>
              <a:rPr sz="1200" spc="-19" dirty="0">
                <a:latin typeface="Carlito"/>
                <a:cs typeface="Carlito"/>
              </a:rPr>
              <a:t>ke </a:t>
            </a:r>
            <a:r>
              <a:rPr sz="1200" dirty="0">
                <a:latin typeface="Carlito"/>
                <a:cs typeface="Carlito"/>
              </a:rPr>
              <a:t>PMB </a:t>
            </a:r>
            <a:r>
              <a:rPr sz="1200" spc="-8" dirty="0">
                <a:latin typeface="Carlito"/>
                <a:cs typeface="Carlito"/>
              </a:rPr>
              <a:t>dengan  </a:t>
            </a:r>
            <a:r>
              <a:rPr sz="1200" spc="-4" dirty="0">
                <a:latin typeface="Carlito"/>
                <a:cs typeface="Carlito"/>
              </a:rPr>
              <a:t>membuat janji terlebih</a:t>
            </a:r>
            <a:r>
              <a:rPr sz="1200" spc="-41" dirty="0">
                <a:latin typeface="Carlito"/>
                <a:cs typeface="Carlito"/>
              </a:rPr>
              <a:t> </a:t>
            </a:r>
            <a:r>
              <a:rPr sz="1200" spc="-4" dirty="0">
                <a:latin typeface="Carlito"/>
                <a:cs typeface="Carlito"/>
              </a:rPr>
              <a:t>dahulu</a:t>
            </a:r>
            <a:endParaRPr sz="1200" dirty="0">
              <a:latin typeface="Carlito"/>
              <a:cs typeface="Carlito"/>
            </a:endParaRPr>
          </a:p>
          <a:p>
            <a:pPr marL="266700" marR="271939" indent="-257175">
              <a:buFont typeface="Arial"/>
              <a:buChar char="•"/>
              <a:tabLst>
                <a:tab pos="266224" algn="l"/>
                <a:tab pos="266700" algn="l"/>
              </a:tabLst>
            </a:pPr>
            <a:r>
              <a:rPr sz="1200" b="1" spc="-8" dirty="0">
                <a:latin typeface="Carlito"/>
                <a:cs typeface="Carlito"/>
              </a:rPr>
              <a:t>Konsultasi, </a:t>
            </a:r>
            <a:r>
              <a:rPr sz="1200" b="1" dirty="0">
                <a:latin typeface="Carlito"/>
                <a:cs typeface="Carlito"/>
              </a:rPr>
              <a:t>KIE </a:t>
            </a:r>
            <a:r>
              <a:rPr sz="1200" spc="-4" dirty="0">
                <a:latin typeface="Carlito"/>
                <a:cs typeface="Carlito"/>
              </a:rPr>
              <a:t>dan </a:t>
            </a:r>
            <a:r>
              <a:rPr sz="1200" spc="-8" dirty="0">
                <a:latin typeface="Carlito"/>
                <a:cs typeface="Carlito"/>
              </a:rPr>
              <a:t>konseling  dilakukan </a:t>
            </a:r>
            <a:r>
              <a:rPr sz="1200" b="1" spc="-8" dirty="0">
                <a:latin typeface="Carlito"/>
                <a:cs typeface="Carlito"/>
              </a:rPr>
              <a:t>secara</a:t>
            </a:r>
            <a:r>
              <a:rPr sz="1200" b="1" spc="-11" dirty="0">
                <a:latin typeface="Carlito"/>
                <a:cs typeface="Carlito"/>
              </a:rPr>
              <a:t> </a:t>
            </a:r>
            <a:r>
              <a:rPr sz="1200" b="1" spc="-4" dirty="0">
                <a:latin typeface="Carlito"/>
                <a:cs typeface="Carlito"/>
              </a:rPr>
              <a:t>on-line</a:t>
            </a:r>
            <a:endParaRPr sz="1200" dirty="0">
              <a:latin typeface="Carlito"/>
              <a:cs typeface="Carlito"/>
            </a:endParaRPr>
          </a:p>
          <a:p>
            <a:pPr marL="266700" marR="25718" indent="-257175">
              <a:buFont typeface="Arial"/>
              <a:buChar char="•"/>
              <a:tabLst>
                <a:tab pos="266224" algn="l"/>
                <a:tab pos="266700" algn="l"/>
              </a:tabLst>
            </a:pPr>
            <a:r>
              <a:rPr sz="1200" b="1" spc="-4" dirty="0">
                <a:latin typeface="Carlito"/>
                <a:cs typeface="Carlito"/>
              </a:rPr>
              <a:t>Bidan </a:t>
            </a:r>
            <a:r>
              <a:rPr sz="1200" b="1" spc="-8" dirty="0">
                <a:latin typeface="Carlito"/>
                <a:cs typeface="Carlito"/>
              </a:rPr>
              <a:t>membimbing </a:t>
            </a:r>
            <a:r>
              <a:rPr sz="1200" b="1" spc="-4" dirty="0">
                <a:latin typeface="Carlito"/>
                <a:cs typeface="Carlito"/>
              </a:rPr>
              <a:t>Ibu  </a:t>
            </a:r>
            <a:r>
              <a:rPr sz="1200" b="1" spc="-8" dirty="0">
                <a:latin typeface="Carlito"/>
                <a:cs typeface="Carlito"/>
              </a:rPr>
              <a:t>membaca </a:t>
            </a:r>
            <a:r>
              <a:rPr sz="1200" b="1" spc="-4" dirty="0">
                <a:latin typeface="Carlito"/>
                <a:cs typeface="Carlito"/>
              </a:rPr>
              <a:t>dan </a:t>
            </a:r>
            <a:r>
              <a:rPr sz="1200" b="1" spc="-8" dirty="0">
                <a:latin typeface="Carlito"/>
                <a:cs typeface="Carlito"/>
              </a:rPr>
              <a:t>menerapkan buku  </a:t>
            </a:r>
            <a:r>
              <a:rPr sz="1200" b="1" dirty="0">
                <a:latin typeface="Carlito"/>
                <a:cs typeface="Carlito"/>
              </a:rPr>
              <a:t>KIA</a:t>
            </a:r>
            <a:endParaRPr sz="1200" dirty="0">
              <a:latin typeface="Carlito"/>
              <a:cs typeface="Carlito"/>
            </a:endParaRPr>
          </a:p>
          <a:p>
            <a:pPr marL="266700" marR="101918" indent="-257175">
              <a:buFont typeface="Arial"/>
              <a:buChar char="•"/>
              <a:tabLst>
                <a:tab pos="266224" algn="l"/>
                <a:tab pos="266700" algn="l"/>
              </a:tabLst>
            </a:pPr>
            <a:r>
              <a:rPr sz="1200" b="1" spc="-4" dirty="0">
                <a:latin typeface="Carlito"/>
                <a:cs typeface="Carlito"/>
              </a:rPr>
              <a:t>Membimbing Senam Hamil</a:t>
            </a:r>
            <a:r>
              <a:rPr sz="1200" b="1" spc="-56" dirty="0">
                <a:latin typeface="Carlito"/>
                <a:cs typeface="Carlito"/>
              </a:rPr>
              <a:t> </a:t>
            </a:r>
            <a:r>
              <a:rPr sz="1200" b="1" spc="-4" dirty="0">
                <a:latin typeface="Carlito"/>
                <a:cs typeface="Carlito"/>
              </a:rPr>
              <a:t>dan  senam </a:t>
            </a:r>
            <a:r>
              <a:rPr sz="1200" b="1" spc="-8" dirty="0">
                <a:latin typeface="Carlito"/>
                <a:cs typeface="Carlito"/>
              </a:rPr>
              <a:t>nifas secara</a:t>
            </a:r>
            <a:r>
              <a:rPr sz="1200" b="1" spc="-11" dirty="0">
                <a:latin typeface="Carlito"/>
                <a:cs typeface="Carlito"/>
              </a:rPr>
              <a:t> </a:t>
            </a:r>
            <a:r>
              <a:rPr sz="1200" b="1" spc="-4" dirty="0">
                <a:latin typeface="Carlito"/>
                <a:cs typeface="Carlito"/>
              </a:rPr>
              <a:t>on-line</a:t>
            </a:r>
            <a:endParaRPr sz="1200" dirty="0">
              <a:latin typeface="Carlito"/>
              <a:cs typeface="Carlito"/>
            </a:endParaRPr>
          </a:p>
        </p:txBody>
      </p:sp>
      <p:sp>
        <p:nvSpPr>
          <p:cNvPr id="20" name="object 20"/>
          <p:cNvSpPr/>
          <p:nvPr/>
        </p:nvSpPr>
        <p:spPr>
          <a:xfrm flipV="1">
            <a:off x="395536" y="1917470"/>
            <a:ext cx="1721168" cy="177250"/>
          </a:xfrm>
          <a:custGeom>
            <a:avLst/>
            <a:gdLst/>
            <a:ahLst/>
            <a:cxnLst/>
            <a:rect l="l" t="t" r="r" b="b"/>
            <a:pathLst>
              <a:path w="2294890">
                <a:moveTo>
                  <a:pt x="0" y="0"/>
                </a:moveTo>
                <a:lnTo>
                  <a:pt x="2294331" y="1"/>
                </a:lnTo>
              </a:path>
            </a:pathLst>
          </a:custGeom>
          <a:ln w="57150">
            <a:solidFill>
              <a:schemeClr val="bg1">
                <a:lumMod val="75000"/>
              </a:schemeClr>
            </a:solidFill>
          </a:ln>
        </p:spPr>
        <p:txBody>
          <a:bodyPr wrap="square" lIns="0" tIns="0" rIns="0" bIns="0" rtlCol="0"/>
          <a:lstStyle/>
          <a:p>
            <a:endParaRPr/>
          </a:p>
        </p:txBody>
      </p:sp>
      <p:sp>
        <p:nvSpPr>
          <p:cNvPr id="21" name="object 21"/>
          <p:cNvSpPr/>
          <p:nvPr/>
        </p:nvSpPr>
        <p:spPr>
          <a:xfrm>
            <a:off x="3341855" y="2064425"/>
            <a:ext cx="1884998" cy="0"/>
          </a:xfrm>
          <a:custGeom>
            <a:avLst/>
            <a:gdLst/>
            <a:ahLst/>
            <a:cxnLst/>
            <a:rect l="l" t="t" r="r" b="b"/>
            <a:pathLst>
              <a:path w="2513329">
                <a:moveTo>
                  <a:pt x="0" y="0"/>
                </a:moveTo>
                <a:lnTo>
                  <a:pt x="2513301" y="1"/>
                </a:lnTo>
              </a:path>
            </a:pathLst>
          </a:custGeom>
          <a:ln w="57150">
            <a:solidFill>
              <a:schemeClr val="bg1">
                <a:lumMod val="75000"/>
              </a:schemeClr>
            </a:solidFill>
          </a:ln>
        </p:spPr>
        <p:txBody>
          <a:bodyPr wrap="square" lIns="0" tIns="0" rIns="0" bIns="0" rtlCol="0"/>
          <a:lstStyle/>
          <a:p>
            <a:endParaRPr/>
          </a:p>
        </p:txBody>
      </p:sp>
      <p:sp>
        <p:nvSpPr>
          <p:cNvPr id="22" name="object 22"/>
          <p:cNvSpPr/>
          <p:nvPr/>
        </p:nvSpPr>
        <p:spPr>
          <a:xfrm>
            <a:off x="6166370" y="2059234"/>
            <a:ext cx="1721644" cy="0"/>
          </a:xfrm>
          <a:custGeom>
            <a:avLst/>
            <a:gdLst/>
            <a:ahLst/>
            <a:cxnLst/>
            <a:rect l="l" t="t" r="r" b="b"/>
            <a:pathLst>
              <a:path w="2295525">
                <a:moveTo>
                  <a:pt x="0" y="0"/>
                </a:moveTo>
                <a:lnTo>
                  <a:pt x="2295521" y="1"/>
                </a:lnTo>
              </a:path>
            </a:pathLst>
          </a:custGeom>
          <a:ln w="57150">
            <a:solidFill>
              <a:schemeClr val="bg1">
                <a:lumMod val="75000"/>
              </a:schemeClr>
            </a:solidFill>
          </a:ln>
        </p:spPr>
        <p:txBody>
          <a:bodyPr wrap="square" lIns="0" tIns="0" rIns="0" bIns="0" rtlCol="0"/>
          <a:lstStyle/>
          <a:p>
            <a:endParaRPr/>
          </a:p>
        </p:txBody>
      </p:sp>
      <p:sp>
        <p:nvSpPr>
          <p:cNvPr id="23" name="object 23"/>
          <p:cNvSpPr txBox="1">
            <a:spLocks noGrp="1"/>
          </p:cNvSpPr>
          <p:nvPr>
            <p:ph type="title"/>
          </p:nvPr>
        </p:nvSpPr>
        <p:spPr>
          <a:xfrm>
            <a:off x="1134484" y="34702"/>
            <a:ext cx="6763703" cy="935512"/>
          </a:xfrm>
          <a:prstGeom prst="rect">
            <a:avLst/>
          </a:prstGeom>
          <a:solidFill>
            <a:schemeClr val="bg2"/>
          </a:solidFill>
          <a:ln>
            <a:solidFill>
              <a:schemeClr val="bg1">
                <a:lumMod val="75000"/>
              </a:schemeClr>
            </a:solidFill>
          </a:ln>
        </p:spPr>
        <p:txBody>
          <a:bodyPr vert="horz" wrap="square" lIns="0" tIns="24764" rIns="0" bIns="0" rtlCol="0">
            <a:spAutoFit/>
          </a:bodyPr>
          <a:lstStyle/>
          <a:p>
            <a:pPr marL="1744504" marR="802958" indent="-936784">
              <a:lnSpc>
                <a:spcPts val="2250"/>
              </a:lnSpc>
              <a:spcBef>
                <a:spcPts val="194"/>
              </a:spcBef>
            </a:pPr>
            <a:r>
              <a:rPr sz="2100" b="1" spc="-4" dirty="0">
                <a:solidFill>
                  <a:srgbClr val="000000"/>
                </a:solidFill>
              </a:rPr>
              <a:t>Prinsip </a:t>
            </a:r>
            <a:r>
              <a:rPr sz="2100" b="1" spc="-15" dirty="0">
                <a:solidFill>
                  <a:srgbClr val="000000"/>
                </a:solidFill>
              </a:rPr>
              <a:t>Penyelenggaraan Pelayanan </a:t>
            </a:r>
            <a:r>
              <a:rPr sz="2100" b="1" spc="-8" dirty="0">
                <a:solidFill>
                  <a:srgbClr val="000000"/>
                </a:solidFill>
              </a:rPr>
              <a:t>Kebidanan  </a:t>
            </a:r>
            <a:r>
              <a:rPr sz="2100" b="1" spc="-15" dirty="0">
                <a:solidFill>
                  <a:srgbClr val="000000"/>
                </a:solidFill>
              </a:rPr>
              <a:t>Pada </a:t>
            </a:r>
            <a:r>
              <a:rPr sz="2100" b="1" spc="-4" dirty="0">
                <a:solidFill>
                  <a:srgbClr val="000000"/>
                </a:solidFill>
              </a:rPr>
              <a:t>Masa </a:t>
            </a:r>
            <a:r>
              <a:rPr sz="2100" b="1" spc="-11" dirty="0">
                <a:solidFill>
                  <a:srgbClr val="000000"/>
                </a:solidFill>
              </a:rPr>
              <a:t>Pandemi</a:t>
            </a:r>
            <a:r>
              <a:rPr sz="2100" b="1" spc="34" dirty="0">
                <a:solidFill>
                  <a:srgbClr val="000000"/>
                </a:solidFill>
              </a:rPr>
              <a:t> </a:t>
            </a:r>
            <a:r>
              <a:rPr sz="2100" b="1" dirty="0">
                <a:solidFill>
                  <a:srgbClr val="000000"/>
                </a:solidFill>
              </a:rPr>
              <a:t>Covid-19</a:t>
            </a:r>
            <a:endParaRPr sz="2100" dirty="0"/>
          </a:p>
        </p:txBody>
      </p:sp>
    </p:spTree>
    <p:extLst>
      <p:ext uri="{BB962C8B-B14F-4D97-AF65-F5344CB8AC3E}">
        <p14:creationId xmlns:p14="http://schemas.microsoft.com/office/powerpoint/2010/main" val="248196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6D1BA"/>
        </a:solidFill>
        <a:effectLst/>
      </p:bgPr>
    </p:bg>
    <p:spTree>
      <p:nvGrpSpPr>
        <p:cNvPr id="1" name="Shape 611"/>
        <p:cNvGrpSpPr/>
        <p:nvPr/>
      </p:nvGrpSpPr>
      <p:grpSpPr>
        <a:xfrm>
          <a:off x="0" y="0"/>
          <a:ext cx="0" cy="0"/>
          <a:chOff x="0" y="0"/>
          <a:chExt cx="0" cy="0"/>
        </a:xfrm>
      </p:grpSpPr>
      <p:sp>
        <p:nvSpPr>
          <p:cNvPr id="612" name="Google Shape;612;p42"/>
          <p:cNvSpPr txBox="1">
            <a:spLocks noGrp="1"/>
          </p:cNvSpPr>
          <p:nvPr>
            <p:ph type="title"/>
          </p:nvPr>
        </p:nvSpPr>
        <p:spPr>
          <a:xfrm>
            <a:off x="263695" y="339502"/>
            <a:ext cx="3857100" cy="63044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800" dirty="0" smtClean="0"/>
              <a:t>K</a:t>
            </a:r>
            <a:r>
              <a:rPr sz="2800" dirty="0" err="1" smtClean="0"/>
              <a:t>esimpulan</a:t>
            </a:r>
            <a:r>
              <a:rPr sz="2800" dirty="0" smtClean="0"/>
              <a:t> </a:t>
            </a:r>
            <a:endParaRPr sz="2800" dirty="0"/>
          </a:p>
        </p:txBody>
      </p:sp>
      <p:sp>
        <p:nvSpPr>
          <p:cNvPr id="613" name="Google Shape;613;p42"/>
          <p:cNvSpPr txBox="1">
            <a:spLocks noGrp="1"/>
          </p:cNvSpPr>
          <p:nvPr>
            <p:ph type="subTitle" idx="1"/>
          </p:nvPr>
        </p:nvSpPr>
        <p:spPr>
          <a:xfrm>
            <a:off x="3851920" y="359469"/>
            <a:ext cx="4680520" cy="1493100"/>
          </a:xfrm>
          <a:prstGeom prst="rect">
            <a:avLst/>
          </a:prstGeom>
        </p:spPr>
        <p:txBody>
          <a:bodyPr spcFirstLastPara="1" wrap="square" lIns="91425" tIns="91425" rIns="91425" bIns="91425" anchor="t" anchorCtr="0">
            <a:noAutofit/>
          </a:bodyPr>
          <a:lstStyle/>
          <a:p>
            <a:pPr marL="0" lvl="0" indent="0"/>
            <a:r>
              <a:rPr lang="id-ID" dirty="0">
                <a:effectLst>
                  <a:outerShdw blurRad="38100" dist="38100" dir="2700000" algn="tl">
                    <a:srgbClr val="000000">
                      <a:alpha val="43137"/>
                    </a:srgbClr>
                  </a:outerShdw>
                </a:effectLst>
              </a:rPr>
              <a:t>Pelayanan kesehatan ibu bersalin, di masa pandemi COVID-19 diselenggarakan dengan mempertimbangkan pencegahan penularan virus </a:t>
            </a:r>
            <a:r>
              <a:rPr lang="id-ID" dirty="0" smtClean="0">
                <a:effectLst>
                  <a:outerShdw blurRad="38100" dist="38100" dir="2700000" algn="tl">
                    <a:srgbClr val="000000">
                      <a:alpha val="43137"/>
                    </a:srgbClr>
                  </a:outerShdw>
                </a:effectLst>
              </a:rPr>
              <a:t>covid 19 </a:t>
            </a:r>
            <a:r>
              <a:rPr lang="id-ID" dirty="0">
                <a:effectLst>
                  <a:outerShdw blurRad="38100" dist="38100" dir="2700000" algn="tl">
                    <a:srgbClr val="000000">
                      <a:alpha val="43137"/>
                    </a:srgbClr>
                  </a:outerShdw>
                </a:effectLst>
              </a:rPr>
              <a:t>baik bagi ibu, bayi maupun tenaga kesehatan. Pembatasan kunjungan pemeriksaan ANC dan PNC diimbangi dengan tele komunikasi antara tenaga kesehatan dan ibu secara perorangan maupun dengan menyelenggarakan Kelas Ibu secara online. Ariestanti et al.,( 2020)Tenaga kesehatan harus memperkuat kemampuan ibu dan keluarga untuk memahami , untuk mengenali tanda bahaya dan menerapkan perawatan selama kehamilan dan pasca persalinan dalam kehidupan sehari-hari. Pelayanan kesehatan ibu dan bayi tetap harus berkualitas. Pelayanan ANC terpadu, Asuhan Persalinan </a:t>
            </a:r>
            <a:r>
              <a:rPr lang="id-ID" dirty="0" smtClean="0">
                <a:effectLst>
                  <a:outerShdw blurRad="38100" dist="38100" dir="2700000" algn="tl">
                    <a:srgbClr val="000000">
                      <a:alpha val="43137"/>
                    </a:srgbClr>
                  </a:outerShdw>
                </a:effectLst>
              </a:rPr>
              <a:t>Normal</a:t>
            </a:r>
            <a:r>
              <a:rPr lang="id-ID" dirty="0">
                <a:effectLst>
                  <a:outerShdw blurRad="38100" dist="38100" dir="2700000" algn="tl">
                    <a:srgbClr val="000000">
                      <a:alpha val="43137"/>
                    </a:srgbClr>
                  </a:outerShdw>
                </a:effectLst>
              </a:rPr>
              <a:t>.</a:t>
            </a:r>
            <a:endParaRPr dirty="0">
              <a:effectLst>
                <a:outerShdw blurRad="38100" dist="38100" dir="2700000" algn="tl">
                  <a:srgbClr val="000000">
                    <a:alpha val="43137"/>
                  </a:srgbClr>
                </a:outerShdw>
              </a:effectLst>
            </a:endParaRPr>
          </a:p>
        </p:txBody>
      </p:sp>
      <p:grpSp>
        <p:nvGrpSpPr>
          <p:cNvPr id="614" name="Google Shape;614;p42"/>
          <p:cNvGrpSpPr/>
          <p:nvPr/>
        </p:nvGrpSpPr>
        <p:grpSpPr>
          <a:xfrm>
            <a:off x="891723" y="1818508"/>
            <a:ext cx="2837160" cy="2612060"/>
            <a:chOff x="891723" y="1818508"/>
            <a:chExt cx="2837160" cy="2612060"/>
          </a:xfrm>
        </p:grpSpPr>
        <p:sp>
          <p:nvSpPr>
            <p:cNvPr id="615" name="Google Shape;615;p42"/>
            <p:cNvSpPr/>
            <p:nvPr/>
          </p:nvSpPr>
          <p:spPr>
            <a:xfrm>
              <a:off x="891723" y="2813128"/>
              <a:ext cx="2837160" cy="499814"/>
            </a:xfrm>
            <a:custGeom>
              <a:avLst/>
              <a:gdLst/>
              <a:ahLst/>
              <a:cxnLst/>
              <a:rect l="l" t="t" r="r" b="b"/>
              <a:pathLst>
                <a:path w="63642" h="11211" extrusionOk="0">
                  <a:moveTo>
                    <a:pt x="1" y="0"/>
                  </a:moveTo>
                  <a:lnTo>
                    <a:pt x="1" y="11211"/>
                  </a:lnTo>
                  <a:lnTo>
                    <a:pt x="63641" y="11211"/>
                  </a:lnTo>
                  <a:lnTo>
                    <a:pt x="63641" y="0"/>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2"/>
            <p:cNvSpPr/>
            <p:nvPr/>
          </p:nvSpPr>
          <p:spPr>
            <a:xfrm>
              <a:off x="973887" y="2899349"/>
              <a:ext cx="769941" cy="145785"/>
            </a:xfrm>
            <a:custGeom>
              <a:avLst/>
              <a:gdLst/>
              <a:ahLst/>
              <a:cxnLst/>
              <a:rect l="l" t="t" r="r" b="b"/>
              <a:pathLst>
                <a:path w="17271" h="3270" extrusionOk="0">
                  <a:moveTo>
                    <a:pt x="1" y="1"/>
                  </a:moveTo>
                  <a:lnTo>
                    <a:pt x="1" y="3269"/>
                  </a:lnTo>
                  <a:lnTo>
                    <a:pt x="17270" y="3269"/>
                  </a:lnTo>
                  <a:lnTo>
                    <a:pt x="17270" y="1"/>
                  </a:lnTo>
                  <a:close/>
                </a:path>
              </a:pathLst>
            </a:custGeom>
            <a:solidFill>
              <a:schemeClr val="lt2"/>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2"/>
            <p:cNvSpPr/>
            <p:nvPr/>
          </p:nvSpPr>
          <p:spPr>
            <a:xfrm>
              <a:off x="973887" y="3094573"/>
              <a:ext cx="769941" cy="145740"/>
            </a:xfrm>
            <a:custGeom>
              <a:avLst/>
              <a:gdLst/>
              <a:ahLst/>
              <a:cxnLst/>
              <a:rect l="l" t="t" r="r" b="b"/>
              <a:pathLst>
                <a:path w="17271" h="3269" extrusionOk="0">
                  <a:moveTo>
                    <a:pt x="1" y="0"/>
                  </a:moveTo>
                  <a:lnTo>
                    <a:pt x="1" y="3269"/>
                  </a:lnTo>
                  <a:lnTo>
                    <a:pt x="17270" y="3269"/>
                  </a:lnTo>
                  <a:lnTo>
                    <a:pt x="17270" y="0"/>
                  </a:lnTo>
                  <a:close/>
                </a:path>
              </a:pathLst>
            </a:custGeom>
            <a:solidFill>
              <a:schemeClr val="lt2"/>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2"/>
            <p:cNvSpPr/>
            <p:nvPr/>
          </p:nvSpPr>
          <p:spPr>
            <a:xfrm>
              <a:off x="1236295" y="2945224"/>
              <a:ext cx="251520" cy="27284"/>
            </a:xfrm>
            <a:custGeom>
              <a:avLst/>
              <a:gdLst/>
              <a:ahLst/>
              <a:cxnLst/>
              <a:rect l="l" t="t" r="r" b="b"/>
              <a:pathLst>
                <a:path w="5642" h="612" extrusionOk="0">
                  <a:moveTo>
                    <a:pt x="0" y="0"/>
                  </a:moveTo>
                  <a:lnTo>
                    <a:pt x="0" y="611"/>
                  </a:lnTo>
                  <a:lnTo>
                    <a:pt x="5641" y="611"/>
                  </a:lnTo>
                  <a:lnTo>
                    <a:pt x="5641" y="0"/>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2"/>
            <p:cNvSpPr/>
            <p:nvPr/>
          </p:nvSpPr>
          <p:spPr>
            <a:xfrm>
              <a:off x="1236295" y="3148116"/>
              <a:ext cx="251520" cy="27284"/>
            </a:xfrm>
            <a:custGeom>
              <a:avLst/>
              <a:gdLst/>
              <a:ahLst/>
              <a:cxnLst/>
              <a:rect l="l" t="t" r="r" b="b"/>
              <a:pathLst>
                <a:path w="5642" h="612" extrusionOk="0">
                  <a:moveTo>
                    <a:pt x="0" y="1"/>
                  </a:moveTo>
                  <a:lnTo>
                    <a:pt x="0" y="612"/>
                  </a:lnTo>
                  <a:lnTo>
                    <a:pt x="5641" y="612"/>
                  </a:lnTo>
                  <a:lnTo>
                    <a:pt x="5641" y="1"/>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2"/>
            <p:cNvSpPr/>
            <p:nvPr/>
          </p:nvSpPr>
          <p:spPr>
            <a:xfrm>
              <a:off x="1925394" y="2899349"/>
              <a:ext cx="769897" cy="145785"/>
            </a:xfrm>
            <a:custGeom>
              <a:avLst/>
              <a:gdLst/>
              <a:ahLst/>
              <a:cxnLst/>
              <a:rect l="l" t="t" r="r" b="b"/>
              <a:pathLst>
                <a:path w="17270" h="3270" extrusionOk="0">
                  <a:moveTo>
                    <a:pt x="0" y="1"/>
                  </a:moveTo>
                  <a:lnTo>
                    <a:pt x="0" y="3269"/>
                  </a:lnTo>
                  <a:lnTo>
                    <a:pt x="17270" y="3269"/>
                  </a:lnTo>
                  <a:lnTo>
                    <a:pt x="17270" y="1"/>
                  </a:lnTo>
                  <a:close/>
                </a:path>
              </a:pathLst>
            </a:custGeom>
            <a:solidFill>
              <a:schemeClr val="lt2"/>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2"/>
            <p:cNvSpPr/>
            <p:nvPr/>
          </p:nvSpPr>
          <p:spPr>
            <a:xfrm>
              <a:off x="1925394" y="3094573"/>
              <a:ext cx="769897" cy="145740"/>
            </a:xfrm>
            <a:custGeom>
              <a:avLst/>
              <a:gdLst/>
              <a:ahLst/>
              <a:cxnLst/>
              <a:rect l="l" t="t" r="r" b="b"/>
              <a:pathLst>
                <a:path w="17270" h="3269" extrusionOk="0">
                  <a:moveTo>
                    <a:pt x="0" y="0"/>
                  </a:moveTo>
                  <a:lnTo>
                    <a:pt x="0" y="3269"/>
                  </a:lnTo>
                  <a:lnTo>
                    <a:pt x="17270" y="3269"/>
                  </a:lnTo>
                  <a:lnTo>
                    <a:pt x="17270" y="0"/>
                  </a:lnTo>
                  <a:close/>
                </a:path>
              </a:pathLst>
            </a:custGeom>
            <a:solidFill>
              <a:schemeClr val="lt2"/>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2"/>
            <p:cNvSpPr/>
            <p:nvPr/>
          </p:nvSpPr>
          <p:spPr>
            <a:xfrm>
              <a:off x="2187758" y="2945224"/>
              <a:ext cx="251520" cy="27284"/>
            </a:xfrm>
            <a:custGeom>
              <a:avLst/>
              <a:gdLst/>
              <a:ahLst/>
              <a:cxnLst/>
              <a:rect l="l" t="t" r="r" b="b"/>
              <a:pathLst>
                <a:path w="5642" h="612" extrusionOk="0">
                  <a:moveTo>
                    <a:pt x="1" y="0"/>
                  </a:moveTo>
                  <a:lnTo>
                    <a:pt x="1" y="611"/>
                  </a:lnTo>
                  <a:lnTo>
                    <a:pt x="5642" y="611"/>
                  </a:lnTo>
                  <a:lnTo>
                    <a:pt x="5642" y="0"/>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2"/>
            <p:cNvSpPr/>
            <p:nvPr/>
          </p:nvSpPr>
          <p:spPr>
            <a:xfrm>
              <a:off x="2187758" y="3148116"/>
              <a:ext cx="251520" cy="27284"/>
            </a:xfrm>
            <a:custGeom>
              <a:avLst/>
              <a:gdLst/>
              <a:ahLst/>
              <a:cxnLst/>
              <a:rect l="l" t="t" r="r" b="b"/>
              <a:pathLst>
                <a:path w="5642" h="612" extrusionOk="0">
                  <a:moveTo>
                    <a:pt x="1" y="1"/>
                  </a:moveTo>
                  <a:lnTo>
                    <a:pt x="1" y="612"/>
                  </a:lnTo>
                  <a:lnTo>
                    <a:pt x="5642" y="612"/>
                  </a:lnTo>
                  <a:lnTo>
                    <a:pt x="5642" y="1"/>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2"/>
            <p:cNvSpPr/>
            <p:nvPr/>
          </p:nvSpPr>
          <p:spPr>
            <a:xfrm>
              <a:off x="2844625" y="2899349"/>
              <a:ext cx="769941" cy="145785"/>
            </a:xfrm>
            <a:custGeom>
              <a:avLst/>
              <a:gdLst/>
              <a:ahLst/>
              <a:cxnLst/>
              <a:rect l="l" t="t" r="r" b="b"/>
              <a:pathLst>
                <a:path w="17271" h="3270" extrusionOk="0">
                  <a:moveTo>
                    <a:pt x="1" y="1"/>
                  </a:moveTo>
                  <a:lnTo>
                    <a:pt x="1" y="3269"/>
                  </a:lnTo>
                  <a:lnTo>
                    <a:pt x="17270" y="3269"/>
                  </a:lnTo>
                  <a:lnTo>
                    <a:pt x="17270" y="1"/>
                  </a:lnTo>
                  <a:close/>
                </a:path>
              </a:pathLst>
            </a:custGeom>
            <a:solidFill>
              <a:schemeClr val="lt2"/>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2"/>
            <p:cNvSpPr/>
            <p:nvPr/>
          </p:nvSpPr>
          <p:spPr>
            <a:xfrm>
              <a:off x="2844625" y="3094573"/>
              <a:ext cx="769941" cy="145740"/>
            </a:xfrm>
            <a:custGeom>
              <a:avLst/>
              <a:gdLst/>
              <a:ahLst/>
              <a:cxnLst/>
              <a:rect l="l" t="t" r="r" b="b"/>
              <a:pathLst>
                <a:path w="17271" h="3269" extrusionOk="0">
                  <a:moveTo>
                    <a:pt x="1" y="0"/>
                  </a:moveTo>
                  <a:lnTo>
                    <a:pt x="1" y="3269"/>
                  </a:lnTo>
                  <a:lnTo>
                    <a:pt x="17270" y="3269"/>
                  </a:lnTo>
                  <a:lnTo>
                    <a:pt x="17270" y="0"/>
                  </a:lnTo>
                  <a:close/>
                </a:path>
              </a:pathLst>
            </a:custGeom>
            <a:solidFill>
              <a:schemeClr val="lt2"/>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2"/>
            <p:cNvSpPr/>
            <p:nvPr/>
          </p:nvSpPr>
          <p:spPr>
            <a:xfrm>
              <a:off x="3107479" y="2945224"/>
              <a:ext cx="251520" cy="27284"/>
            </a:xfrm>
            <a:custGeom>
              <a:avLst/>
              <a:gdLst/>
              <a:ahLst/>
              <a:cxnLst/>
              <a:rect l="l" t="t" r="r" b="b"/>
              <a:pathLst>
                <a:path w="5642" h="612" extrusionOk="0">
                  <a:moveTo>
                    <a:pt x="0" y="0"/>
                  </a:moveTo>
                  <a:lnTo>
                    <a:pt x="0" y="611"/>
                  </a:lnTo>
                  <a:lnTo>
                    <a:pt x="5641" y="611"/>
                  </a:lnTo>
                  <a:lnTo>
                    <a:pt x="5641" y="0"/>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2"/>
            <p:cNvSpPr/>
            <p:nvPr/>
          </p:nvSpPr>
          <p:spPr>
            <a:xfrm>
              <a:off x="3107479" y="3148116"/>
              <a:ext cx="251520" cy="27284"/>
            </a:xfrm>
            <a:custGeom>
              <a:avLst/>
              <a:gdLst/>
              <a:ahLst/>
              <a:cxnLst/>
              <a:rect l="l" t="t" r="r" b="b"/>
              <a:pathLst>
                <a:path w="5642" h="612" extrusionOk="0">
                  <a:moveTo>
                    <a:pt x="0" y="1"/>
                  </a:moveTo>
                  <a:lnTo>
                    <a:pt x="0" y="612"/>
                  </a:lnTo>
                  <a:lnTo>
                    <a:pt x="5641" y="612"/>
                  </a:lnTo>
                  <a:lnTo>
                    <a:pt x="5641" y="1"/>
                  </a:lnTo>
                  <a:close/>
                </a:path>
              </a:pathLst>
            </a:custGeom>
            <a:solidFill>
              <a:srgbClr val="EBC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2"/>
            <p:cNvSpPr/>
            <p:nvPr/>
          </p:nvSpPr>
          <p:spPr>
            <a:xfrm>
              <a:off x="891723" y="3312890"/>
              <a:ext cx="2837160" cy="45"/>
            </a:xfrm>
            <a:custGeom>
              <a:avLst/>
              <a:gdLst/>
              <a:ahLst/>
              <a:cxnLst/>
              <a:rect l="l" t="t" r="r" b="b"/>
              <a:pathLst>
                <a:path w="63642" h="1" fill="none" extrusionOk="0">
                  <a:moveTo>
                    <a:pt x="1" y="1"/>
                  </a:moveTo>
                  <a:lnTo>
                    <a:pt x="63641" y="1"/>
                  </a:lnTo>
                </a:path>
              </a:pathLst>
            </a:custGeom>
            <a:noFill/>
            <a:ln w="3300" cap="flat"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2"/>
            <p:cNvSpPr/>
            <p:nvPr/>
          </p:nvSpPr>
          <p:spPr>
            <a:xfrm>
              <a:off x="980708" y="1818508"/>
              <a:ext cx="808949" cy="774933"/>
            </a:xfrm>
            <a:custGeom>
              <a:avLst/>
              <a:gdLst/>
              <a:ahLst/>
              <a:cxnLst/>
              <a:rect l="l" t="t" r="r" b="b"/>
              <a:pathLst>
                <a:path w="18146" h="17382" extrusionOk="0">
                  <a:moveTo>
                    <a:pt x="1" y="0"/>
                  </a:moveTo>
                  <a:lnTo>
                    <a:pt x="1" y="17382"/>
                  </a:lnTo>
                  <a:lnTo>
                    <a:pt x="18146" y="17382"/>
                  </a:lnTo>
                  <a:lnTo>
                    <a:pt x="1814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2"/>
            <p:cNvSpPr/>
            <p:nvPr/>
          </p:nvSpPr>
          <p:spPr>
            <a:xfrm>
              <a:off x="1017488" y="1852569"/>
              <a:ext cx="355927" cy="696379"/>
            </a:xfrm>
            <a:custGeom>
              <a:avLst/>
              <a:gdLst/>
              <a:ahLst/>
              <a:cxnLst/>
              <a:rect l="l" t="t" r="r" b="b"/>
              <a:pathLst>
                <a:path w="7984" h="15620" extrusionOk="0">
                  <a:moveTo>
                    <a:pt x="0" y="0"/>
                  </a:moveTo>
                  <a:lnTo>
                    <a:pt x="0" y="15620"/>
                  </a:lnTo>
                  <a:lnTo>
                    <a:pt x="7983" y="15620"/>
                  </a:lnTo>
                  <a:lnTo>
                    <a:pt x="7983" y="0"/>
                  </a:lnTo>
                  <a:close/>
                </a:path>
              </a:pathLst>
            </a:custGeom>
            <a:solidFill>
              <a:srgbClr val="EBC3B8"/>
            </a:solid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2"/>
            <p:cNvSpPr/>
            <p:nvPr/>
          </p:nvSpPr>
          <p:spPr>
            <a:xfrm>
              <a:off x="1402897" y="1852569"/>
              <a:ext cx="355927" cy="696379"/>
            </a:xfrm>
            <a:custGeom>
              <a:avLst/>
              <a:gdLst/>
              <a:ahLst/>
              <a:cxnLst/>
              <a:rect l="l" t="t" r="r" b="b"/>
              <a:pathLst>
                <a:path w="7984" h="15620" extrusionOk="0">
                  <a:moveTo>
                    <a:pt x="0" y="0"/>
                  </a:moveTo>
                  <a:lnTo>
                    <a:pt x="0" y="15620"/>
                  </a:lnTo>
                  <a:lnTo>
                    <a:pt x="7983" y="15620"/>
                  </a:lnTo>
                  <a:lnTo>
                    <a:pt x="7983" y="0"/>
                  </a:lnTo>
                  <a:close/>
                </a:path>
              </a:pathLst>
            </a:custGeom>
            <a:solidFill>
              <a:srgbClr val="EBC3B8"/>
            </a:solid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2"/>
            <p:cNvSpPr/>
            <p:nvPr/>
          </p:nvSpPr>
          <p:spPr>
            <a:xfrm>
              <a:off x="1293047" y="2130358"/>
              <a:ext cx="32231" cy="143957"/>
            </a:xfrm>
            <a:custGeom>
              <a:avLst/>
              <a:gdLst/>
              <a:ahLst/>
              <a:cxnLst/>
              <a:rect l="l" t="t" r="r" b="b"/>
              <a:pathLst>
                <a:path w="723" h="3229" extrusionOk="0">
                  <a:moveTo>
                    <a:pt x="0" y="1"/>
                  </a:moveTo>
                  <a:lnTo>
                    <a:pt x="0" y="3229"/>
                  </a:lnTo>
                  <a:lnTo>
                    <a:pt x="723" y="3229"/>
                  </a:lnTo>
                  <a:lnTo>
                    <a:pt x="7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2"/>
            <p:cNvSpPr/>
            <p:nvPr/>
          </p:nvSpPr>
          <p:spPr>
            <a:xfrm>
              <a:off x="1443734" y="2130358"/>
              <a:ext cx="32276" cy="143957"/>
            </a:xfrm>
            <a:custGeom>
              <a:avLst/>
              <a:gdLst/>
              <a:ahLst/>
              <a:cxnLst/>
              <a:rect l="l" t="t" r="r" b="b"/>
              <a:pathLst>
                <a:path w="724" h="3229" extrusionOk="0">
                  <a:moveTo>
                    <a:pt x="1" y="1"/>
                  </a:moveTo>
                  <a:lnTo>
                    <a:pt x="1" y="3229"/>
                  </a:lnTo>
                  <a:lnTo>
                    <a:pt x="724" y="3229"/>
                  </a:lnTo>
                  <a:lnTo>
                    <a:pt x="72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2"/>
            <p:cNvSpPr/>
            <p:nvPr/>
          </p:nvSpPr>
          <p:spPr>
            <a:xfrm>
              <a:off x="1906314" y="1818508"/>
              <a:ext cx="809394" cy="774933"/>
            </a:xfrm>
            <a:custGeom>
              <a:avLst/>
              <a:gdLst/>
              <a:ahLst/>
              <a:cxnLst/>
              <a:rect l="l" t="t" r="r" b="b"/>
              <a:pathLst>
                <a:path w="18156" h="17382" extrusionOk="0">
                  <a:moveTo>
                    <a:pt x="1" y="0"/>
                  </a:moveTo>
                  <a:lnTo>
                    <a:pt x="1" y="17382"/>
                  </a:lnTo>
                  <a:lnTo>
                    <a:pt x="18156" y="17382"/>
                  </a:lnTo>
                  <a:lnTo>
                    <a:pt x="181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2"/>
            <p:cNvSpPr/>
            <p:nvPr/>
          </p:nvSpPr>
          <p:spPr>
            <a:xfrm>
              <a:off x="1943093" y="1852569"/>
              <a:ext cx="355927" cy="696379"/>
            </a:xfrm>
            <a:custGeom>
              <a:avLst/>
              <a:gdLst/>
              <a:ahLst/>
              <a:cxnLst/>
              <a:rect l="l" t="t" r="r" b="b"/>
              <a:pathLst>
                <a:path w="7984" h="15620" extrusionOk="0">
                  <a:moveTo>
                    <a:pt x="0" y="0"/>
                  </a:moveTo>
                  <a:lnTo>
                    <a:pt x="0" y="15620"/>
                  </a:lnTo>
                  <a:lnTo>
                    <a:pt x="7983" y="15620"/>
                  </a:lnTo>
                  <a:lnTo>
                    <a:pt x="7983" y="0"/>
                  </a:lnTo>
                  <a:close/>
                </a:path>
              </a:pathLst>
            </a:custGeom>
            <a:solidFill>
              <a:srgbClr val="EBC3B8"/>
            </a:solid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2"/>
            <p:cNvSpPr/>
            <p:nvPr/>
          </p:nvSpPr>
          <p:spPr>
            <a:xfrm>
              <a:off x="2328502" y="1852569"/>
              <a:ext cx="355927" cy="696379"/>
            </a:xfrm>
            <a:custGeom>
              <a:avLst/>
              <a:gdLst/>
              <a:ahLst/>
              <a:cxnLst/>
              <a:rect l="l" t="t" r="r" b="b"/>
              <a:pathLst>
                <a:path w="7984" h="15620" extrusionOk="0">
                  <a:moveTo>
                    <a:pt x="0" y="0"/>
                  </a:moveTo>
                  <a:lnTo>
                    <a:pt x="0" y="15620"/>
                  </a:lnTo>
                  <a:lnTo>
                    <a:pt x="7983" y="15620"/>
                  </a:lnTo>
                  <a:lnTo>
                    <a:pt x="7983" y="0"/>
                  </a:lnTo>
                  <a:close/>
                </a:path>
              </a:pathLst>
            </a:custGeom>
            <a:solidFill>
              <a:srgbClr val="EBC3B8"/>
            </a:solid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2"/>
            <p:cNvSpPr/>
            <p:nvPr/>
          </p:nvSpPr>
          <p:spPr>
            <a:xfrm>
              <a:off x="2218653" y="2130358"/>
              <a:ext cx="32276" cy="143957"/>
            </a:xfrm>
            <a:custGeom>
              <a:avLst/>
              <a:gdLst/>
              <a:ahLst/>
              <a:cxnLst/>
              <a:rect l="l" t="t" r="r" b="b"/>
              <a:pathLst>
                <a:path w="724" h="3229" extrusionOk="0">
                  <a:moveTo>
                    <a:pt x="0" y="1"/>
                  </a:moveTo>
                  <a:lnTo>
                    <a:pt x="0" y="3229"/>
                  </a:lnTo>
                  <a:lnTo>
                    <a:pt x="723" y="3229"/>
                  </a:lnTo>
                  <a:lnTo>
                    <a:pt x="7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2"/>
            <p:cNvSpPr/>
            <p:nvPr/>
          </p:nvSpPr>
          <p:spPr>
            <a:xfrm>
              <a:off x="2369339" y="2130358"/>
              <a:ext cx="32276" cy="143957"/>
            </a:xfrm>
            <a:custGeom>
              <a:avLst/>
              <a:gdLst/>
              <a:ahLst/>
              <a:cxnLst/>
              <a:rect l="l" t="t" r="r" b="b"/>
              <a:pathLst>
                <a:path w="724" h="3229" extrusionOk="0">
                  <a:moveTo>
                    <a:pt x="1" y="1"/>
                  </a:moveTo>
                  <a:lnTo>
                    <a:pt x="1" y="3229"/>
                  </a:lnTo>
                  <a:lnTo>
                    <a:pt x="724" y="3229"/>
                  </a:lnTo>
                  <a:lnTo>
                    <a:pt x="72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2"/>
            <p:cNvSpPr/>
            <p:nvPr/>
          </p:nvSpPr>
          <p:spPr>
            <a:xfrm>
              <a:off x="2833747" y="1818508"/>
              <a:ext cx="809394" cy="774933"/>
            </a:xfrm>
            <a:custGeom>
              <a:avLst/>
              <a:gdLst/>
              <a:ahLst/>
              <a:cxnLst/>
              <a:rect l="l" t="t" r="r" b="b"/>
              <a:pathLst>
                <a:path w="18156" h="17382" extrusionOk="0">
                  <a:moveTo>
                    <a:pt x="0" y="0"/>
                  </a:moveTo>
                  <a:lnTo>
                    <a:pt x="0" y="17382"/>
                  </a:lnTo>
                  <a:lnTo>
                    <a:pt x="18156" y="17382"/>
                  </a:lnTo>
                  <a:lnTo>
                    <a:pt x="181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2"/>
            <p:cNvSpPr/>
            <p:nvPr/>
          </p:nvSpPr>
          <p:spPr>
            <a:xfrm>
              <a:off x="2870973" y="1852569"/>
              <a:ext cx="355927" cy="696379"/>
            </a:xfrm>
            <a:custGeom>
              <a:avLst/>
              <a:gdLst/>
              <a:ahLst/>
              <a:cxnLst/>
              <a:rect l="l" t="t" r="r" b="b"/>
              <a:pathLst>
                <a:path w="7984" h="15620" extrusionOk="0">
                  <a:moveTo>
                    <a:pt x="0" y="0"/>
                  </a:moveTo>
                  <a:lnTo>
                    <a:pt x="0" y="15620"/>
                  </a:lnTo>
                  <a:lnTo>
                    <a:pt x="7983" y="15620"/>
                  </a:lnTo>
                  <a:lnTo>
                    <a:pt x="7983" y="0"/>
                  </a:lnTo>
                  <a:close/>
                </a:path>
              </a:pathLst>
            </a:custGeom>
            <a:solidFill>
              <a:srgbClr val="EBC3B8"/>
            </a:solid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2"/>
            <p:cNvSpPr/>
            <p:nvPr/>
          </p:nvSpPr>
          <p:spPr>
            <a:xfrm>
              <a:off x="3255891" y="1852569"/>
              <a:ext cx="355927" cy="696379"/>
            </a:xfrm>
            <a:custGeom>
              <a:avLst/>
              <a:gdLst/>
              <a:ahLst/>
              <a:cxnLst/>
              <a:rect l="l" t="t" r="r" b="b"/>
              <a:pathLst>
                <a:path w="7984" h="15620" extrusionOk="0">
                  <a:moveTo>
                    <a:pt x="1" y="0"/>
                  </a:moveTo>
                  <a:lnTo>
                    <a:pt x="1" y="15620"/>
                  </a:lnTo>
                  <a:lnTo>
                    <a:pt x="7984" y="15620"/>
                  </a:lnTo>
                  <a:lnTo>
                    <a:pt x="7984" y="0"/>
                  </a:lnTo>
                  <a:close/>
                </a:path>
              </a:pathLst>
            </a:custGeom>
            <a:solidFill>
              <a:srgbClr val="EBC3B8"/>
            </a:solidFill>
            <a:ln w="3300" cap="rnd" cmpd="sng">
              <a:solidFill>
                <a:schemeClr val="dk1"/>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2"/>
            <p:cNvSpPr/>
            <p:nvPr/>
          </p:nvSpPr>
          <p:spPr>
            <a:xfrm>
              <a:off x="3146042" y="2130358"/>
              <a:ext cx="32276" cy="143957"/>
            </a:xfrm>
            <a:custGeom>
              <a:avLst/>
              <a:gdLst/>
              <a:ahLst/>
              <a:cxnLst/>
              <a:rect l="l" t="t" r="r" b="b"/>
              <a:pathLst>
                <a:path w="724" h="3229" extrusionOk="0">
                  <a:moveTo>
                    <a:pt x="1" y="1"/>
                  </a:moveTo>
                  <a:lnTo>
                    <a:pt x="1" y="3229"/>
                  </a:lnTo>
                  <a:lnTo>
                    <a:pt x="724" y="3229"/>
                  </a:lnTo>
                  <a:lnTo>
                    <a:pt x="724" y="1"/>
                  </a:lnTo>
                  <a:close/>
                </a:path>
              </a:pathLst>
            </a:custGeom>
            <a:solidFill>
              <a:srgbClr val="DBF1FF"/>
            </a:solid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2"/>
            <p:cNvSpPr/>
            <p:nvPr/>
          </p:nvSpPr>
          <p:spPr>
            <a:xfrm>
              <a:off x="3296773" y="2130358"/>
              <a:ext cx="32276" cy="143957"/>
            </a:xfrm>
            <a:custGeom>
              <a:avLst/>
              <a:gdLst/>
              <a:ahLst/>
              <a:cxnLst/>
              <a:rect l="l" t="t" r="r" b="b"/>
              <a:pathLst>
                <a:path w="724" h="3229" extrusionOk="0">
                  <a:moveTo>
                    <a:pt x="0" y="1"/>
                  </a:moveTo>
                  <a:lnTo>
                    <a:pt x="0" y="3229"/>
                  </a:lnTo>
                  <a:lnTo>
                    <a:pt x="723" y="3229"/>
                  </a:lnTo>
                  <a:lnTo>
                    <a:pt x="7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2"/>
            <p:cNvSpPr/>
            <p:nvPr/>
          </p:nvSpPr>
          <p:spPr>
            <a:xfrm>
              <a:off x="2717522" y="3790450"/>
              <a:ext cx="584711" cy="640116"/>
            </a:xfrm>
            <a:custGeom>
              <a:avLst/>
              <a:gdLst/>
              <a:ahLst/>
              <a:cxnLst/>
              <a:rect l="l" t="t" r="r" b="b"/>
              <a:pathLst>
                <a:path w="13116" h="14358" extrusionOk="0">
                  <a:moveTo>
                    <a:pt x="1" y="1"/>
                  </a:moveTo>
                  <a:lnTo>
                    <a:pt x="1314" y="14358"/>
                  </a:lnTo>
                  <a:lnTo>
                    <a:pt x="6283" y="14358"/>
                  </a:lnTo>
                  <a:lnTo>
                    <a:pt x="6507" y="1498"/>
                  </a:lnTo>
                  <a:lnTo>
                    <a:pt x="7607" y="14358"/>
                  </a:lnTo>
                  <a:lnTo>
                    <a:pt x="13116" y="14358"/>
                  </a:lnTo>
                  <a:lnTo>
                    <a:pt x="13116" y="897"/>
                  </a:lnTo>
                  <a:lnTo>
                    <a:pt x="1" y="1"/>
                  </a:lnTo>
                  <a:close/>
                </a:path>
              </a:pathLst>
            </a:custGeom>
            <a:solidFill>
              <a:srgbClr val="273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2"/>
            <p:cNvSpPr/>
            <p:nvPr/>
          </p:nvSpPr>
          <p:spPr>
            <a:xfrm>
              <a:off x="2867763" y="2201198"/>
              <a:ext cx="328243" cy="611315"/>
            </a:xfrm>
            <a:custGeom>
              <a:avLst/>
              <a:gdLst/>
              <a:ahLst/>
              <a:cxnLst/>
              <a:rect l="l" t="t" r="r" b="b"/>
              <a:pathLst>
                <a:path w="7363" h="13712" extrusionOk="0">
                  <a:moveTo>
                    <a:pt x="3721" y="1"/>
                  </a:moveTo>
                  <a:cubicBezTo>
                    <a:pt x="3213" y="1"/>
                    <a:pt x="2709" y="128"/>
                    <a:pt x="2282" y="397"/>
                  </a:cubicBezTo>
                  <a:cubicBezTo>
                    <a:pt x="1559" y="845"/>
                    <a:pt x="1090" y="1609"/>
                    <a:pt x="765" y="2383"/>
                  </a:cubicBezTo>
                  <a:cubicBezTo>
                    <a:pt x="378" y="3279"/>
                    <a:pt x="144" y="4236"/>
                    <a:pt x="72" y="5214"/>
                  </a:cubicBezTo>
                  <a:cubicBezTo>
                    <a:pt x="1" y="6099"/>
                    <a:pt x="62" y="7087"/>
                    <a:pt x="592" y="7820"/>
                  </a:cubicBezTo>
                  <a:cubicBezTo>
                    <a:pt x="935" y="8291"/>
                    <a:pt x="1553" y="8641"/>
                    <a:pt x="2132" y="8641"/>
                  </a:cubicBezTo>
                  <a:cubicBezTo>
                    <a:pt x="2341" y="8641"/>
                    <a:pt x="2546" y="8595"/>
                    <a:pt x="2730" y="8492"/>
                  </a:cubicBezTo>
                  <a:cubicBezTo>
                    <a:pt x="2740" y="8686"/>
                    <a:pt x="2750" y="8879"/>
                    <a:pt x="2771" y="9073"/>
                  </a:cubicBezTo>
                  <a:cubicBezTo>
                    <a:pt x="2801" y="9429"/>
                    <a:pt x="2618" y="9765"/>
                    <a:pt x="2302" y="9938"/>
                  </a:cubicBezTo>
                  <a:lnTo>
                    <a:pt x="1396" y="10396"/>
                  </a:lnTo>
                  <a:cubicBezTo>
                    <a:pt x="1264" y="11425"/>
                    <a:pt x="1223" y="12463"/>
                    <a:pt x="1508" y="13451"/>
                  </a:cubicBezTo>
                  <a:cubicBezTo>
                    <a:pt x="1539" y="13543"/>
                    <a:pt x="1589" y="13624"/>
                    <a:pt x="1671" y="13675"/>
                  </a:cubicBezTo>
                  <a:cubicBezTo>
                    <a:pt x="1715" y="13701"/>
                    <a:pt x="1757" y="13711"/>
                    <a:pt x="1796" y="13711"/>
                  </a:cubicBezTo>
                  <a:cubicBezTo>
                    <a:pt x="1881" y="13711"/>
                    <a:pt x="1954" y="13660"/>
                    <a:pt x="2017" y="13604"/>
                  </a:cubicBezTo>
                  <a:cubicBezTo>
                    <a:pt x="3656" y="12351"/>
                    <a:pt x="5072" y="11028"/>
                    <a:pt x="6334" y="9399"/>
                  </a:cubicBezTo>
                  <a:cubicBezTo>
                    <a:pt x="6019" y="9134"/>
                    <a:pt x="5713" y="9083"/>
                    <a:pt x="5377" y="8910"/>
                  </a:cubicBezTo>
                  <a:cubicBezTo>
                    <a:pt x="5326" y="8889"/>
                    <a:pt x="5275" y="8207"/>
                    <a:pt x="5438" y="7881"/>
                  </a:cubicBezTo>
                  <a:cubicBezTo>
                    <a:pt x="6508" y="7230"/>
                    <a:pt x="7200" y="6099"/>
                    <a:pt x="7271" y="4847"/>
                  </a:cubicBezTo>
                  <a:cubicBezTo>
                    <a:pt x="7363" y="3931"/>
                    <a:pt x="7210" y="2994"/>
                    <a:pt x="6833" y="2149"/>
                  </a:cubicBezTo>
                  <a:cubicBezTo>
                    <a:pt x="6457" y="1304"/>
                    <a:pt x="5774" y="621"/>
                    <a:pt x="4929" y="245"/>
                  </a:cubicBezTo>
                  <a:cubicBezTo>
                    <a:pt x="4550" y="85"/>
                    <a:pt x="4134" y="1"/>
                    <a:pt x="3721" y="1"/>
                  </a:cubicBezTo>
                  <a:close/>
                </a:path>
              </a:pathLst>
            </a:custGeom>
            <a:solidFill>
              <a:srgbClr val="B383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2"/>
            <p:cNvSpPr/>
            <p:nvPr/>
          </p:nvSpPr>
          <p:spPr>
            <a:xfrm>
              <a:off x="2898658" y="2184168"/>
              <a:ext cx="316875" cy="343464"/>
            </a:xfrm>
            <a:custGeom>
              <a:avLst/>
              <a:gdLst/>
              <a:ahLst/>
              <a:cxnLst/>
              <a:rect l="l" t="t" r="r" b="b"/>
              <a:pathLst>
                <a:path w="7108" h="7704" extrusionOk="0">
                  <a:moveTo>
                    <a:pt x="2800" y="1"/>
                  </a:moveTo>
                  <a:cubicBezTo>
                    <a:pt x="2416" y="1"/>
                    <a:pt x="2035" y="58"/>
                    <a:pt x="1670" y="189"/>
                  </a:cubicBezTo>
                  <a:cubicBezTo>
                    <a:pt x="764" y="504"/>
                    <a:pt x="0" y="1380"/>
                    <a:pt x="11" y="2337"/>
                  </a:cubicBezTo>
                  <a:cubicBezTo>
                    <a:pt x="489" y="2276"/>
                    <a:pt x="784" y="1798"/>
                    <a:pt x="1171" y="1523"/>
                  </a:cubicBezTo>
                  <a:cubicBezTo>
                    <a:pt x="1461" y="1311"/>
                    <a:pt x="1791" y="1213"/>
                    <a:pt x="2115" y="1213"/>
                  </a:cubicBezTo>
                  <a:cubicBezTo>
                    <a:pt x="2759" y="1213"/>
                    <a:pt x="3381" y="1602"/>
                    <a:pt x="3625" y="2266"/>
                  </a:cubicBezTo>
                  <a:cubicBezTo>
                    <a:pt x="3727" y="2531"/>
                    <a:pt x="3768" y="2857"/>
                    <a:pt x="3992" y="3030"/>
                  </a:cubicBezTo>
                  <a:cubicBezTo>
                    <a:pt x="4257" y="3233"/>
                    <a:pt x="4644" y="3162"/>
                    <a:pt x="4959" y="3254"/>
                  </a:cubicBezTo>
                  <a:cubicBezTo>
                    <a:pt x="5407" y="3437"/>
                    <a:pt x="5611" y="3946"/>
                    <a:pt x="5417" y="4384"/>
                  </a:cubicBezTo>
                  <a:cubicBezTo>
                    <a:pt x="5662" y="4425"/>
                    <a:pt x="5876" y="4567"/>
                    <a:pt x="6008" y="4781"/>
                  </a:cubicBezTo>
                  <a:cubicBezTo>
                    <a:pt x="6130" y="5005"/>
                    <a:pt x="6201" y="5249"/>
                    <a:pt x="6222" y="5494"/>
                  </a:cubicBezTo>
                  <a:cubicBezTo>
                    <a:pt x="6273" y="6268"/>
                    <a:pt x="5998" y="7031"/>
                    <a:pt x="5458" y="7581"/>
                  </a:cubicBezTo>
                  <a:lnTo>
                    <a:pt x="5468" y="7703"/>
                  </a:lnTo>
                  <a:cubicBezTo>
                    <a:pt x="6059" y="7388"/>
                    <a:pt x="6517" y="6868"/>
                    <a:pt x="6762" y="6247"/>
                  </a:cubicBezTo>
                  <a:cubicBezTo>
                    <a:pt x="6996" y="5626"/>
                    <a:pt x="7108" y="4964"/>
                    <a:pt x="7098" y="4302"/>
                  </a:cubicBezTo>
                  <a:cubicBezTo>
                    <a:pt x="7098" y="3325"/>
                    <a:pt x="6914" y="2307"/>
                    <a:pt x="6313" y="1543"/>
                  </a:cubicBezTo>
                  <a:cubicBezTo>
                    <a:pt x="5855" y="963"/>
                    <a:pt x="5183" y="576"/>
                    <a:pt x="4491" y="321"/>
                  </a:cubicBezTo>
                  <a:cubicBezTo>
                    <a:pt x="3949" y="126"/>
                    <a:pt x="3371" y="1"/>
                    <a:pt x="280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2"/>
            <p:cNvSpPr/>
            <p:nvPr/>
          </p:nvSpPr>
          <p:spPr>
            <a:xfrm>
              <a:off x="2717525" y="2605650"/>
              <a:ext cx="636469" cy="696368"/>
            </a:xfrm>
            <a:custGeom>
              <a:avLst/>
              <a:gdLst/>
              <a:ahLst/>
              <a:cxnLst/>
              <a:rect l="l" t="t" r="r" b="b"/>
              <a:pathLst>
                <a:path w="14277" h="15122" extrusionOk="0">
                  <a:moveTo>
                    <a:pt x="9399" y="1"/>
                  </a:moveTo>
                  <a:lnTo>
                    <a:pt x="5204" y="4349"/>
                  </a:lnTo>
                  <a:lnTo>
                    <a:pt x="5204" y="1070"/>
                  </a:lnTo>
                  <a:lnTo>
                    <a:pt x="1" y="3412"/>
                  </a:lnTo>
                  <a:lnTo>
                    <a:pt x="988" y="15122"/>
                  </a:lnTo>
                  <a:lnTo>
                    <a:pt x="12179" y="15122"/>
                  </a:lnTo>
                  <a:cubicBezTo>
                    <a:pt x="12179" y="15122"/>
                    <a:pt x="14276" y="5570"/>
                    <a:pt x="13849" y="4349"/>
                  </a:cubicBezTo>
                  <a:cubicBezTo>
                    <a:pt x="13411" y="3127"/>
                    <a:pt x="12270" y="2170"/>
                    <a:pt x="10957" y="1233"/>
                  </a:cubicBezTo>
                  <a:cubicBezTo>
                    <a:pt x="9654" y="296"/>
                    <a:pt x="9399" y="1"/>
                    <a:pt x="93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2"/>
            <p:cNvSpPr/>
            <p:nvPr/>
          </p:nvSpPr>
          <p:spPr>
            <a:xfrm>
              <a:off x="2638524" y="2645322"/>
              <a:ext cx="127633" cy="170617"/>
            </a:xfrm>
            <a:custGeom>
              <a:avLst/>
              <a:gdLst/>
              <a:ahLst/>
              <a:cxnLst/>
              <a:rect l="l" t="t" r="r" b="b"/>
              <a:pathLst>
                <a:path w="2863" h="3827" extrusionOk="0">
                  <a:moveTo>
                    <a:pt x="1994" y="0"/>
                  </a:moveTo>
                  <a:cubicBezTo>
                    <a:pt x="1537" y="0"/>
                    <a:pt x="1009" y="228"/>
                    <a:pt x="724" y="424"/>
                  </a:cubicBezTo>
                  <a:cubicBezTo>
                    <a:pt x="449" y="638"/>
                    <a:pt x="235" y="923"/>
                    <a:pt x="123" y="1239"/>
                  </a:cubicBezTo>
                  <a:cubicBezTo>
                    <a:pt x="1" y="1554"/>
                    <a:pt x="42" y="1738"/>
                    <a:pt x="194" y="2002"/>
                  </a:cubicBezTo>
                  <a:cubicBezTo>
                    <a:pt x="357" y="2277"/>
                    <a:pt x="449" y="2634"/>
                    <a:pt x="581" y="2899"/>
                  </a:cubicBezTo>
                  <a:cubicBezTo>
                    <a:pt x="775" y="3265"/>
                    <a:pt x="917" y="3438"/>
                    <a:pt x="775" y="3784"/>
                  </a:cubicBezTo>
                  <a:cubicBezTo>
                    <a:pt x="1004" y="3784"/>
                    <a:pt x="1272" y="3827"/>
                    <a:pt x="1530" y="3827"/>
                  </a:cubicBezTo>
                  <a:cubicBezTo>
                    <a:pt x="1810" y="3827"/>
                    <a:pt x="2081" y="3777"/>
                    <a:pt x="2282" y="3571"/>
                  </a:cubicBezTo>
                  <a:cubicBezTo>
                    <a:pt x="2058" y="3102"/>
                    <a:pt x="2618" y="2624"/>
                    <a:pt x="2720" y="2186"/>
                  </a:cubicBezTo>
                  <a:cubicBezTo>
                    <a:pt x="2791" y="1890"/>
                    <a:pt x="2821" y="1585"/>
                    <a:pt x="2832" y="1269"/>
                  </a:cubicBezTo>
                  <a:cubicBezTo>
                    <a:pt x="2842" y="974"/>
                    <a:pt x="2862" y="577"/>
                    <a:pt x="2679" y="312"/>
                  </a:cubicBezTo>
                  <a:cubicBezTo>
                    <a:pt x="2525" y="85"/>
                    <a:pt x="2273" y="0"/>
                    <a:pt x="1994" y="0"/>
                  </a:cubicBezTo>
                  <a:close/>
                </a:path>
              </a:pathLst>
            </a:custGeom>
            <a:solidFill>
              <a:srgbClr val="7BA7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2"/>
            <p:cNvSpPr/>
            <p:nvPr/>
          </p:nvSpPr>
          <p:spPr>
            <a:xfrm>
              <a:off x="2741597" y="2640819"/>
              <a:ext cx="54076" cy="24788"/>
            </a:xfrm>
            <a:custGeom>
              <a:avLst/>
              <a:gdLst/>
              <a:ahLst/>
              <a:cxnLst/>
              <a:rect l="l" t="t" r="r" b="b"/>
              <a:pathLst>
                <a:path w="1213" h="556" extrusionOk="0">
                  <a:moveTo>
                    <a:pt x="584" y="0"/>
                  </a:moveTo>
                  <a:cubicBezTo>
                    <a:pt x="443" y="0"/>
                    <a:pt x="307" y="42"/>
                    <a:pt x="194" y="118"/>
                  </a:cubicBezTo>
                  <a:cubicBezTo>
                    <a:pt x="0" y="291"/>
                    <a:pt x="214" y="474"/>
                    <a:pt x="377" y="525"/>
                  </a:cubicBezTo>
                  <a:cubicBezTo>
                    <a:pt x="439" y="545"/>
                    <a:pt x="524" y="556"/>
                    <a:pt x="615" y="556"/>
                  </a:cubicBezTo>
                  <a:cubicBezTo>
                    <a:pt x="810" y="556"/>
                    <a:pt x="1031" y="504"/>
                    <a:pt x="1100" y="372"/>
                  </a:cubicBezTo>
                  <a:cubicBezTo>
                    <a:pt x="1213" y="164"/>
                    <a:pt x="1015" y="1"/>
                    <a:pt x="828" y="1"/>
                  </a:cubicBezTo>
                  <a:cubicBezTo>
                    <a:pt x="796" y="1"/>
                    <a:pt x="764" y="6"/>
                    <a:pt x="733" y="16"/>
                  </a:cubicBezTo>
                  <a:cubicBezTo>
                    <a:pt x="683" y="6"/>
                    <a:pt x="633" y="0"/>
                    <a:pt x="584" y="0"/>
                  </a:cubicBezTo>
                  <a:close/>
                </a:path>
              </a:pathLst>
            </a:custGeom>
            <a:solidFill>
              <a:srgbClr val="7BA7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2"/>
            <p:cNvSpPr/>
            <p:nvPr/>
          </p:nvSpPr>
          <p:spPr>
            <a:xfrm>
              <a:off x="2663489" y="2645456"/>
              <a:ext cx="103871" cy="41194"/>
            </a:xfrm>
            <a:custGeom>
              <a:avLst/>
              <a:gdLst/>
              <a:ahLst/>
              <a:cxnLst/>
              <a:rect l="l" t="t" r="r" b="b"/>
              <a:pathLst>
                <a:path w="2330" h="924" extrusionOk="0">
                  <a:moveTo>
                    <a:pt x="323" y="1"/>
                  </a:moveTo>
                  <a:cubicBezTo>
                    <a:pt x="173" y="1"/>
                    <a:pt x="41" y="178"/>
                    <a:pt x="31" y="330"/>
                  </a:cubicBezTo>
                  <a:cubicBezTo>
                    <a:pt x="1" y="462"/>
                    <a:pt x="72" y="605"/>
                    <a:pt x="194" y="686"/>
                  </a:cubicBezTo>
                  <a:cubicBezTo>
                    <a:pt x="337" y="757"/>
                    <a:pt x="490" y="788"/>
                    <a:pt x="642" y="788"/>
                  </a:cubicBezTo>
                  <a:cubicBezTo>
                    <a:pt x="958" y="829"/>
                    <a:pt x="1263" y="849"/>
                    <a:pt x="1569" y="879"/>
                  </a:cubicBezTo>
                  <a:cubicBezTo>
                    <a:pt x="1636" y="889"/>
                    <a:pt x="1815" y="923"/>
                    <a:pt x="1978" y="923"/>
                  </a:cubicBezTo>
                  <a:cubicBezTo>
                    <a:pt x="2164" y="923"/>
                    <a:pt x="2330" y="879"/>
                    <a:pt x="2292" y="706"/>
                  </a:cubicBezTo>
                  <a:cubicBezTo>
                    <a:pt x="2241" y="411"/>
                    <a:pt x="1650" y="289"/>
                    <a:pt x="1426" y="207"/>
                  </a:cubicBezTo>
                  <a:cubicBezTo>
                    <a:pt x="1080" y="106"/>
                    <a:pt x="724" y="34"/>
                    <a:pt x="357" y="4"/>
                  </a:cubicBezTo>
                  <a:cubicBezTo>
                    <a:pt x="346" y="2"/>
                    <a:pt x="334" y="1"/>
                    <a:pt x="323" y="1"/>
                  </a:cubicBezTo>
                  <a:close/>
                </a:path>
              </a:pathLst>
            </a:custGeom>
            <a:solidFill>
              <a:srgbClr val="7CB1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2"/>
            <p:cNvSpPr/>
            <p:nvPr/>
          </p:nvSpPr>
          <p:spPr>
            <a:xfrm>
              <a:off x="2636562" y="2667078"/>
              <a:ext cx="115774" cy="33036"/>
            </a:xfrm>
            <a:custGeom>
              <a:avLst/>
              <a:gdLst/>
              <a:ahLst/>
              <a:cxnLst/>
              <a:rect l="l" t="t" r="r" b="b"/>
              <a:pathLst>
                <a:path w="2597" h="741" extrusionOk="0">
                  <a:moveTo>
                    <a:pt x="487" y="1"/>
                  </a:moveTo>
                  <a:cubicBezTo>
                    <a:pt x="230" y="1"/>
                    <a:pt x="0" y="613"/>
                    <a:pt x="279" y="700"/>
                  </a:cubicBezTo>
                  <a:cubicBezTo>
                    <a:pt x="288" y="681"/>
                    <a:pt x="366" y="676"/>
                    <a:pt x="457" y="676"/>
                  </a:cubicBezTo>
                  <a:cubicBezTo>
                    <a:pt x="566" y="676"/>
                    <a:pt x="693" y="684"/>
                    <a:pt x="737" y="690"/>
                  </a:cubicBezTo>
                  <a:cubicBezTo>
                    <a:pt x="868" y="690"/>
                    <a:pt x="1292" y="741"/>
                    <a:pt x="1689" y="741"/>
                  </a:cubicBezTo>
                  <a:cubicBezTo>
                    <a:pt x="2161" y="741"/>
                    <a:pt x="2596" y="669"/>
                    <a:pt x="2458" y="354"/>
                  </a:cubicBezTo>
                  <a:cubicBezTo>
                    <a:pt x="2346" y="99"/>
                    <a:pt x="1837" y="89"/>
                    <a:pt x="1623" y="58"/>
                  </a:cubicBezTo>
                  <a:cubicBezTo>
                    <a:pt x="1399" y="38"/>
                    <a:pt x="1195" y="28"/>
                    <a:pt x="971" y="28"/>
                  </a:cubicBezTo>
                  <a:cubicBezTo>
                    <a:pt x="829" y="28"/>
                    <a:pt x="686" y="28"/>
                    <a:pt x="534" y="7"/>
                  </a:cubicBezTo>
                  <a:cubicBezTo>
                    <a:pt x="518" y="3"/>
                    <a:pt x="503" y="1"/>
                    <a:pt x="487" y="1"/>
                  </a:cubicBezTo>
                  <a:close/>
                </a:path>
              </a:pathLst>
            </a:custGeom>
            <a:solidFill>
              <a:srgbClr val="7CB1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2"/>
            <p:cNvSpPr/>
            <p:nvPr/>
          </p:nvSpPr>
          <p:spPr>
            <a:xfrm>
              <a:off x="2631747" y="2695967"/>
              <a:ext cx="85817" cy="30940"/>
            </a:xfrm>
            <a:custGeom>
              <a:avLst/>
              <a:gdLst/>
              <a:ahLst/>
              <a:cxnLst/>
              <a:rect l="l" t="t" r="r" b="b"/>
              <a:pathLst>
                <a:path w="1925" h="694" extrusionOk="0">
                  <a:moveTo>
                    <a:pt x="892" y="1"/>
                  </a:moveTo>
                  <a:cubicBezTo>
                    <a:pt x="787" y="1"/>
                    <a:pt x="683" y="8"/>
                    <a:pt x="581" y="21"/>
                  </a:cubicBezTo>
                  <a:cubicBezTo>
                    <a:pt x="387" y="62"/>
                    <a:pt x="234" y="72"/>
                    <a:pt x="112" y="205"/>
                  </a:cubicBezTo>
                  <a:cubicBezTo>
                    <a:pt x="61" y="306"/>
                    <a:pt x="0" y="551"/>
                    <a:pt x="163" y="653"/>
                  </a:cubicBezTo>
                  <a:cubicBezTo>
                    <a:pt x="209" y="683"/>
                    <a:pt x="278" y="694"/>
                    <a:pt x="354" y="694"/>
                  </a:cubicBezTo>
                  <a:cubicBezTo>
                    <a:pt x="480" y="694"/>
                    <a:pt x="624" y="665"/>
                    <a:pt x="713" y="653"/>
                  </a:cubicBezTo>
                  <a:cubicBezTo>
                    <a:pt x="978" y="622"/>
                    <a:pt x="1253" y="581"/>
                    <a:pt x="1517" y="520"/>
                  </a:cubicBezTo>
                  <a:cubicBezTo>
                    <a:pt x="1650" y="490"/>
                    <a:pt x="1925" y="418"/>
                    <a:pt x="1823" y="215"/>
                  </a:cubicBezTo>
                  <a:cubicBezTo>
                    <a:pt x="1751" y="62"/>
                    <a:pt x="1426" y="72"/>
                    <a:pt x="1303" y="42"/>
                  </a:cubicBezTo>
                  <a:cubicBezTo>
                    <a:pt x="1166" y="13"/>
                    <a:pt x="1028" y="1"/>
                    <a:pt x="892" y="1"/>
                  </a:cubicBezTo>
                  <a:close/>
                </a:path>
              </a:pathLst>
            </a:custGeom>
            <a:solidFill>
              <a:srgbClr val="7CB1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2"/>
            <p:cNvSpPr/>
            <p:nvPr/>
          </p:nvSpPr>
          <p:spPr>
            <a:xfrm>
              <a:off x="2566078" y="2786334"/>
              <a:ext cx="213672" cy="517647"/>
            </a:xfrm>
            <a:custGeom>
              <a:avLst/>
              <a:gdLst/>
              <a:ahLst/>
              <a:cxnLst/>
              <a:rect l="l" t="t" r="r" b="b"/>
              <a:pathLst>
                <a:path w="4793" h="11611" extrusionOk="0">
                  <a:moveTo>
                    <a:pt x="1677" y="0"/>
                  </a:moveTo>
                  <a:lnTo>
                    <a:pt x="139" y="9052"/>
                  </a:lnTo>
                  <a:cubicBezTo>
                    <a:pt x="0" y="10424"/>
                    <a:pt x="1073" y="11610"/>
                    <a:pt x="2440" y="11610"/>
                  </a:cubicBezTo>
                  <a:cubicBezTo>
                    <a:pt x="2474" y="11610"/>
                    <a:pt x="2508" y="11610"/>
                    <a:pt x="2542" y="11608"/>
                  </a:cubicBezTo>
                  <a:cubicBezTo>
                    <a:pt x="3825" y="11537"/>
                    <a:pt x="4793" y="10447"/>
                    <a:pt x="4731" y="9175"/>
                  </a:cubicBezTo>
                  <a:lnTo>
                    <a:pt x="4304" y="234"/>
                  </a:lnTo>
                  <a:lnTo>
                    <a:pt x="167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2"/>
            <p:cNvSpPr/>
            <p:nvPr/>
          </p:nvSpPr>
          <p:spPr>
            <a:xfrm>
              <a:off x="2776994" y="2558432"/>
              <a:ext cx="45" cy="47257"/>
            </a:xfrm>
            <a:custGeom>
              <a:avLst/>
              <a:gdLst/>
              <a:ahLst/>
              <a:cxnLst/>
              <a:rect l="l" t="t" r="r" b="b"/>
              <a:pathLst>
                <a:path w="1" h="1060" fill="none" extrusionOk="0">
                  <a:moveTo>
                    <a:pt x="0" y="1"/>
                  </a:moveTo>
                  <a:lnTo>
                    <a:pt x="0" y="1060"/>
                  </a:lnTo>
                </a:path>
              </a:pathLst>
            </a:custGeom>
            <a:noFill/>
            <a:ln w="1775" cap="rnd" cmpd="sng">
              <a:solidFill>
                <a:srgbClr val="FFFFFF"/>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2"/>
            <p:cNvSpPr/>
            <p:nvPr/>
          </p:nvSpPr>
          <p:spPr>
            <a:xfrm>
              <a:off x="2764735" y="2627891"/>
              <a:ext cx="23182" cy="168923"/>
            </a:xfrm>
            <a:custGeom>
              <a:avLst/>
              <a:gdLst/>
              <a:ahLst/>
              <a:cxnLst/>
              <a:rect l="l" t="t" r="r" b="b"/>
              <a:pathLst>
                <a:path w="520" h="3789" fill="none" extrusionOk="0">
                  <a:moveTo>
                    <a:pt x="1" y="1"/>
                  </a:moveTo>
                  <a:lnTo>
                    <a:pt x="520" y="1"/>
                  </a:lnTo>
                  <a:lnTo>
                    <a:pt x="520" y="3788"/>
                  </a:lnTo>
                  <a:lnTo>
                    <a:pt x="1" y="3788"/>
                  </a:lnTo>
                  <a:close/>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2"/>
            <p:cNvSpPr/>
            <p:nvPr/>
          </p:nvSpPr>
          <p:spPr>
            <a:xfrm>
              <a:off x="2769282" y="2614293"/>
              <a:ext cx="13641" cy="13196"/>
            </a:xfrm>
            <a:custGeom>
              <a:avLst/>
              <a:gdLst/>
              <a:ahLst/>
              <a:cxnLst/>
              <a:rect l="l" t="t" r="r" b="b"/>
              <a:pathLst>
                <a:path w="306" h="296" fill="none" extrusionOk="0">
                  <a:moveTo>
                    <a:pt x="0" y="0"/>
                  </a:moveTo>
                  <a:lnTo>
                    <a:pt x="306" y="0"/>
                  </a:lnTo>
                  <a:lnTo>
                    <a:pt x="306" y="295"/>
                  </a:lnTo>
                  <a:lnTo>
                    <a:pt x="0" y="295"/>
                  </a:lnTo>
                  <a:close/>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2"/>
            <p:cNvSpPr/>
            <p:nvPr/>
          </p:nvSpPr>
          <p:spPr>
            <a:xfrm>
              <a:off x="2772447" y="2605644"/>
              <a:ext cx="8693" cy="8694"/>
            </a:xfrm>
            <a:custGeom>
              <a:avLst/>
              <a:gdLst/>
              <a:ahLst/>
              <a:cxnLst/>
              <a:rect l="l" t="t" r="r" b="b"/>
              <a:pathLst>
                <a:path w="195" h="195" fill="none" extrusionOk="0">
                  <a:moveTo>
                    <a:pt x="1" y="1"/>
                  </a:moveTo>
                  <a:lnTo>
                    <a:pt x="194" y="1"/>
                  </a:lnTo>
                  <a:lnTo>
                    <a:pt x="194" y="194"/>
                  </a:lnTo>
                  <a:lnTo>
                    <a:pt x="1" y="194"/>
                  </a:lnTo>
                  <a:close/>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2"/>
            <p:cNvSpPr/>
            <p:nvPr/>
          </p:nvSpPr>
          <p:spPr>
            <a:xfrm>
              <a:off x="2768390" y="2633820"/>
              <a:ext cx="15915" cy="122602"/>
            </a:xfrm>
            <a:custGeom>
              <a:avLst/>
              <a:gdLst/>
              <a:ahLst/>
              <a:cxnLst/>
              <a:rect l="l" t="t" r="r" b="b"/>
              <a:pathLst>
                <a:path w="357" h="2750" extrusionOk="0">
                  <a:moveTo>
                    <a:pt x="0" y="0"/>
                  </a:moveTo>
                  <a:lnTo>
                    <a:pt x="0" y="2749"/>
                  </a:lnTo>
                  <a:lnTo>
                    <a:pt x="356" y="2749"/>
                  </a:lnTo>
                  <a:lnTo>
                    <a:pt x="356" y="0"/>
                  </a:lnTo>
                  <a:close/>
                </a:path>
              </a:pathLst>
            </a:custGeom>
            <a:solidFill>
              <a:srgbClr val="DCFF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2"/>
            <p:cNvSpPr/>
            <p:nvPr/>
          </p:nvSpPr>
          <p:spPr>
            <a:xfrm>
              <a:off x="2692111" y="2629674"/>
              <a:ext cx="89427" cy="30896"/>
            </a:xfrm>
            <a:custGeom>
              <a:avLst/>
              <a:gdLst/>
              <a:ahLst/>
              <a:cxnLst/>
              <a:rect l="l" t="t" r="r" b="b"/>
              <a:pathLst>
                <a:path w="2006" h="693" extrusionOk="0">
                  <a:moveTo>
                    <a:pt x="276" y="0"/>
                  </a:moveTo>
                  <a:cubicBezTo>
                    <a:pt x="191" y="0"/>
                    <a:pt x="109" y="58"/>
                    <a:pt x="72" y="134"/>
                  </a:cubicBezTo>
                  <a:cubicBezTo>
                    <a:pt x="0" y="225"/>
                    <a:pt x="31" y="358"/>
                    <a:pt x="133" y="409"/>
                  </a:cubicBezTo>
                  <a:cubicBezTo>
                    <a:pt x="235" y="460"/>
                    <a:pt x="336" y="500"/>
                    <a:pt x="448" y="531"/>
                  </a:cubicBezTo>
                  <a:cubicBezTo>
                    <a:pt x="567" y="571"/>
                    <a:pt x="1056" y="692"/>
                    <a:pt x="1446" y="692"/>
                  </a:cubicBezTo>
                  <a:cubicBezTo>
                    <a:pt x="1757" y="692"/>
                    <a:pt x="2005" y="615"/>
                    <a:pt x="1955" y="358"/>
                  </a:cubicBezTo>
                  <a:cubicBezTo>
                    <a:pt x="1904" y="93"/>
                    <a:pt x="1446" y="62"/>
                    <a:pt x="1243" y="32"/>
                  </a:cubicBezTo>
                  <a:cubicBezTo>
                    <a:pt x="1129" y="16"/>
                    <a:pt x="1003" y="12"/>
                    <a:pt x="874" y="12"/>
                  </a:cubicBezTo>
                  <a:cubicBezTo>
                    <a:pt x="788" y="12"/>
                    <a:pt x="700" y="14"/>
                    <a:pt x="614" y="14"/>
                  </a:cubicBezTo>
                  <a:cubicBezTo>
                    <a:pt x="505" y="14"/>
                    <a:pt x="397" y="12"/>
                    <a:pt x="296" y="1"/>
                  </a:cubicBezTo>
                  <a:cubicBezTo>
                    <a:pt x="289" y="1"/>
                    <a:pt x="282" y="0"/>
                    <a:pt x="276" y="0"/>
                  </a:cubicBezTo>
                  <a:close/>
                </a:path>
              </a:pathLst>
            </a:custGeom>
            <a:solidFill>
              <a:srgbClr val="7CB1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2"/>
            <p:cNvSpPr/>
            <p:nvPr/>
          </p:nvSpPr>
          <p:spPr>
            <a:xfrm>
              <a:off x="2634913" y="2695075"/>
              <a:ext cx="79040" cy="29112"/>
            </a:xfrm>
            <a:custGeom>
              <a:avLst/>
              <a:gdLst/>
              <a:ahLst/>
              <a:cxnLst/>
              <a:rect l="l" t="t" r="r" b="b"/>
              <a:pathLst>
                <a:path w="1773" h="653" fill="none" extrusionOk="0">
                  <a:moveTo>
                    <a:pt x="0" y="286"/>
                  </a:moveTo>
                  <a:cubicBezTo>
                    <a:pt x="41" y="225"/>
                    <a:pt x="102" y="174"/>
                    <a:pt x="163" y="143"/>
                  </a:cubicBezTo>
                  <a:cubicBezTo>
                    <a:pt x="235" y="113"/>
                    <a:pt x="306" y="92"/>
                    <a:pt x="387" y="82"/>
                  </a:cubicBezTo>
                  <a:cubicBezTo>
                    <a:pt x="764" y="1"/>
                    <a:pt x="1161" y="11"/>
                    <a:pt x="1538" y="92"/>
                  </a:cubicBezTo>
                  <a:cubicBezTo>
                    <a:pt x="1630" y="102"/>
                    <a:pt x="1701" y="153"/>
                    <a:pt x="1752" y="225"/>
                  </a:cubicBezTo>
                  <a:cubicBezTo>
                    <a:pt x="1772" y="316"/>
                    <a:pt x="1742" y="408"/>
                    <a:pt x="1660" y="459"/>
                  </a:cubicBezTo>
                  <a:cubicBezTo>
                    <a:pt x="1589" y="510"/>
                    <a:pt x="1497" y="540"/>
                    <a:pt x="1406" y="550"/>
                  </a:cubicBezTo>
                  <a:lnTo>
                    <a:pt x="835" y="652"/>
                  </a:ln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2"/>
            <p:cNvSpPr/>
            <p:nvPr/>
          </p:nvSpPr>
          <p:spPr>
            <a:xfrm>
              <a:off x="2644453" y="2666944"/>
              <a:ext cx="104451" cy="31341"/>
            </a:xfrm>
            <a:custGeom>
              <a:avLst/>
              <a:gdLst/>
              <a:ahLst/>
              <a:cxnLst/>
              <a:rect l="l" t="t" r="r" b="b"/>
              <a:pathLst>
                <a:path w="2343" h="703" fill="none" extrusionOk="0">
                  <a:moveTo>
                    <a:pt x="21" y="652"/>
                  </a:moveTo>
                  <a:cubicBezTo>
                    <a:pt x="0" y="530"/>
                    <a:pt x="0" y="408"/>
                    <a:pt x="21" y="296"/>
                  </a:cubicBezTo>
                  <a:cubicBezTo>
                    <a:pt x="51" y="173"/>
                    <a:pt x="133" y="72"/>
                    <a:pt x="245" y="21"/>
                  </a:cubicBezTo>
                  <a:cubicBezTo>
                    <a:pt x="316" y="0"/>
                    <a:pt x="387" y="0"/>
                    <a:pt x="469" y="0"/>
                  </a:cubicBezTo>
                  <a:cubicBezTo>
                    <a:pt x="917" y="31"/>
                    <a:pt x="1375" y="51"/>
                    <a:pt x="1823" y="112"/>
                  </a:cubicBezTo>
                  <a:cubicBezTo>
                    <a:pt x="1915" y="112"/>
                    <a:pt x="2006" y="133"/>
                    <a:pt x="2098" y="163"/>
                  </a:cubicBezTo>
                  <a:cubicBezTo>
                    <a:pt x="2179" y="204"/>
                    <a:pt x="2261" y="265"/>
                    <a:pt x="2301" y="347"/>
                  </a:cubicBezTo>
                  <a:cubicBezTo>
                    <a:pt x="2332" y="397"/>
                    <a:pt x="2342" y="469"/>
                    <a:pt x="2312" y="520"/>
                  </a:cubicBezTo>
                  <a:cubicBezTo>
                    <a:pt x="2281" y="581"/>
                    <a:pt x="2230" y="611"/>
                    <a:pt x="2169" y="632"/>
                  </a:cubicBezTo>
                  <a:cubicBezTo>
                    <a:pt x="2047" y="672"/>
                    <a:pt x="1925" y="703"/>
                    <a:pt x="1803" y="703"/>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2"/>
            <p:cNvSpPr/>
            <p:nvPr/>
          </p:nvSpPr>
          <p:spPr>
            <a:xfrm>
              <a:off x="2663489" y="2645590"/>
              <a:ext cx="98121" cy="24565"/>
            </a:xfrm>
            <a:custGeom>
              <a:avLst/>
              <a:gdLst/>
              <a:ahLst/>
              <a:cxnLst/>
              <a:rect l="l" t="t" r="r" b="b"/>
              <a:pathLst>
                <a:path w="2201" h="551" fill="none" extrusionOk="0">
                  <a:moveTo>
                    <a:pt x="31" y="388"/>
                  </a:moveTo>
                  <a:cubicBezTo>
                    <a:pt x="1" y="286"/>
                    <a:pt x="31" y="184"/>
                    <a:pt x="103" y="113"/>
                  </a:cubicBezTo>
                  <a:cubicBezTo>
                    <a:pt x="174" y="52"/>
                    <a:pt x="266" y="11"/>
                    <a:pt x="367" y="11"/>
                  </a:cubicBezTo>
                  <a:cubicBezTo>
                    <a:pt x="459" y="1"/>
                    <a:pt x="561" y="11"/>
                    <a:pt x="653" y="31"/>
                  </a:cubicBezTo>
                  <a:cubicBezTo>
                    <a:pt x="1029" y="92"/>
                    <a:pt x="1396" y="174"/>
                    <a:pt x="1762" y="276"/>
                  </a:cubicBezTo>
                  <a:cubicBezTo>
                    <a:pt x="1936" y="316"/>
                    <a:pt x="2088" y="408"/>
                    <a:pt x="2200" y="55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2"/>
            <p:cNvSpPr/>
            <p:nvPr/>
          </p:nvSpPr>
          <p:spPr>
            <a:xfrm>
              <a:off x="2693448" y="2630164"/>
              <a:ext cx="86753" cy="31386"/>
            </a:xfrm>
            <a:custGeom>
              <a:avLst/>
              <a:gdLst/>
              <a:ahLst/>
              <a:cxnLst/>
              <a:rect l="l" t="t" r="r" b="b"/>
              <a:pathLst>
                <a:path w="1946" h="704" fill="none" extrusionOk="0">
                  <a:moveTo>
                    <a:pt x="42" y="326"/>
                  </a:moveTo>
                  <a:cubicBezTo>
                    <a:pt x="1" y="265"/>
                    <a:pt x="1" y="194"/>
                    <a:pt x="31" y="143"/>
                  </a:cubicBezTo>
                  <a:cubicBezTo>
                    <a:pt x="72" y="82"/>
                    <a:pt x="123" y="41"/>
                    <a:pt x="184" y="21"/>
                  </a:cubicBezTo>
                  <a:cubicBezTo>
                    <a:pt x="245" y="11"/>
                    <a:pt x="317" y="1"/>
                    <a:pt x="378" y="1"/>
                  </a:cubicBezTo>
                  <a:cubicBezTo>
                    <a:pt x="602" y="1"/>
                    <a:pt x="816" y="21"/>
                    <a:pt x="1040" y="31"/>
                  </a:cubicBezTo>
                  <a:cubicBezTo>
                    <a:pt x="1274" y="31"/>
                    <a:pt x="1508" y="72"/>
                    <a:pt x="1722" y="153"/>
                  </a:cubicBezTo>
                  <a:cubicBezTo>
                    <a:pt x="1824" y="184"/>
                    <a:pt x="1895" y="255"/>
                    <a:pt x="1936" y="347"/>
                  </a:cubicBezTo>
                  <a:cubicBezTo>
                    <a:pt x="1946" y="459"/>
                    <a:pt x="1874" y="561"/>
                    <a:pt x="1773" y="601"/>
                  </a:cubicBezTo>
                  <a:cubicBezTo>
                    <a:pt x="1671" y="642"/>
                    <a:pt x="1569" y="673"/>
                    <a:pt x="1467" y="703"/>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2"/>
            <p:cNvSpPr/>
            <p:nvPr/>
          </p:nvSpPr>
          <p:spPr>
            <a:xfrm>
              <a:off x="2664426" y="3279766"/>
              <a:ext cx="686398" cy="662362"/>
            </a:xfrm>
            <a:custGeom>
              <a:avLst/>
              <a:gdLst/>
              <a:ahLst/>
              <a:cxnLst/>
              <a:rect l="l" t="t" r="r" b="b"/>
              <a:pathLst>
                <a:path w="15397" h="14857" extrusionOk="0">
                  <a:moveTo>
                    <a:pt x="2179" y="1"/>
                  </a:moveTo>
                  <a:lnTo>
                    <a:pt x="0" y="14857"/>
                  </a:lnTo>
                  <a:lnTo>
                    <a:pt x="15396" y="14857"/>
                  </a:lnTo>
                  <a:lnTo>
                    <a:pt x="133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2"/>
            <p:cNvSpPr/>
            <p:nvPr/>
          </p:nvSpPr>
          <p:spPr>
            <a:xfrm>
              <a:off x="2949481" y="2799486"/>
              <a:ext cx="45" cy="86758"/>
            </a:xfrm>
            <a:custGeom>
              <a:avLst/>
              <a:gdLst/>
              <a:ahLst/>
              <a:cxnLst/>
              <a:rect l="l" t="t" r="r" b="b"/>
              <a:pathLst>
                <a:path w="1" h="1946" fill="none" extrusionOk="0">
                  <a:moveTo>
                    <a:pt x="1" y="1"/>
                  </a:moveTo>
                  <a:lnTo>
                    <a:pt x="1" y="1945"/>
                  </a:ln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2"/>
            <p:cNvSpPr/>
            <p:nvPr/>
          </p:nvSpPr>
          <p:spPr>
            <a:xfrm>
              <a:off x="2931336" y="3100903"/>
              <a:ext cx="18189" cy="841227"/>
            </a:xfrm>
            <a:custGeom>
              <a:avLst/>
              <a:gdLst/>
              <a:ahLst/>
              <a:cxnLst/>
              <a:rect l="l" t="t" r="r" b="b"/>
              <a:pathLst>
                <a:path w="408" h="18869" fill="none" extrusionOk="0">
                  <a:moveTo>
                    <a:pt x="408" y="1"/>
                  </a:moveTo>
                  <a:lnTo>
                    <a:pt x="1" y="18869"/>
                  </a:ln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2"/>
            <p:cNvSpPr/>
            <p:nvPr/>
          </p:nvSpPr>
          <p:spPr>
            <a:xfrm>
              <a:off x="2770173" y="2940231"/>
              <a:ext cx="13686" cy="281048"/>
            </a:xfrm>
            <a:custGeom>
              <a:avLst/>
              <a:gdLst/>
              <a:ahLst/>
              <a:cxnLst/>
              <a:rect l="l" t="t" r="r" b="b"/>
              <a:pathLst>
                <a:path w="307" h="6304" fill="none" extrusionOk="0">
                  <a:moveTo>
                    <a:pt x="245" y="0"/>
                  </a:moveTo>
                  <a:cubicBezTo>
                    <a:pt x="306" y="2108"/>
                    <a:pt x="225" y="4205"/>
                    <a:pt x="1" y="6303"/>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2"/>
            <p:cNvSpPr/>
            <p:nvPr/>
          </p:nvSpPr>
          <p:spPr>
            <a:xfrm>
              <a:off x="2715160" y="2761591"/>
              <a:ext cx="216213" cy="249038"/>
            </a:xfrm>
            <a:custGeom>
              <a:avLst/>
              <a:gdLst/>
              <a:ahLst/>
              <a:cxnLst/>
              <a:rect l="l" t="t" r="r" b="b"/>
              <a:pathLst>
                <a:path w="4850" h="5586" extrusionOk="0">
                  <a:moveTo>
                    <a:pt x="1848" y="2467"/>
                  </a:moveTo>
                  <a:lnTo>
                    <a:pt x="1848" y="2467"/>
                  </a:lnTo>
                  <a:cubicBezTo>
                    <a:pt x="1851" y="2468"/>
                    <a:pt x="1853" y="2469"/>
                    <a:pt x="1856" y="2470"/>
                  </a:cubicBezTo>
                  <a:cubicBezTo>
                    <a:pt x="1854" y="2469"/>
                    <a:pt x="1851" y="2468"/>
                    <a:pt x="1848" y="2467"/>
                  </a:cubicBezTo>
                  <a:close/>
                  <a:moveTo>
                    <a:pt x="861" y="0"/>
                  </a:moveTo>
                  <a:cubicBezTo>
                    <a:pt x="770" y="0"/>
                    <a:pt x="692" y="27"/>
                    <a:pt x="644" y="97"/>
                  </a:cubicBezTo>
                  <a:cubicBezTo>
                    <a:pt x="318" y="576"/>
                    <a:pt x="1927" y="1512"/>
                    <a:pt x="2161" y="1808"/>
                  </a:cubicBezTo>
                  <a:cubicBezTo>
                    <a:pt x="1642" y="1604"/>
                    <a:pt x="1143" y="1288"/>
                    <a:pt x="573" y="1258"/>
                  </a:cubicBezTo>
                  <a:cubicBezTo>
                    <a:pt x="555" y="1256"/>
                    <a:pt x="536" y="1255"/>
                    <a:pt x="517" y="1255"/>
                  </a:cubicBezTo>
                  <a:cubicBezTo>
                    <a:pt x="317" y="1255"/>
                    <a:pt x="63" y="1353"/>
                    <a:pt x="166" y="1604"/>
                  </a:cubicBezTo>
                  <a:cubicBezTo>
                    <a:pt x="257" y="1848"/>
                    <a:pt x="715" y="1991"/>
                    <a:pt x="929" y="2093"/>
                  </a:cubicBezTo>
                  <a:cubicBezTo>
                    <a:pt x="1011" y="2135"/>
                    <a:pt x="1093" y="2175"/>
                    <a:pt x="1176" y="2212"/>
                  </a:cubicBezTo>
                  <a:lnTo>
                    <a:pt x="1176" y="2212"/>
                  </a:lnTo>
                  <a:cubicBezTo>
                    <a:pt x="863" y="2102"/>
                    <a:pt x="515" y="1999"/>
                    <a:pt x="289" y="1999"/>
                  </a:cubicBezTo>
                  <a:cubicBezTo>
                    <a:pt x="103" y="1999"/>
                    <a:pt x="1" y="2070"/>
                    <a:pt x="74" y="2266"/>
                  </a:cubicBezTo>
                  <a:cubicBezTo>
                    <a:pt x="176" y="2561"/>
                    <a:pt x="715" y="2683"/>
                    <a:pt x="960" y="2806"/>
                  </a:cubicBezTo>
                  <a:cubicBezTo>
                    <a:pt x="979" y="2815"/>
                    <a:pt x="998" y="2825"/>
                    <a:pt x="1017" y="2835"/>
                  </a:cubicBezTo>
                  <a:lnTo>
                    <a:pt x="1017" y="2835"/>
                  </a:lnTo>
                  <a:cubicBezTo>
                    <a:pt x="881" y="2783"/>
                    <a:pt x="743" y="2740"/>
                    <a:pt x="603" y="2714"/>
                  </a:cubicBezTo>
                  <a:cubicBezTo>
                    <a:pt x="534" y="2699"/>
                    <a:pt x="482" y="2680"/>
                    <a:pt x="442" y="2680"/>
                  </a:cubicBezTo>
                  <a:cubicBezTo>
                    <a:pt x="399" y="2680"/>
                    <a:pt x="370" y="2702"/>
                    <a:pt x="349" y="2775"/>
                  </a:cubicBezTo>
                  <a:cubicBezTo>
                    <a:pt x="329" y="2887"/>
                    <a:pt x="441" y="3019"/>
                    <a:pt x="502" y="3101"/>
                  </a:cubicBezTo>
                  <a:cubicBezTo>
                    <a:pt x="766" y="3396"/>
                    <a:pt x="1174" y="3559"/>
                    <a:pt x="1499" y="3783"/>
                  </a:cubicBezTo>
                  <a:cubicBezTo>
                    <a:pt x="1958" y="4089"/>
                    <a:pt x="2233" y="4608"/>
                    <a:pt x="2640" y="4985"/>
                  </a:cubicBezTo>
                  <a:cubicBezTo>
                    <a:pt x="2864" y="5188"/>
                    <a:pt x="3129" y="5229"/>
                    <a:pt x="3424" y="5290"/>
                  </a:cubicBezTo>
                  <a:cubicBezTo>
                    <a:pt x="3577" y="5300"/>
                    <a:pt x="3729" y="5331"/>
                    <a:pt x="3882" y="5372"/>
                  </a:cubicBezTo>
                  <a:cubicBezTo>
                    <a:pt x="3964" y="5392"/>
                    <a:pt x="4015" y="5463"/>
                    <a:pt x="4086" y="5494"/>
                  </a:cubicBezTo>
                  <a:lnTo>
                    <a:pt x="4167" y="5473"/>
                  </a:lnTo>
                  <a:lnTo>
                    <a:pt x="4167" y="5473"/>
                  </a:lnTo>
                  <a:cubicBezTo>
                    <a:pt x="4157" y="5524"/>
                    <a:pt x="4147" y="5545"/>
                    <a:pt x="4188" y="5585"/>
                  </a:cubicBezTo>
                  <a:cubicBezTo>
                    <a:pt x="4687" y="5331"/>
                    <a:pt x="4748" y="4486"/>
                    <a:pt x="4850" y="3997"/>
                  </a:cubicBezTo>
                  <a:lnTo>
                    <a:pt x="4850" y="3997"/>
                  </a:lnTo>
                  <a:cubicBezTo>
                    <a:pt x="4847" y="3997"/>
                    <a:pt x="4845" y="3997"/>
                    <a:pt x="4842" y="3997"/>
                  </a:cubicBezTo>
                  <a:cubicBezTo>
                    <a:pt x="4629" y="3997"/>
                    <a:pt x="4309" y="3547"/>
                    <a:pt x="4198" y="3396"/>
                  </a:cubicBezTo>
                  <a:cubicBezTo>
                    <a:pt x="3923" y="3050"/>
                    <a:pt x="3882" y="2612"/>
                    <a:pt x="3719" y="2235"/>
                  </a:cubicBezTo>
                  <a:cubicBezTo>
                    <a:pt x="3556" y="1859"/>
                    <a:pt x="3261" y="1563"/>
                    <a:pt x="2956" y="1288"/>
                  </a:cubicBezTo>
                  <a:cubicBezTo>
                    <a:pt x="2538" y="891"/>
                    <a:pt x="2070" y="545"/>
                    <a:pt x="1571" y="260"/>
                  </a:cubicBezTo>
                  <a:cubicBezTo>
                    <a:pt x="1438" y="186"/>
                    <a:pt x="1102" y="0"/>
                    <a:pt x="861" y="0"/>
                  </a:cubicBezTo>
                  <a:close/>
                </a:path>
              </a:pathLst>
            </a:custGeom>
            <a:solidFill>
              <a:srgbClr val="7BA7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2"/>
            <p:cNvSpPr/>
            <p:nvPr/>
          </p:nvSpPr>
          <p:spPr>
            <a:xfrm>
              <a:off x="2758850" y="2888471"/>
              <a:ext cx="52694" cy="29068"/>
            </a:xfrm>
            <a:custGeom>
              <a:avLst/>
              <a:gdLst/>
              <a:ahLst/>
              <a:cxnLst/>
              <a:rect l="l" t="t" r="r" b="b"/>
              <a:pathLst>
                <a:path w="1182" h="652" fill="none" extrusionOk="0">
                  <a:moveTo>
                    <a:pt x="0" y="0"/>
                  </a:moveTo>
                  <a:cubicBezTo>
                    <a:pt x="224" y="51"/>
                    <a:pt x="438" y="123"/>
                    <a:pt x="652" y="214"/>
                  </a:cubicBezTo>
                  <a:cubicBezTo>
                    <a:pt x="866" y="306"/>
                    <a:pt x="1049" y="459"/>
                    <a:pt x="1181" y="65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2"/>
            <p:cNvSpPr/>
            <p:nvPr/>
          </p:nvSpPr>
          <p:spPr>
            <a:xfrm>
              <a:off x="2763843" y="2857576"/>
              <a:ext cx="62234" cy="33214"/>
            </a:xfrm>
            <a:custGeom>
              <a:avLst/>
              <a:gdLst/>
              <a:ahLst/>
              <a:cxnLst/>
              <a:rect l="l" t="t" r="r" b="b"/>
              <a:pathLst>
                <a:path w="1396" h="745" fill="none" extrusionOk="0">
                  <a:moveTo>
                    <a:pt x="0" y="1"/>
                  </a:moveTo>
                  <a:cubicBezTo>
                    <a:pt x="530" y="103"/>
                    <a:pt x="1018" y="357"/>
                    <a:pt x="1395" y="744"/>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2"/>
            <p:cNvSpPr/>
            <p:nvPr/>
          </p:nvSpPr>
          <p:spPr>
            <a:xfrm>
              <a:off x="2810119" y="2841259"/>
              <a:ext cx="26391" cy="25457"/>
            </a:xfrm>
            <a:custGeom>
              <a:avLst/>
              <a:gdLst/>
              <a:ahLst/>
              <a:cxnLst/>
              <a:rect l="l" t="t" r="r" b="b"/>
              <a:pathLst>
                <a:path w="592" h="571" fill="none" extrusionOk="0">
                  <a:moveTo>
                    <a:pt x="1" y="0"/>
                  </a:moveTo>
                  <a:cubicBezTo>
                    <a:pt x="215" y="163"/>
                    <a:pt x="418" y="357"/>
                    <a:pt x="591" y="57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42"/>
            <p:cNvSpPr/>
            <p:nvPr/>
          </p:nvSpPr>
          <p:spPr>
            <a:xfrm>
              <a:off x="2988981" y="2557095"/>
              <a:ext cx="52248" cy="23183"/>
            </a:xfrm>
            <a:custGeom>
              <a:avLst/>
              <a:gdLst/>
              <a:ahLst/>
              <a:cxnLst/>
              <a:rect l="l" t="t" r="r" b="b"/>
              <a:pathLst>
                <a:path w="1172" h="520" fill="none" extrusionOk="0">
                  <a:moveTo>
                    <a:pt x="1" y="519"/>
                  </a:moveTo>
                  <a:lnTo>
                    <a:pt x="1172" y="0"/>
                  </a:ln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2"/>
            <p:cNvSpPr/>
            <p:nvPr/>
          </p:nvSpPr>
          <p:spPr>
            <a:xfrm>
              <a:off x="2857331" y="2394015"/>
              <a:ext cx="241089" cy="186890"/>
            </a:xfrm>
            <a:custGeom>
              <a:avLst/>
              <a:gdLst/>
              <a:ahLst/>
              <a:cxnLst/>
              <a:rect l="l" t="t" r="r" b="b"/>
              <a:pathLst>
                <a:path w="5408" h="4192" extrusionOk="0">
                  <a:moveTo>
                    <a:pt x="1777" y="0"/>
                  </a:moveTo>
                  <a:cubicBezTo>
                    <a:pt x="1756" y="0"/>
                    <a:pt x="1734" y="1"/>
                    <a:pt x="1711" y="3"/>
                  </a:cubicBezTo>
                  <a:cubicBezTo>
                    <a:pt x="1477" y="43"/>
                    <a:pt x="1253" y="105"/>
                    <a:pt x="1050" y="206"/>
                  </a:cubicBezTo>
                  <a:cubicBezTo>
                    <a:pt x="927" y="265"/>
                    <a:pt x="794" y="293"/>
                    <a:pt x="661" y="293"/>
                  </a:cubicBezTo>
                  <a:cubicBezTo>
                    <a:pt x="562" y="293"/>
                    <a:pt x="463" y="277"/>
                    <a:pt x="367" y="247"/>
                  </a:cubicBezTo>
                  <a:cubicBezTo>
                    <a:pt x="184" y="441"/>
                    <a:pt x="62" y="675"/>
                    <a:pt x="21" y="939"/>
                  </a:cubicBezTo>
                  <a:cubicBezTo>
                    <a:pt x="1" y="1204"/>
                    <a:pt x="11" y="1469"/>
                    <a:pt x="52" y="1724"/>
                  </a:cubicBezTo>
                  <a:cubicBezTo>
                    <a:pt x="123" y="2273"/>
                    <a:pt x="245" y="2833"/>
                    <a:pt x="530" y="3302"/>
                  </a:cubicBezTo>
                  <a:cubicBezTo>
                    <a:pt x="826" y="3770"/>
                    <a:pt x="1304" y="4147"/>
                    <a:pt x="1854" y="4188"/>
                  </a:cubicBezTo>
                  <a:cubicBezTo>
                    <a:pt x="1889" y="4190"/>
                    <a:pt x="1924" y="4191"/>
                    <a:pt x="1959" y="4191"/>
                  </a:cubicBezTo>
                  <a:cubicBezTo>
                    <a:pt x="2749" y="4191"/>
                    <a:pt x="3436" y="3552"/>
                    <a:pt x="4226" y="3455"/>
                  </a:cubicBezTo>
                  <a:cubicBezTo>
                    <a:pt x="4282" y="3448"/>
                    <a:pt x="4342" y="3446"/>
                    <a:pt x="4404" y="3446"/>
                  </a:cubicBezTo>
                  <a:cubicBezTo>
                    <a:pt x="4490" y="3446"/>
                    <a:pt x="4579" y="3450"/>
                    <a:pt x="4664" y="3450"/>
                  </a:cubicBezTo>
                  <a:cubicBezTo>
                    <a:pt x="4883" y="3450"/>
                    <a:pt x="5078" y="3424"/>
                    <a:pt x="5133" y="3241"/>
                  </a:cubicBezTo>
                  <a:cubicBezTo>
                    <a:pt x="5275" y="2772"/>
                    <a:pt x="5408" y="2294"/>
                    <a:pt x="5387" y="1805"/>
                  </a:cubicBezTo>
                  <a:cubicBezTo>
                    <a:pt x="5387" y="1326"/>
                    <a:pt x="5153" y="878"/>
                    <a:pt x="4766" y="603"/>
                  </a:cubicBezTo>
                  <a:cubicBezTo>
                    <a:pt x="4549" y="653"/>
                    <a:pt x="4326" y="678"/>
                    <a:pt x="4104" y="678"/>
                  </a:cubicBezTo>
                  <a:cubicBezTo>
                    <a:pt x="3692" y="678"/>
                    <a:pt x="3280" y="592"/>
                    <a:pt x="2903" y="420"/>
                  </a:cubicBezTo>
                  <a:cubicBezTo>
                    <a:pt x="2536" y="256"/>
                    <a:pt x="2178" y="0"/>
                    <a:pt x="17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2"/>
            <p:cNvSpPr/>
            <p:nvPr/>
          </p:nvSpPr>
          <p:spPr>
            <a:xfrm>
              <a:off x="2882742" y="2352331"/>
              <a:ext cx="21844" cy="18769"/>
            </a:xfrm>
            <a:custGeom>
              <a:avLst/>
              <a:gdLst/>
              <a:ahLst/>
              <a:cxnLst/>
              <a:rect l="l" t="t" r="r" b="b"/>
              <a:pathLst>
                <a:path w="490" h="421" extrusionOk="0">
                  <a:moveTo>
                    <a:pt x="276" y="1"/>
                  </a:moveTo>
                  <a:cubicBezTo>
                    <a:pt x="103" y="1"/>
                    <a:pt x="1" y="205"/>
                    <a:pt x="113" y="337"/>
                  </a:cubicBezTo>
                  <a:cubicBezTo>
                    <a:pt x="154" y="394"/>
                    <a:pt x="213" y="420"/>
                    <a:pt x="272" y="420"/>
                  </a:cubicBezTo>
                  <a:cubicBezTo>
                    <a:pt x="361" y="420"/>
                    <a:pt x="449" y="363"/>
                    <a:pt x="480" y="266"/>
                  </a:cubicBezTo>
                  <a:cubicBezTo>
                    <a:pt x="490" y="143"/>
                    <a:pt x="398" y="21"/>
                    <a:pt x="27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2"/>
            <p:cNvSpPr/>
            <p:nvPr/>
          </p:nvSpPr>
          <p:spPr>
            <a:xfrm>
              <a:off x="2985815" y="2358260"/>
              <a:ext cx="21354" cy="18546"/>
            </a:xfrm>
            <a:custGeom>
              <a:avLst/>
              <a:gdLst/>
              <a:ahLst/>
              <a:cxnLst/>
              <a:rect l="l" t="t" r="r" b="b"/>
              <a:pathLst>
                <a:path w="479" h="416" extrusionOk="0">
                  <a:moveTo>
                    <a:pt x="265" y="0"/>
                  </a:moveTo>
                  <a:cubicBezTo>
                    <a:pt x="92" y="0"/>
                    <a:pt x="0" y="194"/>
                    <a:pt x="102" y="336"/>
                  </a:cubicBezTo>
                  <a:cubicBezTo>
                    <a:pt x="148" y="390"/>
                    <a:pt x="210" y="415"/>
                    <a:pt x="271" y="415"/>
                  </a:cubicBezTo>
                  <a:cubicBezTo>
                    <a:pt x="360" y="415"/>
                    <a:pt x="445" y="362"/>
                    <a:pt x="469" y="265"/>
                  </a:cubicBezTo>
                  <a:cubicBezTo>
                    <a:pt x="479" y="133"/>
                    <a:pt x="398" y="21"/>
                    <a:pt x="26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2"/>
            <p:cNvSpPr/>
            <p:nvPr/>
          </p:nvSpPr>
          <p:spPr>
            <a:xfrm>
              <a:off x="2931336" y="2365973"/>
              <a:ext cx="11412" cy="30004"/>
            </a:xfrm>
            <a:custGeom>
              <a:avLst/>
              <a:gdLst/>
              <a:ahLst/>
              <a:cxnLst/>
              <a:rect l="l" t="t" r="r" b="b"/>
              <a:pathLst>
                <a:path w="256" h="673" fill="none" extrusionOk="0">
                  <a:moveTo>
                    <a:pt x="255" y="0"/>
                  </a:moveTo>
                  <a:cubicBezTo>
                    <a:pt x="194" y="235"/>
                    <a:pt x="113" y="459"/>
                    <a:pt x="1" y="67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42"/>
            <p:cNvSpPr/>
            <p:nvPr/>
          </p:nvSpPr>
          <p:spPr>
            <a:xfrm>
              <a:off x="2983542" y="2324200"/>
              <a:ext cx="52248" cy="21400"/>
            </a:xfrm>
            <a:custGeom>
              <a:avLst/>
              <a:gdLst/>
              <a:ahLst/>
              <a:cxnLst/>
              <a:rect l="l" t="t" r="r" b="b"/>
              <a:pathLst>
                <a:path w="1172" h="480" fill="none" extrusionOk="0">
                  <a:moveTo>
                    <a:pt x="0" y="245"/>
                  </a:moveTo>
                  <a:cubicBezTo>
                    <a:pt x="387" y="1"/>
                    <a:pt x="907" y="102"/>
                    <a:pt x="1171" y="479"/>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2"/>
            <p:cNvSpPr/>
            <p:nvPr/>
          </p:nvSpPr>
          <p:spPr>
            <a:xfrm>
              <a:off x="2880023" y="2321480"/>
              <a:ext cx="48191" cy="18635"/>
            </a:xfrm>
            <a:custGeom>
              <a:avLst/>
              <a:gdLst/>
              <a:ahLst/>
              <a:cxnLst/>
              <a:rect l="l" t="t" r="r" b="b"/>
              <a:pathLst>
                <a:path w="1081" h="418" fill="none" extrusionOk="0">
                  <a:moveTo>
                    <a:pt x="1080" y="418"/>
                  </a:moveTo>
                  <a:cubicBezTo>
                    <a:pt x="815" y="102"/>
                    <a:pt x="378" y="1"/>
                    <a:pt x="1" y="153"/>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2"/>
            <p:cNvSpPr/>
            <p:nvPr/>
          </p:nvSpPr>
          <p:spPr>
            <a:xfrm>
              <a:off x="2857777" y="2334632"/>
              <a:ext cx="59514" cy="59072"/>
            </a:xfrm>
            <a:custGeom>
              <a:avLst/>
              <a:gdLst/>
              <a:ahLst/>
              <a:cxnLst/>
              <a:rect l="l" t="t" r="r" b="b"/>
              <a:pathLst>
                <a:path w="1335" h="1325" fill="none" extrusionOk="0">
                  <a:moveTo>
                    <a:pt x="1335" y="663"/>
                  </a:moveTo>
                  <a:cubicBezTo>
                    <a:pt x="1335" y="1029"/>
                    <a:pt x="1029" y="1325"/>
                    <a:pt x="663" y="1325"/>
                  </a:cubicBezTo>
                  <a:cubicBezTo>
                    <a:pt x="296" y="1325"/>
                    <a:pt x="1" y="1029"/>
                    <a:pt x="1" y="663"/>
                  </a:cubicBezTo>
                  <a:cubicBezTo>
                    <a:pt x="1" y="296"/>
                    <a:pt x="296" y="1"/>
                    <a:pt x="663" y="1"/>
                  </a:cubicBezTo>
                  <a:cubicBezTo>
                    <a:pt x="1029" y="1"/>
                    <a:pt x="1335" y="296"/>
                    <a:pt x="1335" y="663"/>
                  </a:cubicBezTo>
                  <a:close/>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42"/>
            <p:cNvSpPr/>
            <p:nvPr/>
          </p:nvSpPr>
          <p:spPr>
            <a:xfrm>
              <a:off x="2971727" y="2340071"/>
              <a:ext cx="59514" cy="59518"/>
            </a:xfrm>
            <a:custGeom>
              <a:avLst/>
              <a:gdLst/>
              <a:ahLst/>
              <a:cxnLst/>
              <a:rect l="l" t="t" r="r" b="b"/>
              <a:pathLst>
                <a:path w="1335" h="1335" fill="none" extrusionOk="0">
                  <a:moveTo>
                    <a:pt x="1335" y="663"/>
                  </a:moveTo>
                  <a:cubicBezTo>
                    <a:pt x="1335" y="1040"/>
                    <a:pt x="1039" y="1335"/>
                    <a:pt x="663" y="1335"/>
                  </a:cubicBezTo>
                  <a:cubicBezTo>
                    <a:pt x="296" y="1335"/>
                    <a:pt x="1" y="1040"/>
                    <a:pt x="1" y="663"/>
                  </a:cubicBezTo>
                  <a:cubicBezTo>
                    <a:pt x="1" y="296"/>
                    <a:pt x="296" y="1"/>
                    <a:pt x="663" y="1"/>
                  </a:cubicBezTo>
                  <a:cubicBezTo>
                    <a:pt x="1039" y="1"/>
                    <a:pt x="1335" y="296"/>
                    <a:pt x="1335" y="663"/>
                  </a:cubicBezTo>
                  <a:close/>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2"/>
            <p:cNvSpPr/>
            <p:nvPr/>
          </p:nvSpPr>
          <p:spPr>
            <a:xfrm>
              <a:off x="2916357" y="2345554"/>
              <a:ext cx="57241" cy="15916"/>
            </a:xfrm>
            <a:custGeom>
              <a:avLst/>
              <a:gdLst/>
              <a:ahLst/>
              <a:cxnLst/>
              <a:rect l="l" t="t" r="r" b="b"/>
              <a:pathLst>
                <a:path w="1284" h="357" fill="none" extrusionOk="0">
                  <a:moveTo>
                    <a:pt x="0" y="357"/>
                  </a:moveTo>
                  <a:cubicBezTo>
                    <a:pt x="357" y="41"/>
                    <a:pt x="876" y="0"/>
                    <a:pt x="1283" y="255"/>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2"/>
            <p:cNvSpPr/>
            <p:nvPr/>
          </p:nvSpPr>
          <p:spPr>
            <a:xfrm>
              <a:off x="3029372" y="2366864"/>
              <a:ext cx="128970" cy="11413"/>
            </a:xfrm>
            <a:custGeom>
              <a:avLst/>
              <a:gdLst/>
              <a:ahLst/>
              <a:cxnLst/>
              <a:rect l="l" t="t" r="r" b="b"/>
              <a:pathLst>
                <a:path w="2893" h="256" fill="none" extrusionOk="0">
                  <a:moveTo>
                    <a:pt x="1" y="255"/>
                  </a:moveTo>
                  <a:lnTo>
                    <a:pt x="2893" y="1"/>
                  </a:ln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2"/>
            <p:cNvSpPr/>
            <p:nvPr/>
          </p:nvSpPr>
          <p:spPr>
            <a:xfrm>
              <a:off x="3064324" y="2372303"/>
              <a:ext cx="97675" cy="55461"/>
            </a:xfrm>
            <a:custGeom>
              <a:avLst/>
              <a:gdLst/>
              <a:ahLst/>
              <a:cxnLst/>
              <a:rect l="l" t="t" r="r" b="b"/>
              <a:pathLst>
                <a:path w="2191" h="1244" fill="none" extrusionOk="0">
                  <a:moveTo>
                    <a:pt x="1" y="1243"/>
                  </a:moveTo>
                  <a:cubicBezTo>
                    <a:pt x="581" y="571"/>
                    <a:pt x="1355" y="1"/>
                    <a:pt x="2190" y="1"/>
                  </a:cubicBezTo>
                </a:path>
              </a:pathLst>
            </a:custGeom>
            <a:noFill/>
            <a:ln w="2550" cap="flat" cmpd="sng">
              <a:solidFill>
                <a:srgbClr val="FFFFFF"/>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2"/>
            <p:cNvSpPr/>
            <p:nvPr/>
          </p:nvSpPr>
          <p:spPr>
            <a:xfrm>
              <a:off x="3083405" y="2446755"/>
              <a:ext cx="87198" cy="56352"/>
            </a:xfrm>
            <a:custGeom>
              <a:avLst/>
              <a:gdLst/>
              <a:ahLst/>
              <a:cxnLst/>
              <a:rect l="l" t="t" r="r" b="b"/>
              <a:pathLst>
                <a:path w="1956" h="1264" fill="none" extrusionOk="0">
                  <a:moveTo>
                    <a:pt x="1" y="1263"/>
                  </a:moveTo>
                  <a:cubicBezTo>
                    <a:pt x="836" y="1223"/>
                    <a:pt x="1579" y="744"/>
                    <a:pt x="1956" y="1"/>
                  </a:cubicBezTo>
                </a:path>
              </a:pathLst>
            </a:custGeom>
            <a:noFill/>
            <a:ln w="2550" cap="flat" cmpd="sng">
              <a:solidFill>
                <a:srgbClr val="FFFFFF"/>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2"/>
            <p:cNvSpPr/>
            <p:nvPr/>
          </p:nvSpPr>
          <p:spPr>
            <a:xfrm>
              <a:off x="3140157" y="2367043"/>
              <a:ext cx="44090" cy="98394"/>
            </a:xfrm>
            <a:custGeom>
              <a:avLst/>
              <a:gdLst/>
              <a:ahLst/>
              <a:cxnLst/>
              <a:rect l="l" t="t" r="r" b="b"/>
              <a:pathLst>
                <a:path w="989" h="2207" extrusionOk="0">
                  <a:moveTo>
                    <a:pt x="500" y="1"/>
                  </a:moveTo>
                  <a:cubicBezTo>
                    <a:pt x="435" y="1"/>
                    <a:pt x="368" y="16"/>
                    <a:pt x="306" y="48"/>
                  </a:cubicBezTo>
                  <a:cubicBezTo>
                    <a:pt x="174" y="109"/>
                    <a:pt x="72" y="241"/>
                    <a:pt x="41" y="384"/>
                  </a:cubicBezTo>
                  <a:lnTo>
                    <a:pt x="0" y="2186"/>
                  </a:lnTo>
                  <a:cubicBezTo>
                    <a:pt x="49" y="2200"/>
                    <a:pt x="98" y="2206"/>
                    <a:pt x="147" y="2206"/>
                  </a:cubicBezTo>
                  <a:cubicBezTo>
                    <a:pt x="428" y="2206"/>
                    <a:pt x="705" y="1996"/>
                    <a:pt x="835" y="1728"/>
                  </a:cubicBezTo>
                  <a:cubicBezTo>
                    <a:pt x="988" y="1412"/>
                    <a:pt x="988" y="1056"/>
                    <a:pt x="968" y="710"/>
                  </a:cubicBezTo>
                  <a:cubicBezTo>
                    <a:pt x="968" y="475"/>
                    <a:pt x="937" y="211"/>
                    <a:pt x="744" y="78"/>
                  </a:cubicBezTo>
                  <a:cubicBezTo>
                    <a:pt x="669" y="27"/>
                    <a:pt x="585" y="1"/>
                    <a:pt x="500" y="1"/>
                  </a:cubicBezTo>
                  <a:close/>
                </a:path>
              </a:pathLst>
            </a:custGeom>
            <a:solidFill>
              <a:srgbClr val="B383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2"/>
            <p:cNvSpPr/>
            <p:nvPr/>
          </p:nvSpPr>
          <p:spPr>
            <a:xfrm>
              <a:off x="3140157" y="2365973"/>
              <a:ext cx="44090" cy="102629"/>
            </a:xfrm>
            <a:custGeom>
              <a:avLst/>
              <a:gdLst/>
              <a:ahLst/>
              <a:cxnLst/>
              <a:rect l="l" t="t" r="r" b="b"/>
              <a:pathLst>
                <a:path w="989" h="2302" fill="none" extrusionOk="0">
                  <a:moveTo>
                    <a:pt x="41" y="408"/>
                  </a:moveTo>
                  <a:cubicBezTo>
                    <a:pt x="72" y="265"/>
                    <a:pt x="174" y="133"/>
                    <a:pt x="306" y="72"/>
                  </a:cubicBezTo>
                  <a:cubicBezTo>
                    <a:pt x="448" y="0"/>
                    <a:pt x="611" y="11"/>
                    <a:pt x="744" y="102"/>
                  </a:cubicBezTo>
                  <a:cubicBezTo>
                    <a:pt x="937" y="235"/>
                    <a:pt x="968" y="499"/>
                    <a:pt x="968" y="734"/>
                  </a:cubicBezTo>
                  <a:cubicBezTo>
                    <a:pt x="988" y="1080"/>
                    <a:pt x="988" y="1436"/>
                    <a:pt x="835" y="1752"/>
                  </a:cubicBezTo>
                  <a:cubicBezTo>
                    <a:pt x="683" y="2067"/>
                    <a:pt x="326" y="2302"/>
                    <a:pt x="0" y="2210"/>
                  </a:cubicBezTo>
                </a:path>
              </a:pathLst>
            </a:custGeom>
            <a:noFill/>
            <a:ln w="2550" cap="flat"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2"/>
            <p:cNvSpPr/>
            <p:nvPr/>
          </p:nvSpPr>
          <p:spPr>
            <a:xfrm>
              <a:off x="3156519" y="2385945"/>
              <a:ext cx="15469" cy="54970"/>
            </a:xfrm>
            <a:custGeom>
              <a:avLst/>
              <a:gdLst/>
              <a:ahLst/>
              <a:cxnLst/>
              <a:rect l="l" t="t" r="r" b="b"/>
              <a:pathLst>
                <a:path w="347" h="1233" fill="none" extrusionOk="0">
                  <a:moveTo>
                    <a:pt x="51" y="0"/>
                  </a:moveTo>
                  <a:cubicBezTo>
                    <a:pt x="346" y="367"/>
                    <a:pt x="326" y="896"/>
                    <a:pt x="0" y="123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2"/>
            <p:cNvSpPr/>
            <p:nvPr/>
          </p:nvSpPr>
          <p:spPr>
            <a:xfrm>
              <a:off x="3142877" y="2398651"/>
              <a:ext cx="22736" cy="26393"/>
            </a:xfrm>
            <a:custGeom>
              <a:avLst/>
              <a:gdLst/>
              <a:ahLst/>
              <a:cxnLst/>
              <a:rect l="l" t="t" r="r" b="b"/>
              <a:pathLst>
                <a:path w="510" h="592" fill="none" extrusionOk="0">
                  <a:moveTo>
                    <a:pt x="510" y="1"/>
                  </a:moveTo>
                  <a:cubicBezTo>
                    <a:pt x="449" y="275"/>
                    <a:pt x="255" y="489"/>
                    <a:pt x="1" y="59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2"/>
            <p:cNvSpPr/>
            <p:nvPr/>
          </p:nvSpPr>
          <p:spPr>
            <a:xfrm>
              <a:off x="3083850" y="2129466"/>
              <a:ext cx="178454" cy="178910"/>
            </a:xfrm>
            <a:custGeom>
              <a:avLst/>
              <a:gdLst/>
              <a:ahLst/>
              <a:cxnLst/>
              <a:rect l="l" t="t" r="r" b="b"/>
              <a:pathLst>
                <a:path w="4003" h="4013" extrusionOk="0">
                  <a:moveTo>
                    <a:pt x="2007" y="0"/>
                  </a:moveTo>
                  <a:cubicBezTo>
                    <a:pt x="897" y="0"/>
                    <a:pt x="1" y="896"/>
                    <a:pt x="1" y="2006"/>
                  </a:cubicBezTo>
                  <a:cubicBezTo>
                    <a:pt x="1" y="3106"/>
                    <a:pt x="897" y="4012"/>
                    <a:pt x="2007" y="4012"/>
                  </a:cubicBezTo>
                  <a:cubicBezTo>
                    <a:pt x="3106" y="4012"/>
                    <a:pt x="4003" y="3106"/>
                    <a:pt x="4003" y="2006"/>
                  </a:cubicBezTo>
                  <a:cubicBezTo>
                    <a:pt x="4003" y="896"/>
                    <a:pt x="3106" y="0"/>
                    <a:pt x="200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2"/>
            <p:cNvSpPr/>
            <p:nvPr/>
          </p:nvSpPr>
          <p:spPr>
            <a:xfrm>
              <a:off x="2891837" y="2908444"/>
              <a:ext cx="337783" cy="388180"/>
            </a:xfrm>
            <a:custGeom>
              <a:avLst/>
              <a:gdLst/>
              <a:ahLst/>
              <a:cxnLst/>
              <a:rect l="l" t="t" r="r" b="b"/>
              <a:pathLst>
                <a:path w="7577" h="8707" fill="none" extrusionOk="0">
                  <a:moveTo>
                    <a:pt x="815" y="0"/>
                  </a:moveTo>
                  <a:cubicBezTo>
                    <a:pt x="948" y="1120"/>
                    <a:pt x="642" y="2291"/>
                    <a:pt x="1" y="3106"/>
                  </a:cubicBezTo>
                  <a:cubicBezTo>
                    <a:pt x="1416" y="4389"/>
                    <a:pt x="2740" y="5764"/>
                    <a:pt x="4155" y="7047"/>
                  </a:cubicBezTo>
                  <a:cubicBezTo>
                    <a:pt x="4664" y="7505"/>
                    <a:pt x="5173" y="7963"/>
                    <a:pt x="5744" y="8268"/>
                  </a:cubicBezTo>
                  <a:cubicBezTo>
                    <a:pt x="6314" y="8574"/>
                    <a:pt x="6976" y="8706"/>
                    <a:pt x="7576" y="849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2"/>
            <p:cNvSpPr/>
            <p:nvPr/>
          </p:nvSpPr>
          <p:spPr>
            <a:xfrm>
              <a:off x="3086570" y="2114487"/>
              <a:ext cx="181173" cy="158446"/>
            </a:xfrm>
            <a:custGeom>
              <a:avLst/>
              <a:gdLst/>
              <a:ahLst/>
              <a:cxnLst/>
              <a:rect l="l" t="t" r="r" b="b"/>
              <a:pathLst>
                <a:path w="4064" h="3554" fill="none" extrusionOk="0">
                  <a:moveTo>
                    <a:pt x="72" y="1935"/>
                  </a:moveTo>
                  <a:cubicBezTo>
                    <a:pt x="1" y="1456"/>
                    <a:pt x="276" y="978"/>
                    <a:pt x="642" y="662"/>
                  </a:cubicBezTo>
                  <a:cubicBezTo>
                    <a:pt x="1213" y="173"/>
                    <a:pt x="1997" y="0"/>
                    <a:pt x="2709" y="224"/>
                  </a:cubicBezTo>
                  <a:cubicBezTo>
                    <a:pt x="3432" y="459"/>
                    <a:pt x="3942" y="1100"/>
                    <a:pt x="4013" y="1854"/>
                  </a:cubicBezTo>
                  <a:cubicBezTo>
                    <a:pt x="4064" y="2587"/>
                    <a:pt x="3575" y="3340"/>
                    <a:pt x="2872" y="3554"/>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2"/>
            <p:cNvSpPr/>
            <p:nvPr/>
          </p:nvSpPr>
          <p:spPr>
            <a:xfrm>
              <a:off x="2898658" y="2235214"/>
              <a:ext cx="109890" cy="55461"/>
            </a:xfrm>
            <a:custGeom>
              <a:avLst/>
              <a:gdLst/>
              <a:ahLst/>
              <a:cxnLst/>
              <a:rect l="l" t="t" r="r" b="b"/>
              <a:pathLst>
                <a:path w="2465" h="1244" fill="none" extrusionOk="0">
                  <a:moveTo>
                    <a:pt x="0" y="1131"/>
                  </a:moveTo>
                  <a:cubicBezTo>
                    <a:pt x="296" y="1243"/>
                    <a:pt x="632" y="1131"/>
                    <a:pt x="896" y="968"/>
                  </a:cubicBezTo>
                  <a:cubicBezTo>
                    <a:pt x="1161" y="805"/>
                    <a:pt x="1365" y="561"/>
                    <a:pt x="1609" y="357"/>
                  </a:cubicBezTo>
                  <a:cubicBezTo>
                    <a:pt x="1854" y="164"/>
                    <a:pt x="2149" y="1"/>
                    <a:pt x="2465" y="2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2"/>
            <p:cNvSpPr/>
            <p:nvPr/>
          </p:nvSpPr>
          <p:spPr>
            <a:xfrm>
              <a:off x="3114300" y="2354159"/>
              <a:ext cx="37224" cy="134416"/>
            </a:xfrm>
            <a:custGeom>
              <a:avLst/>
              <a:gdLst/>
              <a:ahLst/>
              <a:cxnLst/>
              <a:rect l="l" t="t" r="r" b="b"/>
              <a:pathLst>
                <a:path w="835" h="3015" fill="none" extrusionOk="0">
                  <a:moveTo>
                    <a:pt x="774" y="1"/>
                  </a:moveTo>
                  <a:cubicBezTo>
                    <a:pt x="835" y="194"/>
                    <a:pt x="804" y="398"/>
                    <a:pt x="692" y="561"/>
                  </a:cubicBezTo>
                  <a:cubicBezTo>
                    <a:pt x="580" y="724"/>
                    <a:pt x="438" y="846"/>
                    <a:pt x="316" y="1009"/>
                  </a:cubicBezTo>
                  <a:cubicBezTo>
                    <a:pt x="183" y="1151"/>
                    <a:pt x="122" y="1345"/>
                    <a:pt x="143" y="1538"/>
                  </a:cubicBezTo>
                  <a:cubicBezTo>
                    <a:pt x="183" y="1732"/>
                    <a:pt x="336" y="1884"/>
                    <a:pt x="336" y="2068"/>
                  </a:cubicBezTo>
                  <a:cubicBezTo>
                    <a:pt x="336" y="2261"/>
                    <a:pt x="214" y="2383"/>
                    <a:pt x="132" y="2536"/>
                  </a:cubicBezTo>
                  <a:cubicBezTo>
                    <a:pt x="41" y="2689"/>
                    <a:pt x="0" y="2903"/>
                    <a:pt x="143" y="3015"/>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2"/>
            <p:cNvSpPr/>
            <p:nvPr/>
          </p:nvSpPr>
          <p:spPr>
            <a:xfrm>
              <a:off x="1149583" y="3619791"/>
              <a:ext cx="1348233" cy="377703"/>
            </a:xfrm>
            <a:custGeom>
              <a:avLst/>
              <a:gdLst/>
              <a:ahLst/>
              <a:cxnLst/>
              <a:rect l="l" t="t" r="r" b="b"/>
              <a:pathLst>
                <a:path w="30243" h="8472" extrusionOk="0">
                  <a:moveTo>
                    <a:pt x="5458" y="0"/>
                  </a:moveTo>
                  <a:cubicBezTo>
                    <a:pt x="5051" y="21"/>
                    <a:pt x="4684" y="255"/>
                    <a:pt x="4501" y="611"/>
                  </a:cubicBezTo>
                  <a:lnTo>
                    <a:pt x="0" y="8472"/>
                  </a:lnTo>
                  <a:lnTo>
                    <a:pt x="30242" y="8472"/>
                  </a:lnTo>
                  <a:lnTo>
                    <a:pt x="24479" y="489"/>
                  </a:lnTo>
                  <a:cubicBezTo>
                    <a:pt x="24286" y="194"/>
                    <a:pt x="23960" y="10"/>
                    <a:pt x="236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2"/>
            <p:cNvSpPr/>
            <p:nvPr/>
          </p:nvSpPr>
          <p:spPr>
            <a:xfrm>
              <a:off x="1149583" y="3997934"/>
              <a:ext cx="1230631" cy="432629"/>
            </a:xfrm>
            <a:custGeom>
              <a:avLst/>
              <a:gdLst/>
              <a:ahLst/>
              <a:cxnLst/>
              <a:rect l="l" t="t" r="r" b="b"/>
              <a:pathLst>
                <a:path w="27605" h="9704" extrusionOk="0">
                  <a:moveTo>
                    <a:pt x="0" y="0"/>
                  </a:moveTo>
                  <a:lnTo>
                    <a:pt x="0" y="9704"/>
                  </a:lnTo>
                  <a:lnTo>
                    <a:pt x="27605" y="9704"/>
                  </a:lnTo>
                  <a:lnTo>
                    <a:pt x="27350" y="0"/>
                  </a:lnTo>
                  <a:close/>
                </a:path>
              </a:pathLst>
            </a:custGeom>
            <a:solidFill>
              <a:srgbClr val="D8E1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2"/>
            <p:cNvSpPr/>
            <p:nvPr/>
          </p:nvSpPr>
          <p:spPr>
            <a:xfrm>
              <a:off x="1391974" y="3612257"/>
              <a:ext cx="994491" cy="818312"/>
            </a:xfrm>
            <a:custGeom>
              <a:avLst/>
              <a:gdLst/>
              <a:ahLst/>
              <a:cxnLst/>
              <a:rect l="l" t="t" r="r" b="b"/>
              <a:pathLst>
                <a:path w="22308" h="18355" extrusionOk="0">
                  <a:moveTo>
                    <a:pt x="2367" y="1"/>
                  </a:moveTo>
                  <a:cubicBezTo>
                    <a:pt x="1881" y="1"/>
                    <a:pt x="1394" y="9"/>
                    <a:pt x="907" y="27"/>
                  </a:cubicBezTo>
                  <a:cubicBezTo>
                    <a:pt x="479" y="1208"/>
                    <a:pt x="52" y="2409"/>
                    <a:pt x="31" y="3662"/>
                  </a:cubicBezTo>
                  <a:cubicBezTo>
                    <a:pt x="1" y="4924"/>
                    <a:pt x="459" y="6258"/>
                    <a:pt x="1487" y="6971"/>
                  </a:cubicBezTo>
                  <a:cubicBezTo>
                    <a:pt x="2266" y="7519"/>
                    <a:pt x="3244" y="7640"/>
                    <a:pt x="4221" y="7640"/>
                  </a:cubicBezTo>
                  <a:cubicBezTo>
                    <a:pt x="4534" y="7640"/>
                    <a:pt x="4847" y="7627"/>
                    <a:pt x="5153" y="7612"/>
                  </a:cubicBezTo>
                  <a:cubicBezTo>
                    <a:pt x="5482" y="7597"/>
                    <a:pt x="5812" y="7590"/>
                    <a:pt x="6142" y="7590"/>
                  </a:cubicBezTo>
                  <a:cubicBezTo>
                    <a:pt x="8705" y="7590"/>
                    <a:pt x="11307" y="8004"/>
                    <a:pt x="13870" y="8004"/>
                  </a:cubicBezTo>
                  <a:cubicBezTo>
                    <a:pt x="14220" y="8004"/>
                    <a:pt x="14570" y="7997"/>
                    <a:pt x="14918" y="7979"/>
                  </a:cubicBezTo>
                  <a:lnTo>
                    <a:pt x="14918" y="7979"/>
                  </a:lnTo>
                  <a:cubicBezTo>
                    <a:pt x="14898" y="8223"/>
                    <a:pt x="16221" y="18355"/>
                    <a:pt x="16221" y="18355"/>
                  </a:cubicBezTo>
                  <a:cubicBezTo>
                    <a:pt x="16221" y="18355"/>
                    <a:pt x="18063" y="18305"/>
                    <a:pt x="19786" y="18305"/>
                  </a:cubicBezTo>
                  <a:cubicBezTo>
                    <a:pt x="20647" y="18305"/>
                    <a:pt x="21479" y="18318"/>
                    <a:pt x="22036" y="18355"/>
                  </a:cubicBezTo>
                  <a:cubicBezTo>
                    <a:pt x="22036" y="18355"/>
                    <a:pt x="22036" y="18355"/>
                    <a:pt x="22036" y="18355"/>
                  </a:cubicBezTo>
                  <a:cubicBezTo>
                    <a:pt x="22307" y="18355"/>
                    <a:pt x="20559" y="7979"/>
                    <a:pt x="20834" y="7908"/>
                  </a:cubicBezTo>
                  <a:cubicBezTo>
                    <a:pt x="21099" y="7847"/>
                    <a:pt x="21343" y="7592"/>
                    <a:pt x="21303" y="7317"/>
                  </a:cubicBezTo>
                  <a:cubicBezTo>
                    <a:pt x="21007" y="5067"/>
                    <a:pt x="19286" y="3224"/>
                    <a:pt x="17270" y="2185"/>
                  </a:cubicBezTo>
                  <a:cubicBezTo>
                    <a:pt x="15254" y="1147"/>
                    <a:pt x="13045" y="556"/>
                    <a:pt x="10784" y="434"/>
                  </a:cubicBezTo>
                  <a:cubicBezTo>
                    <a:pt x="7972" y="269"/>
                    <a:pt x="5175" y="1"/>
                    <a:pt x="2367" y="1"/>
                  </a:cubicBez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2"/>
            <p:cNvSpPr/>
            <p:nvPr/>
          </p:nvSpPr>
          <p:spPr>
            <a:xfrm>
              <a:off x="1602177" y="2443590"/>
              <a:ext cx="447137" cy="636772"/>
            </a:xfrm>
            <a:custGeom>
              <a:avLst/>
              <a:gdLst/>
              <a:ahLst/>
              <a:cxnLst/>
              <a:rect l="l" t="t" r="r" b="b"/>
              <a:pathLst>
                <a:path w="10030" h="14283" extrusionOk="0">
                  <a:moveTo>
                    <a:pt x="2607" y="1"/>
                  </a:moveTo>
                  <a:lnTo>
                    <a:pt x="2709" y="377"/>
                  </a:lnTo>
                  <a:cubicBezTo>
                    <a:pt x="3208" y="1161"/>
                    <a:pt x="3096" y="2200"/>
                    <a:pt x="2770" y="3065"/>
                  </a:cubicBezTo>
                  <a:cubicBezTo>
                    <a:pt x="2444" y="3941"/>
                    <a:pt x="1915" y="4725"/>
                    <a:pt x="1579" y="5591"/>
                  </a:cubicBezTo>
                  <a:cubicBezTo>
                    <a:pt x="0" y="9603"/>
                    <a:pt x="2780" y="13981"/>
                    <a:pt x="7077" y="14266"/>
                  </a:cubicBezTo>
                  <a:cubicBezTo>
                    <a:pt x="7189" y="14277"/>
                    <a:pt x="7302" y="14282"/>
                    <a:pt x="7414" y="14282"/>
                  </a:cubicBezTo>
                  <a:cubicBezTo>
                    <a:pt x="7830" y="14282"/>
                    <a:pt x="8244" y="14209"/>
                    <a:pt x="8645" y="14073"/>
                  </a:cubicBezTo>
                  <a:cubicBezTo>
                    <a:pt x="9144" y="13900"/>
                    <a:pt x="9562" y="13523"/>
                    <a:pt x="9786" y="13044"/>
                  </a:cubicBezTo>
                  <a:cubicBezTo>
                    <a:pt x="10030" y="12474"/>
                    <a:pt x="9938" y="11833"/>
                    <a:pt x="9735" y="11262"/>
                  </a:cubicBezTo>
                  <a:cubicBezTo>
                    <a:pt x="9399" y="10264"/>
                    <a:pt x="8757" y="9399"/>
                    <a:pt x="8034" y="8635"/>
                  </a:cubicBezTo>
                  <a:cubicBezTo>
                    <a:pt x="7576" y="8167"/>
                    <a:pt x="7067" y="7698"/>
                    <a:pt x="6812" y="7098"/>
                  </a:cubicBezTo>
                  <a:cubicBezTo>
                    <a:pt x="6558" y="6497"/>
                    <a:pt x="6588" y="5825"/>
                    <a:pt x="6558" y="5173"/>
                  </a:cubicBezTo>
                  <a:cubicBezTo>
                    <a:pt x="6487" y="3992"/>
                    <a:pt x="6171" y="2811"/>
                    <a:pt x="5499" y="1844"/>
                  </a:cubicBezTo>
                  <a:cubicBezTo>
                    <a:pt x="4827" y="876"/>
                    <a:pt x="3778" y="143"/>
                    <a:pt x="260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2"/>
            <p:cNvSpPr/>
            <p:nvPr/>
          </p:nvSpPr>
          <p:spPr>
            <a:xfrm>
              <a:off x="1546316" y="2461779"/>
              <a:ext cx="327797" cy="611271"/>
            </a:xfrm>
            <a:custGeom>
              <a:avLst/>
              <a:gdLst/>
              <a:ahLst/>
              <a:cxnLst/>
              <a:rect l="l" t="t" r="r" b="b"/>
              <a:pathLst>
                <a:path w="7353" h="13711" extrusionOk="0">
                  <a:moveTo>
                    <a:pt x="3639" y="0"/>
                  </a:moveTo>
                  <a:cubicBezTo>
                    <a:pt x="3227" y="0"/>
                    <a:pt x="2814" y="84"/>
                    <a:pt x="2434" y="244"/>
                  </a:cubicBezTo>
                  <a:cubicBezTo>
                    <a:pt x="1589" y="621"/>
                    <a:pt x="907" y="1303"/>
                    <a:pt x="530" y="2148"/>
                  </a:cubicBezTo>
                  <a:cubicBezTo>
                    <a:pt x="154" y="2993"/>
                    <a:pt x="1" y="3930"/>
                    <a:pt x="93" y="4847"/>
                  </a:cubicBezTo>
                  <a:cubicBezTo>
                    <a:pt x="164" y="6099"/>
                    <a:pt x="856" y="7229"/>
                    <a:pt x="1925" y="7881"/>
                  </a:cubicBezTo>
                  <a:cubicBezTo>
                    <a:pt x="2088" y="8207"/>
                    <a:pt x="2037" y="8889"/>
                    <a:pt x="1986" y="8909"/>
                  </a:cubicBezTo>
                  <a:cubicBezTo>
                    <a:pt x="1650" y="9083"/>
                    <a:pt x="1345" y="9133"/>
                    <a:pt x="1029" y="9398"/>
                  </a:cubicBezTo>
                  <a:cubicBezTo>
                    <a:pt x="2292" y="11027"/>
                    <a:pt x="3707" y="12351"/>
                    <a:pt x="5347" y="13604"/>
                  </a:cubicBezTo>
                  <a:cubicBezTo>
                    <a:pt x="5410" y="13660"/>
                    <a:pt x="5482" y="13711"/>
                    <a:pt x="5568" y="13711"/>
                  </a:cubicBezTo>
                  <a:cubicBezTo>
                    <a:pt x="5607" y="13711"/>
                    <a:pt x="5648" y="13700"/>
                    <a:pt x="5693" y="13675"/>
                  </a:cubicBezTo>
                  <a:cubicBezTo>
                    <a:pt x="5774" y="13624"/>
                    <a:pt x="5825" y="13542"/>
                    <a:pt x="5856" y="13451"/>
                  </a:cubicBezTo>
                  <a:cubicBezTo>
                    <a:pt x="6141" y="12463"/>
                    <a:pt x="6100" y="11425"/>
                    <a:pt x="5968" y="10396"/>
                  </a:cubicBezTo>
                  <a:lnTo>
                    <a:pt x="5062" y="9938"/>
                  </a:lnTo>
                  <a:cubicBezTo>
                    <a:pt x="4746" y="9765"/>
                    <a:pt x="4552" y="9429"/>
                    <a:pt x="4593" y="9072"/>
                  </a:cubicBezTo>
                  <a:cubicBezTo>
                    <a:pt x="4603" y="8879"/>
                    <a:pt x="4624" y="8685"/>
                    <a:pt x="4624" y="8492"/>
                  </a:cubicBezTo>
                  <a:cubicBezTo>
                    <a:pt x="4811" y="8595"/>
                    <a:pt x="5017" y="8641"/>
                    <a:pt x="5228" y="8641"/>
                  </a:cubicBezTo>
                  <a:cubicBezTo>
                    <a:pt x="5810" y="8641"/>
                    <a:pt x="6428" y="8291"/>
                    <a:pt x="6772" y="7820"/>
                  </a:cubicBezTo>
                  <a:cubicBezTo>
                    <a:pt x="7302" y="7087"/>
                    <a:pt x="7353" y="6099"/>
                    <a:pt x="7291" y="5213"/>
                  </a:cubicBezTo>
                  <a:cubicBezTo>
                    <a:pt x="7220" y="4236"/>
                    <a:pt x="6986" y="3279"/>
                    <a:pt x="6599" y="2383"/>
                  </a:cubicBezTo>
                  <a:cubicBezTo>
                    <a:pt x="6263" y="1609"/>
                    <a:pt x="5805" y="845"/>
                    <a:pt x="5082" y="397"/>
                  </a:cubicBezTo>
                  <a:cubicBezTo>
                    <a:pt x="4650" y="127"/>
                    <a:pt x="4146" y="0"/>
                    <a:pt x="3639" y="0"/>
                  </a:cubicBezTo>
                  <a:close/>
                </a:path>
              </a:pathLst>
            </a:custGeom>
            <a:solidFill>
              <a:srgbClr val="FFBB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2"/>
            <p:cNvSpPr/>
            <p:nvPr/>
          </p:nvSpPr>
          <p:spPr>
            <a:xfrm>
              <a:off x="1500932" y="2446710"/>
              <a:ext cx="348214" cy="334547"/>
            </a:xfrm>
            <a:custGeom>
              <a:avLst/>
              <a:gdLst/>
              <a:ahLst/>
              <a:cxnLst/>
              <a:rect l="l" t="t" r="r" b="b"/>
              <a:pathLst>
                <a:path w="7811" h="7504" extrusionOk="0">
                  <a:moveTo>
                    <a:pt x="4685" y="0"/>
                  </a:moveTo>
                  <a:cubicBezTo>
                    <a:pt x="4122" y="0"/>
                    <a:pt x="3556" y="129"/>
                    <a:pt x="3045" y="368"/>
                  </a:cubicBezTo>
                  <a:cubicBezTo>
                    <a:pt x="927" y="1346"/>
                    <a:pt x="1" y="3861"/>
                    <a:pt x="988" y="5979"/>
                  </a:cubicBezTo>
                  <a:cubicBezTo>
                    <a:pt x="1192" y="6417"/>
                    <a:pt x="1243" y="6844"/>
                    <a:pt x="1538" y="7231"/>
                  </a:cubicBezTo>
                  <a:cubicBezTo>
                    <a:pt x="1640" y="7367"/>
                    <a:pt x="1792" y="7503"/>
                    <a:pt x="1951" y="7503"/>
                  </a:cubicBezTo>
                  <a:cubicBezTo>
                    <a:pt x="1983" y="7503"/>
                    <a:pt x="2015" y="7498"/>
                    <a:pt x="2047" y="7486"/>
                  </a:cubicBezTo>
                  <a:cubicBezTo>
                    <a:pt x="2169" y="7425"/>
                    <a:pt x="2251" y="7303"/>
                    <a:pt x="2261" y="7170"/>
                  </a:cubicBezTo>
                  <a:cubicBezTo>
                    <a:pt x="2271" y="7038"/>
                    <a:pt x="2251" y="6906"/>
                    <a:pt x="2210" y="6773"/>
                  </a:cubicBezTo>
                  <a:cubicBezTo>
                    <a:pt x="2007" y="5918"/>
                    <a:pt x="1609" y="4950"/>
                    <a:pt x="2007" y="4166"/>
                  </a:cubicBezTo>
                  <a:cubicBezTo>
                    <a:pt x="2210" y="3769"/>
                    <a:pt x="2638" y="3535"/>
                    <a:pt x="3066" y="3423"/>
                  </a:cubicBezTo>
                  <a:cubicBezTo>
                    <a:pt x="3503" y="3301"/>
                    <a:pt x="3951" y="3270"/>
                    <a:pt x="4389" y="3158"/>
                  </a:cubicBezTo>
                  <a:cubicBezTo>
                    <a:pt x="5194" y="2924"/>
                    <a:pt x="5876" y="2385"/>
                    <a:pt x="6283" y="1651"/>
                  </a:cubicBezTo>
                  <a:cubicBezTo>
                    <a:pt x="6497" y="2313"/>
                    <a:pt x="7108" y="2771"/>
                    <a:pt x="7811" y="2802"/>
                  </a:cubicBezTo>
                  <a:cubicBezTo>
                    <a:pt x="7790" y="1743"/>
                    <a:pt x="7077" y="766"/>
                    <a:pt x="6110" y="307"/>
                  </a:cubicBezTo>
                  <a:cubicBezTo>
                    <a:pt x="5664" y="99"/>
                    <a:pt x="5176" y="0"/>
                    <a:pt x="468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2"/>
            <p:cNvSpPr/>
            <p:nvPr/>
          </p:nvSpPr>
          <p:spPr>
            <a:xfrm>
              <a:off x="1700658" y="2817631"/>
              <a:ext cx="52738" cy="23227"/>
            </a:xfrm>
            <a:custGeom>
              <a:avLst/>
              <a:gdLst/>
              <a:ahLst/>
              <a:cxnLst/>
              <a:rect l="l" t="t" r="r" b="b"/>
              <a:pathLst>
                <a:path w="1183" h="521" fill="none" extrusionOk="0">
                  <a:moveTo>
                    <a:pt x="1182" y="520"/>
                  </a:moveTo>
                  <a:lnTo>
                    <a:pt x="1" y="1"/>
                  </a:ln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2"/>
            <p:cNvSpPr/>
            <p:nvPr/>
          </p:nvSpPr>
          <p:spPr>
            <a:xfrm>
              <a:off x="1643950" y="2654551"/>
              <a:ext cx="241044" cy="186934"/>
            </a:xfrm>
            <a:custGeom>
              <a:avLst/>
              <a:gdLst/>
              <a:ahLst/>
              <a:cxnLst/>
              <a:rect l="l" t="t" r="r" b="b"/>
              <a:pathLst>
                <a:path w="5407" h="4193" extrusionOk="0">
                  <a:moveTo>
                    <a:pt x="3628" y="1"/>
                  </a:moveTo>
                  <a:cubicBezTo>
                    <a:pt x="3228" y="1"/>
                    <a:pt x="2871" y="247"/>
                    <a:pt x="2505" y="421"/>
                  </a:cubicBezTo>
                  <a:cubicBezTo>
                    <a:pt x="2134" y="590"/>
                    <a:pt x="1729" y="676"/>
                    <a:pt x="1323" y="676"/>
                  </a:cubicBezTo>
                  <a:cubicBezTo>
                    <a:pt x="1094" y="676"/>
                    <a:pt x="865" y="649"/>
                    <a:pt x="642" y="594"/>
                  </a:cubicBezTo>
                  <a:cubicBezTo>
                    <a:pt x="244" y="879"/>
                    <a:pt x="20" y="1327"/>
                    <a:pt x="20" y="1806"/>
                  </a:cubicBezTo>
                  <a:cubicBezTo>
                    <a:pt x="0" y="2294"/>
                    <a:pt x="132" y="2773"/>
                    <a:pt x="275" y="3241"/>
                  </a:cubicBezTo>
                  <a:cubicBezTo>
                    <a:pt x="330" y="3425"/>
                    <a:pt x="524" y="3450"/>
                    <a:pt x="741" y="3450"/>
                  </a:cubicBezTo>
                  <a:cubicBezTo>
                    <a:pt x="826" y="3450"/>
                    <a:pt x="914" y="3446"/>
                    <a:pt x="998" y="3446"/>
                  </a:cubicBezTo>
                  <a:cubicBezTo>
                    <a:pt x="1058" y="3446"/>
                    <a:pt x="1117" y="3448"/>
                    <a:pt x="1171" y="3455"/>
                  </a:cubicBezTo>
                  <a:cubicBezTo>
                    <a:pt x="1971" y="3543"/>
                    <a:pt x="2659" y="4192"/>
                    <a:pt x="3450" y="4192"/>
                  </a:cubicBezTo>
                  <a:cubicBezTo>
                    <a:pt x="3485" y="4192"/>
                    <a:pt x="3519" y="4191"/>
                    <a:pt x="3554" y="4188"/>
                  </a:cubicBezTo>
                  <a:cubicBezTo>
                    <a:pt x="4104" y="4148"/>
                    <a:pt x="4582" y="3761"/>
                    <a:pt x="4877" y="3292"/>
                  </a:cubicBezTo>
                  <a:cubicBezTo>
                    <a:pt x="5163" y="2824"/>
                    <a:pt x="5285" y="2274"/>
                    <a:pt x="5356" y="1724"/>
                  </a:cubicBezTo>
                  <a:cubicBezTo>
                    <a:pt x="5397" y="1459"/>
                    <a:pt x="5407" y="1195"/>
                    <a:pt x="5387" y="940"/>
                  </a:cubicBezTo>
                  <a:cubicBezTo>
                    <a:pt x="5346" y="675"/>
                    <a:pt x="5224" y="431"/>
                    <a:pt x="5040" y="248"/>
                  </a:cubicBezTo>
                  <a:cubicBezTo>
                    <a:pt x="4949" y="277"/>
                    <a:pt x="4855" y="291"/>
                    <a:pt x="4760" y="291"/>
                  </a:cubicBezTo>
                  <a:cubicBezTo>
                    <a:pt x="4622" y="291"/>
                    <a:pt x="4485" y="261"/>
                    <a:pt x="4358" y="207"/>
                  </a:cubicBezTo>
                  <a:cubicBezTo>
                    <a:pt x="4155" y="105"/>
                    <a:pt x="3920" y="34"/>
                    <a:pt x="3696" y="3"/>
                  </a:cubicBezTo>
                  <a:cubicBezTo>
                    <a:pt x="3673" y="2"/>
                    <a:pt x="3651" y="1"/>
                    <a:pt x="36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2"/>
            <p:cNvSpPr/>
            <p:nvPr/>
          </p:nvSpPr>
          <p:spPr>
            <a:xfrm>
              <a:off x="1837747" y="2612911"/>
              <a:ext cx="21844" cy="18903"/>
            </a:xfrm>
            <a:custGeom>
              <a:avLst/>
              <a:gdLst/>
              <a:ahLst/>
              <a:cxnLst/>
              <a:rect l="l" t="t" r="r" b="b"/>
              <a:pathLst>
                <a:path w="490" h="424" extrusionOk="0">
                  <a:moveTo>
                    <a:pt x="215" y="1"/>
                  </a:moveTo>
                  <a:cubicBezTo>
                    <a:pt x="82" y="21"/>
                    <a:pt x="1" y="143"/>
                    <a:pt x="11" y="265"/>
                  </a:cubicBezTo>
                  <a:cubicBezTo>
                    <a:pt x="35" y="367"/>
                    <a:pt x="122" y="423"/>
                    <a:pt x="211" y="423"/>
                  </a:cubicBezTo>
                  <a:cubicBezTo>
                    <a:pt x="273" y="423"/>
                    <a:pt x="336" y="395"/>
                    <a:pt x="378" y="337"/>
                  </a:cubicBezTo>
                  <a:cubicBezTo>
                    <a:pt x="490" y="204"/>
                    <a:pt x="388" y="1"/>
                    <a:pt x="21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2"/>
            <p:cNvSpPr/>
            <p:nvPr/>
          </p:nvSpPr>
          <p:spPr>
            <a:xfrm>
              <a:off x="1734718" y="2618796"/>
              <a:ext cx="21844" cy="18591"/>
            </a:xfrm>
            <a:custGeom>
              <a:avLst/>
              <a:gdLst/>
              <a:ahLst/>
              <a:cxnLst/>
              <a:rect l="l" t="t" r="r" b="b"/>
              <a:pathLst>
                <a:path w="490" h="417" extrusionOk="0">
                  <a:moveTo>
                    <a:pt x="214" y="1"/>
                  </a:moveTo>
                  <a:cubicBezTo>
                    <a:pt x="92" y="21"/>
                    <a:pt x="1" y="133"/>
                    <a:pt x="21" y="266"/>
                  </a:cubicBezTo>
                  <a:cubicBezTo>
                    <a:pt x="45" y="362"/>
                    <a:pt x="130" y="416"/>
                    <a:pt x="219" y="416"/>
                  </a:cubicBezTo>
                  <a:cubicBezTo>
                    <a:pt x="280" y="416"/>
                    <a:pt x="342" y="391"/>
                    <a:pt x="388" y="337"/>
                  </a:cubicBezTo>
                  <a:cubicBezTo>
                    <a:pt x="489" y="194"/>
                    <a:pt x="388" y="1"/>
                    <a:pt x="2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2"/>
            <p:cNvSpPr/>
            <p:nvPr/>
          </p:nvSpPr>
          <p:spPr>
            <a:xfrm>
              <a:off x="1799629" y="2626553"/>
              <a:ext cx="11412" cy="30004"/>
            </a:xfrm>
            <a:custGeom>
              <a:avLst/>
              <a:gdLst/>
              <a:ahLst/>
              <a:cxnLst/>
              <a:rect l="l" t="t" r="r" b="b"/>
              <a:pathLst>
                <a:path w="256" h="673" fill="none" extrusionOk="0">
                  <a:moveTo>
                    <a:pt x="1" y="0"/>
                  </a:moveTo>
                  <a:cubicBezTo>
                    <a:pt x="62" y="234"/>
                    <a:pt x="143" y="458"/>
                    <a:pt x="255" y="67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2"/>
            <p:cNvSpPr/>
            <p:nvPr/>
          </p:nvSpPr>
          <p:spPr>
            <a:xfrm>
              <a:off x="1706587" y="2584780"/>
              <a:ext cx="52248" cy="21355"/>
            </a:xfrm>
            <a:custGeom>
              <a:avLst/>
              <a:gdLst/>
              <a:ahLst/>
              <a:cxnLst/>
              <a:rect l="l" t="t" r="r" b="b"/>
              <a:pathLst>
                <a:path w="1172" h="479" fill="none" extrusionOk="0">
                  <a:moveTo>
                    <a:pt x="1171" y="245"/>
                  </a:moveTo>
                  <a:cubicBezTo>
                    <a:pt x="774" y="0"/>
                    <a:pt x="265" y="102"/>
                    <a:pt x="0" y="479"/>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2"/>
            <p:cNvSpPr/>
            <p:nvPr/>
          </p:nvSpPr>
          <p:spPr>
            <a:xfrm>
              <a:off x="1814163" y="2584780"/>
              <a:ext cx="48146" cy="16362"/>
            </a:xfrm>
            <a:custGeom>
              <a:avLst/>
              <a:gdLst/>
              <a:ahLst/>
              <a:cxnLst/>
              <a:rect l="l" t="t" r="r" b="b"/>
              <a:pathLst>
                <a:path w="1080" h="367" fill="none" extrusionOk="0">
                  <a:moveTo>
                    <a:pt x="1" y="367"/>
                  </a:moveTo>
                  <a:cubicBezTo>
                    <a:pt x="133" y="204"/>
                    <a:pt x="306" y="102"/>
                    <a:pt x="499" y="51"/>
                  </a:cubicBezTo>
                  <a:cubicBezTo>
                    <a:pt x="693" y="0"/>
                    <a:pt x="897" y="21"/>
                    <a:pt x="1080" y="9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2"/>
            <p:cNvSpPr/>
            <p:nvPr/>
          </p:nvSpPr>
          <p:spPr>
            <a:xfrm>
              <a:off x="1580377" y="2632884"/>
              <a:ext cx="97630" cy="55416"/>
            </a:xfrm>
            <a:custGeom>
              <a:avLst/>
              <a:gdLst/>
              <a:ahLst/>
              <a:cxnLst/>
              <a:rect l="l" t="t" r="r" b="b"/>
              <a:pathLst>
                <a:path w="2190" h="1243" fill="none" extrusionOk="0">
                  <a:moveTo>
                    <a:pt x="2190" y="1243"/>
                  </a:moveTo>
                  <a:cubicBezTo>
                    <a:pt x="1609" y="571"/>
                    <a:pt x="836" y="1"/>
                    <a:pt x="1" y="1"/>
                  </a:cubicBezTo>
                </a:path>
              </a:pathLst>
            </a:custGeom>
            <a:noFill/>
            <a:ln w="2550" cap="flat" cmpd="sng">
              <a:solidFill>
                <a:srgbClr val="FFFFFF"/>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2"/>
            <p:cNvSpPr/>
            <p:nvPr/>
          </p:nvSpPr>
          <p:spPr>
            <a:xfrm>
              <a:off x="1571772" y="2707335"/>
              <a:ext cx="86708" cy="56352"/>
            </a:xfrm>
            <a:custGeom>
              <a:avLst/>
              <a:gdLst/>
              <a:ahLst/>
              <a:cxnLst/>
              <a:rect l="l" t="t" r="r" b="b"/>
              <a:pathLst>
                <a:path w="1945" h="1264" fill="none" extrusionOk="0">
                  <a:moveTo>
                    <a:pt x="1945" y="1263"/>
                  </a:moveTo>
                  <a:cubicBezTo>
                    <a:pt x="1110" y="1222"/>
                    <a:pt x="367" y="744"/>
                    <a:pt x="0" y="1"/>
                  </a:cubicBezTo>
                </a:path>
              </a:pathLst>
            </a:custGeom>
            <a:noFill/>
            <a:ln w="2550" cap="flat" cmpd="sng">
              <a:solidFill>
                <a:srgbClr val="FFFFFF"/>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2"/>
            <p:cNvSpPr/>
            <p:nvPr/>
          </p:nvSpPr>
          <p:spPr>
            <a:xfrm>
              <a:off x="1558130" y="2623433"/>
              <a:ext cx="44090" cy="98438"/>
            </a:xfrm>
            <a:custGeom>
              <a:avLst/>
              <a:gdLst/>
              <a:ahLst/>
              <a:cxnLst/>
              <a:rect l="l" t="t" r="r" b="b"/>
              <a:pathLst>
                <a:path w="989" h="2208" extrusionOk="0">
                  <a:moveTo>
                    <a:pt x="487" y="0"/>
                  </a:moveTo>
                  <a:cubicBezTo>
                    <a:pt x="401" y="0"/>
                    <a:pt x="315" y="24"/>
                    <a:pt x="245" y="70"/>
                  </a:cubicBezTo>
                  <a:cubicBezTo>
                    <a:pt x="52" y="213"/>
                    <a:pt x="21" y="477"/>
                    <a:pt x="11" y="712"/>
                  </a:cubicBezTo>
                  <a:cubicBezTo>
                    <a:pt x="1" y="1058"/>
                    <a:pt x="1" y="1414"/>
                    <a:pt x="153" y="1730"/>
                  </a:cubicBezTo>
                  <a:cubicBezTo>
                    <a:pt x="284" y="1991"/>
                    <a:pt x="563" y="2208"/>
                    <a:pt x="845" y="2208"/>
                  </a:cubicBezTo>
                  <a:cubicBezTo>
                    <a:pt x="893" y="2208"/>
                    <a:pt x="941" y="2201"/>
                    <a:pt x="988" y="2188"/>
                  </a:cubicBezTo>
                  <a:lnTo>
                    <a:pt x="948" y="386"/>
                  </a:lnTo>
                  <a:cubicBezTo>
                    <a:pt x="917" y="233"/>
                    <a:pt x="815" y="111"/>
                    <a:pt x="673" y="40"/>
                  </a:cubicBezTo>
                  <a:cubicBezTo>
                    <a:pt x="616" y="13"/>
                    <a:pt x="552" y="0"/>
                    <a:pt x="487" y="0"/>
                  </a:cubicBezTo>
                  <a:close/>
                </a:path>
              </a:pathLst>
            </a:custGeom>
            <a:solidFill>
              <a:srgbClr val="FFBB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2"/>
            <p:cNvSpPr/>
            <p:nvPr/>
          </p:nvSpPr>
          <p:spPr>
            <a:xfrm>
              <a:off x="1558130" y="2622452"/>
              <a:ext cx="44090" cy="102629"/>
            </a:xfrm>
            <a:custGeom>
              <a:avLst/>
              <a:gdLst/>
              <a:ahLst/>
              <a:cxnLst/>
              <a:rect l="l" t="t" r="r" b="b"/>
              <a:pathLst>
                <a:path w="989" h="2302" fill="none" extrusionOk="0">
                  <a:moveTo>
                    <a:pt x="948" y="408"/>
                  </a:moveTo>
                  <a:cubicBezTo>
                    <a:pt x="917" y="255"/>
                    <a:pt x="815" y="133"/>
                    <a:pt x="673" y="62"/>
                  </a:cubicBezTo>
                  <a:cubicBezTo>
                    <a:pt x="540" y="0"/>
                    <a:pt x="367" y="11"/>
                    <a:pt x="245" y="92"/>
                  </a:cubicBezTo>
                  <a:cubicBezTo>
                    <a:pt x="52" y="235"/>
                    <a:pt x="21" y="499"/>
                    <a:pt x="11" y="734"/>
                  </a:cubicBezTo>
                  <a:cubicBezTo>
                    <a:pt x="1" y="1080"/>
                    <a:pt x="1" y="1436"/>
                    <a:pt x="153" y="1752"/>
                  </a:cubicBezTo>
                  <a:cubicBezTo>
                    <a:pt x="306" y="2057"/>
                    <a:pt x="662" y="2302"/>
                    <a:pt x="988" y="2210"/>
                  </a:cubicBezTo>
                </a:path>
              </a:pathLst>
            </a:custGeom>
            <a:noFill/>
            <a:ln w="2550" cap="flat"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2"/>
            <p:cNvSpPr/>
            <p:nvPr/>
          </p:nvSpPr>
          <p:spPr>
            <a:xfrm>
              <a:off x="1570390" y="2646526"/>
              <a:ext cx="15023" cy="54970"/>
            </a:xfrm>
            <a:custGeom>
              <a:avLst/>
              <a:gdLst/>
              <a:ahLst/>
              <a:cxnLst/>
              <a:rect l="l" t="t" r="r" b="b"/>
              <a:pathLst>
                <a:path w="337" h="1233" fill="none" extrusionOk="0">
                  <a:moveTo>
                    <a:pt x="296" y="0"/>
                  </a:moveTo>
                  <a:cubicBezTo>
                    <a:pt x="1" y="367"/>
                    <a:pt x="21" y="896"/>
                    <a:pt x="337" y="1232"/>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2"/>
            <p:cNvSpPr/>
            <p:nvPr/>
          </p:nvSpPr>
          <p:spPr>
            <a:xfrm>
              <a:off x="1576765" y="2659232"/>
              <a:ext cx="22736" cy="26348"/>
            </a:xfrm>
            <a:custGeom>
              <a:avLst/>
              <a:gdLst/>
              <a:ahLst/>
              <a:cxnLst/>
              <a:rect l="l" t="t" r="r" b="b"/>
              <a:pathLst>
                <a:path w="510" h="591" fill="none" extrusionOk="0">
                  <a:moveTo>
                    <a:pt x="0" y="0"/>
                  </a:moveTo>
                  <a:cubicBezTo>
                    <a:pt x="51" y="275"/>
                    <a:pt x="244" y="489"/>
                    <a:pt x="509" y="59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2"/>
            <p:cNvSpPr/>
            <p:nvPr/>
          </p:nvSpPr>
          <p:spPr>
            <a:xfrm>
              <a:off x="1263088" y="2461734"/>
              <a:ext cx="313709" cy="463078"/>
            </a:xfrm>
            <a:custGeom>
              <a:avLst/>
              <a:gdLst/>
              <a:ahLst/>
              <a:cxnLst/>
              <a:rect l="l" t="t" r="r" b="b"/>
              <a:pathLst>
                <a:path w="7037" h="10387" fill="none" extrusionOk="0">
                  <a:moveTo>
                    <a:pt x="7036" y="1"/>
                  </a:moveTo>
                  <a:cubicBezTo>
                    <a:pt x="5824" y="286"/>
                    <a:pt x="4837" y="1172"/>
                    <a:pt x="4440" y="2363"/>
                  </a:cubicBezTo>
                  <a:cubicBezTo>
                    <a:pt x="4175" y="3188"/>
                    <a:pt x="4216" y="4125"/>
                    <a:pt x="3808" y="4888"/>
                  </a:cubicBezTo>
                  <a:cubicBezTo>
                    <a:pt x="3513" y="5438"/>
                    <a:pt x="3024" y="5856"/>
                    <a:pt x="2515" y="6212"/>
                  </a:cubicBezTo>
                  <a:cubicBezTo>
                    <a:pt x="2006" y="6558"/>
                    <a:pt x="1466" y="6874"/>
                    <a:pt x="998" y="7281"/>
                  </a:cubicBezTo>
                  <a:cubicBezTo>
                    <a:pt x="540" y="7699"/>
                    <a:pt x="153" y="8238"/>
                    <a:pt x="71" y="8849"/>
                  </a:cubicBezTo>
                  <a:cubicBezTo>
                    <a:pt x="0" y="9460"/>
                    <a:pt x="295" y="10153"/>
                    <a:pt x="866" y="10387"/>
                  </a:cubicBezTo>
                </a:path>
              </a:pathLst>
            </a:custGeom>
            <a:noFill/>
            <a:ln w="2550" cap="flat"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2"/>
            <p:cNvSpPr/>
            <p:nvPr/>
          </p:nvSpPr>
          <p:spPr>
            <a:xfrm>
              <a:off x="1833244" y="2510774"/>
              <a:ext cx="218843" cy="488981"/>
            </a:xfrm>
            <a:custGeom>
              <a:avLst/>
              <a:gdLst/>
              <a:ahLst/>
              <a:cxnLst/>
              <a:rect l="l" t="t" r="r" b="b"/>
              <a:pathLst>
                <a:path w="4909" h="10968" fill="none" extrusionOk="0">
                  <a:moveTo>
                    <a:pt x="0" y="1"/>
                  </a:moveTo>
                  <a:cubicBezTo>
                    <a:pt x="968" y="988"/>
                    <a:pt x="1487" y="2332"/>
                    <a:pt x="1436" y="3717"/>
                  </a:cubicBezTo>
                  <a:cubicBezTo>
                    <a:pt x="1416" y="4145"/>
                    <a:pt x="1344" y="4583"/>
                    <a:pt x="1456" y="4990"/>
                  </a:cubicBezTo>
                  <a:cubicBezTo>
                    <a:pt x="1578" y="5469"/>
                    <a:pt x="1935" y="5835"/>
                    <a:pt x="2301" y="6161"/>
                  </a:cubicBezTo>
                  <a:cubicBezTo>
                    <a:pt x="2729" y="6527"/>
                    <a:pt x="3197" y="6843"/>
                    <a:pt x="3635" y="7220"/>
                  </a:cubicBezTo>
                  <a:cubicBezTo>
                    <a:pt x="4063" y="7586"/>
                    <a:pt x="4450" y="8014"/>
                    <a:pt x="4674" y="8544"/>
                  </a:cubicBezTo>
                  <a:cubicBezTo>
                    <a:pt x="4888" y="9063"/>
                    <a:pt x="4908" y="9694"/>
                    <a:pt x="4623" y="10183"/>
                  </a:cubicBezTo>
                  <a:cubicBezTo>
                    <a:pt x="4338" y="10672"/>
                    <a:pt x="3696" y="10967"/>
                    <a:pt x="3167" y="10763"/>
                  </a:cubicBezTo>
                </a:path>
              </a:pathLst>
            </a:custGeom>
            <a:noFill/>
            <a:ln w="2550" cap="flat"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2"/>
            <p:cNvSpPr/>
            <p:nvPr/>
          </p:nvSpPr>
          <p:spPr>
            <a:xfrm>
              <a:off x="1788306" y="2993328"/>
              <a:ext cx="807879" cy="438647"/>
            </a:xfrm>
            <a:custGeom>
              <a:avLst/>
              <a:gdLst/>
              <a:ahLst/>
              <a:cxnLst/>
              <a:rect l="l" t="t" r="r" b="b"/>
              <a:pathLst>
                <a:path w="18122" h="9839" extrusionOk="0">
                  <a:moveTo>
                    <a:pt x="2525" y="0"/>
                  </a:moveTo>
                  <a:lnTo>
                    <a:pt x="0" y="1762"/>
                  </a:lnTo>
                  <a:cubicBezTo>
                    <a:pt x="1191" y="4124"/>
                    <a:pt x="2393" y="6507"/>
                    <a:pt x="4032" y="8594"/>
                  </a:cubicBezTo>
                  <a:cubicBezTo>
                    <a:pt x="4379" y="9032"/>
                    <a:pt x="4745" y="9470"/>
                    <a:pt x="5275" y="9684"/>
                  </a:cubicBezTo>
                  <a:cubicBezTo>
                    <a:pt x="5552" y="9796"/>
                    <a:pt x="5850" y="9838"/>
                    <a:pt x="6151" y="9838"/>
                  </a:cubicBezTo>
                  <a:cubicBezTo>
                    <a:pt x="6423" y="9838"/>
                    <a:pt x="6699" y="9804"/>
                    <a:pt x="6965" y="9755"/>
                  </a:cubicBezTo>
                  <a:cubicBezTo>
                    <a:pt x="10641" y="9124"/>
                    <a:pt x="14184" y="7546"/>
                    <a:pt x="17707" y="6324"/>
                  </a:cubicBezTo>
                  <a:cubicBezTo>
                    <a:pt x="17799" y="6283"/>
                    <a:pt x="17880" y="6202"/>
                    <a:pt x="17901" y="6100"/>
                  </a:cubicBezTo>
                  <a:cubicBezTo>
                    <a:pt x="17931" y="5967"/>
                    <a:pt x="17911" y="5835"/>
                    <a:pt x="17840" y="5723"/>
                  </a:cubicBezTo>
                  <a:cubicBezTo>
                    <a:pt x="17931" y="5652"/>
                    <a:pt x="17972" y="5529"/>
                    <a:pt x="17952" y="5417"/>
                  </a:cubicBezTo>
                  <a:cubicBezTo>
                    <a:pt x="17942" y="5305"/>
                    <a:pt x="17880" y="5143"/>
                    <a:pt x="17779" y="5092"/>
                  </a:cubicBezTo>
                  <a:cubicBezTo>
                    <a:pt x="18121" y="4882"/>
                    <a:pt x="17948" y="4361"/>
                    <a:pt x="17574" y="4361"/>
                  </a:cubicBezTo>
                  <a:cubicBezTo>
                    <a:pt x="17548" y="4361"/>
                    <a:pt x="17521" y="4363"/>
                    <a:pt x="17494" y="4369"/>
                  </a:cubicBezTo>
                  <a:cubicBezTo>
                    <a:pt x="17555" y="4297"/>
                    <a:pt x="17595" y="4216"/>
                    <a:pt x="17606" y="4135"/>
                  </a:cubicBezTo>
                  <a:cubicBezTo>
                    <a:pt x="17626" y="4043"/>
                    <a:pt x="17606" y="3951"/>
                    <a:pt x="17544" y="3880"/>
                  </a:cubicBezTo>
                  <a:cubicBezTo>
                    <a:pt x="17485" y="3814"/>
                    <a:pt x="17400" y="3790"/>
                    <a:pt x="17312" y="3790"/>
                  </a:cubicBezTo>
                  <a:cubicBezTo>
                    <a:pt x="17250" y="3790"/>
                    <a:pt x="17186" y="3802"/>
                    <a:pt x="17127" y="3819"/>
                  </a:cubicBezTo>
                  <a:cubicBezTo>
                    <a:pt x="16832" y="3880"/>
                    <a:pt x="16547" y="4012"/>
                    <a:pt x="16312" y="4185"/>
                  </a:cubicBezTo>
                  <a:cubicBezTo>
                    <a:pt x="16465" y="3921"/>
                    <a:pt x="16567" y="3625"/>
                    <a:pt x="16608" y="3320"/>
                  </a:cubicBezTo>
                  <a:cubicBezTo>
                    <a:pt x="16618" y="3218"/>
                    <a:pt x="16608" y="3086"/>
                    <a:pt x="16506" y="3055"/>
                  </a:cubicBezTo>
                  <a:cubicBezTo>
                    <a:pt x="16497" y="3054"/>
                    <a:pt x="16488" y="3053"/>
                    <a:pt x="16478" y="3053"/>
                  </a:cubicBezTo>
                  <a:cubicBezTo>
                    <a:pt x="16414" y="3053"/>
                    <a:pt x="16347" y="3083"/>
                    <a:pt x="16302" y="3137"/>
                  </a:cubicBezTo>
                  <a:cubicBezTo>
                    <a:pt x="16078" y="3330"/>
                    <a:pt x="15915" y="3585"/>
                    <a:pt x="15813" y="3860"/>
                  </a:cubicBezTo>
                  <a:cubicBezTo>
                    <a:pt x="15763" y="4002"/>
                    <a:pt x="15722" y="4145"/>
                    <a:pt x="15661" y="4277"/>
                  </a:cubicBezTo>
                  <a:cubicBezTo>
                    <a:pt x="15600" y="4420"/>
                    <a:pt x="15589" y="4603"/>
                    <a:pt x="15447" y="4633"/>
                  </a:cubicBezTo>
                  <a:cubicBezTo>
                    <a:pt x="12586" y="5305"/>
                    <a:pt x="9633" y="6049"/>
                    <a:pt x="6782" y="6711"/>
                  </a:cubicBezTo>
                  <a:cubicBezTo>
                    <a:pt x="4735" y="3534"/>
                    <a:pt x="4735" y="2587"/>
                    <a:pt x="2525" y="0"/>
                  </a:cubicBezTo>
                  <a:close/>
                </a:path>
              </a:pathLst>
            </a:custGeom>
            <a:solidFill>
              <a:srgbClr val="FFBB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2"/>
            <p:cNvSpPr/>
            <p:nvPr/>
          </p:nvSpPr>
          <p:spPr>
            <a:xfrm>
              <a:off x="1323452" y="2880625"/>
              <a:ext cx="675922" cy="817197"/>
            </a:xfrm>
            <a:custGeom>
              <a:avLst/>
              <a:gdLst/>
              <a:ahLst/>
              <a:cxnLst/>
              <a:rect l="l" t="t" r="r" b="b"/>
              <a:pathLst>
                <a:path w="15162" h="18330" extrusionOk="0">
                  <a:moveTo>
                    <a:pt x="10483" y="0"/>
                  </a:moveTo>
                  <a:cubicBezTo>
                    <a:pt x="10249" y="0"/>
                    <a:pt x="10015" y="44"/>
                    <a:pt x="9786" y="146"/>
                  </a:cubicBezTo>
                  <a:cubicBezTo>
                    <a:pt x="9198" y="400"/>
                    <a:pt x="8570" y="529"/>
                    <a:pt x="7941" y="529"/>
                  </a:cubicBezTo>
                  <a:cubicBezTo>
                    <a:pt x="7436" y="529"/>
                    <a:pt x="6931" y="446"/>
                    <a:pt x="6446" y="278"/>
                  </a:cubicBezTo>
                  <a:cubicBezTo>
                    <a:pt x="6181" y="183"/>
                    <a:pt x="5898" y="142"/>
                    <a:pt x="5607" y="142"/>
                  </a:cubicBezTo>
                  <a:cubicBezTo>
                    <a:pt x="4649" y="142"/>
                    <a:pt x="3607" y="597"/>
                    <a:pt x="2841" y="1113"/>
                  </a:cubicBezTo>
                  <a:cubicBezTo>
                    <a:pt x="1711" y="1877"/>
                    <a:pt x="1161" y="3231"/>
                    <a:pt x="825" y="4534"/>
                  </a:cubicBezTo>
                  <a:cubicBezTo>
                    <a:pt x="489" y="5838"/>
                    <a:pt x="642" y="7314"/>
                    <a:pt x="0" y="8516"/>
                  </a:cubicBezTo>
                  <a:cubicBezTo>
                    <a:pt x="471" y="8776"/>
                    <a:pt x="1106" y="8929"/>
                    <a:pt x="1699" y="8929"/>
                  </a:cubicBezTo>
                  <a:cubicBezTo>
                    <a:pt x="1965" y="8929"/>
                    <a:pt x="2224" y="8898"/>
                    <a:pt x="2454" y="8831"/>
                  </a:cubicBezTo>
                  <a:cubicBezTo>
                    <a:pt x="2953" y="11754"/>
                    <a:pt x="3228" y="14747"/>
                    <a:pt x="2719" y="17670"/>
                  </a:cubicBezTo>
                  <a:cubicBezTo>
                    <a:pt x="4228" y="18128"/>
                    <a:pt x="5820" y="18329"/>
                    <a:pt x="7422" y="18329"/>
                  </a:cubicBezTo>
                  <a:cubicBezTo>
                    <a:pt x="9235" y="18329"/>
                    <a:pt x="11059" y="18072"/>
                    <a:pt x="12789" y="17639"/>
                  </a:cubicBezTo>
                  <a:cubicBezTo>
                    <a:pt x="12189" y="15633"/>
                    <a:pt x="12016" y="13525"/>
                    <a:pt x="12270" y="11448"/>
                  </a:cubicBezTo>
                  <a:cubicBezTo>
                    <a:pt x="12382" y="10461"/>
                    <a:pt x="13400" y="8984"/>
                    <a:pt x="13380" y="7986"/>
                  </a:cubicBezTo>
                  <a:cubicBezTo>
                    <a:pt x="13360" y="6988"/>
                    <a:pt x="13197" y="6306"/>
                    <a:pt x="12311" y="5359"/>
                  </a:cubicBezTo>
                  <a:cubicBezTo>
                    <a:pt x="13777" y="4779"/>
                    <a:pt x="14195" y="4127"/>
                    <a:pt x="15162" y="2885"/>
                  </a:cubicBezTo>
                  <a:cubicBezTo>
                    <a:pt x="14225" y="2386"/>
                    <a:pt x="13502" y="1571"/>
                    <a:pt x="12647" y="940"/>
                  </a:cubicBezTo>
                  <a:cubicBezTo>
                    <a:pt x="12002" y="458"/>
                    <a:pt x="11239" y="0"/>
                    <a:pt x="10483" y="0"/>
                  </a:cubicBezTo>
                  <a:close/>
                </a:path>
              </a:pathLst>
            </a:custGeom>
            <a:solidFill>
              <a:srgbClr val="FBE0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2"/>
            <p:cNvSpPr/>
            <p:nvPr/>
          </p:nvSpPr>
          <p:spPr>
            <a:xfrm>
              <a:off x="2506874" y="3185341"/>
              <a:ext cx="60450" cy="20463"/>
            </a:xfrm>
            <a:custGeom>
              <a:avLst/>
              <a:gdLst/>
              <a:ahLst/>
              <a:cxnLst/>
              <a:rect l="l" t="t" r="r" b="b"/>
              <a:pathLst>
                <a:path w="1356" h="459" fill="none" extrusionOk="0">
                  <a:moveTo>
                    <a:pt x="1355" y="21"/>
                  </a:moveTo>
                  <a:cubicBezTo>
                    <a:pt x="1040" y="204"/>
                    <a:pt x="704" y="347"/>
                    <a:pt x="347" y="428"/>
                  </a:cubicBezTo>
                  <a:cubicBezTo>
                    <a:pt x="266" y="459"/>
                    <a:pt x="184" y="459"/>
                    <a:pt x="113" y="428"/>
                  </a:cubicBezTo>
                  <a:cubicBezTo>
                    <a:pt x="31" y="367"/>
                    <a:pt x="1" y="276"/>
                    <a:pt x="31" y="184"/>
                  </a:cubicBezTo>
                  <a:cubicBezTo>
                    <a:pt x="62" y="92"/>
                    <a:pt x="133" y="31"/>
                    <a:pt x="225" y="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2"/>
            <p:cNvSpPr/>
            <p:nvPr/>
          </p:nvSpPr>
          <p:spPr>
            <a:xfrm>
              <a:off x="2514631" y="3211689"/>
              <a:ext cx="65399" cy="22291"/>
            </a:xfrm>
            <a:custGeom>
              <a:avLst/>
              <a:gdLst/>
              <a:ahLst/>
              <a:cxnLst/>
              <a:rect l="l" t="t" r="r" b="b"/>
              <a:pathLst>
                <a:path w="1467" h="500" fill="none" extrusionOk="0">
                  <a:moveTo>
                    <a:pt x="1466" y="173"/>
                  </a:moveTo>
                  <a:cubicBezTo>
                    <a:pt x="1202" y="306"/>
                    <a:pt x="927" y="397"/>
                    <a:pt x="631" y="458"/>
                  </a:cubicBezTo>
                  <a:cubicBezTo>
                    <a:pt x="489" y="499"/>
                    <a:pt x="346" y="499"/>
                    <a:pt x="193" y="469"/>
                  </a:cubicBezTo>
                  <a:cubicBezTo>
                    <a:pt x="102" y="448"/>
                    <a:pt x="20" y="377"/>
                    <a:pt x="0" y="275"/>
                  </a:cubicBezTo>
                  <a:cubicBezTo>
                    <a:pt x="0" y="214"/>
                    <a:pt x="20" y="143"/>
                    <a:pt x="71" y="102"/>
                  </a:cubicBezTo>
                  <a:cubicBezTo>
                    <a:pt x="132" y="61"/>
                    <a:pt x="183" y="21"/>
                    <a:pt x="244" y="0"/>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2"/>
            <p:cNvSpPr/>
            <p:nvPr/>
          </p:nvSpPr>
          <p:spPr>
            <a:xfrm>
              <a:off x="2519134" y="3241648"/>
              <a:ext cx="64061" cy="20909"/>
            </a:xfrm>
            <a:custGeom>
              <a:avLst/>
              <a:gdLst/>
              <a:ahLst/>
              <a:cxnLst/>
              <a:rect l="l" t="t" r="r" b="b"/>
              <a:pathLst>
                <a:path w="1437" h="469" fill="none" extrusionOk="0">
                  <a:moveTo>
                    <a:pt x="1437" y="163"/>
                  </a:moveTo>
                  <a:cubicBezTo>
                    <a:pt x="1080" y="336"/>
                    <a:pt x="693" y="438"/>
                    <a:pt x="296" y="448"/>
                  </a:cubicBezTo>
                  <a:cubicBezTo>
                    <a:pt x="194" y="469"/>
                    <a:pt x="103" y="428"/>
                    <a:pt x="42" y="367"/>
                  </a:cubicBezTo>
                  <a:cubicBezTo>
                    <a:pt x="1" y="285"/>
                    <a:pt x="11" y="184"/>
                    <a:pt x="82" y="122"/>
                  </a:cubicBezTo>
                  <a:cubicBezTo>
                    <a:pt x="143" y="71"/>
                    <a:pt x="225" y="31"/>
                    <a:pt x="306" y="0"/>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2"/>
            <p:cNvSpPr/>
            <p:nvPr/>
          </p:nvSpPr>
          <p:spPr>
            <a:xfrm>
              <a:off x="2519624" y="3265232"/>
              <a:ext cx="27729" cy="18680"/>
            </a:xfrm>
            <a:custGeom>
              <a:avLst/>
              <a:gdLst/>
              <a:ahLst/>
              <a:cxnLst/>
              <a:rect l="l" t="t" r="r" b="b"/>
              <a:pathLst>
                <a:path w="622" h="419" fill="none" extrusionOk="0">
                  <a:moveTo>
                    <a:pt x="621" y="388"/>
                  </a:moveTo>
                  <a:cubicBezTo>
                    <a:pt x="519" y="398"/>
                    <a:pt x="418" y="408"/>
                    <a:pt x="316" y="408"/>
                  </a:cubicBezTo>
                  <a:cubicBezTo>
                    <a:pt x="244" y="418"/>
                    <a:pt x="183" y="398"/>
                    <a:pt x="122" y="377"/>
                  </a:cubicBezTo>
                  <a:cubicBezTo>
                    <a:pt x="61" y="357"/>
                    <a:pt x="20" y="296"/>
                    <a:pt x="10" y="235"/>
                  </a:cubicBezTo>
                  <a:cubicBezTo>
                    <a:pt x="0" y="153"/>
                    <a:pt x="51" y="72"/>
                    <a:pt x="132" y="41"/>
                  </a:cubicBezTo>
                  <a:cubicBezTo>
                    <a:pt x="214" y="11"/>
                    <a:pt x="285" y="1"/>
                    <a:pt x="377" y="1"/>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2"/>
            <p:cNvSpPr/>
            <p:nvPr/>
          </p:nvSpPr>
          <p:spPr>
            <a:xfrm>
              <a:off x="1241288" y="2440870"/>
              <a:ext cx="485298" cy="720721"/>
            </a:xfrm>
            <a:custGeom>
              <a:avLst/>
              <a:gdLst/>
              <a:ahLst/>
              <a:cxnLst/>
              <a:rect l="l" t="t" r="r" b="b"/>
              <a:pathLst>
                <a:path w="10886" h="16166" extrusionOk="0">
                  <a:moveTo>
                    <a:pt x="9581" y="0"/>
                  </a:moveTo>
                  <a:cubicBezTo>
                    <a:pt x="9046" y="0"/>
                    <a:pt x="8514" y="67"/>
                    <a:pt x="8004" y="224"/>
                  </a:cubicBezTo>
                  <a:cubicBezTo>
                    <a:pt x="6792" y="611"/>
                    <a:pt x="5702" y="1538"/>
                    <a:pt x="5377" y="2770"/>
                  </a:cubicBezTo>
                  <a:cubicBezTo>
                    <a:pt x="5153" y="3585"/>
                    <a:pt x="5275" y="4481"/>
                    <a:pt x="4969" y="5265"/>
                  </a:cubicBezTo>
                  <a:cubicBezTo>
                    <a:pt x="4684" y="5998"/>
                    <a:pt x="4083" y="6548"/>
                    <a:pt x="3442" y="7016"/>
                  </a:cubicBezTo>
                  <a:cubicBezTo>
                    <a:pt x="2811" y="7474"/>
                    <a:pt x="2128" y="7892"/>
                    <a:pt x="1609" y="8482"/>
                  </a:cubicBezTo>
                  <a:cubicBezTo>
                    <a:pt x="1090" y="9063"/>
                    <a:pt x="754" y="9877"/>
                    <a:pt x="957" y="10641"/>
                  </a:cubicBezTo>
                  <a:cubicBezTo>
                    <a:pt x="1059" y="10987"/>
                    <a:pt x="1273" y="11333"/>
                    <a:pt x="1212" y="11690"/>
                  </a:cubicBezTo>
                  <a:cubicBezTo>
                    <a:pt x="1141" y="12118"/>
                    <a:pt x="723" y="12382"/>
                    <a:pt x="448" y="12728"/>
                  </a:cubicBezTo>
                  <a:cubicBezTo>
                    <a:pt x="0" y="13309"/>
                    <a:pt x="21" y="14164"/>
                    <a:pt x="397" y="14806"/>
                  </a:cubicBezTo>
                  <a:cubicBezTo>
                    <a:pt x="764" y="15437"/>
                    <a:pt x="1446" y="15854"/>
                    <a:pt x="2159" y="16038"/>
                  </a:cubicBezTo>
                  <a:cubicBezTo>
                    <a:pt x="2524" y="16123"/>
                    <a:pt x="2903" y="16165"/>
                    <a:pt x="3278" y="16165"/>
                  </a:cubicBezTo>
                  <a:cubicBezTo>
                    <a:pt x="3353" y="16165"/>
                    <a:pt x="3428" y="16163"/>
                    <a:pt x="3503" y="16160"/>
                  </a:cubicBezTo>
                  <a:lnTo>
                    <a:pt x="3666" y="16119"/>
                  </a:lnTo>
                  <a:cubicBezTo>
                    <a:pt x="4022" y="16007"/>
                    <a:pt x="4379" y="15895"/>
                    <a:pt x="4725" y="15763"/>
                  </a:cubicBezTo>
                  <a:cubicBezTo>
                    <a:pt x="4888" y="15702"/>
                    <a:pt x="5051" y="15641"/>
                    <a:pt x="5214" y="15569"/>
                  </a:cubicBezTo>
                  <a:lnTo>
                    <a:pt x="5254" y="15559"/>
                  </a:lnTo>
                  <a:cubicBezTo>
                    <a:pt x="5315" y="15529"/>
                    <a:pt x="5377" y="15508"/>
                    <a:pt x="5438" y="15478"/>
                  </a:cubicBezTo>
                  <a:cubicBezTo>
                    <a:pt x="6059" y="15203"/>
                    <a:pt x="6649" y="14877"/>
                    <a:pt x="7199" y="14490"/>
                  </a:cubicBezTo>
                  <a:cubicBezTo>
                    <a:pt x="7271" y="14449"/>
                    <a:pt x="7342" y="14388"/>
                    <a:pt x="7413" y="14337"/>
                  </a:cubicBezTo>
                  <a:cubicBezTo>
                    <a:pt x="7515" y="14256"/>
                    <a:pt x="7627" y="14164"/>
                    <a:pt x="7729" y="14083"/>
                  </a:cubicBezTo>
                  <a:cubicBezTo>
                    <a:pt x="7953" y="13869"/>
                    <a:pt x="8177" y="13645"/>
                    <a:pt x="8380" y="13401"/>
                  </a:cubicBezTo>
                  <a:cubicBezTo>
                    <a:pt x="8396" y="13385"/>
                    <a:pt x="8412" y="13369"/>
                    <a:pt x="8423" y="13353"/>
                  </a:cubicBezTo>
                  <a:lnTo>
                    <a:pt x="8423" y="13353"/>
                  </a:lnTo>
                  <a:lnTo>
                    <a:pt x="8401" y="13390"/>
                  </a:lnTo>
                  <a:cubicBezTo>
                    <a:pt x="8431" y="13339"/>
                    <a:pt x="8472" y="13289"/>
                    <a:pt x="8513" y="13238"/>
                  </a:cubicBezTo>
                  <a:cubicBezTo>
                    <a:pt x="8584" y="13105"/>
                    <a:pt x="8666" y="12993"/>
                    <a:pt x="8747" y="12861"/>
                  </a:cubicBezTo>
                  <a:cubicBezTo>
                    <a:pt x="8828" y="12718"/>
                    <a:pt x="8900" y="12566"/>
                    <a:pt x="8981" y="12413"/>
                  </a:cubicBezTo>
                  <a:lnTo>
                    <a:pt x="8991" y="12382"/>
                  </a:lnTo>
                  <a:cubicBezTo>
                    <a:pt x="9002" y="12342"/>
                    <a:pt x="9022" y="12280"/>
                    <a:pt x="9032" y="12260"/>
                  </a:cubicBezTo>
                  <a:cubicBezTo>
                    <a:pt x="9114" y="12006"/>
                    <a:pt x="9195" y="11751"/>
                    <a:pt x="9256" y="11486"/>
                  </a:cubicBezTo>
                  <a:cubicBezTo>
                    <a:pt x="9276" y="11405"/>
                    <a:pt x="9287" y="11313"/>
                    <a:pt x="9307" y="11221"/>
                  </a:cubicBezTo>
                  <a:cubicBezTo>
                    <a:pt x="9307" y="11191"/>
                    <a:pt x="9317" y="11171"/>
                    <a:pt x="9317" y="11160"/>
                  </a:cubicBezTo>
                  <a:cubicBezTo>
                    <a:pt x="9327" y="11140"/>
                    <a:pt x="9317" y="11130"/>
                    <a:pt x="9317" y="11120"/>
                  </a:cubicBezTo>
                  <a:cubicBezTo>
                    <a:pt x="9358" y="10702"/>
                    <a:pt x="9368" y="10285"/>
                    <a:pt x="9348" y="9867"/>
                  </a:cubicBezTo>
                  <a:cubicBezTo>
                    <a:pt x="9327" y="9460"/>
                    <a:pt x="9276" y="9063"/>
                    <a:pt x="9185" y="8676"/>
                  </a:cubicBezTo>
                  <a:cubicBezTo>
                    <a:pt x="9103" y="8248"/>
                    <a:pt x="8991" y="7841"/>
                    <a:pt x="8890" y="7423"/>
                  </a:cubicBezTo>
                  <a:cubicBezTo>
                    <a:pt x="8666" y="6548"/>
                    <a:pt x="8594" y="5601"/>
                    <a:pt x="8900" y="4735"/>
                  </a:cubicBezTo>
                  <a:cubicBezTo>
                    <a:pt x="9175" y="3931"/>
                    <a:pt x="9653" y="3279"/>
                    <a:pt x="10071" y="2556"/>
                  </a:cubicBezTo>
                  <a:cubicBezTo>
                    <a:pt x="10183" y="2373"/>
                    <a:pt x="10274" y="2180"/>
                    <a:pt x="10376" y="1996"/>
                  </a:cubicBezTo>
                  <a:cubicBezTo>
                    <a:pt x="10376" y="1976"/>
                    <a:pt x="10397" y="1935"/>
                    <a:pt x="10407" y="1905"/>
                  </a:cubicBezTo>
                  <a:cubicBezTo>
                    <a:pt x="10427" y="1843"/>
                    <a:pt x="10447" y="1793"/>
                    <a:pt x="10468" y="1731"/>
                  </a:cubicBezTo>
                  <a:cubicBezTo>
                    <a:pt x="10600" y="1355"/>
                    <a:pt x="10682" y="958"/>
                    <a:pt x="10733" y="550"/>
                  </a:cubicBezTo>
                  <a:cubicBezTo>
                    <a:pt x="10763" y="398"/>
                    <a:pt x="10814" y="255"/>
                    <a:pt x="10885" y="123"/>
                  </a:cubicBezTo>
                  <a:cubicBezTo>
                    <a:pt x="10455" y="45"/>
                    <a:pt x="10017" y="0"/>
                    <a:pt x="958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2"/>
            <p:cNvSpPr/>
            <p:nvPr/>
          </p:nvSpPr>
          <p:spPr>
            <a:xfrm>
              <a:off x="1848224" y="3098630"/>
              <a:ext cx="84479" cy="165312"/>
            </a:xfrm>
            <a:custGeom>
              <a:avLst/>
              <a:gdLst/>
              <a:ahLst/>
              <a:cxnLst/>
              <a:rect l="l" t="t" r="r" b="b"/>
              <a:pathLst>
                <a:path w="1895" h="3708" fill="none" extrusionOk="0">
                  <a:moveTo>
                    <a:pt x="0" y="1"/>
                  </a:moveTo>
                  <a:cubicBezTo>
                    <a:pt x="1283" y="754"/>
                    <a:pt x="1894" y="2271"/>
                    <a:pt x="1487" y="3707"/>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2"/>
            <p:cNvSpPr/>
            <p:nvPr/>
          </p:nvSpPr>
          <p:spPr>
            <a:xfrm>
              <a:off x="1591745" y="3301120"/>
              <a:ext cx="145732" cy="32278"/>
            </a:xfrm>
            <a:custGeom>
              <a:avLst/>
              <a:gdLst/>
              <a:ahLst/>
              <a:cxnLst/>
              <a:rect l="l" t="t" r="r" b="b"/>
              <a:pathLst>
                <a:path w="3269" h="724" fill="none" extrusionOk="0">
                  <a:moveTo>
                    <a:pt x="0" y="560"/>
                  </a:moveTo>
                  <a:cubicBezTo>
                    <a:pt x="570" y="642"/>
                    <a:pt x="1141" y="723"/>
                    <a:pt x="1721" y="672"/>
                  </a:cubicBezTo>
                  <a:cubicBezTo>
                    <a:pt x="2291" y="611"/>
                    <a:pt x="2861" y="418"/>
                    <a:pt x="3269" y="0"/>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2"/>
            <p:cNvSpPr/>
            <p:nvPr/>
          </p:nvSpPr>
          <p:spPr>
            <a:xfrm>
              <a:off x="1823704" y="3294745"/>
              <a:ext cx="66290" cy="15024"/>
            </a:xfrm>
            <a:custGeom>
              <a:avLst/>
              <a:gdLst/>
              <a:ahLst/>
              <a:cxnLst/>
              <a:rect l="l" t="t" r="r" b="b"/>
              <a:pathLst>
                <a:path w="1487" h="337" fill="none" extrusionOk="0">
                  <a:moveTo>
                    <a:pt x="0" y="1"/>
                  </a:moveTo>
                  <a:cubicBezTo>
                    <a:pt x="438" y="286"/>
                    <a:pt x="998" y="337"/>
                    <a:pt x="1487" y="133"/>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2"/>
            <p:cNvSpPr/>
            <p:nvPr/>
          </p:nvSpPr>
          <p:spPr>
            <a:xfrm>
              <a:off x="2140546" y="3697497"/>
              <a:ext cx="635577" cy="733070"/>
            </a:xfrm>
            <a:custGeom>
              <a:avLst/>
              <a:gdLst/>
              <a:ahLst/>
              <a:cxnLst/>
              <a:rect l="l" t="t" r="r" b="b"/>
              <a:pathLst>
                <a:path w="14257" h="16443" extrusionOk="0">
                  <a:moveTo>
                    <a:pt x="2403" y="1"/>
                  </a:moveTo>
                  <a:cubicBezTo>
                    <a:pt x="1842" y="1"/>
                    <a:pt x="1223" y="11"/>
                    <a:pt x="534" y="11"/>
                  </a:cubicBezTo>
                  <a:cubicBezTo>
                    <a:pt x="361" y="11"/>
                    <a:pt x="183" y="10"/>
                    <a:pt x="1" y="9"/>
                  </a:cubicBezTo>
                  <a:lnTo>
                    <a:pt x="1" y="9"/>
                  </a:lnTo>
                  <a:lnTo>
                    <a:pt x="1406" y="4642"/>
                  </a:lnTo>
                  <a:cubicBezTo>
                    <a:pt x="3605" y="7218"/>
                    <a:pt x="5815" y="13857"/>
                    <a:pt x="8014" y="16443"/>
                  </a:cubicBezTo>
                  <a:lnTo>
                    <a:pt x="14256" y="16443"/>
                  </a:lnTo>
                  <a:cubicBezTo>
                    <a:pt x="13370" y="14549"/>
                    <a:pt x="12637" y="12889"/>
                    <a:pt x="11079" y="8949"/>
                  </a:cubicBezTo>
                  <a:cubicBezTo>
                    <a:pt x="10316" y="6994"/>
                    <a:pt x="8024" y="2809"/>
                    <a:pt x="6619" y="1251"/>
                  </a:cubicBezTo>
                  <a:cubicBezTo>
                    <a:pt x="5622" y="126"/>
                    <a:pt x="4370" y="1"/>
                    <a:pt x="2403" y="1"/>
                  </a:cubicBezTo>
                  <a:close/>
                </a:path>
              </a:pathLst>
            </a:custGeom>
            <a:solidFill>
              <a:srgbClr val="DE8E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2"/>
            <p:cNvSpPr/>
            <p:nvPr/>
          </p:nvSpPr>
          <p:spPr>
            <a:xfrm>
              <a:off x="1339323" y="3251634"/>
              <a:ext cx="897485" cy="507215"/>
            </a:xfrm>
            <a:custGeom>
              <a:avLst/>
              <a:gdLst/>
              <a:ahLst/>
              <a:cxnLst/>
              <a:rect l="l" t="t" r="r" b="b"/>
              <a:pathLst>
                <a:path w="20132" h="11377" extrusionOk="0">
                  <a:moveTo>
                    <a:pt x="4532" y="0"/>
                  </a:moveTo>
                  <a:cubicBezTo>
                    <a:pt x="3542" y="410"/>
                    <a:pt x="2041" y="488"/>
                    <a:pt x="1042" y="488"/>
                  </a:cubicBezTo>
                  <a:cubicBezTo>
                    <a:pt x="426" y="488"/>
                    <a:pt x="1" y="458"/>
                    <a:pt x="1" y="458"/>
                  </a:cubicBezTo>
                  <a:lnTo>
                    <a:pt x="1" y="458"/>
                  </a:lnTo>
                  <a:cubicBezTo>
                    <a:pt x="1" y="459"/>
                    <a:pt x="612" y="10468"/>
                    <a:pt x="2546" y="11191"/>
                  </a:cubicBezTo>
                  <a:cubicBezTo>
                    <a:pt x="2900" y="11323"/>
                    <a:pt x="3656" y="11376"/>
                    <a:pt x="4659" y="11376"/>
                  </a:cubicBezTo>
                  <a:cubicBezTo>
                    <a:pt x="8941" y="11376"/>
                    <a:pt x="17732" y="10400"/>
                    <a:pt x="18979" y="10400"/>
                  </a:cubicBezTo>
                  <a:cubicBezTo>
                    <a:pt x="19037" y="10400"/>
                    <a:pt x="19079" y="10402"/>
                    <a:pt x="19103" y="10407"/>
                  </a:cubicBezTo>
                  <a:cubicBezTo>
                    <a:pt x="19324" y="10447"/>
                    <a:pt x="19511" y="10461"/>
                    <a:pt x="19664" y="10461"/>
                  </a:cubicBezTo>
                  <a:cubicBezTo>
                    <a:pt x="19968" y="10461"/>
                    <a:pt x="20131" y="10407"/>
                    <a:pt x="20131" y="10407"/>
                  </a:cubicBezTo>
                  <a:cubicBezTo>
                    <a:pt x="20060" y="9724"/>
                    <a:pt x="19582" y="9154"/>
                    <a:pt x="18920" y="8961"/>
                  </a:cubicBezTo>
                  <a:cubicBezTo>
                    <a:pt x="17769" y="8594"/>
                    <a:pt x="5112" y="7942"/>
                    <a:pt x="5112" y="7942"/>
                  </a:cubicBezTo>
                  <a:lnTo>
                    <a:pt x="4532" y="0"/>
                  </a:lnTo>
                  <a:close/>
                </a:path>
              </a:pathLst>
            </a:custGeom>
            <a:solidFill>
              <a:srgbClr val="FFBB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2"/>
            <p:cNvSpPr/>
            <p:nvPr/>
          </p:nvSpPr>
          <p:spPr>
            <a:xfrm>
              <a:off x="1550418" y="3605703"/>
              <a:ext cx="177518" cy="8649"/>
            </a:xfrm>
            <a:custGeom>
              <a:avLst/>
              <a:gdLst/>
              <a:ahLst/>
              <a:cxnLst/>
              <a:rect l="l" t="t" r="r" b="b"/>
              <a:pathLst>
                <a:path w="3982" h="194" fill="none" extrusionOk="0">
                  <a:moveTo>
                    <a:pt x="1" y="0"/>
                  </a:moveTo>
                  <a:cubicBezTo>
                    <a:pt x="1324" y="0"/>
                    <a:pt x="2658" y="62"/>
                    <a:pt x="3982" y="194"/>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2"/>
            <p:cNvSpPr/>
            <p:nvPr/>
          </p:nvSpPr>
          <p:spPr>
            <a:xfrm>
              <a:off x="2164174" y="3742346"/>
              <a:ext cx="184338" cy="421750"/>
            </a:xfrm>
            <a:custGeom>
              <a:avLst/>
              <a:gdLst/>
              <a:ahLst/>
              <a:cxnLst/>
              <a:rect l="l" t="t" r="r" b="b"/>
              <a:pathLst>
                <a:path w="4135" h="9460" fill="none" extrusionOk="0">
                  <a:moveTo>
                    <a:pt x="4134" y="9460"/>
                  </a:moveTo>
                  <a:cubicBezTo>
                    <a:pt x="4094" y="7729"/>
                    <a:pt x="3798" y="3961"/>
                    <a:pt x="3635" y="2536"/>
                  </a:cubicBezTo>
                  <a:cubicBezTo>
                    <a:pt x="3595" y="2108"/>
                    <a:pt x="3533" y="1660"/>
                    <a:pt x="3289" y="1304"/>
                  </a:cubicBezTo>
                  <a:cubicBezTo>
                    <a:pt x="2963" y="795"/>
                    <a:pt x="2352" y="550"/>
                    <a:pt x="1762" y="408"/>
                  </a:cubicBezTo>
                  <a:cubicBezTo>
                    <a:pt x="1181" y="275"/>
                    <a:pt x="560" y="235"/>
                    <a:pt x="0" y="0"/>
                  </a:cubicBezTo>
                </a:path>
              </a:pathLst>
            </a:custGeom>
            <a:noFill/>
            <a:ln w="3300" cap="rnd" cmpd="sng">
              <a:solidFill>
                <a:srgbClr val="000000"/>
              </a:solidFill>
              <a:prstDash val="solid"/>
              <a:miter lim="1018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5"/>
        <p:cNvGrpSpPr/>
        <p:nvPr/>
      </p:nvGrpSpPr>
      <p:grpSpPr>
        <a:xfrm>
          <a:off x="0" y="0"/>
          <a:ext cx="0" cy="0"/>
          <a:chOff x="0" y="0"/>
          <a:chExt cx="0" cy="0"/>
        </a:xfrm>
      </p:grpSpPr>
      <p:sp>
        <p:nvSpPr>
          <p:cNvPr id="1806" name="Google Shape;1806;p55"/>
          <p:cNvSpPr txBox="1">
            <a:spLocks noGrp="1"/>
          </p:cNvSpPr>
          <p:nvPr>
            <p:ph type="title"/>
          </p:nvPr>
        </p:nvSpPr>
        <p:spPr>
          <a:xfrm>
            <a:off x="724775" y="996224"/>
            <a:ext cx="3991500" cy="1256700"/>
          </a:xfrm>
          <a:prstGeom prst="rect">
            <a:avLst/>
          </a:prstGeom>
        </p:spPr>
        <p:txBody>
          <a:bodyPr spcFirstLastPara="1" wrap="square" lIns="91425" tIns="320025" rIns="91425" bIns="91425" anchor="t" anchorCtr="0">
            <a:noAutofit/>
          </a:bodyPr>
          <a:lstStyle/>
          <a:p>
            <a:pPr marL="0" lvl="0" indent="0" algn="l" rtl="0">
              <a:spcBef>
                <a:spcPts val="0"/>
              </a:spcBef>
              <a:spcAft>
                <a:spcPts val="0"/>
              </a:spcAft>
              <a:buNone/>
            </a:pPr>
            <a:r>
              <a:rPr dirty="0" err="1" smtClean="0"/>
              <a:t>Terimakasih</a:t>
            </a:r>
            <a:endParaRPr dirty="0"/>
          </a:p>
        </p:txBody>
      </p:sp>
      <p:sp>
        <p:nvSpPr>
          <p:cNvPr id="1807" name="Google Shape;1807;p55"/>
          <p:cNvSpPr txBox="1">
            <a:spLocks noGrp="1"/>
          </p:cNvSpPr>
          <p:nvPr>
            <p:ph type="subTitle" idx="1"/>
          </p:nvPr>
        </p:nvSpPr>
        <p:spPr>
          <a:xfrm>
            <a:off x="4844148" y="996224"/>
            <a:ext cx="3591600" cy="125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smtClean="0"/>
              <a:t>K</a:t>
            </a:r>
            <a:r>
              <a:rPr dirty="0" err="1" smtClean="0"/>
              <a:t>elompok</a:t>
            </a:r>
            <a:r>
              <a:rPr dirty="0" smtClean="0"/>
              <a:t> A1 </a:t>
            </a:r>
          </a:p>
          <a:p>
            <a:pPr marL="0" lvl="0" indent="0" algn="l" rtl="0">
              <a:spcBef>
                <a:spcPts val="0"/>
              </a:spcBef>
              <a:spcAft>
                <a:spcPts val="0"/>
              </a:spcAft>
              <a:buNone/>
            </a:pPr>
            <a:r>
              <a:rPr lang="x-none" smtClean="0"/>
              <a:t>Seminar 7</a:t>
            </a:r>
            <a:endParaRPr dirty="0"/>
          </a:p>
        </p:txBody>
      </p:sp>
    </p:spTree>
  </p:cSld>
  <p:clrMapOvr>
    <a:masterClrMapping/>
  </p:clrMapOvr>
</p:sld>
</file>

<file path=ppt/theme/theme1.xml><?xml version="1.0" encoding="utf-8"?>
<a:theme xmlns:a="http://schemas.openxmlformats.org/drawingml/2006/main" name="Outpatient Clinic by Slidesgo">
  <a:themeElements>
    <a:clrScheme name="Simple Light">
      <a:dk1>
        <a:srgbClr val="273D40"/>
      </a:dk1>
      <a:lt1>
        <a:srgbClr val="EBC3B8"/>
      </a:lt1>
      <a:dk2>
        <a:srgbClr val="A6D1BA"/>
      </a:dk2>
      <a:lt2>
        <a:srgbClr val="FFFFFF"/>
      </a:lt2>
      <a:accent1>
        <a:srgbClr val="DE8E21"/>
      </a:accent1>
      <a:accent2>
        <a:srgbClr val="FBE075"/>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572</Words>
  <Application>Microsoft Office PowerPoint</Application>
  <PresentationFormat>On-screen Show (16:9)</PresentationFormat>
  <Paragraphs>56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Bebas Neue</vt:lpstr>
      <vt:lpstr>Carlito</vt:lpstr>
      <vt:lpstr>Catamaran</vt:lpstr>
      <vt:lpstr>Bellota</vt:lpstr>
      <vt:lpstr>Outpatient Clinic by Slidesgo</vt:lpstr>
      <vt:lpstr>EBM Pelayanan kebidanan di masa pandemi  </vt:lpstr>
      <vt:lpstr>Persiapan persalinan dan kelahiran di masa pandemi Covid-19</vt:lpstr>
      <vt:lpstr>Tujuan Penelitian </vt:lpstr>
      <vt:lpstr>Hasil Pembahasan</vt:lpstr>
      <vt:lpstr>Panduan Pertolongan Persalinan Oleh bidan Pada Masa Pandemi </vt:lpstr>
      <vt:lpstr>Lanjutan...</vt:lpstr>
      <vt:lpstr>Prinsip Penyelenggaraan Pelayanan Kebidanan  Pada Masa Pandemi Covid-19</vt:lpstr>
      <vt:lpstr>Kesimpulan </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EBM Pelayanan kebidanan di masa pandemi</dc:title>
  <dc:creator>Windows10</dc:creator>
  <cp:lastModifiedBy>Windows10</cp:lastModifiedBy>
  <cp:revision>22</cp:revision>
  <dcterms:modified xsi:type="dcterms:W3CDTF">2022-01-22T02:48:51Z</dcterms:modified>
</cp:coreProperties>
</file>