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3" r:id="rId7"/>
    <p:sldId id="261" r:id="rId8"/>
    <p:sldId id="266" r:id="rId9"/>
    <p:sldId id="269" r:id="rId10"/>
  </p:sldIdLst>
  <p:sldSz cx="18288000" cy="10287000"/>
  <p:notesSz cx="18288000" cy="10287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516" y="1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FFB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3465829" cy="4512945"/>
          </a:xfrm>
          <a:custGeom>
            <a:avLst/>
            <a:gdLst/>
            <a:ahLst/>
            <a:cxnLst/>
            <a:rect l="l" t="t" r="r" b="b"/>
            <a:pathLst>
              <a:path w="3465829" h="4512945">
                <a:moveTo>
                  <a:pt x="0" y="4508498"/>
                </a:moveTo>
                <a:lnTo>
                  <a:pt x="0" y="0"/>
                </a:lnTo>
                <a:lnTo>
                  <a:pt x="3465684" y="0"/>
                </a:lnTo>
                <a:lnTo>
                  <a:pt x="3465557" y="16166"/>
                </a:lnTo>
                <a:lnTo>
                  <a:pt x="3464651" y="59409"/>
                </a:lnTo>
                <a:lnTo>
                  <a:pt x="3463180" y="103343"/>
                </a:lnTo>
                <a:lnTo>
                  <a:pt x="3461147" y="147946"/>
                </a:lnTo>
                <a:lnTo>
                  <a:pt x="3458560" y="193194"/>
                </a:lnTo>
                <a:lnTo>
                  <a:pt x="3455422" y="239066"/>
                </a:lnTo>
                <a:lnTo>
                  <a:pt x="3451740" y="285538"/>
                </a:lnTo>
                <a:lnTo>
                  <a:pt x="3447519" y="332588"/>
                </a:lnTo>
                <a:lnTo>
                  <a:pt x="3437481" y="428329"/>
                </a:lnTo>
                <a:lnTo>
                  <a:pt x="3425352" y="526109"/>
                </a:lnTo>
                <a:lnTo>
                  <a:pt x="3411175" y="625745"/>
                </a:lnTo>
                <a:lnTo>
                  <a:pt x="3394992" y="727055"/>
                </a:lnTo>
                <a:lnTo>
                  <a:pt x="3376848" y="829857"/>
                </a:lnTo>
                <a:lnTo>
                  <a:pt x="3356786" y="933970"/>
                </a:lnTo>
                <a:lnTo>
                  <a:pt x="3334848" y="1039211"/>
                </a:lnTo>
                <a:lnTo>
                  <a:pt x="3311079" y="1145399"/>
                </a:lnTo>
                <a:lnTo>
                  <a:pt x="3285521" y="1252353"/>
                </a:lnTo>
                <a:lnTo>
                  <a:pt x="3258217" y="1359889"/>
                </a:lnTo>
                <a:lnTo>
                  <a:pt x="3229211" y="1467826"/>
                </a:lnTo>
                <a:lnTo>
                  <a:pt x="3198547" y="1575983"/>
                </a:lnTo>
                <a:lnTo>
                  <a:pt x="3166266" y="1684178"/>
                </a:lnTo>
                <a:lnTo>
                  <a:pt x="3132414" y="1792228"/>
                </a:lnTo>
                <a:lnTo>
                  <a:pt x="3097032" y="1899951"/>
                </a:lnTo>
                <a:lnTo>
                  <a:pt x="3060164" y="2007167"/>
                </a:lnTo>
                <a:lnTo>
                  <a:pt x="3021854" y="2113693"/>
                </a:lnTo>
                <a:lnTo>
                  <a:pt x="2982144" y="2219347"/>
                </a:lnTo>
                <a:lnTo>
                  <a:pt x="2941078" y="2323948"/>
                </a:lnTo>
                <a:lnTo>
                  <a:pt x="2898700" y="2427313"/>
                </a:lnTo>
                <a:lnTo>
                  <a:pt x="2855051" y="2529260"/>
                </a:lnTo>
                <a:lnTo>
                  <a:pt x="2810177" y="2629609"/>
                </a:lnTo>
                <a:lnTo>
                  <a:pt x="2787293" y="2679127"/>
                </a:lnTo>
                <a:lnTo>
                  <a:pt x="2764119" y="2728176"/>
                </a:lnTo>
                <a:lnTo>
                  <a:pt x="2740660" y="2776735"/>
                </a:lnTo>
                <a:lnTo>
                  <a:pt x="2716921" y="2824781"/>
                </a:lnTo>
                <a:lnTo>
                  <a:pt x="2692909" y="2872290"/>
                </a:lnTo>
                <a:lnTo>
                  <a:pt x="2668627" y="2919241"/>
                </a:lnTo>
                <a:lnTo>
                  <a:pt x="2644082" y="2965609"/>
                </a:lnTo>
                <a:lnTo>
                  <a:pt x="2619280" y="3011374"/>
                </a:lnTo>
                <a:lnTo>
                  <a:pt x="2594224" y="3056511"/>
                </a:lnTo>
                <a:lnTo>
                  <a:pt x="2568922" y="3100998"/>
                </a:lnTo>
                <a:lnTo>
                  <a:pt x="2543378" y="3144813"/>
                </a:lnTo>
                <a:lnTo>
                  <a:pt x="2517598" y="3187933"/>
                </a:lnTo>
                <a:lnTo>
                  <a:pt x="2491586" y="3230334"/>
                </a:lnTo>
                <a:lnTo>
                  <a:pt x="2465350" y="3271995"/>
                </a:lnTo>
                <a:lnTo>
                  <a:pt x="2438893" y="3312892"/>
                </a:lnTo>
                <a:lnTo>
                  <a:pt x="2412221" y="3353003"/>
                </a:lnTo>
                <a:lnTo>
                  <a:pt x="2385341" y="3392305"/>
                </a:lnTo>
                <a:lnTo>
                  <a:pt x="2358256" y="3430775"/>
                </a:lnTo>
                <a:lnTo>
                  <a:pt x="2330973" y="3468391"/>
                </a:lnTo>
                <a:lnTo>
                  <a:pt x="2303497" y="3505129"/>
                </a:lnTo>
                <a:lnTo>
                  <a:pt x="2275833" y="3540968"/>
                </a:lnTo>
                <a:lnTo>
                  <a:pt x="2247987" y="3575884"/>
                </a:lnTo>
                <a:lnTo>
                  <a:pt x="2219964" y="3609855"/>
                </a:lnTo>
                <a:lnTo>
                  <a:pt x="2191770" y="3642857"/>
                </a:lnTo>
                <a:lnTo>
                  <a:pt x="2163410" y="3674869"/>
                </a:lnTo>
                <a:lnTo>
                  <a:pt x="2134889" y="3705867"/>
                </a:lnTo>
                <a:lnTo>
                  <a:pt x="2106213" y="3735829"/>
                </a:lnTo>
                <a:lnTo>
                  <a:pt x="2077387" y="3764732"/>
                </a:lnTo>
                <a:lnTo>
                  <a:pt x="2048417" y="3792553"/>
                </a:lnTo>
                <a:lnTo>
                  <a:pt x="2019308" y="3819270"/>
                </a:lnTo>
                <a:lnTo>
                  <a:pt x="1990065" y="3844859"/>
                </a:lnTo>
                <a:lnTo>
                  <a:pt x="1960694" y="3869299"/>
                </a:lnTo>
                <a:lnTo>
                  <a:pt x="1901589" y="3914637"/>
                </a:lnTo>
                <a:lnTo>
                  <a:pt x="1842037" y="3955102"/>
                </a:lnTo>
                <a:lnTo>
                  <a:pt x="1759789" y="4004046"/>
                </a:lnTo>
                <a:lnTo>
                  <a:pt x="1708001" y="4033706"/>
                </a:lnTo>
                <a:lnTo>
                  <a:pt x="1656722" y="4062434"/>
                </a:lnTo>
                <a:lnTo>
                  <a:pt x="1605936" y="4090235"/>
                </a:lnTo>
                <a:lnTo>
                  <a:pt x="1555624" y="4117112"/>
                </a:lnTo>
                <a:lnTo>
                  <a:pt x="1505768" y="4143070"/>
                </a:lnTo>
                <a:lnTo>
                  <a:pt x="1456351" y="4168111"/>
                </a:lnTo>
                <a:lnTo>
                  <a:pt x="1407354" y="4192239"/>
                </a:lnTo>
                <a:lnTo>
                  <a:pt x="1358760" y="4215459"/>
                </a:lnTo>
                <a:lnTo>
                  <a:pt x="1310551" y="4237775"/>
                </a:lnTo>
                <a:lnTo>
                  <a:pt x="1262708" y="4259189"/>
                </a:lnTo>
                <a:lnTo>
                  <a:pt x="1215214" y="4279706"/>
                </a:lnTo>
                <a:lnTo>
                  <a:pt x="1168050" y="4299330"/>
                </a:lnTo>
                <a:lnTo>
                  <a:pt x="1121200" y="4318064"/>
                </a:lnTo>
                <a:lnTo>
                  <a:pt x="1074644" y="4335913"/>
                </a:lnTo>
                <a:lnTo>
                  <a:pt x="1028366" y="4352880"/>
                </a:lnTo>
                <a:lnTo>
                  <a:pt x="982346" y="4368968"/>
                </a:lnTo>
                <a:lnTo>
                  <a:pt x="936568" y="4384183"/>
                </a:lnTo>
                <a:lnTo>
                  <a:pt x="891012" y="4398527"/>
                </a:lnTo>
                <a:lnTo>
                  <a:pt x="845662" y="4412004"/>
                </a:lnTo>
                <a:lnTo>
                  <a:pt x="800499" y="4424618"/>
                </a:lnTo>
                <a:lnTo>
                  <a:pt x="755506" y="4436373"/>
                </a:lnTo>
                <a:lnTo>
                  <a:pt x="710664" y="4447273"/>
                </a:lnTo>
                <a:lnTo>
                  <a:pt x="665955" y="4457321"/>
                </a:lnTo>
                <a:lnTo>
                  <a:pt x="621362" y="4466522"/>
                </a:lnTo>
                <a:lnTo>
                  <a:pt x="576867" y="4474879"/>
                </a:lnTo>
                <a:lnTo>
                  <a:pt x="532451" y="4482395"/>
                </a:lnTo>
                <a:lnTo>
                  <a:pt x="488097" y="4489076"/>
                </a:lnTo>
                <a:lnTo>
                  <a:pt x="443786" y="4494924"/>
                </a:lnTo>
                <a:lnTo>
                  <a:pt x="399502" y="4499943"/>
                </a:lnTo>
                <a:lnTo>
                  <a:pt x="355225" y="4504137"/>
                </a:lnTo>
                <a:lnTo>
                  <a:pt x="310938" y="4507511"/>
                </a:lnTo>
                <a:lnTo>
                  <a:pt x="266624" y="4510067"/>
                </a:lnTo>
                <a:lnTo>
                  <a:pt x="222263" y="4511810"/>
                </a:lnTo>
                <a:lnTo>
                  <a:pt x="177839" y="4512743"/>
                </a:lnTo>
                <a:lnTo>
                  <a:pt x="133333" y="4512870"/>
                </a:lnTo>
                <a:lnTo>
                  <a:pt x="88727" y="4512195"/>
                </a:lnTo>
                <a:lnTo>
                  <a:pt x="44003" y="4510722"/>
                </a:lnTo>
                <a:lnTo>
                  <a:pt x="0" y="4508498"/>
                </a:lnTo>
                <a:close/>
              </a:path>
            </a:pathLst>
          </a:custGeom>
          <a:solidFill>
            <a:srgbClr val="C36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718945" cy="2783205"/>
          </a:xfrm>
          <a:custGeom>
            <a:avLst/>
            <a:gdLst/>
            <a:ahLst/>
            <a:cxnLst/>
            <a:rect l="l" t="t" r="r" b="b"/>
            <a:pathLst>
              <a:path w="1718945" h="2783205">
                <a:moveTo>
                  <a:pt x="0" y="2782822"/>
                </a:moveTo>
                <a:lnTo>
                  <a:pt x="0" y="0"/>
                </a:lnTo>
                <a:lnTo>
                  <a:pt x="1718796" y="0"/>
                </a:lnTo>
                <a:lnTo>
                  <a:pt x="1710635" y="63210"/>
                </a:lnTo>
                <a:lnTo>
                  <a:pt x="1703457" y="112884"/>
                </a:lnTo>
                <a:lnTo>
                  <a:pt x="1695586" y="163139"/>
                </a:lnTo>
                <a:lnTo>
                  <a:pt x="1687031" y="213930"/>
                </a:lnTo>
                <a:lnTo>
                  <a:pt x="1677804" y="265215"/>
                </a:lnTo>
                <a:lnTo>
                  <a:pt x="1667915" y="316948"/>
                </a:lnTo>
                <a:lnTo>
                  <a:pt x="1657374" y="369087"/>
                </a:lnTo>
                <a:lnTo>
                  <a:pt x="1646192" y="421589"/>
                </a:lnTo>
                <a:lnTo>
                  <a:pt x="1634378" y="474408"/>
                </a:lnTo>
                <a:lnTo>
                  <a:pt x="1621945" y="527503"/>
                </a:lnTo>
                <a:lnTo>
                  <a:pt x="1608901" y="580828"/>
                </a:lnTo>
                <a:lnTo>
                  <a:pt x="1595257" y="634341"/>
                </a:lnTo>
                <a:lnTo>
                  <a:pt x="1581024" y="687997"/>
                </a:lnTo>
                <a:lnTo>
                  <a:pt x="1566211" y="741754"/>
                </a:lnTo>
                <a:lnTo>
                  <a:pt x="1550830" y="795567"/>
                </a:lnTo>
                <a:lnTo>
                  <a:pt x="1534891" y="849392"/>
                </a:lnTo>
                <a:lnTo>
                  <a:pt x="1518404" y="903187"/>
                </a:lnTo>
                <a:lnTo>
                  <a:pt x="1501380" y="956907"/>
                </a:lnTo>
                <a:lnTo>
                  <a:pt x="1483828" y="1010509"/>
                </a:lnTo>
                <a:lnTo>
                  <a:pt x="1465760" y="1063949"/>
                </a:lnTo>
                <a:lnTo>
                  <a:pt x="1447185" y="1117183"/>
                </a:lnTo>
                <a:lnTo>
                  <a:pt x="1428115" y="1170168"/>
                </a:lnTo>
                <a:lnTo>
                  <a:pt x="1408559" y="1222861"/>
                </a:lnTo>
                <a:lnTo>
                  <a:pt x="1388528" y="1275216"/>
                </a:lnTo>
                <a:lnTo>
                  <a:pt x="1368032" y="1327192"/>
                </a:lnTo>
                <a:lnTo>
                  <a:pt x="1347082" y="1378744"/>
                </a:lnTo>
                <a:lnTo>
                  <a:pt x="1325688" y="1429828"/>
                </a:lnTo>
                <a:lnTo>
                  <a:pt x="1303861" y="1480401"/>
                </a:lnTo>
                <a:lnTo>
                  <a:pt x="1281610" y="1530419"/>
                </a:lnTo>
                <a:lnTo>
                  <a:pt x="1258946" y="1579838"/>
                </a:lnTo>
                <a:lnTo>
                  <a:pt x="1235881" y="1628615"/>
                </a:lnTo>
                <a:lnTo>
                  <a:pt x="1212423" y="1676707"/>
                </a:lnTo>
                <a:lnTo>
                  <a:pt x="1188583" y="1724069"/>
                </a:lnTo>
                <a:lnTo>
                  <a:pt x="1164372" y="1770658"/>
                </a:lnTo>
                <a:lnTo>
                  <a:pt x="1139801" y="1816430"/>
                </a:lnTo>
                <a:lnTo>
                  <a:pt x="1114879" y="1861342"/>
                </a:lnTo>
                <a:lnTo>
                  <a:pt x="1089617" y="1905349"/>
                </a:lnTo>
                <a:lnTo>
                  <a:pt x="1064025" y="1948409"/>
                </a:lnTo>
                <a:lnTo>
                  <a:pt x="1038115" y="1990477"/>
                </a:lnTo>
                <a:lnTo>
                  <a:pt x="1011895" y="2031510"/>
                </a:lnTo>
                <a:lnTo>
                  <a:pt x="985377" y="2071464"/>
                </a:lnTo>
                <a:lnTo>
                  <a:pt x="958570" y="2110296"/>
                </a:lnTo>
                <a:lnTo>
                  <a:pt x="931486" y="2147962"/>
                </a:lnTo>
                <a:lnTo>
                  <a:pt x="904135" y="2184418"/>
                </a:lnTo>
                <a:lnTo>
                  <a:pt x="876527" y="2219621"/>
                </a:lnTo>
                <a:lnTo>
                  <a:pt x="848672" y="2253526"/>
                </a:lnTo>
                <a:lnTo>
                  <a:pt x="820581" y="2286091"/>
                </a:lnTo>
                <a:lnTo>
                  <a:pt x="792265" y="2317271"/>
                </a:lnTo>
                <a:lnTo>
                  <a:pt x="763733" y="2347024"/>
                </a:lnTo>
                <a:lnTo>
                  <a:pt x="734996" y="2375304"/>
                </a:lnTo>
                <a:lnTo>
                  <a:pt x="706064" y="2402070"/>
                </a:lnTo>
                <a:lnTo>
                  <a:pt x="676949" y="2427276"/>
                </a:lnTo>
                <a:lnTo>
                  <a:pt x="618206" y="2472836"/>
                </a:lnTo>
                <a:lnTo>
                  <a:pt x="558852" y="2511637"/>
                </a:lnTo>
                <a:lnTo>
                  <a:pt x="507044" y="2541881"/>
                </a:lnTo>
                <a:lnTo>
                  <a:pt x="455953" y="2570836"/>
                </a:lnTo>
                <a:lnTo>
                  <a:pt x="405546" y="2598508"/>
                </a:lnTo>
                <a:lnTo>
                  <a:pt x="355789" y="2624906"/>
                </a:lnTo>
                <a:lnTo>
                  <a:pt x="306646" y="2650037"/>
                </a:lnTo>
                <a:lnTo>
                  <a:pt x="258083" y="2673909"/>
                </a:lnTo>
                <a:lnTo>
                  <a:pt x="210067" y="2696528"/>
                </a:lnTo>
                <a:lnTo>
                  <a:pt x="162564" y="2717902"/>
                </a:lnTo>
                <a:lnTo>
                  <a:pt x="115538" y="2738039"/>
                </a:lnTo>
                <a:lnTo>
                  <a:pt x="68955" y="2756945"/>
                </a:lnTo>
                <a:lnTo>
                  <a:pt x="22782" y="2774630"/>
                </a:lnTo>
                <a:lnTo>
                  <a:pt x="0" y="2782822"/>
                </a:lnTo>
                <a:close/>
              </a:path>
            </a:pathLst>
          </a:custGeom>
          <a:solidFill>
            <a:srgbClr val="D481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5085948" y="5765050"/>
            <a:ext cx="3202305" cy="4522470"/>
          </a:xfrm>
          <a:custGeom>
            <a:avLst/>
            <a:gdLst/>
            <a:ahLst/>
            <a:cxnLst/>
            <a:rect l="l" t="t" r="r" b="b"/>
            <a:pathLst>
              <a:path w="3202305" h="4522470">
                <a:moveTo>
                  <a:pt x="3202051" y="5"/>
                </a:moveTo>
                <a:lnTo>
                  <a:pt x="3202051" y="4521949"/>
                </a:lnTo>
                <a:lnTo>
                  <a:pt x="3957" y="4521949"/>
                </a:lnTo>
                <a:lnTo>
                  <a:pt x="3183" y="4508757"/>
                </a:lnTo>
                <a:lnTo>
                  <a:pt x="1511" y="4468826"/>
                </a:lnTo>
                <a:lnTo>
                  <a:pt x="451" y="4428072"/>
                </a:lnTo>
                <a:lnTo>
                  <a:pt x="0" y="4386520"/>
                </a:lnTo>
                <a:lnTo>
                  <a:pt x="149" y="4344193"/>
                </a:lnTo>
                <a:lnTo>
                  <a:pt x="895" y="4301117"/>
                </a:lnTo>
                <a:lnTo>
                  <a:pt x="2230" y="4257316"/>
                </a:lnTo>
                <a:lnTo>
                  <a:pt x="4150" y="4212814"/>
                </a:lnTo>
                <a:lnTo>
                  <a:pt x="6648" y="4167637"/>
                </a:lnTo>
                <a:lnTo>
                  <a:pt x="9718" y="4121809"/>
                </a:lnTo>
                <a:lnTo>
                  <a:pt x="13355" y="4075353"/>
                </a:lnTo>
                <a:lnTo>
                  <a:pt x="17553" y="4028296"/>
                </a:lnTo>
                <a:lnTo>
                  <a:pt x="22306" y="3980661"/>
                </a:lnTo>
                <a:lnTo>
                  <a:pt x="33453" y="3883756"/>
                </a:lnTo>
                <a:lnTo>
                  <a:pt x="46749" y="3784836"/>
                </a:lnTo>
                <a:lnTo>
                  <a:pt x="62149" y="3684096"/>
                </a:lnTo>
                <a:lnTo>
                  <a:pt x="79604" y="3581733"/>
                </a:lnTo>
                <a:lnTo>
                  <a:pt x="99070" y="3477943"/>
                </a:lnTo>
                <a:lnTo>
                  <a:pt x="120498" y="3372923"/>
                </a:lnTo>
                <a:lnTo>
                  <a:pt x="143842" y="3266869"/>
                </a:lnTo>
                <a:lnTo>
                  <a:pt x="169055" y="3159978"/>
                </a:lnTo>
                <a:lnTo>
                  <a:pt x="196092" y="3052445"/>
                </a:lnTo>
                <a:lnTo>
                  <a:pt x="224904" y="2944468"/>
                </a:lnTo>
                <a:lnTo>
                  <a:pt x="255445" y="2836243"/>
                </a:lnTo>
                <a:lnTo>
                  <a:pt x="287669" y="2727966"/>
                </a:lnTo>
                <a:lnTo>
                  <a:pt x="321529" y="2619833"/>
                </a:lnTo>
                <a:lnTo>
                  <a:pt x="356978" y="2512041"/>
                </a:lnTo>
                <a:lnTo>
                  <a:pt x="393970" y="2404787"/>
                </a:lnTo>
                <a:lnTo>
                  <a:pt x="432457" y="2298267"/>
                </a:lnTo>
                <a:lnTo>
                  <a:pt x="472393" y="2192676"/>
                </a:lnTo>
                <a:lnTo>
                  <a:pt x="513731" y="2088212"/>
                </a:lnTo>
                <a:lnTo>
                  <a:pt x="556425" y="1985072"/>
                </a:lnTo>
                <a:lnTo>
                  <a:pt x="600428" y="1883450"/>
                </a:lnTo>
                <a:lnTo>
                  <a:pt x="622906" y="1833271"/>
                </a:lnTo>
                <a:lnTo>
                  <a:pt x="645693" y="1783544"/>
                </a:lnTo>
                <a:lnTo>
                  <a:pt x="668784" y="1734296"/>
                </a:lnTo>
                <a:lnTo>
                  <a:pt x="692174" y="1685551"/>
                </a:lnTo>
                <a:lnTo>
                  <a:pt x="715855" y="1637333"/>
                </a:lnTo>
                <a:lnTo>
                  <a:pt x="739823" y="1589666"/>
                </a:lnTo>
                <a:lnTo>
                  <a:pt x="764071" y="1542576"/>
                </a:lnTo>
                <a:lnTo>
                  <a:pt x="788594" y="1496086"/>
                </a:lnTo>
                <a:lnTo>
                  <a:pt x="813386" y="1450222"/>
                </a:lnTo>
                <a:lnTo>
                  <a:pt x="838441" y="1405007"/>
                </a:lnTo>
                <a:lnTo>
                  <a:pt x="863753" y="1360468"/>
                </a:lnTo>
                <a:lnTo>
                  <a:pt x="889316" y="1316627"/>
                </a:lnTo>
                <a:lnTo>
                  <a:pt x="915125" y="1273509"/>
                </a:lnTo>
                <a:lnTo>
                  <a:pt x="941173" y="1231140"/>
                </a:lnTo>
                <a:lnTo>
                  <a:pt x="967455" y="1189543"/>
                </a:lnTo>
                <a:lnTo>
                  <a:pt x="993965" y="1148744"/>
                </a:lnTo>
                <a:lnTo>
                  <a:pt x="1020698" y="1108766"/>
                </a:lnTo>
                <a:lnTo>
                  <a:pt x="1047646" y="1069635"/>
                </a:lnTo>
                <a:lnTo>
                  <a:pt x="1074805" y="1031375"/>
                </a:lnTo>
                <a:lnTo>
                  <a:pt x="1102169" y="994009"/>
                </a:lnTo>
                <a:lnTo>
                  <a:pt x="1129731" y="957564"/>
                </a:lnTo>
                <a:lnTo>
                  <a:pt x="1157486" y="922064"/>
                </a:lnTo>
                <a:lnTo>
                  <a:pt x="1185429" y="887532"/>
                </a:lnTo>
                <a:lnTo>
                  <a:pt x="1213552" y="853994"/>
                </a:lnTo>
                <a:lnTo>
                  <a:pt x="1241851" y="821474"/>
                </a:lnTo>
                <a:lnTo>
                  <a:pt x="1270320" y="789997"/>
                </a:lnTo>
                <a:lnTo>
                  <a:pt x="1298952" y="759587"/>
                </a:lnTo>
                <a:lnTo>
                  <a:pt x="1327742" y="730269"/>
                </a:lnTo>
                <a:lnTo>
                  <a:pt x="1356685" y="702067"/>
                </a:lnTo>
                <a:lnTo>
                  <a:pt x="1385773" y="675006"/>
                </a:lnTo>
                <a:lnTo>
                  <a:pt x="1415002" y="649111"/>
                </a:lnTo>
                <a:lnTo>
                  <a:pt x="1444365" y="624406"/>
                </a:lnTo>
                <a:lnTo>
                  <a:pt x="1503473" y="578663"/>
                </a:lnTo>
                <a:lnTo>
                  <a:pt x="1563048" y="537975"/>
                </a:lnTo>
                <a:lnTo>
                  <a:pt x="1645090" y="489131"/>
                </a:lnTo>
                <a:lnTo>
                  <a:pt x="1696640" y="459638"/>
                </a:lnTo>
                <a:lnTo>
                  <a:pt x="1747667" y="431103"/>
                </a:lnTo>
                <a:lnTo>
                  <a:pt x="1798188" y="403523"/>
                </a:lnTo>
                <a:lnTo>
                  <a:pt x="1848224" y="376893"/>
                </a:lnTo>
                <a:lnTo>
                  <a:pt x="1897792" y="351210"/>
                </a:lnTo>
                <a:lnTo>
                  <a:pt x="1946914" y="326470"/>
                </a:lnTo>
                <a:lnTo>
                  <a:pt x="1995606" y="302669"/>
                </a:lnTo>
                <a:lnTo>
                  <a:pt x="2043889" y="279802"/>
                </a:lnTo>
                <a:lnTo>
                  <a:pt x="2091782" y="257865"/>
                </a:lnTo>
                <a:lnTo>
                  <a:pt x="2139303" y="236855"/>
                </a:lnTo>
                <a:lnTo>
                  <a:pt x="2186472" y="216767"/>
                </a:lnTo>
                <a:lnTo>
                  <a:pt x="2233309" y="197598"/>
                </a:lnTo>
                <a:lnTo>
                  <a:pt x="2279831" y="179343"/>
                </a:lnTo>
                <a:lnTo>
                  <a:pt x="2326058" y="161998"/>
                </a:lnTo>
                <a:lnTo>
                  <a:pt x="2372009" y="145559"/>
                </a:lnTo>
                <a:lnTo>
                  <a:pt x="2417704" y="130023"/>
                </a:lnTo>
                <a:lnTo>
                  <a:pt x="2463161" y="115384"/>
                </a:lnTo>
                <a:lnTo>
                  <a:pt x="2508400" y="101639"/>
                </a:lnTo>
                <a:lnTo>
                  <a:pt x="2553439" y="88785"/>
                </a:lnTo>
                <a:lnTo>
                  <a:pt x="2598298" y="76816"/>
                </a:lnTo>
                <a:lnTo>
                  <a:pt x="2642996" y="65729"/>
                </a:lnTo>
                <a:lnTo>
                  <a:pt x="2687551" y="55520"/>
                </a:lnTo>
                <a:lnTo>
                  <a:pt x="2731984" y="46185"/>
                </a:lnTo>
                <a:lnTo>
                  <a:pt x="2776312" y="37720"/>
                </a:lnTo>
                <a:lnTo>
                  <a:pt x="2820556" y="30120"/>
                </a:lnTo>
                <a:lnTo>
                  <a:pt x="2864734" y="23382"/>
                </a:lnTo>
                <a:lnTo>
                  <a:pt x="2908865" y="17501"/>
                </a:lnTo>
                <a:lnTo>
                  <a:pt x="2952969" y="12474"/>
                </a:lnTo>
                <a:lnTo>
                  <a:pt x="2997065" y="8296"/>
                </a:lnTo>
                <a:lnTo>
                  <a:pt x="3041171" y="4964"/>
                </a:lnTo>
                <a:lnTo>
                  <a:pt x="3085307" y="2473"/>
                </a:lnTo>
                <a:lnTo>
                  <a:pt x="3129491" y="820"/>
                </a:lnTo>
                <a:lnTo>
                  <a:pt x="3173744" y="0"/>
                </a:lnTo>
                <a:lnTo>
                  <a:pt x="3202051" y="5"/>
                </a:lnTo>
                <a:close/>
              </a:path>
            </a:pathLst>
          </a:custGeom>
          <a:solidFill>
            <a:srgbClr val="CCA8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6752126" y="7485444"/>
            <a:ext cx="1536065" cy="2801620"/>
          </a:xfrm>
          <a:custGeom>
            <a:avLst/>
            <a:gdLst/>
            <a:ahLst/>
            <a:cxnLst/>
            <a:rect l="l" t="t" r="r" b="b"/>
            <a:pathLst>
              <a:path w="1536065" h="2801620">
                <a:moveTo>
                  <a:pt x="1535873" y="0"/>
                </a:moveTo>
                <a:lnTo>
                  <a:pt x="1535873" y="2801555"/>
                </a:lnTo>
                <a:lnTo>
                  <a:pt x="0" y="2801555"/>
                </a:lnTo>
                <a:lnTo>
                  <a:pt x="2640" y="2764949"/>
                </a:lnTo>
                <a:lnTo>
                  <a:pt x="6735" y="2718148"/>
                </a:lnTo>
                <a:lnTo>
                  <a:pt x="11599" y="2670548"/>
                </a:lnTo>
                <a:lnTo>
                  <a:pt x="17221" y="2622196"/>
                </a:lnTo>
                <a:lnTo>
                  <a:pt x="23590" y="2573138"/>
                </a:lnTo>
                <a:lnTo>
                  <a:pt x="30695" y="2523423"/>
                </a:lnTo>
                <a:lnTo>
                  <a:pt x="38524" y="2473098"/>
                </a:lnTo>
                <a:lnTo>
                  <a:pt x="47066" y="2422210"/>
                </a:lnTo>
                <a:lnTo>
                  <a:pt x="56310" y="2370806"/>
                </a:lnTo>
                <a:lnTo>
                  <a:pt x="66244" y="2318935"/>
                </a:lnTo>
                <a:lnTo>
                  <a:pt x="76857" y="2266642"/>
                </a:lnTo>
                <a:lnTo>
                  <a:pt x="88139" y="2213977"/>
                </a:lnTo>
                <a:lnTo>
                  <a:pt x="100076" y="2160985"/>
                </a:lnTo>
                <a:lnTo>
                  <a:pt x="112659" y="2107715"/>
                </a:lnTo>
                <a:lnTo>
                  <a:pt x="125877" y="2054214"/>
                </a:lnTo>
                <a:lnTo>
                  <a:pt x="139717" y="2000529"/>
                </a:lnTo>
                <a:lnTo>
                  <a:pt x="154168" y="1946708"/>
                </a:lnTo>
                <a:lnTo>
                  <a:pt x="169220" y="1892798"/>
                </a:lnTo>
                <a:lnTo>
                  <a:pt x="184860" y="1838846"/>
                </a:lnTo>
                <a:lnTo>
                  <a:pt x="201079" y="1784900"/>
                </a:lnTo>
                <a:lnTo>
                  <a:pt x="217863" y="1731007"/>
                </a:lnTo>
                <a:lnTo>
                  <a:pt x="235203" y="1677215"/>
                </a:lnTo>
                <a:lnTo>
                  <a:pt x="253087" y="1623571"/>
                </a:lnTo>
                <a:lnTo>
                  <a:pt x="271503" y="1570122"/>
                </a:lnTo>
                <a:lnTo>
                  <a:pt x="290440" y="1516916"/>
                </a:lnTo>
                <a:lnTo>
                  <a:pt x="309888" y="1463999"/>
                </a:lnTo>
                <a:lnTo>
                  <a:pt x="329834" y="1411421"/>
                </a:lnTo>
                <a:lnTo>
                  <a:pt x="350268" y="1359227"/>
                </a:lnTo>
                <a:lnTo>
                  <a:pt x="371178" y="1307466"/>
                </a:lnTo>
                <a:lnTo>
                  <a:pt x="392553" y="1256184"/>
                </a:lnTo>
                <a:lnTo>
                  <a:pt x="414381" y="1205429"/>
                </a:lnTo>
                <a:lnTo>
                  <a:pt x="436652" y="1155249"/>
                </a:lnTo>
                <a:lnTo>
                  <a:pt x="459354" y="1105690"/>
                </a:lnTo>
                <a:lnTo>
                  <a:pt x="482476" y="1056801"/>
                </a:lnTo>
                <a:lnTo>
                  <a:pt x="506006" y="1008628"/>
                </a:lnTo>
                <a:lnTo>
                  <a:pt x="529933" y="961219"/>
                </a:lnTo>
                <a:lnTo>
                  <a:pt x="554247" y="914622"/>
                </a:lnTo>
                <a:lnTo>
                  <a:pt x="578935" y="868883"/>
                </a:lnTo>
                <a:lnTo>
                  <a:pt x="603987" y="824050"/>
                </a:lnTo>
                <a:lnTo>
                  <a:pt x="629390" y="780171"/>
                </a:lnTo>
                <a:lnTo>
                  <a:pt x="655135" y="737293"/>
                </a:lnTo>
                <a:lnTo>
                  <a:pt x="681209" y="695463"/>
                </a:lnTo>
                <a:lnTo>
                  <a:pt x="707602" y="654728"/>
                </a:lnTo>
                <a:lnTo>
                  <a:pt x="734301" y="615137"/>
                </a:lnTo>
                <a:lnTo>
                  <a:pt x="761296" y="576736"/>
                </a:lnTo>
                <a:lnTo>
                  <a:pt x="788576" y="539573"/>
                </a:lnTo>
                <a:lnTo>
                  <a:pt x="816129" y="503695"/>
                </a:lnTo>
                <a:lnTo>
                  <a:pt x="843944" y="469150"/>
                </a:lnTo>
                <a:lnTo>
                  <a:pt x="872010" y="435985"/>
                </a:lnTo>
                <a:lnTo>
                  <a:pt x="900315" y="404247"/>
                </a:lnTo>
                <a:lnTo>
                  <a:pt x="928848" y="373983"/>
                </a:lnTo>
                <a:lnTo>
                  <a:pt x="957598" y="345242"/>
                </a:lnTo>
                <a:lnTo>
                  <a:pt x="986554" y="318071"/>
                </a:lnTo>
                <a:lnTo>
                  <a:pt x="1015703" y="292516"/>
                </a:lnTo>
                <a:lnTo>
                  <a:pt x="1074541" y="246447"/>
                </a:lnTo>
                <a:lnTo>
                  <a:pt x="1134020" y="207414"/>
                </a:lnTo>
                <a:lnTo>
                  <a:pt x="1186283" y="176922"/>
                </a:lnTo>
                <a:lnTo>
                  <a:pt x="1237789" y="147794"/>
                </a:lnTo>
                <a:lnTo>
                  <a:pt x="1288577" y="120020"/>
                </a:lnTo>
                <a:lnTo>
                  <a:pt x="1338683" y="93592"/>
                </a:lnTo>
                <a:lnTo>
                  <a:pt x="1388146" y="68503"/>
                </a:lnTo>
                <a:lnTo>
                  <a:pt x="1437003" y="44743"/>
                </a:lnTo>
                <a:lnTo>
                  <a:pt x="1485294" y="22305"/>
                </a:lnTo>
                <a:lnTo>
                  <a:pt x="1533055" y="1181"/>
                </a:lnTo>
                <a:lnTo>
                  <a:pt x="1535873" y="0"/>
                </a:lnTo>
                <a:close/>
              </a:path>
            </a:pathLst>
          </a:custGeom>
          <a:solidFill>
            <a:srgbClr val="D0B1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19268" y="3687647"/>
            <a:ext cx="7049462" cy="1610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400" b="0" i="0">
                <a:solidFill>
                  <a:srgbClr val="90612E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00" b="0" i="0">
                <a:solidFill>
                  <a:srgbClr val="90612E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rgbClr val="90612E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00" b="0" i="0">
                <a:solidFill>
                  <a:srgbClr val="90612E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00" b="0" i="0">
                <a:solidFill>
                  <a:srgbClr val="90612E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FFB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52467" y="5034941"/>
            <a:ext cx="6383065" cy="139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0" b="0" i="0">
                <a:solidFill>
                  <a:srgbClr val="90612E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70295" y="2241954"/>
            <a:ext cx="9543415" cy="61156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rgbClr val="90612E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4800607" y="3771900"/>
            <a:ext cx="86868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7200" spc="-215" dirty="0" err="1" smtClean="0"/>
              <a:t>Metodologi</a:t>
            </a:r>
            <a:r>
              <a:rPr sz="7200" spc="-215" dirty="0" smtClean="0"/>
              <a:t> </a:t>
            </a:r>
            <a:r>
              <a:rPr sz="7200" spc="-215" dirty="0" err="1" smtClean="0"/>
              <a:t>Penelitian</a:t>
            </a:r>
            <a:endParaRPr sz="7200" spc="-215" dirty="0"/>
          </a:p>
        </p:txBody>
      </p:sp>
      <p:sp>
        <p:nvSpPr>
          <p:cNvPr id="3" name="object 3"/>
          <p:cNvSpPr txBox="1"/>
          <p:nvPr/>
        </p:nvSpPr>
        <p:spPr>
          <a:xfrm>
            <a:off x="7469830" y="5869447"/>
            <a:ext cx="3348354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325" dirty="0">
                <a:solidFill>
                  <a:srgbClr val="D4813D"/>
                </a:solidFill>
                <a:latin typeface="Trebuchet MS"/>
                <a:cs typeface="Trebuchet MS"/>
              </a:rPr>
              <a:t>K</a:t>
            </a:r>
            <a:r>
              <a:rPr sz="3800" spc="295" dirty="0">
                <a:solidFill>
                  <a:srgbClr val="D4813D"/>
                </a:solidFill>
                <a:latin typeface="Trebuchet MS"/>
                <a:cs typeface="Trebuchet MS"/>
              </a:rPr>
              <a:t>E</a:t>
            </a:r>
            <a:r>
              <a:rPr sz="3800" spc="240" dirty="0">
                <a:solidFill>
                  <a:srgbClr val="D4813D"/>
                </a:solidFill>
                <a:latin typeface="Trebuchet MS"/>
                <a:cs typeface="Trebuchet MS"/>
              </a:rPr>
              <a:t>L</a:t>
            </a:r>
            <a:r>
              <a:rPr sz="3800" spc="290" dirty="0">
                <a:solidFill>
                  <a:srgbClr val="D4813D"/>
                </a:solidFill>
                <a:latin typeface="Trebuchet MS"/>
                <a:cs typeface="Trebuchet MS"/>
              </a:rPr>
              <a:t>O</a:t>
            </a:r>
            <a:r>
              <a:rPr sz="3800" spc="380" dirty="0">
                <a:solidFill>
                  <a:srgbClr val="D4813D"/>
                </a:solidFill>
                <a:latin typeface="Trebuchet MS"/>
                <a:cs typeface="Trebuchet MS"/>
              </a:rPr>
              <a:t>M</a:t>
            </a:r>
            <a:r>
              <a:rPr sz="3800" spc="355" dirty="0">
                <a:solidFill>
                  <a:srgbClr val="D4813D"/>
                </a:solidFill>
                <a:latin typeface="Trebuchet MS"/>
                <a:cs typeface="Trebuchet MS"/>
              </a:rPr>
              <a:t>P</a:t>
            </a:r>
            <a:r>
              <a:rPr sz="3800" spc="290" dirty="0">
                <a:solidFill>
                  <a:srgbClr val="D4813D"/>
                </a:solidFill>
                <a:latin typeface="Trebuchet MS"/>
                <a:cs typeface="Trebuchet MS"/>
              </a:rPr>
              <a:t>O</a:t>
            </a:r>
            <a:r>
              <a:rPr sz="3800" spc="-15" dirty="0">
                <a:solidFill>
                  <a:srgbClr val="D4813D"/>
                </a:solidFill>
                <a:latin typeface="Trebuchet MS"/>
                <a:cs typeface="Trebuchet MS"/>
              </a:rPr>
              <a:t>K</a:t>
            </a:r>
            <a:r>
              <a:rPr sz="3800" spc="295" dirty="0">
                <a:solidFill>
                  <a:srgbClr val="D4813D"/>
                </a:solidFill>
                <a:latin typeface="Trebuchet MS"/>
                <a:cs typeface="Trebuchet MS"/>
              </a:rPr>
              <a:t> </a:t>
            </a:r>
            <a:r>
              <a:rPr sz="3800" spc="-195" dirty="0">
                <a:solidFill>
                  <a:srgbClr val="D4813D"/>
                </a:solidFill>
                <a:latin typeface="Trebuchet MS"/>
                <a:cs typeface="Trebuchet MS"/>
              </a:rPr>
              <a:t>A</a:t>
            </a:r>
            <a:r>
              <a:rPr sz="3800" spc="-805" dirty="0">
                <a:solidFill>
                  <a:srgbClr val="D4813D"/>
                </a:solidFill>
                <a:latin typeface="Trebuchet MS"/>
                <a:cs typeface="Trebuchet MS"/>
              </a:rPr>
              <a:t> </a:t>
            </a:r>
            <a:r>
              <a:rPr sz="3800" spc="-125" dirty="0">
                <a:solidFill>
                  <a:srgbClr val="D4813D"/>
                </a:solidFill>
                <a:latin typeface="Trebuchet MS"/>
                <a:cs typeface="Trebuchet MS"/>
              </a:rPr>
              <a:t>3</a:t>
            </a:r>
            <a:endParaRPr sz="380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4702653"/>
            <a:ext cx="3167380" cy="5584825"/>
            <a:chOff x="0" y="4702653"/>
            <a:chExt cx="3167380" cy="5584825"/>
          </a:xfrm>
        </p:grpSpPr>
        <p:sp>
          <p:nvSpPr>
            <p:cNvPr id="5" name="object 5"/>
            <p:cNvSpPr/>
            <p:nvPr/>
          </p:nvSpPr>
          <p:spPr>
            <a:xfrm>
              <a:off x="0" y="4702653"/>
              <a:ext cx="1009650" cy="4456430"/>
            </a:xfrm>
            <a:custGeom>
              <a:avLst/>
              <a:gdLst/>
              <a:ahLst/>
              <a:cxnLst/>
              <a:rect l="l" t="t" r="r" b="b"/>
              <a:pathLst>
                <a:path w="1009650" h="4456430">
                  <a:moveTo>
                    <a:pt x="0" y="0"/>
                  </a:moveTo>
                  <a:lnTo>
                    <a:pt x="0" y="4456358"/>
                  </a:lnTo>
                  <a:lnTo>
                    <a:pt x="59325" y="4439407"/>
                  </a:lnTo>
                  <a:lnTo>
                    <a:pt x="119458" y="4418595"/>
                  </a:lnTo>
                  <a:lnTo>
                    <a:pt x="175903" y="4393685"/>
                  </a:lnTo>
                  <a:lnTo>
                    <a:pt x="228772" y="4365097"/>
                  </a:lnTo>
                  <a:lnTo>
                    <a:pt x="278176" y="4333253"/>
                  </a:lnTo>
                  <a:lnTo>
                    <a:pt x="324229" y="4298573"/>
                  </a:lnTo>
                  <a:lnTo>
                    <a:pt x="367041" y="4261479"/>
                  </a:lnTo>
                  <a:lnTo>
                    <a:pt x="406725" y="4222392"/>
                  </a:lnTo>
                  <a:lnTo>
                    <a:pt x="443394" y="4181733"/>
                  </a:lnTo>
                  <a:lnTo>
                    <a:pt x="477159" y="4139923"/>
                  </a:lnTo>
                  <a:lnTo>
                    <a:pt x="508132" y="4097383"/>
                  </a:lnTo>
                  <a:lnTo>
                    <a:pt x="536426" y="4054534"/>
                  </a:lnTo>
                  <a:lnTo>
                    <a:pt x="562152" y="4011797"/>
                  </a:lnTo>
                  <a:lnTo>
                    <a:pt x="585422" y="3969594"/>
                  </a:lnTo>
                  <a:lnTo>
                    <a:pt x="606350" y="3928345"/>
                  </a:lnTo>
                  <a:lnTo>
                    <a:pt x="625046" y="3888472"/>
                  </a:lnTo>
                  <a:lnTo>
                    <a:pt x="641624" y="3850396"/>
                  </a:lnTo>
                  <a:lnTo>
                    <a:pt x="656194" y="3814537"/>
                  </a:lnTo>
                  <a:lnTo>
                    <a:pt x="679762" y="3751157"/>
                  </a:lnTo>
                  <a:lnTo>
                    <a:pt x="702864" y="3683248"/>
                  </a:lnTo>
                  <a:lnTo>
                    <a:pt x="707746" y="3669539"/>
                  </a:lnTo>
                  <a:lnTo>
                    <a:pt x="721907" y="3618170"/>
                  </a:lnTo>
                  <a:lnTo>
                    <a:pt x="735931" y="3557418"/>
                  </a:lnTo>
                  <a:lnTo>
                    <a:pt x="744090" y="3520127"/>
                  </a:lnTo>
                  <a:lnTo>
                    <a:pt x="752912" y="3478687"/>
                  </a:lnTo>
                  <a:lnTo>
                    <a:pt x="762321" y="3433444"/>
                  </a:lnTo>
                  <a:lnTo>
                    <a:pt x="772241" y="3384743"/>
                  </a:lnTo>
                  <a:lnTo>
                    <a:pt x="782597" y="3332929"/>
                  </a:lnTo>
                  <a:lnTo>
                    <a:pt x="793311" y="3278348"/>
                  </a:lnTo>
                  <a:lnTo>
                    <a:pt x="804308" y="3221347"/>
                  </a:lnTo>
                  <a:lnTo>
                    <a:pt x="815512" y="3162269"/>
                  </a:lnTo>
                  <a:lnTo>
                    <a:pt x="826847" y="3101462"/>
                  </a:lnTo>
                  <a:lnTo>
                    <a:pt x="838236" y="3039270"/>
                  </a:lnTo>
                  <a:lnTo>
                    <a:pt x="849605" y="2976040"/>
                  </a:lnTo>
                  <a:lnTo>
                    <a:pt x="860875" y="2912116"/>
                  </a:lnTo>
                  <a:lnTo>
                    <a:pt x="871973" y="2847845"/>
                  </a:lnTo>
                  <a:lnTo>
                    <a:pt x="882820" y="2783572"/>
                  </a:lnTo>
                  <a:lnTo>
                    <a:pt x="893343" y="2719642"/>
                  </a:lnTo>
                  <a:lnTo>
                    <a:pt x="903463" y="2656402"/>
                  </a:lnTo>
                  <a:lnTo>
                    <a:pt x="913106" y="2594196"/>
                  </a:lnTo>
                  <a:lnTo>
                    <a:pt x="922195" y="2533371"/>
                  </a:lnTo>
                  <a:lnTo>
                    <a:pt x="930655" y="2474272"/>
                  </a:lnTo>
                  <a:lnTo>
                    <a:pt x="938408" y="2417244"/>
                  </a:lnTo>
                  <a:lnTo>
                    <a:pt x="945380" y="2362633"/>
                  </a:lnTo>
                  <a:lnTo>
                    <a:pt x="951493" y="2310786"/>
                  </a:lnTo>
                  <a:lnTo>
                    <a:pt x="956673" y="2262046"/>
                  </a:lnTo>
                  <a:lnTo>
                    <a:pt x="960842" y="2216761"/>
                  </a:lnTo>
                  <a:lnTo>
                    <a:pt x="963925" y="2175275"/>
                  </a:lnTo>
                  <a:lnTo>
                    <a:pt x="980391" y="1743979"/>
                  </a:lnTo>
                  <a:lnTo>
                    <a:pt x="988457" y="1507129"/>
                  </a:lnTo>
                  <a:lnTo>
                    <a:pt x="994388" y="1317205"/>
                  </a:lnTo>
                  <a:lnTo>
                    <a:pt x="999807" y="1123528"/>
                  </a:lnTo>
                  <a:lnTo>
                    <a:pt x="1002954" y="995339"/>
                  </a:lnTo>
                  <a:lnTo>
                    <a:pt x="1005599" y="870001"/>
                  </a:lnTo>
                  <a:lnTo>
                    <a:pt x="1007635" y="749322"/>
                  </a:lnTo>
                  <a:lnTo>
                    <a:pt x="1008951" y="635110"/>
                  </a:lnTo>
                  <a:lnTo>
                    <a:pt x="1009306" y="580994"/>
                  </a:lnTo>
                  <a:lnTo>
                    <a:pt x="1009439" y="529172"/>
                  </a:lnTo>
                  <a:lnTo>
                    <a:pt x="1009338" y="479871"/>
                  </a:lnTo>
                  <a:lnTo>
                    <a:pt x="1008989" y="433317"/>
                  </a:lnTo>
                  <a:lnTo>
                    <a:pt x="1008378" y="389736"/>
                  </a:lnTo>
                  <a:lnTo>
                    <a:pt x="1007492" y="349353"/>
                  </a:lnTo>
                  <a:lnTo>
                    <a:pt x="1004838" y="279086"/>
                  </a:lnTo>
                  <a:lnTo>
                    <a:pt x="1000918" y="224324"/>
                  </a:lnTo>
                  <a:lnTo>
                    <a:pt x="961177" y="189699"/>
                  </a:lnTo>
                  <a:lnTo>
                    <a:pt x="839513" y="153286"/>
                  </a:lnTo>
                  <a:lnTo>
                    <a:pt x="618684" y="100779"/>
                  </a:lnTo>
                  <a:lnTo>
                    <a:pt x="283917" y="3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3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7535599"/>
              <a:ext cx="3167380" cy="2751455"/>
            </a:xfrm>
            <a:custGeom>
              <a:avLst/>
              <a:gdLst/>
              <a:ahLst/>
              <a:cxnLst/>
              <a:rect l="l" t="t" r="r" b="b"/>
              <a:pathLst>
                <a:path w="3167380" h="2751454">
                  <a:moveTo>
                    <a:pt x="0" y="872726"/>
                  </a:moveTo>
                  <a:lnTo>
                    <a:pt x="0" y="808350"/>
                  </a:lnTo>
                  <a:lnTo>
                    <a:pt x="33291" y="778085"/>
                  </a:lnTo>
                  <a:lnTo>
                    <a:pt x="74612" y="741538"/>
                  </a:lnTo>
                  <a:lnTo>
                    <a:pt x="116995" y="705115"/>
                  </a:lnTo>
                  <a:lnTo>
                    <a:pt x="160211" y="669073"/>
                  </a:lnTo>
                  <a:lnTo>
                    <a:pt x="204472" y="633299"/>
                  </a:lnTo>
                  <a:lnTo>
                    <a:pt x="249696" y="597928"/>
                  </a:lnTo>
                  <a:lnTo>
                    <a:pt x="295877" y="563030"/>
                  </a:lnTo>
                  <a:lnTo>
                    <a:pt x="343005" y="528680"/>
                  </a:lnTo>
                  <a:lnTo>
                    <a:pt x="391073" y="494947"/>
                  </a:lnTo>
                  <a:lnTo>
                    <a:pt x="440073" y="461906"/>
                  </a:lnTo>
                  <a:lnTo>
                    <a:pt x="489997" y="429627"/>
                  </a:lnTo>
                  <a:lnTo>
                    <a:pt x="540837" y="398182"/>
                  </a:lnTo>
                  <a:lnTo>
                    <a:pt x="592585" y="367645"/>
                  </a:lnTo>
                  <a:lnTo>
                    <a:pt x="645234" y="338087"/>
                  </a:lnTo>
                  <a:lnTo>
                    <a:pt x="698774" y="309579"/>
                  </a:lnTo>
                  <a:lnTo>
                    <a:pt x="753199" y="282195"/>
                  </a:lnTo>
                  <a:lnTo>
                    <a:pt x="808501" y="256006"/>
                  </a:lnTo>
                  <a:lnTo>
                    <a:pt x="864670" y="231085"/>
                  </a:lnTo>
                  <a:lnTo>
                    <a:pt x="921700" y="207503"/>
                  </a:lnTo>
                  <a:lnTo>
                    <a:pt x="979583" y="185333"/>
                  </a:lnTo>
                  <a:lnTo>
                    <a:pt x="1038310" y="164646"/>
                  </a:lnTo>
                  <a:lnTo>
                    <a:pt x="1097874" y="145516"/>
                  </a:lnTo>
                  <a:lnTo>
                    <a:pt x="1521844" y="43724"/>
                  </a:lnTo>
                  <a:lnTo>
                    <a:pt x="1853712" y="4136"/>
                  </a:lnTo>
                  <a:lnTo>
                    <a:pt x="2070028" y="0"/>
                  </a:lnTo>
                  <a:lnTo>
                    <a:pt x="2147344" y="4565"/>
                  </a:lnTo>
                  <a:lnTo>
                    <a:pt x="2209167" y="10865"/>
                  </a:lnTo>
                  <a:lnTo>
                    <a:pt x="2272737" y="21507"/>
                  </a:lnTo>
                  <a:lnTo>
                    <a:pt x="2337568" y="36611"/>
                  </a:lnTo>
                  <a:lnTo>
                    <a:pt x="2403176" y="56300"/>
                  </a:lnTo>
                  <a:lnTo>
                    <a:pt x="2404874" y="56898"/>
                  </a:lnTo>
                  <a:lnTo>
                    <a:pt x="2041382" y="56898"/>
                  </a:lnTo>
                  <a:lnTo>
                    <a:pt x="1831472" y="60967"/>
                  </a:lnTo>
                  <a:lnTo>
                    <a:pt x="1509395" y="99360"/>
                  </a:lnTo>
                  <a:lnTo>
                    <a:pt x="1097874" y="197942"/>
                  </a:lnTo>
                  <a:lnTo>
                    <a:pt x="1038760" y="217033"/>
                  </a:lnTo>
                  <a:lnTo>
                    <a:pt x="980494" y="237698"/>
                  </a:lnTo>
                  <a:lnTo>
                    <a:pt x="923086" y="259865"/>
                  </a:lnTo>
                  <a:lnTo>
                    <a:pt x="866542" y="283458"/>
                  </a:lnTo>
                  <a:lnTo>
                    <a:pt x="810873" y="308402"/>
                  </a:lnTo>
                  <a:lnTo>
                    <a:pt x="756086" y="334622"/>
                  </a:lnTo>
                  <a:lnTo>
                    <a:pt x="702188" y="362045"/>
                  </a:lnTo>
                  <a:lnTo>
                    <a:pt x="649190" y="390595"/>
                  </a:lnTo>
                  <a:lnTo>
                    <a:pt x="597098" y="420197"/>
                  </a:lnTo>
                  <a:lnTo>
                    <a:pt x="545922" y="450777"/>
                  </a:lnTo>
                  <a:lnTo>
                    <a:pt x="495670" y="482261"/>
                  </a:lnTo>
                  <a:lnTo>
                    <a:pt x="446349" y="514573"/>
                  </a:lnTo>
                  <a:lnTo>
                    <a:pt x="397969" y="547638"/>
                  </a:lnTo>
                  <a:lnTo>
                    <a:pt x="350537" y="581383"/>
                  </a:lnTo>
                  <a:lnTo>
                    <a:pt x="304062" y="615732"/>
                  </a:lnTo>
                  <a:lnTo>
                    <a:pt x="258552" y="650611"/>
                  </a:lnTo>
                  <a:lnTo>
                    <a:pt x="214016" y="685945"/>
                  </a:lnTo>
                  <a:lnTo>
                    <a:pt x="170462" y="721659"/>
                  </a:lnTo>
                  <a:lnTo>
                    <a:pt x="127897" y="757678"/>
                  </a:lnTo>
                  <a:lnTo>
                    <a:pt x="86332" y="793929"/>
                  </a:lnTo>
                  <a:lnTo>
                    <a:pt x="45773" y="830336"/>
                  </a:lnTo>
                  <a:lnTo>
                    <a:pt x="6229" y="866824"/>
                  </a:lnTo>
                  <a:lnTo>
                    <a:pt x="0" y="872726"/>
                  </a:lnTo>
                  <a:close/>
                </a:path>
                <a:path w="3167380" h="2751454">
                  <a:moveTo>
                    <a:pt x="2824068" y="2751400"/>
                  </a:moveTo>
                  <a:lnTo>
                    <a:pt x="2766733" y="2751400"/>
                  </a:lnTo>
                  <a:lnTo>
                    <a:pt x="2776222" y="2728757"/>
                  </a:lnTo>
                  <a:lnTo>
                    <a:pt x="2794496" y="2683382"/>
                  </a:lnTo>
                  <a:lnTo>
                    <a:pt x="2812221" y="2637577"/>
                  </a:lnTo>
                  <a:lnTo>
                    <a:pt x="2829409" y="2591355"/>
                  </a:lnTo>
                  <a:lnTo>
                    <a:pt x="2846068" y="2544727"/>
                  </a:lnTo>
                  <a:lnTo>
                    <a:pt x="2862208" y="2497707"/>
                  </a:lnTo>
                  <a:lnTo>
                    <a:pt x="2877837" y="2450307"/>
                  </a:lnTo>
                  <a:lnTo>
                    <a:pt x="2892965" y="2402540"/>
                  </a:lnTo>
                  <a:lnTo>
                    <a:pt x="2907602" y="2354417"/>
                  </a:lnTo>
                  <a:lnTo>
                    <a:pt x="2921756" y="2305953"/>
                  </a:lnTo>
                  <a:lnTo>
                    <a:pt x="2935437" y="2257158"/>
                  </a:lnTo>
                  <a:lnTo>
                    <a:pt x="2948655" y="2208047"/>
                  </a:lnTo>
                  <a:lnTo>
                    <a:pt x="2961417" y="2158630"/>
                  </a:lnTo>
                  <a:lnTo>
                    <a:pt x="2973735" y="2108922"/>
                  </a:lnTo>
                  <a:lnTo>
                    <a:pt x="2985617" y="2058933"/>
                  </a:lnTo>
                  <a:lnTo>
                    <a:pt x="2997072" y="2008678"/>
                  </a:lnTo>
                  <a:lnTo>
                    <a:pt x="3008109" y="1958168"/>
                  </a:lnTo>
                  <a:lnTo>
                    <a:pt x="3018739" y="1907415"/>
                  </a:lnTo>
                  <a:lnTo>
                    <a:pt x="3028969" y="1856434"/>
                  </a:lnTo>
                  <a:lnTo>
                    <a:pt x="3038811" y="1805235"/>
                  </a:lnTo>
                  <a:lnTo>
                    <a:pt x="3048272" y="1753832"/>
                  </a:lnTo>
                  <a:lnTo>
                    <a:pt x="3057362" y="1702236"/>
                  </a:lnTo>
                  <a:lnTo>
                    <a:pt x="3066090" y="1650462"/>
                  </a:lnTo>
                  <a:lnTo>
                    <a:pt x="3074466" y="1598520"/>
                  </a:lnTo>
                  <a:lnTo>
                    <a:pt x="3082499" y="1546424"/>
                  </a:lnTo>
                  <a:lnTo>
                    <a:pt x="3091783" y="1477856"/>
                  </a:lnTo>
                  <a:lnTo>
                    <a:pt x="3098707" y="1411143"/>
                  </a:lnTo>
                  <a:lnTo>
                    <a:pt x="3103338" y="1346269"/>
                  </a:lnTo>
                  <a:lnTo>
                    <a:pt x="3105744" y="1283216"/>
                  </a:lnTo>
                  <a:lnTo>
                    <a:pt x="3105990" y="1221969"/>
                  </a:lnTo>
                  <a:lnTo>
                    <a:pt x="3104146" y="1162509"/>
                  </a:lnTo>
                  <a:lnTo>
                    <a:pt x="3100277" y="1104822"/>
                  </a:lnTo>
                  <a:lnTo>
                    <a:pt x="3094451" y="1048890"/>
                  </a:lnTo>
                  <a:lnTo>
                    <a:pt x="3086735" y="994697"/>
                  </a:lnTo>
                  <a:lnTo>
                    <a:pt x="3077196" y="942225"/>
                  </a:lnTo>
                  <a:lnTo>
                    <a:pt x="3065901" y="891459"/>
                  </a:lnTo>
                  <a:lnTo>
                    <a:pt x="3052918" y="842382"/>
                  </a:lnTo>
                  <a:lnTo>
                    <a:pt x="3038313" y="794976"/>
                  </a:lnTo>
                  <a:lnTo>
                    <a:pt x="3022153" y="749226"/>
                  </a:lnTo>
                  <a:lnTo>
                    <a:pt x="3004506" y="705115"/>
                  </a:lnTo>
                  <a:lnTo>
                    <a:pt x="2985439" y="662626"/>
                  </a:lnTo>
                  <a:lnTo>
                    <a:pt x="2965019" y="621743"/>
                  </a:lnTo>
                  <a:lnTo>
                    <a:pt x="2943312" y="582448"/>
                  </a:lnTo>
                  <a:lnTo>
                    <a:pt x="2920387" y="544726"/>
                  </a:lnTo>
                  <a:lnTo>
                    <a:pt x="2896311" y="508559"/>
                  </a:lnTo>
                  <a:lnTo>
                    <a:pt x="2871149" y="473931"/>
                  </a:lnTo>
                  <a:lnTo>
                    <a:pt x="2844970" y="440825"/>
                  </a:lnTo>
                  <a:lnTo>
                    <a:pt x="2817841" y="409225"/>
                  </a:lnTo>
                  <a:lnTo>
                    <a:pt x="2789828" y="379114"/>
                  </a:lnTo>
                  <a:lnTo>
                    <a:pt x="2761000" y="350476"/>
                  </a:lnTo>
                  <a:lnTo>
                    <a:pt x="2731422" y="323293"/>
                  </a:lnTo>
                  <a:lnTo>
                    <a:pt x="2701162" y="297550"/>
                  </a:lnTo>
                  <a:lnTo>
                    <a:pt x="2670288" y="273228"/>
                  </a:lnTo>
                  <a:lnTo>
                    <a:pt x="2638866" y="250313"/>
                  </a:lnTo>
                  <a:lnTo>
                    <a:pt x="2606963" y="228787"/>
                  </a:lnTo>
                  <a:lnTo>
                    <a:pt x="2541985" y="189836"/>
                  </a:lnTo>
                  <a:lnTo>
                    <a:pt x="2475890" y="156242"/>
                  </a:lnTo>
                  <a:lnTo>
                    <a:pt x="2409215" y="127873"/>
                  </a:lnTo>
                  <a:lnTo>
                    <a:pt x="2342498" y="104594"/>
                  </a:lnTo>
                  <a:lnTo>
                    <a:pt x="2276274" y="86274"/>
                  </a:lnTo>
                  <a:lnTo>
                    <a:pt x="2211082" y="72778"/>
                  </a:lnTo>
                  <a:lnTo>
                    <a:pt x="2147458" y="63974"/>
                  </a:lnTo>
                  <a:lnTo>
                    <a:pt x="2041382" y="56898"/>
                  </a:lnTo>
                  <a:lnTo>
                    <a:pt x="2404874" y="56898"/>
                  </a:lnTo>
                  <a:lnTo>
                    <a:pt x="2469074" y="80694"/>
                  </a:lnTo>
                  <a:lnTo>
                    <a:pt x="2534779" y="109915"/>
                  </a:lnTo>
                  <a:lnTo>
                    <a:pt x="2599804" y="144083"/>
                  </a:lnTo>
                  <a:lnTo>
                    <a:pt x="2663665" y="183321"/>
                  </a:lnTo>
                  <a:lnTo>
                    <a:pt x="2725876" y="227748"/>
                  </a:lnTo>
                  <a:lnTo>
                    <a:pt x="2756211" y="251946"/>
                  </a:lnTo>
                  <a:lnTo>
                    <a:pt x="2785952" y="277487"/>
                  </a:lnTo>
                  <a:lnTo>
                    <a:pt x="2815037" y="304387"/>
                  </a:lnTo>
                  <a:lnTo>
                    <a:pt x="2843407" y="332659"/>
                  </a:lnTo>
                  <a:lnTo>
                    <a:pt x="2871001" y="362320"/>
                  </a:lnTo>
                  <a:lnTo>
                    <a:pt x="2897758" y="393384"/>
                  </a:lnTo>
                  <a:lnTo>
                    <a:pt x="2923617" y="425867"/>
                  </a:lnTo>
                  <a:lnTo>
                    <a:pt x="2948518" y="459784"/>
                  </a:lnTo>
                  <a:lnTo>
                    <a:pt x="2972400" y="495150"/>
                  </a:lnTo>
                  <a:lnTo>
                    <a:pt x="2995203" y="531980"/>
                  </a:lnTo>
                  <a:lnTo>
                    <a:pt x="3016865" y="570290"/>
                  </a:lnTo>
                  <a:lnTo>
                    <a:pt x="3037326" y="610094"/>
                  </a:lnTo>
                  <a:lnTo>
                    <a:pt x="3056526" y="651407"/>
                  </a:lnTo>
                  <a:lnTo>
                    <a:pt x="3074404" y="694246"/>
                  </a:lnTo>
                  <a:lnTo>
                    <a:pt x="3090898" y="738624"/>
                  </a:lnTo>
                  <a:lnTo>
                    <a:pt x="3105950" y="784557"/>
                  </a:lnTo>
                  <a:lnTo>
                    <a:pt x="3119497" y="832061"/>
                  </a:lnTo>
                  <a:lnTo>
                    <a:pt x="3131479" y="881150"/>
                  </a:lnTo>
                  <a:lnTo>
                    <a:pt x="3141836" y="931839"/>
                  </a:lnTo>
                  <a:lnTo>
                    <a:pt x="3150507" y="984145"/>
                  </a:lnTo>
                  <a:lnTo>
                    <a:pt x="3157432" y="1038080"/>
                  </a:lnTo>
                  <a:lnTo>
                    <a:pt x="3162548" y="1093662"/>
                  </a:lnTo>
                  <a:lnTo>
                    <a:pt x="3165797" y="1150905"/>
                  </a:lnTo>
                  <a:lnTo>
                    <a:pt x="3167117" y="1209825"/>
                  </a:lnTo>
                  <a:lnTo>
                    <a:pt x="3166448" y="1270435"/>
                  </a:lnTo>
                  <a:lnTo>
                    <a:pt x="3163729" y="1332752"/>
                  </a:lnTo>
                  <a:lnTo>
                    <a:pt x="3158899" y="1396791"/>
                  </a:lnTo>
                  <a:lnTo>
                    <a:pt x="3151898" y="1462567"/>
                  </a:lnTo>
                  <a:lnTo>
                    <a:pt x="3142666" y="1530095"/>
                  </a:lnTo>
                  <a:lnTo>
                    <a:pt x="3134643" y="1581883"/>
                  </a:lnTo>
                  <a:lnTo>
                    <a:pt x="3126292" y="1633522"/>
                  </a:lnTo>
                  <a:lnTo>
                    <a:pt x="3117602" y="1685002"/>
                  </a:lnTo>
                  <a:lnTo>
                    <a:pt x="3108566" y="1736309"/>
                  </a:lnTo>
                  <a:lnTo>
                    <a:pt x="3099174" y="1787433"/>
                  </a:lnTo>
                  <a:lnTo>
                    <a:pt x="3089417" y="1838362"/>
                  </a:lnTo>
                  <a:lnTo>
                    <a:pt x="3079288" y="1889084"/>
                  </a:lnTo>
                  <a:lnTo>
                    <a:pt x="3068777" y="1939588"/>
                  </a:lnTo>
                  <a:lnTo>
                    <a:pt x="3057876" y="1989861"/>
                  </a:lnTo>
                  <a:lnTo>
                    <a:pt x="3046576" y="2039893"/>
                  </a:lnTo>
                  <a:lnTo>
                    <a:pt x="3034867" y="2089671"/>
                  </a:lnTo>
                  <a:lnTo>
                    <a:pt x="3022743" y="2139184"/>
                  </a:lnTo>
                  <a:lnTo>
                    <a:pt x="3010193" y="2188420"/>
                  </a:lnTo>
                  <a:lnTo>
                    <a:pt x="2997208" y="2237368"/>
                  </a:lnTo>
                  <a:lnTo>
                    <a:pt x="2983782" y="2286016"/>
                  </a:lnTo>
                  <a:lnTo>
                    <a:pt x="2969903" y="2334352"/>
                  </a:lnTo>
                  <a:lnTo>
                    <a:pt x="2955565" y="2382364"/>
                  </a:lnTo>
                  <a:lnTo>
                    <a:pt x="2940758" y="2430042"/>
                  </a:lnTo>
                  <a:lnTo>
                    <a:pt x="2925473" y="2477372"/>
                  </a:lnTo>
                  <a:lnTo>
                    <a:pt x="2909701" y="2524345"/>
                  </a:lnTo>
                  <a:lnTo>
                    <a:pt x="2893435" y="2570947"/>
                  </a:lnTo>
                  <a:lnTo>
                    <a:pt x="2876665" y="2617167"/>
                  </a:lnTo>
                  <a:lnTo>
                    <a:pt x="2859382" y="2662994"/>
                  </a:lnTo>
                  <a:lnTo>
                    <a:pt x="2841579" y="2708416"/>
                  </a:lnTo>
                  <a:lnTo>
                    <a:pt x="2824068" y="2751400"/>
                  </a:lnTo>
                  <a:close/>
                </a:path>
              </a:pathLst>
            </a:custGeom>
            <a:solidFill>
              <a:srgbClr val="9061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5479354" y="0"/>
            <a:ext cx="2809240" cy="5584825"/>
            <a:chOff x="15479354" y="0"/>
            <a:chExt cx="2809240" cy="5584825"/>
          </a:xfrm>
        </p:grpSpPr>
        <p:sp>
          <p:nvSpPr>
            <p:cNvPr id="8" name="object 8"/>
            <p:cNvSpPr/>
            <p:nvPr/>
          </p:nvSpPr>
          <p:spPr>
            <a:xfrm>
              <a:off x="17278575" y="1127910"/>
              <a:ext cx="1009650" cy="4456430"/>
            </a:xfrm>
            <a:custGeom>
              <a:avLst/>
              <a:gdLst/>
              <a:ahLst/>
              <a:cxnLst/>
              <a:rect l="l" t="t" r="r" b="b"/>
              <a:pathLst>
                <a:path w="1009650" h="4456430">
                  <a:moveTo>
                    <a:pt x="1009422" y="4456394"/>
                  </a:moveTo>
                  <a:lnTo>
                    <a:pt x="1009422" y="0"/>
                  </a:lnTo>
                  <a:lnTo>
                    <a:pt x="950013" y="16975"/>
                  </a:lnTo>
                  <a:lnTo>
                    <a:pt x="889880" y="37786"/>
                  </a:lnTo>
                  <a:lnTo>
                    <a:pt x="833435" y="62697"/>
                  </a:lnTo>
                  <a:lnTo>
                    <a:pt x="780566" y="91285"/>
                  </a:lnTo>
                  <a:lnTo>
                    <a:pt x="731161" y="123129"/>
                  </a:lnTo>
                  <a:lnTo>
                    <a:pt x="685109" y="157809"/>
                  </a:lnTo>
                  <a:lnTo>
                    <a:pt x="642297" y="194903"/>
                  </a:lnTo>
                  <a:lnTo>
                    <a:pt x="602612" y="233990"/>
                  </a:lnTo>
                  <a:lnTo>
                    <a:pt x="565944" y="274649"/>
                  </a:lnTo>
                  <a:lnTo>
                    <a:pt x="532179" y="316459"/>
                  </a:lnTo>
                  <a:lnTo>
                    <a:pt x="501206" y="358999"/>
                  </a:lnTo>
                  <a:lnTo>
                    <a:pt x="472912" y="401848"/>
                  </a:lnTo>
                  <a:lnTo>
                    <a:pt x="447186" y="444584"/>
                  </a:lnTo>
                  <a:lnTo>
                    <a:pt x="423915" y="486788"/>
                  </a:lnTo>
                  <a:lnTo>
                    <a:pt x="402988" y="528036"/>
                  </a:lnTo>
                  <a:lnTo>
                    <a:pt x="384291" y="567909"/>
                  </a:lnTo>
                  <a:lnTo>
                    <a:pt x="367714" y="605986"/>
                  </a:lnTo>
                  <a:lnTo>
                    <a:pt x="353144" y="641845"/>
                  </a:lnTo>
                  <a:lnTo>
                    <a:pt x="329576" y="705224"/>
                  </a:lnTo>
                  <a:lnTo>
                    <a:pt x="306474" y="773134"/>
                  </a:lnTo>
                  <a:lnTo>
                    <a:pt x="301592" y="786843"/>
                  </a:lnTo>
                  <a:lnTo>
                    <a:pt x="287431" y="838212"/>
                  </a:lnTo>
                  <a:lnTo>
                    <a:pt x="273407" y="898964"/>
                  </a:lnTo>
                  <a:lnTo>
                    <a:pt x="265248" y="936254"/>
                  </a:lnTo>
                  <a:lnTo>
                    <a:pt x="256426" y="977694"/>
                  </a:lnTo>
                  <a:lnTo>
                    <a:pt x="247017" y="1022938"/>
                  </a:lnTo>
                  <a:lnTo>
                    <a:pt x="237096" y="1071639"/>
                  </a:lnTo>
                  <a:lnTo>
                    <a:pt x="226741" y="1123453"/>
                  </a:lnTo>
                  <a:lnTo>
                    <a:pt x="216027" y="1178033"/>
                  </a:lnTo>
                  <a:lnTo>
                    <a:pt x="205030" y="1235035"/>
                  </a:lnTo>
                  <a:lnTo>
                    <a:pt x="193826" y="1294112"/>
                  </a:lnTo>
                  <a:lnTo>
                    <a:pt x="182491" y="1354920"/>
                  </a:lnTo>
                  <a:lnTo>
                    <a:pt x="171101" y="1417111"/>
                  </a:lnTo>
                  <a:lnTo>
                    <a:pt x="159733" y="1480342"/>
                  </a:lnTo>
                  <a:lnTo>
                    <a:pt x="148462" y="1544265"/>
                  </a:lnTo>
                  <a:lnTo>
                    <a:pt x="137365" y="1608536"/>
                  </a:lnTo>
                  <a:lnTo>
                    <a:pt x="126517" y="1672810"/>
                  </a:lnTo>
                  <a:lnTo>
                    <a:pt x="115995" y="1736739"/>
                  </a:lnTo>
                  <a:lnTo>
                    <a:pt x="105875" y="1799980"/>
                  </a:lnTo>
                  <a:lnTo>
                    <a:pt x="96232" y="1862185"/>
                  </a:lnTo>
                  <a:lnTo>
                    <a:pt x="87143" y="1923011"/>
                  </a:lnTo>
                  <a:lnTo>
                    <a:pt x="78683" y="1982110"/>
                  </a:lnTo>
                  <a:lnTo>
                    <a:pt x="70930" y="2039138"/>
                  </a:lnTo>
                  <a:lnTo>
                    <a:pt x="63958" y="2093748"/>
                  </a:lnTo>
                  <a:lnTo>
                    <a:pt x="57845" y="2145596"/>
                  </a:lnTo>
                  <a:lnTo>
                    <a:pt x="52665" y="2194335"/>
                  </a:lnTo>
                  <a:lnTo>
                    <a:pt x="48496" y="2239621"/>
                  </a:lnTo>
                  <a:lnTo>
                    <a:pt x="45412" y="2281107"/>
                  </a:lnTo>
                  <a:lnTo>
                    <a:pt x="36391" y="2507532"/>
                  </a:lnTo>
                  <a:lnTo>
                    <a:pt x="32801" y="2605066"/>
                  </a:lnTo>
                  <a:lnTo>
                    <a:pt x="30900" y="2657622"/>
                  </a:lnTo>
                  <a:lnTo>
                    <a:pt x="28947" y="2712403"/>
                  </a:lnTo>
                  <a:lnTo>
                    <a:pt x="26954" y="2769182"/>
                  </a:lnTo>
                  <a:lnTo>
                    <a:pt x="24937" y="2827734"/>
                  </a:lnTo>
                  <a:lnTo>
                    <a:pt x="22908" y="2887833"/>
                  </a:lnTo>
                  <a:lnTo>
                    <a:pt x="20881" y="2949252"/>
                  </a:lnTo>
                  <a:lnTo>
                    <a:pt x="18870" y="3011767"/>
                  </a:lnTo>
                  <a:lnTo>
                    <a:pt x="16888" y="3075150"/>
                  </a:lnTo>
                  <a:lnTo>
                    <a:pt x="14950" y="3139177"/>
                  </a:lnTo>
                  <a:lnTo>
                    <a:pt x="13068" y="3203620"/>
                  </a:lnTo>
                  <a:lnTo>
                    <a:pt x="11257" y="3268254"/>
                  </a:lnTo>
                  <a:lnTo>
                    <a:pt x="9531" y="3332853"/>
                  </a:lnTo>
                  <a:lnTo>
                    <a:pt x="7902" y="3397192"/>
                  </a:lnTo>
                  <a:lnTo>
                    <a:pt x="6384" y="3461043"/>
                  </a:lnTo>
                  <a:lnTo>
                    <a:pt x="4992" y="3524181"/>
                  </a:lnTo>
                  <a:lnTo>
                    <a:pt x="3739" y="3586381"/>
                  </a:lnTo>
                  <a:lnTo>
                    <a:pt x="2638" y="3647416"/>
                  </a:lnTo>
                  <a:lnTo>
                    <a:pt x="1703" y="3707060"/>
                  </a:lnTo>
                  <a:lnTo>
                    <a:pt x="948" y="3765087"/>
                  </a:lnTo>
                  <a:lnTo>
                    <a:pt x="386" y="3821272"/>
                  </a:lnTo>
                  <a:lnTo>
                    <a:pt x="32" y="3875388"/>
                  </a:lnTo>
                  <a:lnTo>
                    <a:pt x="0" y="3976510"/>
                  </a:lnTo>
                  <a:lnTo>
                    <a:pt x="349" y="4023064"/>
                  </a:lnTo>
                  <a:lnTo>
                    <a:pt x="960" y="4066646"/>
                  </a:lnTo>
                  <a:lnTo>
                    <a:pt x="1846" y="4107029"/>
                  </a:lnTo>
                  <a:lnTo>
                    <a:pt x="4500" y="4177296"/>
                  </a:lnTo>
                  <a:lnTo>
                    <a:pt x="8420" y="4232057"/>
                  </a:lnTo>
                  <a:lnTo>
                    <a:pt x="48161" y="4266683"/>
                  </a:lnTo>
                  <a:lnTo>
                    <a:pt x="169825" y="4303095"/>
                  </a:lnTo>
                  <a:lnTo>
                    <a:pt x="390654" y="4355603"/>
                  </a:lnTo>
                  <a:lnTo>
                    <a:pt x="725420" y="4417514"/>
                  </a:lnTo>
                  <a:lnTo>
                    <a:pt x="1009422" y="4456394"/>
                  </a:lnTo>
                  <a:close/>
                </a:path>
              </a:pathLst>
            </a:custGeom>
            <a:solidFill>
              <a:srgbClr val="FFE3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479354" y="0"/>
              <a:ext cx="2809240" cy="2980055"/>
            </a:xfrm>
            <a:custGeom>
              <a:avLst/>
              <a:gdLst/>
              <a:ahLst/>
              <a:cxnLst/>
              <a:rect l="l" t="t" r="r" b="b"/>
              <a:pathLst>
                <a:path w="2809240" h="2980055">
                  <a:moveTo>
                    <a:pt x="1585513" y="2979723"/>
                  </a:moveTo>
                  <a:lnTo>
                    <a:pt x="1541552" y="2979235"/>
                  </a:lnTo>
                  <a:lnTo>
                    <a:pt x="1497882" y="2977617"/>
                  </a:lnTo>
                  <a:lnTo>
                    <a:pt x="1454506" y="2974859"/>
                  </a:lnTo>
                  <a:lnTo>
                    <a:pt x="1411431" y="2970951"/>
                  </a:lnTo>
                  <a:lnTo>
                    <a:pt x="1368661" y="2965882"/>
                  </a:lnTo>
                  <a:lnTo>
                    <a:pt x="1326202" y="2959644"/>
                  </a:lnTo>
                  <a:lnTo>
                    <a:pt x="1284059" y="2952226"/>
                  </a:lnTo>
                  <a:lnTo>
                    <a:pt x="1242238" y="2943618"/>
                  </a:lnTo>
                  <a:lnTo>
                    <a:pt x="1200742" y="2933810"/>
                  </a:lnTo>
                  <a:lnTo>
                    <a:pt x="1159579" y="2922792"/>
                  </a:lnTo>
                  <a:lnTo>
                    <a:pt x="1118753" y="2910555"/>
                  </a:lnTo>
                  <a:lnTo>
                    <a:pt x="1078268" y="2897087"/>
                  </a:lnTo>
                  <a:lnTo>
                    <a:pt x="1038131" y="2882381"/>
                  </a:lnTo>
                  <a:lnTo>
                    <a:pt x="998347" y="2866424"/>
                  </a:lnTo>
                  <a:lnTo>
                    <a:pt x="958921" y="2849208"/>
                  </a:lnTo>
                  <a:lnTo>
                    <a:pt x="919857" y="2830723"/>
                  </a:lnTo>
                  <a:lnTo>
                    <a:pt x="881162" y="2810958"/>
                  </a:lnTo>
                  <a:lnTo>
                    <a:pt x="842841" y="2789904"/>
                  </a:lnTo>
                  <a:lnTo>
                    <a:pt x="804792" y="2767483"/>
                  </a:lnTo>
                  <a:lnTo>
                    <a:pt x="767339" y="2743887"/>
                  </a:lnTo>
                  <a:lnTo>
                    <a:pt x="730170" y="2718905"/>
                  </a:lnTo>
                  <a:lnTo>
                    <a:pt x="693395" y="2692593"/>
                  </a:lnTo>
                  <a:lnTo>
                    <a:pt x="657019" y="2664943"/>
                  </a:lnTo>
                  <a:lnTo>
                    <a:pt x="621049" y="2635943"/>
                  </a:lnTo>
                  <a:lnTo>
                    <a:pt x="585488" y="2605584"/>
                  </a:lnTo>
                  <a:lnTo>
                    <a:pt x="550343" y="2573856"/>
                  </a:lnTo>
                  <a:lnTo>
                    <a:pt x="515619" y="2540749"/>
                  </a:lnTo>
                  <a:lnTo>
                    <a:pt x="481320" y="2506253"/>
                  </a:lnTo>
                  <a:lnTo>
                    <a:pt x="447453" y="2470358"/>
                  </a:lnTo>
                  <a:lnTo>
                    <a:pt x="414021" y="2433054"/>
                  </a:lnTo>
                  <a:lnTo>
                    <a:pt x="381031" y="2394332"/>
                  </a:lnTo>
                  <a:lnTo>
                    <a:pt x="348488" y="2354180"/>
                  </a:lnTo>
                  <a:lnTo>
                    <a:pt x="316397" y="2312590"/>
                  </a:lnTo>
                  <a:lnTo>
                    <a:pt x="280493" y="2262910"/>
                  </a:lnTo>
                  <a:lnTo>
                    <a:pt x="247086" y="2212637"/>
                  </a:lnTo>
                  <a:lnTo>
                    <a:pt x="216113" y="2161826"/>
                  </a:lnTo>
                  <a:lnTo>
                    <a:pt x="187511" y="2110534"/>
                  </a:lnTo>
                  <a:lnTo>
                    <a:pt x="161217" y="2058816"/>
                  </a:lnTo>
                  <a:lnTo>
                    <a:pt x="137167" y="2006727"/>
                  </a:lnTo>
                  <a:lnTo>
                    <a:pt x="115299" y="1954325"/>
                  </a:lnTo>
                  <a:lnTo>
                    <a:pt x="95549" y="1901664"/>
                  </a:lnTo>
                  <a:lnTo>
                    <a:pt x="77853" y="1848801"/>
                  </a:lnTo>
                  <a:lnTo>
                    <a:pt x="62149" y="1795791"/>
                  </a:lnTo>
                  <a:lnTo>
                    <a:pt x="48373" y="1742690"/>
                  </a:lnTo>
                  <a:lnTo>
                    <a:pt x="36463" y="1689554"/>
                  </a:lnTo>
                  <a:lnTo>
                    <a:pt x="26354" y="1636439"/>
                  </a:lnTo>
                  <a:lnTo>
                    <a:pt x="17984" y="1583400"/>
                  </a:lnTo>
                  <a:lnTo>
                    <a:pt x="11289" y="1530493"/>
                  </a:lnTo>
                  <a:lnTo>
                    <a:pt x="6207" y="1477775"/>
                  </a:lnTo>
                  <a:lnTo>
                    <a:pt x="2673" y="1425300"/>
                  </a:lnTo>
                  <a:lnTo>
                    <a:pt x="625" y="1373126"/>
                  </a:lnTo>
                  <a:lnTo>
                    <a:pt x="0" y="1321307"/>
                  </a:lnTo>
                  <a:lnTo>
                    <a:pt x="733" y="1269899"/>
                  </a:lnTo>
                  <a:lnTo>
                    <a:pt x="2763" y="1218959"/>
                  </a:lnTo>
                  <a:lnTo>
                    <a:pt x="6025" y="1168541"/>
                  </a:lnTo>
                  <a:lnTo>
                    <a:pt x="10457" y="1118703"/>
                  </a:lnTo>
                  <a:lnTo>
                    <a:pt x="15996" y="1069499"/>
                  </a:lnTo>
                  <a:lnTo>
                    <a:pt x="22577" y="1020985"/>
                  </a:lnTo>
                  <a:lnTo>
                    <a:pt x="30138" y="973218"/>
                  </a:lnTo>
                  <a:lnTo>
                    <a:pt x="38616" y="926253"/>
                  </a:lnTo>
                  <a:lnTo>
                    <a:pt x="47947" y="880146"/>
                  </a:lnTo>
                  <a:lnTo>
                    <a:pt x="58068" y="834953"/>
                  </a:lnTo>
                  <a:lnTo>
                    <a:pt x="68916" y="790729"/>
                  </a:lnTo>
                  <a:lnTo>
                    <a:pt x="80428" y="747530"/>
                  </a:lnTo>
                  <a:lnTo>
                    <a:pt x="92540" y="705413"/>
                  </a:lnTo>
                  <a:lnTo>
                    <a:pt x="105190" y="664432"/>
                  </a:lnTo>
                  <a:lnTo>
                    <a:pt x="118313" y="624645"/>
                  </a:lnTo>
                  <a:lnTo>
                    <a:pt x="131847" y="586106"/>
                  </a:lnTo>
                  <a:lnTo>
                    <a:pt x="145729" y="548871"/>
                  </a:lnTo>
                  <a:lnTo>
                    <a:pt x="159895" y="512997"/>
                  </a:lnTo>
                  <a:lnTo>
                    <a:pt x="188827" y="445553"/>
                  </a:lnTo>
                  <a:lnTo>
                    <a:pt x="218137" y="384219"/>
                  </a:lnTo>
                  <a:lnTo>
                    <a:pt x="247319" y="329442"/>
                  </a:lnTo>
                  <a:lnTo>
                    <a:pt x="275868" y="281669"/>
                  </a:lnTo>
                  <a:lnTo>
                    <a:pt x="303277" y="241347"/>
                  </a:lnTo>
                  <a:lnTo>
                    <a:pt x="398426" y="119873"/>
                  </a:lnTo>
                  <a:lnTo>
                    <a:pt x="439374" y="68372"/>
                  </a:lnTo>
                  <a:lnTo>
                    <a:pt x="484877" y="12134"/>
                  </a:lnTo>
                  <a:lnTo>
                    <a:pt x="494857" y="0"/>
                  </a:lnTo>
                  <a:lnTo>
                    <a:pt x="558165" y="0"/>
                  </a:lnTo>
                  <a:lnTo>
                    <a:pt x="535801" y="27235"/>
                  </a:lnTo>
                  <a:lnTo>
                    <a:pt x="512482" y="55982"/>
                  </a:lnTo>
                  <a:lnTo>
                    <a:pt x="469298" y="110060"/>
                  </a:lnTo>
                  <a:lnTo>
                    <a:pt x="430773" y="159085"/>
                  </a:lnTo>
                  <a:lnTo>
                    <a:pt x="367968" y="239589"/>
                  </a:lnTo>
                  <a:lnTo>
                    <a:pt x="341628" y="275992"/>
                  </a:lnTo>
                  <a:lnTo>
                    <a:pt x="313870" y="320160"/>
                  </a:lnTo>
                  <a:lnTo>
                    <a:pt x="285219" y="371630"/>
                  </a:lnTo>
                  <a:lnTo>
                    <a:pt x="256199" y="429942"/>
                  </a:lnTo>
                  <a:lnTo>
                    <a:pt x="227334" y="494634"/>
                  </a:lnTo>
                  <a:lnTo>
                    <a:pt x="199150" y="565244"/>
                  </a:lnTo>
                  <a:lnTo>
                    <a:pt x="185477" y="602623"/>
                  </a:lnTo>
                  <a:lnTo>
                    <a:pt x="172171" y="641309"/>
                  </a:lnTo>
                  <a:lnTo>
                    <a:pt x="159297" y="681244"/>
                  </a:lnTo>
                  <a:lnTo>
                    <a:pt x="146922" y="722370"/>
                  </a:lnTo>
                  <a:lnTo>
                    <a:pt x="135109" y="764628"/>
                  </a:lnTo>
                  <a:lnTo>
                    <a:pt x="123926" y="807962"/>
                  </a:lnTo>
                  <a:lnTo>
                    <a:pt x="113437" y="852314"/>
                  </a:lnTo>
                  <a:lnTo>
                    <a:pt x="103708" y="897626"/>
                  </a:lnTo>
                  <a:lnTo>
                    <a:pt x="94806" y="943841"/>
                  </a:lnTo>
                  <a:lnTo>
                    <a:pt x="86794" y="990900"/>
                  </a:lnTo>
                  <a:lnTo>
                    <a:pt x="79740" y="1038745"/>
                  </a:lnTo>
                  <a:lnTo>
                    <a:pt x="73707" y="1087320"/>
                  </a:lnTo>
                  <a:lnTo>
                    <a:pt x="68763" y="1136567"/>
                  </a:lnTo>
                  <a:lnTo>
                    <a:pt x="64973" y="1186427"/>
                  </a:lnTo>
                  <a:lnTo>
                    <a:pt x="62401" y="1236843"/>
                  </a:lnTo>
                  <a:lnTo>
                    <a:pt x="61114" y="1287758"/>
                  </a:lnTo>
                  <a:lnTo>
                    <a:pt x="61178" y="1339113"/>
                  </a:lnTo>
                  <a:lnTo>
                    <a:pt x="62657" y="1390851"/>
                  </a:lnTo>
                  <a:lnTo>
                    <a:pt x="65618" y="1442914"/>
                  </a:lnTo>
                  <a:lnTo>
                    <a:pt x="70126" y="1495245"/>
                  </a:lnTo>
                  <a:lnTo>
                    <a:pt x="76247" y="1547786"/>
                  </a:lnTo>
                  <a:lnTo>
                    <a:pt x="84045" y="1600478"/>
                  </a:lnTo>
                  <a:lnTo>
                    <a:pt x="93587" y="1653265"/>
                  </a:lnTo>
                  <a:lnTo>
                    <a:pt x="104939" y="1706088"/>
                  </a:lnTo>
                  <a:lnTo>
                    <a:pt x="118165" y="1758891"/>
                  </a:lnTo>
                  <a:lnTo>
                    <a:pt x="133332" y="1811614"/>
                  </a:lnTo>
                  <a:lnTo>
                    <a:pt x="150504" y="1864201"/>
                  </a:lnTo>
                  <a:lnTo>
                    <a:pt x="169748" y="1916594"/>
                  </a:lnTo>
                  <a:lnTo>
                    <a:pt x="191130" y="1968734"/>
                  </a:lnTo>
                  <a:lnTo>
                    <a:pt x="214714" y="2020566"/>
                  </a:lnTo>
                  <a:lnTo>
                    <a:pt x="240566" y="2072029"/>
                  </a:lnTo>
                  <a:lnTo>
                    <a:pt x="268752" y="2123068"/>
                  </a:lnTo>
                  <a:lnTo>
                    <a:pt x="299337" y="2173623"/>
                  </a:lnTo>
                  <a:lnTo>
                    <a:pt x="332387" y="2223639"/>
                  </a:lnTo>
                  <a:lnTo>
                    <a:pt x="367968" y="2273056"/>
                  </a:lnTo>
                  <a:lnTo>
                    <a:pt x="400294" y="2315033"/>
                  </a:lnTo>
                  <a:lnTo>
                    <a:pt x="433093" y="2355507"/>
                  </a:lnTo>
                  <a:lnTo>
                    <a:pt x="466357" y="2394486"/>
                  </a:lnTo>
                  <a:lnTo>
                    <a:pt x="500082" y="2431982"/>
                  </a:lnTo>
                  <a:lnTo>
                    <a:pt x="534261" y="2468005"/>
                  </a:lnTo>
                  <a:lnTo>
                    <a:pt x="568890" y="2502566"/>
                  </a:lnTo>
                  <a:lnTo>
                    <a:pt x="603962" y="2535676"/>
                  </a:lnTo>
                  <a:lnTo>
                    <a:pt x="639571" y="2567430"/>
                  </a:lnTo>
                  <a:lnTo>
                    <a:pt x="675413" y="2597587"/>
                  </a:lnTo>
                  <a:lnTo>
                    <a:pt x="711780" y="2626408"/>
                  </a:lnTo>
                  <a:lnTo>
                    <a:pt x="748568" y="2653822"/>
                  </a:lnTo>
                  <a:lnTo>
                    <a:pt x="785771" y="2679837"/>
                  </a:lnTo>
                  <a:lnTo>
                    <a:pt x="823383" y="2704467"/>
                  </a:lnTo>
                  <a:lnTo>
                    <a:pt x="861399" y="2727720"/>
                  </a:lnTo>
                  <a:lnTo>
                    <a:pt x="899812" y="2749609"/>
                  </a:lnTo>
                  <a:lnTo>
                    <a:pt x="938617" y="2770142"/>
                  </a:lnTo>
                  <a:lnTo>
                    <a:pt x="977809" y="2789333"/>
                  </a:lnTo>
                  <a:lnTo>
                    <a:pt x="1017381" y="2807190"/>
                  </a:lnTo>
                  <a:lnTo>
                    <a:pt x="1057328" y="2823725"/>
                  </a:lnTo>
                  <a:lnTo>
                    <a:pt x="1097645" y="2838949"/>
                  </a:lnTo>
                  <a:lnTo>
                    <a:pt x="1138324" y="2852871"/>
                  </a:lnTo>
                  <a:lnTo>
                    <a:pt x="1179362" y="2865504"/>
                  </a:lnTo>
                  <a:lnTo>
                    <a:pt x="1220752" y="2876858"/>
                  </a:lnTo>
                  <a:lnTo>
                    <a:pt x="1262488" y="2886943"/>
                  </a:lnTo>
                  <a:lnTo>
                    <a:pt x="1304566" y="2895771"/>
                  </a:lnTo>
                  <a:lnTo>
                    <a:pt x="1346978" y="2903351"/>
                  </a:lnTo>
                  <a:lnTo>
                    <a:pt x="1389719" y="2909696"/>
                  </a:lnTo>
                  <a:lnTo>
                    <a:pt x="1432784" y="2914814"/>
                  </a:lnTo>
                  <a:lnTo>
                    <a:pt x="1476167" y="2918718"/>
                  </a:lnTo>
                  <a:lnTo>
                    <a:pt x="1519863" y="2921418"/>
                  </a:lnTo>
                  <a:lnTo>
                    <a:pt x="1563864" y="2922925"/>
                  </a:lnTo>
                  <a:lnTo>
                    <a:pt x="2045665" y="2923249"/>
                  </a:lnTo>
                  <a:lnTo>
                    <a:pt x="2039914" y="2924636"/>
                  </a:lnTo>
                  <a:lnTo>
                    <a:pt x="1993342" y="2934902"/>
                  </a:lnTo>
                  <a:lnTo>
                    <a:pt x="1947007" y="2944137"/>
                  </a:lnTo>
                  <a:lnTo>
                    <a:pt x="1900916" y="2952332"/>
                  </a:lnTo>
                  <a:lnTo>
                    <a:pt x="1855072" y="2959476"/>
                  </a:lnTo>
                  <a:lnTo>
                    <a:pt x="1809482" y="2965560"/>
                  </a:lnTo>
                  <a:lnTo>
                    <a:pt x="1764150" y="2970573"/>
                  </a:lnTo>
                  <a:lnTo>
                    <a:pt x="1719082" y="2974506"/>
                  </a:lnTo>
                  <a:lnTo>
                    <a:pt x="1674283" y="2977349"/>
                  </a:lnTo>
                  <a:lnTo>
                    <a:pt x="1629758" y="2979091"/>
                  </a:lnTo>
                  <a:lnTo>
                    <a:pt x="1585513" y="2979723"/>
                  </a:lnTo>
                  <a:close/>
                </a:path>
                <a:path w="2809240" h="2980055">
                  <a:moveTo>
                    <a:pt x="2045665" y="2923249"/>
                  </a:moveTo>
                  <a:lnTo>
                    <a:pt x="1608167" y="2923249"/>
                  </a:lnTo>
                  <a:lnTo>
                    <a:pt x="1652765" y="2922401"/>
                  </a:lnTo>
                  <a:lnTo>
                    <a:pt x="1697652" y="2920392"/>
                  </a:lnTo>
                  <a:lnTo>
                    <a:pt x="1742823" y="2917233"/>
                  </a:lnTo>
                  <a:lnTo>
                    <a:pt x="1788273" y="2912935"/>
                  </a:lnTo>
                  <a:lnTo>
                    <a:pt x="1833994" y="2907507"/>
                  </a:lnTo>
                  <a:lnTo>
                    <a:pt x="1879982" y="2900961"/>
                  </a:lnTo>
                  <a:lnTo>
                    <a:pt x="1926231" y="2893308"/>
                  </a:lnTo>
                  <a:lnTo>
                    <a:pt x="1972736" y="2884559"/>
                  </a:lnTo>
                  <a:lnTo>
                    <a:pt x="2019490" y="2874723"/>
                  </a:lnTo>
                  <a:lnTo>
                    <a:pt x="2066487" y="2863812"/>
                  </a:lnTo>
                  <a:lnTo>
                    <a:pt x="2113723" y="2851837"/>
                  </a:lnTo>
                  <a:lnTo>
                    <a:pt x="2161192" y="2838809"/>
                  </a:lnTo>
                  <a:lnTo>
                    <a:pt x="2208887" y="2824737"/>
                  </a:lnTo>
                  <a:lnTo>
                    <a:pt x="2256803" y="2809633"/>
                  </a:lnTo>
                  <a:lnTo>
                    <a:pt x="2304935" y="2793508"/>
                  </a:lnTo>
                  <a:lnTo>
                    <a:pt x="2353276" y="2776372"/>
                  </a:lnTo>
                  <a:lnTo>
                    <a:pt x="2401821" y="2758236"/>
                  </a:lnTo>
                  <a:lnTo>
                    <a:pt x="2450565" y="2739111"/>
                  </a:lnTo>
                  <a:lnTo>
                    <a:pt x="2499501" y="2719008"/>
                  </a:lnTo>
                  <a:lnTo>
                    <a:pt x="2548624" y="2697937"/>
                  </a:lnTo>
                  <a:lnTo>
                    <a:pt x="2597928" y="2675908"/>
                  </a:lnTo>
                  <a:lnTo>
                    <a:pt x="2647408" y="2652934"/>
                  </a:lnTo>
                  <a:lnTo>
                    <a:pt x="2691573" y="2631390"/>
                  </a:lnTo>
                  <a:lnTo>
                    <a:pt x="2734856" y="2608964"/>
                  </a:lnTo>
                  <a:lnTo>
                    <a:pt x="2777267" y="2585669"/>
                  </a:lnTo>
                  <a:lnTo>
                    <a:pt x="2808645" y="2567430"/>
                  </a:lnTo>
                  <a:lnTo>
                    <a:pt x="2808645" y="2626954"/>
                  </a:lnTo>
                  <a:lnTo>
                    <a:pt x="2751889" y="2658300"/>
                  </a:lnTo>
                  <a:lnTo>
                    <a:pt x="2708670" y="2680535"/>
                  </a:lnTo>
                  <a:lnTo>
                    <a:pt x="2664598" y="2701923"/>
                  </a:lnTo>
                  <a:lnTo>
                    <a:pt x="2615412" y="2724681"/>
                  </a:lnTo>
                  <a:lnTo>
                    <a:pt x="2566396" y="2746538"/>
                  </a:lnTo>
                  <a:lnTo>
                    <a:pt x="2517555" y="2767483"/>
                  </a:lnTo>
                  <a:lnTo>
                    <a:pt x="2468894" y="2787508"/>
                  </a:lnTo>
                  <a:lnTo>
                    <a:pt x="2420419" y="2806601"/>
                  </a:lnTo>
                  <a:lnTo>
                    <a:pt x="2372134" y="2824753"/>
                  </a:lnTo>
                  <a:lnTo>
                    <a:pt x="2324045" y="2841955"/>
                  </a:lnTo>
                  <a:lnTo>
                    <a:pt x="2276156" y="2858195"/>
                  </a:lnTo>
                  <a:lnTo>
                    <a:pt x="2228475" y="2873465"/>
                  </a:lnTo>
                  <a:lnTo>
                    <a:pt x="2181004" y="2887754"/>
                  </a:lnTo>
                  <a:lnTo>
                    <a:pt x="2133750" y="2901052"/>
                  </a:lnTo>
                  <a:lnTo>
                    <a:pt x="2086719" y="2913349"/>
                  </a:lnTo>
                  <a:lnTo>
                    <a:pt x="2045665" y="2923249"/>
                  </a:lnTo>
                  <a:close/>
                </a:path>
              </a:pathLst>
            </a:custGeom>
            <a:solidFill>
              <a:srgbClr val="9061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8093815"/>
            <a:ext cx="3492500" cy="2193290"/>
            <a:chOff x="0" y="8093815"/>
            <a:chExt cx="3492500" cy="2193290"/>
          </a:xfrm>
        </p:grpSpPr>
        <p:sp>
          <p:nvSpPr>
            <p:cNvPr id="3" name="object 3"/>
            <p:cNvSpPr/>
            <p:nvPr/>
          </p:nvSpPr>
          <p:spPr>
            <a:xfrm>
              <a:off x="0" y="8093815"/>
              <a:ext cx="3492500" cy="2193290"/>
            </a:xfrm>
            <a:custGeom>
              <a:avLst/>
              <a:gdLst/>
              <a:ahLst/>
              <a:cxnLst/>
              <a:rect l="l" t="t" r="r" b="b"/>
              <a:pathLst>
                <a:path w="3492500" h="2193290">
                  <a:moveTo>
                    <a:pt x="3451122" y="2193184"/>
                  </a:moveTo>
                  <a:lnTo>
                    <a:pt x="0" y="2193184"/>
                  </a:lnTo>
                  <a:lnTo>
                    <a:pt x="0" y="446426"/>
                  </a:lnTo>
                  <a:lnTo>
                    <a:pt x="31692" y="410137"/>
                  </a:lnTo>
                  <a:lnTo>
                    <a:pt x="60575" y="379575"/>
                  </a:lnTo>
                  <a:lnTo>
                    <a:pt x="89531" y="351317"/>
                  </a:lnTo>
                  <a:lnTo>
                    <a:pt x="118878" y="325058"/>
                  </a:lnTo>
                  <a:lnTo>
                    <a:pt x="148932" y="300490"/>
                  </a:lnTo>
                  <a:lnTo>
                    <a:pt x="180012" y="277310"/>
                  </a:lnTo>
                  <a:lnTo>
                    <a:pt x="212436" y="255210"/>
                  </a:lnTo>
                  <a:lnTo>
                    <a:pt x="246520" y="233884"/>
                  </a:lnTo>
                  <a:lnTo>
                    <a:pt x="282584" y="213028"/>
                  </a:lnTo>
                  <a:lnTo>
                    <a:pt x="320943" y="192334"/>
                  </a:lnTo>
                  <a:lnTo>
                    <a:pt x="361916" y="171498"/>
                  </a:lnTo>
                  <a:lnTo>
                    <a:pt x="405820" y="150212"/>
                  </a:lnTo>
                  <a:lnTo>
                    <a:pt x="452974" y="128172"/>
                  </a:lnTo>
                  <a:lnTo>
                    <a:pt x="617105" y="54464"/>
                  </a:lnTo>
                  <a:lnTo>
                    <a:pt x="671221" y="34572"/>
                  </a:lnTo>
                  <a:lnTo>
                    <a:pt x="732889" y="19316"/>
                  </a:lnTo>
                  <a:lnTo>
                    <a:pt x="801535" y="8560"/>
                  </a:lnTo>
                  <a:lnTo>
                    <a:pt x="876583" y="2166"/>
                  </a:lnTo>
                  <a:lnTo>
                    <a:pt x="916329" y="563"/>
                  </a:lnTo>
                  <a:lnTo>
                    <a:pt x="957459" y="0"/>
                  </a:lnTo>
                  <a:lnTo>
                    <a:pt x="999903" y="458"/>
                  </a:lnTo>
                  <a:lnTo>
                    <a:pt x="1043588" y="1923"/>
                  </a:lnTo>
                  <a:lnTo>
                    <a:pt x="1088442" y="4376"/>
                  </a:lnTo>
                  <a:lnTo>
                    <a:pt x="1134394" y="7800"/>
                  </a:lnTo>
                  <a:lnTo>
                    <a:pt x="1181372" y="12178"/>
                  </a:lnTo>
                  <a:lnTo>
                    <a:pt x="1229303" y="17494"/>
                  </a:lnTo>
                  <a:lnTo>
                    <a:pt x="1278116" y="23730"/>
                  </a:lnTo>
                  <a:lnTo>
                    <a:pt x="1327739" y="30869"/>
                  </a:lnTo>
                  <a:lnTo>
                    <a:pt x="1378100" y="38894"/>
                  </a:lnTo>
                  <a:lnTo>
                    <a:pt x="1429127" y="47788"/>
                  </a:lnTo>
                  <a:lnTo>
                    <a:pt x="1480749" y="57533"/>
                  </a:lnTo>
                  <a:lnTo>
                    <a:pt x="1532893" y="68114"/>
                  </a:lnTo>
                  <a:lnTo>
                    <a:pt x="1585487" y="79512"/>
                  </a:lnTo>
                  <a:lnTo>
                    <a:pt x="1638461" y="91712"/>
                  </a:lnTo>
                  <a:lnTo>
                    <a:pt x="1691741" y="104694"/>
                  </a:lnTo>
                  <a:lnTo>
                    <a:pt x="1745256" y="118444"/>
                  </a:lnTo>
                  <a:lnTo>
                    <a:pt x="1798935" y="132943"/>
                  </a:lnTo>
                  <a:lnTo>
                    <a:pt x="1852704" y="148174"/>
                  </a:lnTo>
                  <a:lnTo>
                    <a:pt x="1906493" y="164121"/>
                  </a:lnTo>
                  <a:lnTo>
                    <a:pt x="1960229" y="180766"/>
                  </a:lnTo>
                  <a:lnTo>
                    <a:pt x="2013841" y="198092"/>
                  </a:lnTo>
                  <a:lnTo>
                    <a:pt x="2067256" y="216083"/>
                  </a:lnTo>
                  <a:lnTo>
                    <a:pt x="2120403" y="234721"/>
                  </a:lnTo>
                  <a:lnTo>
                    <a:pt x="2173211" y="253988"/>
                  </a:lnTo>
                  <a:lnTo>
                    <a:pt x="2225606" y="273869"/>
                  </a:lnTo>
                  <a:lnTo>
                    <a:pt x="2277517" y="294346"/>
                  </a:lnTo>
                  <a:lnTo>
                    <a:pt x="2328873" y="315402"/>
                  </a:lnTo>
                  <a:lnTo>
                    <a:pt x="2379601" y="337019"/>
                  </a:lnTo>
                  <a:lnTo>
                    <a:pt x="2429629" y="359182"/>
                  </a:lnTo>
                  <a:lnTo>
                    <a:pt x="2478887" y="381872"/>
                  </a:lnTo>
                  <a:lnTo>
                    <a:pt x="2527301" y="405072"/>
                  </a:lnTo>
                  <a:lnTo>
                    <a:pt x="2574800" y="428767"/>
                  </a:lnTo>
                  <a:lnTo>
                    <a:pt x="2621312" y="452937"/>
                  </a:lnTo>
                  <a:lnTo>
                    <a:pt x="2666765" y="477568"/>
                  </a:lnTo>
                  <a:lnTo>
                    <a:pt x="2711087" y="502640"/>
                  </a:lnTo>
                  <a:lnTo>
                    <a:pt x="2754207" y="528138"/>
                  </a:lnTo>
                  <a:lnTo>
                    <a:pt x="2796052" y="554044"/>
                  </a:lnTo>
                  <a:lnTo>
                    <a:pt x="2836551" y="580342"/>
                  </a:lnTo>
                  <a:lnTo>
                    <a:pt x="2875632" y="607013"/>
                  </a:lnTo>
                  <a:lnTo>
                    <a:pt x="2913222" y="634042"/>
                  </a:lnTo>
                  <a:lnTo>
                    <a:pt x="2949250" y="661411"/>
                  </a:lnTo>
                  <a:lnTo>
                    <a:pt x="2983645" y="689102"/>
                  </a:lnTo>
                  <a:lnTo>
                    <a:pt x="3016334" y="717100"/>
                  </a:lnTo>
                  <a:lnTo>
                    <a:pt x="3047245" y="745386"/>
                  </a:lnTo>
                  <a:lnTo>
                    <a:pt x="3076307" y="773944"/>
                  </a:lnTo>
                  <a:lnTo>
                    <a:pt x="3103447" y="802757"/>
                  </a:lnTo>
                  <a:lnTo>
                    <a:pt x="3128594" y="831808"/>
                  </a:lnTo>
                  <a:lnTo>
                    <a:pt x="3172620" y="890553"/>
                  </a:lnTo>
                  <a:lnTo>
                    <a:pt x="3221588" y="972232"/>
                  </a:lnTo>
                  <a:lnTo>
                    <a:pt x="3250146" y="1023330"/>
                  </a:lnTo>
                  <a:lnTo>
                    <a:pt x="3277044" y="1073565"/>
                  </a:lnTo>
                  <a:lnTo>
                    <a:pt x="3302294" y="1122995"/>
                  </a:lnTo>
                  <a:lnTo>
                    <a:pt x="3325908" y="1171677"/>
                  </a:lnTo>
                  <a:lnTo>
                    <a:pt x="3347897" y="1219670"/>
                  </a:lnTo>
                  <a:lnTo>
                    <a:pt x="3368275" y="1267030"/>
                  </a:lnTo>
                  <a:lnTo>
                    <a:pt x="3387054" y="1313816"/>
                  </a:lnTo>
                  <a:lnTo>
                    <a:pt x="3404246" y="1360085"/>
                  </a:lnTo>
                  <a:lnTo>
                    <a:pt x="3419863" y="1405895"/>
                  </a:lnTo>
                  <a:lnTo>
                    <a:pt x="3433917" y="1451304"/>
                  </a:lnTo>
                  <a:lnTo>
                    <a:pt x="3446421" y="1496368"/>
                  </a:lnTo>
                  <a:lnTo>
                    <a:pt x="3457387" y="1541146"/>
                  </a:lnTo>
                  <a:lnTo>
                    <a:pt x="3466827" y="1585695"/>
                  </a:lnTo>
                  <a:lnTo>
                    <a:pt x="3474753" y="1630074"/>
                  </a:lnTo>
                  <a:lnTo>
                    <a:pt x="3481178" y="1674339"/>
                  </a:lnTo>
                  <a:lnTo>
                    <a:pt x="3486114" y="1718548"/>
                  </a:lnTo>
                  <a:lnTo>
                    <a:pt x="3489573" y="1762759"/>
                  </a:lnTo>
                  <a:lnTo>
                    <a:pt x="3491567" y="1807030"/>
                  </a:lnTo>
                  <a:lnTo>
                    <a:pt x="3492109" y="1851418"/>
                  </a:lnTo>
                  <a:lnTo>
                    <a:pt x="3491211" y="1895981"/>
                  </a:lnTo>
                  <a:lnTo>
                    <a:pt x="3488885" y="1940776"/>
                  </a:lnTo>
                  <a:lnTo>
                    <a:pt x="3485143" y="1985862"/>
                  </a:lnTo>
                  <a:lnTo>
                    <a:pt x="3479998" y="2031295"/>
                  </a:lnTo>
                  <a:lnTo>
                    <a:pt x="3473462" y="2077134"/>
                  </a:lnTo>
                  <a:lnTo>
                    <a:pt x="3465547" y="2123435"/>
                  </a:lnTo>
                  <a:lnTo>
                    <a:pt x="3456266" y="2170258"/>
                  </a:lnTo>
                  <a:lnTo>
                    <a:pt x="3451122" y="2193184"/>
                  </a:lnTo>
                  <a:close/>
                </a:path>
              </a:pathLst>
            </a:custGeom>
            <a:solidFill>
              <a:srgbClr val="CCA8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9052887"/>
              <a:ext cx="2588260" cy="1234440"/>
            </a:xfrm>
            <a:custGeom>
              <a:avLst/>
              <a:gdLst/>
              <a:ahLst/>
              <a:cxnLst/>
              <a:rect l="l" t="t" r="r" b="b"/>
              <a:pathLst>
                <a:path w="2588260" h="1234440">
                  <a:moveTo>
                    <a:pt x="2587939" y="1234112"/>
                  </a:moveTo>
                  <a:lnTo>
                    <a:pt x="0" y="1234112"/>
                  </a:lnTo>
                  <a:lnTo>
                    <a:pt x="0" y="441725"/>
                  </a:lnTo>
                  <a:lnTo>
                    <a:pt x="42986" y="381825"/>
                  </a:lnTo>
                  <a:lnTo>
                    <a:pt x="74033" y="341609"/>
                  </a:lnTo>
                  <a:lnTo>
                    <a:pt x="103835" y="305957"/>
                  </a:lnTo>
                  <a:lnTo>
                    <a:pt x="133033" y="274254"/>
                  </a:lnTo>
                  <a:lnTo>
                    <a:pt x="162271" y="245883"/>
                  </a:lnTo>
                  <a:lnTo>
                    <a:pt x="192189" y="220231"/>
                  </a:lnTo>
                  <a:lnTo>
                    <a:pt x="223432" y="196681"/>
                  </a:lnTo>
                  <a:lnTo>
                    <a:pt x="256746" y="174557"/>
                  </a:lnTo>
                  <a:lnTo>
                    <a:pt x="292458" y="153429"/>
                  </a:lnTo>
                  <a:lnTo>
                    <a:pt x="331526" y="132497"/>
                  </a:lnTo>
                  <a:lnTo>
                    <a:pt x="374487" y="111207"/>
                  </a:lnTo>
                  <a:lnTo>
                    <a:pt x="421984" y="88944"/>
                  </a:lnTo>
                  <a:lnTo>
                    <a:pt x="533154" y="39038"/>
                  </a:lnTo>
                  <a:lnTo>
                    <a:pt x="588703" y="20065"/>
                  </a:lnTo>
                  <a:lnTo>
                    <a:pt x="654465" y="7480"/>
                  </a:lnTo>
                  <a:lnTo>
                    <a:pt x="729321" y="1018"/>
                  </a:lnTo>
                  <a:lnTo>
                    <a:pt x="769810" y="0"/>
                  </a:lnTo>
                  <a:lnTo>
                    <a:pt x="812153" y="413"/>
                  </a:lnTo>
                  <a:lnTo>
                    <a:pt x="856211" y="2223"/>
                  </a:lnTo>
                  <a:lnTo>
                    <a:pt x="901844" y="5399"/>
                  </a:lnTo>
                  <a:lnTo>
                    <a:pt x="948911" y="9906"/>
                  </a:lnTo>
                  <a:lnTo>
                    <a:pt x="997274" y="15711"/>
                  </a:lnTo>
                  <a:lnTo>
                    <a:pt x="1046792" y="22782"/>
                  </a:lnTo>
                  <a:lnTo>
                    <a:pt x="1097326" y="31084"/>
                  </a:lnTo>
                  <a:lnTo>
                    <a:pt x="1148736" y="40585"/>
                  </a:lnTo>
                  <a:lnTo>
                    <a:pt x="1200882" y="51251"/>
                  </a:lnTo>
                  <a:lnTo>
                    <a:pt x="1253625" y="63050"/>
                  </a:lnTo>
                  <a:lnTo>
                    <a:pt x="1306824" y="75948"/>
                  </a:lnTo>
                  <a:lnTo>
                    <a:pt x="1360339" y="89912"/>
                  </a:lnTo>
                  <a:lnTo>
                    <a:pt x="1414032" y="104908"/>
                  </a:lnTo>
                  <a:lnTo>
                    <a:pt x="1467762" y="120904"/>
                  </a:lnTo>
                  <a:lnTo>
                    <a:pt x="1521390" y="137866"/>
                  </a:lnTo>
                  <a:lnTo>
                    <a:pt x="1574775" y="155761"/>
                  </a:lnTo>
                  <a:lnTo>
                    <a:pt x="1627779" y="174557"/>
                  </a:lnTo>
                  <a:lnTo>
                    <a:pt x="1680260" y="194218"/>
                  </a:lnTo>
                  <a:lnTo>
                    <a:pt x="1732080" y="214714"/>
                  </a:lnTo>
                  <a:lnTo>
                    <a:pt x="1783099" y="236010"/>
                  </a:lnTo>
                  <a:lnTo>
                    <a:pt x="1833177" y="258072"/>
                  </a:lnTo>
                  <a:lnTo>
                    <a:pt x="1882173" y="280869"/>
                  </a:lnTo>
                  <a:lnTo>
                    <a:pt x="1929949" y="304366"/>
                  </a:lnTo>
                  <a:lnTo>
                    <a:pt x="1976365" y="328531"/>
                  </a:lnTo>
                  <a:lnTo>
                    <a:pt x="2021280" y="353330"/>
                  </a:lnTo>
                  <a:lnTo>
                    <a:pt x="2064556" y="378731"/>
                  </a:lnTo>
                  <a:lnTo>
                    <a:pt x="2106051" y="404699"/>
                  </a:lnTo>
                  <a:lnTo>
                    <a:pt x="2145628" y="431202"/>
                  </a:lnTo>
                  <a:lnTo>
                    <a:pt x="2183145" y="458206"/>
                  </a:lnTo>
                  <a:lnTo>
                    <a:pt x="2218462" y="485679"/>
                  </a:lnTo>
                  <a:lnTo>
                    <a:pt x="2251442" y="513587"/>
                  </a:lnTo>
                  <a:lnTo>
                    <a:pt x="2281942" y="541896"/>
                  </a:lnTo>
                  <a:lnTo>
                    <a:pt x="2309824" y="570575"/>
                  </a:lnTo>
                  <a:lnTo>
                    <a:pt x="2334948" y="599589"/>
                  </a:lnTo>
                  <a:lnTo>
                    <a:pt x="2376363" y="658490"/>
                  </a:lnTo>
                  <a:lnTo>
                    <a:pt x="2406726" y="711035"/>
                  </a:lnTo>
                  <a:lnTo>
                    <a:pt x="2434686" y="762291"/>
                  </a:lnTo>
                  <a:lnTo>
                    <a:pt x="2460266" y="812376"/>
                  </a:lnTo>
                  <a:lnTo>
                    <a:pt x="2483492" y="861406"/>
                  </a:lnTo>
                  <a:lnTo>
                    <a:pt x="2504391" y="909500"/>
                  </a:lnTo>
                  <a:lnTo>
                    <a:pt x="2522987" y="956776"/>
                  </a:lnTo>
                  <a:lnTo>
                    <a:pt x="2539305" y="1003350"/>
                  </a:lnTo>
                  <a:lnTo>
                    <a:pt x="2553372" y="1049340"/>
                  </a:lnTo>
                  <a:lnTo>
                    <a:pt x="2565213" y="1094865"/>
                  </a:lnTo>
                  <a:lnTo>
                    <a:pt x="2574853" y="1140040"/>
                  </a:lnTo>
                  <a:lnTo>
                    <a:pt x="2582318" y="1184984"/>
                  </a:lnTo>
                  <a:lnTo>
                    <a:pt x="2587633" y="1229815"/>
                  </a:lnTo>
                  <a:lnTo>
                    <a:pt x="2587939" y="1234112"/>
                  </a:lnTo>
                  <a:close/>
                </a:path>
              </a:pathLst>
            </a:custGeom>
            <a:solidFill>
              <a:srgbClr val="D0B1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935757" y="3778250"/>
            <a:ext cx="3883025" cy="2540000"/>
          </a:xfrm>
          <a:prstGeom prst="rect">
            <a:avLst/>
          </a:prstGeom>
        </p:spPr>
        <p:txBody>
          <a:bodyPr vert="horz" wrap="square" lIns="0" tIns="241300" rIns="0" bIns="0" rtlCol="0">
            <a:spAutoFit/>
          </a:bodyPr>
          <a:lstStyle/>
          <a:p>
            <a:pPr marL="532130" marR="5080" indent="-520065">
              <a:lnSpc>
                <a:spcPts val="9000"/>
              </a:lnSpc>
              <a:spcBef>
                <a:spcPts val="1900"/>
              </a:spcBef>
            </a:pPr>
            <a:r>
              <a:rPr sz="8000" spc="-110" dirty="0">
                <a:solidFill>
                  <a:srgbClr val="90612E"/>
                </a:solidFill>
                <a:latin typeface="Arial MT"/>
                <a:cs typeface="Arial MT"/>
              </a:rPr>
              <a:t>D</a:t>
            </a:r>
            <a:r>
              <a:rPr sz="8000" spc="340" dirty="0">
                <a:solidFill>
                  <a:srgbClr val="90612E"/>
                </a:solidFill>
                <a:latin typeface="Arial MT"/>
                <a:cs typeface="Arial MT"/>
              </a:rPr>
              <a:t>i</a:t>
            </a:r>
            <a:r>
              <a:rPr sz="8000" spc="-940" dirty="0">
                <a:solidFill>
                  <a:srgbClr val="90612E"/>
                </a:solidFill>
                <a:latin typeface="Arial MT"/>
                <a:cs typeface="Arial MT"/>
              </a:rPr>
              <a:t>s</a:t>
            </a:r>
            <a:r>
              <a:rPr sz="8000" spc="-175" dirty="0">
                <a:solidFill>
                  <a:srgbClr val="90612E"/>
                </a:solidFill>
                <a:latin typeface="Arial MT"/>
                <a:cs typeface="Arial MT"/>
              </a:rPr>
              <a:t>u</a:t>
            </a:r>
            <a:r>
              <a:rPr sz="8000" spc="-940" dirty="0">
                <a:solidFill>
                  <a:srgbClr val="90612E"/>
                </a:solidFill>
                <a:latin typeface="Arial MT"/>
                <a:cs typeface="Arial MT"/>
              </a:rPr>
              <a:t>s</a:t>
            </a:r>
            <a:r>
              <a:rPr sz="8000" spc="-175" dirty="0">
                <a:solidFill>
                  <a:srgbClr val="90612E"/>
                </a:solidFill>
                <a:latin typeface="Arial MT"/>
                <a:cs typeface="Arial MT"/>
              </a:rPr>
              <a:t>u</a:t>
            </a:r>
            <a:r>
              <a:rPr sz="8000" spc="-105" dirty="0">
                <a:solidFill>
                  <a:srgbClr val="90612E"/>
                </a:solidFill>
                <a:latin typeface="Arial MT"/>
                <a:cs typeface="Arial MT"/>
              </a:rPr>
              <a:t>n  </a:t>
            </a:r>
            <a:r>
              <a:rPr sz="8000" spc="-265" dirty="0">
                <a:solidFill>
                  <a:srgbClr val="90612E"/>
                </a:solidFill>
                <a:latin typeface="Arial MT"/>
                <a:cs typeface="Arial MT"/>
              </a:rPr>
              <a:t>Oleh</a:t>
            </a:r>
            <a:r>
              <a:rPr sz="8000" spc="-290" dirty="0">
                <a:solidFill>
                  <a:srgbClr val="90612E"/>
                </a:solidFill>
                <a:latin typeface="Arial MT"/>
                <a:cs typeface="Arial MT"/>
              </a:rPr>
              <a:t> </a:t>
            </a:r>
            <a:r>
              <a:rPr sz="8000" spc="-525" dirty="0">
                <a:solidFill>
                  <a:srgbClr val="90612E"/>
                </a:solidFill>
                <a:latin typeface="Arial MT"/>
                <a:cs typeface="Arial MT"/>
              </a:rPr>
              <a:t>:</a:t>
            </a:r>
            <a:endParaRPr sz="8000" dirty="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7391401" y="2050195"/>
            <a:ext cx="8610600" cy="60272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725"/>
              </a:lnSpc>
              <a:spcBef>
                <a:spcPts val="100"/>
              </a:spcBef>
              <a:tabLst>
                <a:tab pos="2494915" algn="l"/>
              </a:tabLst>
            </a:pPr>
            <a:r>
              <a:rPr lang="id-ID" spc="-165" dirty="0" smtClean="0"/>
              <a:t>2010101027	Tema Widiawati</a:t>
            </a:r>
          </a:p>
          <a:p>
            <a:pPr marL="12700">
              <a:lnSpc>
                <a:spcPts val="3725"/>
              </a:lnSpc>
              <a:spcBef>
                <a:spcPts val="100"/>
              </a:spcBef>
              <a:tabLst>
                <a:tab pos="2494915" algn="l"/>
              </a:tabLst>
            </a:pPr>
            <a:r>
              <a:rPr lang="id-ID" spc="-165" dirty="0" smtClean="0"/>
              <a:t>2010101028	Mila Aryani</a:t>
            </a:r>
            <a:endParaRPr lang="ar-SA" spc="-165" dirty="0" smtClean="0"/>
          </a:p>
          <a:p>
            <a:pPr marL="12700">
              <a:lnSpc>
                <a:spcPts val="3725"/>
              </a:lnSpc>
              <a:spcBef>
                <a:spcPts val="100"/>
              </a:spcBef>
              <a:tabLst>
                <a:tab pos="2494915" algn="l"/>
              </a:tabLst>
            </a:pPr>
            <a:r>
              <a:rPr lang="ar-SA" spc="-165" dirty="0" smtClean="0"/>
              <a:t>2010101029</a:t>
            </a:r>
            <a:r>
              <a:rPr lang="id-ID" spc="-165" dirty="0" smtClean="0"/>
              <a:t>	Delvianita Anggraeni Bonggili</a:t>
            </a:r>
          </a:p>
          <a:p>
            <a:pPr marL="12700">
              <a:lnSpc>
                <a:spcPts val="3725"/>
              </a:lnSpc>
              <a:spcBef>
                <a:spcPts val="100"/>
              </a:spcBef>
              <a:tabLst>
                <a:tab pos="2494915" algn="l"/>
              </a:tabLst>
            </a:pPr>
            <a:r>
              <a:rPr lang="id-ID" spc="-165" dirty="0" smtClean="0"/>
              <a:t>2010101030	Dyah Latri Kurnianingsih</a:t>
            </a:r>
          </a:p>
          <a:p>
            <a:pPr marL="12700">
              <a:lnSpc>
                <a:spcPts val="3725"/>
              </a:lnSpc>
              <a:spcBef>
                <a:spcPts val="100"/>
              </a:spcBef>
              <a:tabLst>
                <a:tab pos="2494915" algn="l"/>
              </a:tabLst>
            </a:pPr>
            <a:r>
              <a:rPr lang="id-ID" spc="-165" dirty="0" smtClean="0"/>
              <a:t>2010101031 	Irma Rahmawati</a:t>
            </a:r>
            <a:endParaRPr lang="ar-SA" spc="-165" dirty="0" smtClean="0"/>
          </a:p>
          <a:p>
            <a:pPr marL="12700">
              <a:lnSpc>
                <a:spcPts val="3725"/>
              </a:lnSpc>
              <a:spcBef>
                <a:spcPts val="100"/>
              </a:spcBef>
              <a:tabLst>
                <a:tab pos="2494915" algn="l"/>
              </a:tabLst>
            </a:pPr>
            <a:r>
              <a:rPr lang="ar-SA" spc="-165" dirty="0" smtClean="0"/>
              <a:t>2010101032</a:t>
            </a:r>
            <a:r>
              <a:rPr lang="ar-SA" spc="-165" dirty="0"/>
              <a:t>	</a:t>
            </a:r>
            <a:r>
              <a:rPr lang="id-ID" spc="-165" dirty="0" smtClean="0"/>
              <a:t>Fitriani Manan Putri Ge’e</a:t>
            </a:r>
            <a:endParaRPr lang="ar-SA" spc="-165" dirty="0" smtClean="0"/>
          </a:p>
          <a:p>
            <a:pPr marL="12700">
              <a:lnSpc>
                <a:spcPts val="3725"/>
              </a:lnSpc>
              <a:spcBef>
                <a:spcPts val="100"/>
              </a:spcBef>
              <a:tabLst>
                <a:tab pos="2494915" algn="l"/>
              </a:tabLst>
            </a:pPr>
            <a:r>
              <a:rPr spc="-165" dirty="0" smtClean="0"/>
              <a:t>2010101033</a:t>
            </a:r>
            <a:r>
              <a:rPr spc="-165" dirty="0"/>
              <a:t>	</a:t>
            </a:r>
            <a:r>
              <a:rPr lang="id-ID" spc="-5" dirty="0" smtClean="0"/>
              <a:t>Luthfiya Hanani Khayyira</a:t>
            </a:r>
            <a:endParaRPr spc="-20" dirty="0"/>
          </a:p>
          <a:p>
            <a:pPr marL="12700">
              <a:lnSpc>
                <a:spcPts val="3375"/>
              </a:lnSpc>
              <a:tabLst>
                <a:tab pos="2494915" algn="l"/>
              </a:tabLst>
            </a:pPr>
            <a:r>
              <a:rPr spc="-165" dirty="0"/>
              <a:t>2010101034	</a:t>
            </a:r>
            <a:r>
              <a:rPr lang="id-ID" spc="-55" dirty="0" smtClean="0"/>
              <a:t>Yulisa Widya Wulandari</a:t>
            </a:r>
            <a:endParaRPr spc="45" dirty="0"/>
          </a:p>
          <a:p>
            <a:pPr marL="12700">
              <a:lnSpc>
                <a:spcPts val="3375"/>
              </a:lnSpc>
              <a:tabLst>
                <a:tab pos="2494915" algn="l"/>
              </a:tabLst>
            </a:pPr>
            <a:r>
              <a:rPr spc="-165" dirty="0" smtClean="0"/>
              <a:t>2010101035</a:t>
            </a:r>
            <a:r>
              <a:rPr lang="id-ID" spc="-165" dirty="0" smtClean="0"/>
              <a:t>	Eka Nur Laili</a:t>
            </a:r>
            <a:r>
              <a:rPr spc="-165" dirty="0"/>
              <a:t>	</a:t>
            </a:r>
            <a:endParaRPr lang="ar-SA" spc="-165" dirty="0" smtClean="0"/>
          </a:p>
          <a:p>
            <a:pPr marL="12700">
              <a:lnSpc>
                <a:spcPts val="3375"/>
              </a:lnSpc>
              <a:tabLst>
                <a:tab pos="2494915" algn="l"/>
              </a:tabLst>
            </a:pPr>
            <a:r>
              <a:rPr spc="-165" dirty="0" smtClean="0"/>
              <a:t>2010101036</a:t>
            </a:r>
            <a:r>
              <a:rPr lang="ar-SA" spc="-165" dirty="0"/>
              <a:t>	</a:t>
            </a:r>
            <a:r>
              <a:rPr lang="id-ID" spc="-165" dirty="0" smtClean="0"/>
              <a:t>Dwi Aryanti</a:t>
            </a:r>
            <a:endParaRPr lang="ar-SA" spc="120" dirty="0" smtClean="0"/>
          </a:p>
          <a:p>
            <a:pPr marL="12700">
              <a:lnSpc>
                <a:spcPts val="3375"/>
              </a:lnSpc>
              <a:tabLst>
                <a:tab pos="2494915" algn="l"/>
              </a:tabLst>
            </a:pPr>
            <a:r>
              <a:rPr spc="-165" dirty="0" smtClean="0"/>
              <a:t>2010101037</a:t>
            </a:r>
            <a:r>
              <a:rPr spc="-165" dirty="0"/>
              <a:t>	</a:t>
            </a:r>
            <a:r>
              <a:rPr lang="id-ID" spc="20" dirty="0" smtClean="0"/>
              <a:t>Lelianita Ratna Candra Dewi</a:t>
            </a:r>
            <a:endParaRPr spc="20" dirty="0"/>
          </a:p>
          <a:p>
            <a:pPr marL="12700">
              <a:lnSpc>
                <a:spcPts val="3375"/>
              </a:lnSpc>
              <a:tabLst>
                <a:tab pos="2494915" algn="l"/>
              </a:tabLst>
            </a:pPr>
            <a:r>
              <a:rPr spc="-165" dirty="0"/>
              <a:t>2010101038	</a:t>
            </a:r>
            <a:r>
              <a:rPr lang="id-ID" spc="-195" dirty="0" smtClean="0"/>
              <a:t>Sri Kinanti</a:t>
            </a:r>
            <a:endParaRPr spc="80" dirty="0"/>
          </a:p>
          <a:p>
            <a:pPr marL="12700">
              <a:lnSpc>
                <a:spcPts val="3375"/>
              </a:lnSpc>
              <a:tabLst>
                <a:tab pos="2494915" algn="l"/>
              </a:tabLst>
            </a:pPr>
            <a:r>
              <a:rPr spc="-165" dirty="0"/>
              <a:t>2010101039	</a:t>
            </a:r>
            <a:r>
              <a:rPr lang="id-ID" spc="-75" dirty="0" smtClean="0"/>
              <a:t>Bella Febri Ana</a:t>
            </a:r>
            <a:endParaRPr spc="15" dirty="0"/>
          </a:p>
        </p:txBody>
      </p:sp>
      <p:grpSp>
        <p:nvGrpSpPr>
          <p:cNvPr id="8" name="object 8"/>
          <p:cNvGrpSpPr/>
          <p:nvPr/>
        </p:nvGrpSpPr>
        <p:grpSpPr>
          <a:xfrm>
            <a:off x="0" y="1"/>
            <a:ext cx="4083685" cy="4335145"/>
            <a:chOff x="0" y="1"/>
            <a:chExt cx="4083685" cy="4335145"/>
          </a:xfrm>
        </p:grpSpPr>
        <p:sp>
          <p:nvSpPr>
            <p:cNvPr id="9" name="object 9"/>
            <p:cNvSpPr/>
            <p:nvPr/>
          </p:nvSpPr>
          <p:spPr>
            <a:xfrm>
              <a:off x="0" y="1"/>
              <a:ext cx="1450340" cy="4335145"/>
            </a:xfrm>
            <a:custGeom>
              <a:avLst/>
              <a:gdLst/>
              <a:ahLst/>
              <a:cxnLst/>
              <a:rect l="l" t="t" r="r" b="b"/>
              <a:pathLst>
                <a:path w="1450340" h="4335145">
                  <a:moveTo>
                    <a:pt x="1436878" y="0"/>
                  </a:moveTo>
                  <a:lnTo>
                    <a:pt x="0" y="0"/>
                  </a:lnTo>
                  <a:lnTo>
                    <a:pt x="0" y="4334547"/>
                  </a:lnTo>
                  <a:lnTo>
                    <a:pt x="53325" y="4331150"/>
                  </a:lnTo>
                  <a:lnTo>
                    <a:pt x="111104" y="4324783"/>
                  </a:lnTo>
                  <a:lnTo>
                    <a:pt x="175331" y="4315100"/>
                  </a:lnTo>
                  <a:lnTo>
                    <a:pt x="246156" y="4301779"/>
                  </a:lnTo>
                  <a:lnTo>
                    <a:pt x="323728" y="4284502"/>
                  </a:lnTo>
                  <a:lnTo>
                    <a:pt x="408197" y="4262949"/>
                  </a:lnTo>
                  <a:lnTo>
                    <a:pt x="499714" y="4236799"/>
                  </a:lnTo>
                  <a:lnTo>
                    <a:pt x="559847" y="4215988"/>
                  </a:lnTo>
                  <a:lnTo>
                    <a:pt x="616292" y="4191077"/>
                  </a:lnTo>
                  <a:lnTo>
                    <a:pt x="669161" y="4162489"/>
                  </a:lnTo>
                  <a:lnTo>
                    <a:pt x="718565" y="4130645"/>
                  </a:lnTo>
                  <a:lnTo>
                    <a:pt x="764618" y="4095965"/>
                  </a:lnTo>
                  <a:lnTo>
                    <a:pt x="807430" y="4058872"/>
                  </a:lnTo>
                  <a:lnTo>
                    <a:pt x="847115" y="4019784"/>
                  </a:lnTo>
                  <a:lnTo>
                    <a:pt x="883783" y="3979125"/>
                  </a:lnTo>
                  <a:lnTo>
                    <a:pt x="917548" y="3937315"/>
                  </a:lnTo>
                  <a:lnTo>
                    <a:pt x="948521" y="3894775"/>
                  </a:lnTo>
                  <a:lnTo>
                    <a:pt x="976815" y="3851926"/>
                  </a:lnTo>
                  <a:lnTo>
                    <a:pt x="1002541" y="3809190"/>
                  </a:lnTo>
                  <a:lnTo>
                    <a:pt x="1025812" y="3766987"/>
                  </a:lnTo>
                  <a:lnTo>
                    <a:pt x="1046739" y="3725738"/>
                  </a:lnTo>
                  <a:lnTo>
                    <a:pt x="1065435" y="3685865"/>
                  </a:lnTo>
                  <a:lnTo>
                    <a:pt x="1082013" y="3647788"/>
                  </a:lnTo>
                  <a:lnTo>
                    <a:pt x="1096583" y="3611930"/>
                  </a:lnTo>
                  <a:lnTo>
                    <a:pt x="1120151" y="3548550"/>
                  </a:lnTo>
                  <a:lnTo>
                    <a:pt x="1143253" y="3480640"/>
                  </a:lnTo>
                  <a:lnTo>
                    <a:pt x="1148135" y="3466931"/>
                  </a:lnTo>
                  <a:lnTo>
                    <a:pt x="1162296" y="3415562"/>
                  </a:lnTo>
                  <a:lnTo>
                    <a:pt x="1176320" y="3354810"/>
                  </a:lnTo>
                  <a:lnTo>
                    <a:pt x="1184479" y="3317520"/>
                  </a:lnTo>
                  <a:lnTo>
                    <a:pt x="1193301" y="3276080"/>
                  </a:lnTo>
                  <a:lnTo>
                    <a:pt x="1202710" y="3230836"/>
                  </a:lnTo>
                  <a:lnTo>
                    <a:pt x="1212630" y="3182135"/>
                  </a:lnTo>
                  <a:lnTo>
                    <a:pt x="1222986" y="3130321"/>
                  </a:lnTo>
                  <a:lnTo>
                    <a:pt x="1233700" y="3075741"/>
                  </a:lnTo>
                  <a:lnTo>
                    <a:pt x="1244697" y="3018739"/>
                  </a:lnTo>
                  <a:lnTo>
                    <a:pt x="1255901" y="2959662"/>
                  </a:lnTo>
                  <a:lnTo>
                    <a:pt x="1267236" y="2898855"/>
                  </a:lnTo>
                  <a:lnTo>
                    <a:pt x="1278626" y="2836663"/>
                  </a:lnTo>
                  <a:lnTo>
                    <a:pt x="1289994" y="2773432"/>
                  </a:lnTo>
                  <a:lnTo>
                    <a:pt x="1301264" y="2709509"/>
                  </a:lnTo>
                  <a:lnTo>
                    <a:pt x="1312362" y="2645238"/>
                  </a:lnTo>
                  <a:lnTo>
                    <a:pt x="1323210" y="2580964"/>
                  </a:lnTo>
                  <a:lnTo>
                    <a:pt x="1333732" y="2517035"/>
                  </a:lnTo>
                  <a:lnTo>
                    <a:pt x="1343852" y="2453794"/>
                  </a:lnTo>
                  <a:lnTo>
                    <a:pt x="1353495" y="2391589"/>
                  </a:lnTo>
                  <a:lnTo>
                    <a:pt x="1362584" y="2330763"/>
                  </a:lnTo>
                  <a:lnTo>
                    <a:pt x="1371044" y="2271664"/>
                  </a:lnTo>
                  <a:lnTo>
                    <a:pt x="1378797" y="2214636"/>
                  </a:lnTo>
                  <a:lnTo>
                    <a:pt x="1385769" y="2160026"/>
                  </a:lnTo>
                  <a:lnTo>
                    <a:pt x="1391882" y="2108178"/>
                  </a:lnTo>
                  <a:lnTo>
                    <a:pt x="1397062" y="2059439"/>
                  </a:lnTo>
                  <a:lnTo>
                    <a:pt x="1401231" y="2014153"/>
                  </a:lnTo>
                  <a:lnTo>
                    <a:pt x="1404315" y="1972667"/>
                  </a:lnTo>
                  <a:lnTo>
                    <a:pt x="1413336" y="1746242"/>
                  </a:lnTo>
                  <a:lnTo>
                    <a:pt x="1416926" y="1648708"/>
                  </a:lnTo>
                  <a:lnTo>
                    <a:pt x="1418827" y="1596152"/>
                  </a:lnTo>
                  <a:lnTo>
                    <a:pt x="1420780" y="1541371"/>
                  </a:lnTo>
                  <a:lnTo>
                    <a:pt x="1422773" y="1484592"/>
                  </a:lnTo>
                  <a:lnTo>
                    <a:pt x="1424790" y="1426040"/>
                  </a:lnTo>
                  <a:lnTo>
                    <a:pt x="1426819" y="1365941"/>
                  </a:lnTo>
                  <a:lnTo>
                    <a:pt x="1428846" y="1304522"/>
                  </a:lnTo>
                  <a:lnTo>
                    <a:pt x="1430857" y="1242007"/>
                  </a:lnTo>
                  <a:lnTo>
                    <a:pt x="1432839" y="1178624"/>
                  </a:lnTo>
                  <a:lnTo>
                    <a:pt x="1434777" y="1114598"/>
                  </a:lnTo>
                  <a:lnTo>
                    <a:pt x="1436658" y="1050154"/>
                  </a:lnTo>
                  <a:lnTo>
                    <a:pt x="1438469" y="985520"/>
                  </a:lnTo>
                  <a:lnTo>
                    <a:pt x="1440196" y="920921"/>
                  </a:lnTo>
                  <a:lnTo>
                    <a:pt x="1441825" y="856583"/>
                  </a:lnTo>
                  <a:lnTo>
                    <a:pt x="1443343" y="792731"/>
                  </a:lnTo>
                  <a:lnTo>
                    <a:pt x="1444735" y="729593"/>
                  </a:lnTo>
                  <a:lnTo>
                    <a:pt x="1445988" y="667393"/>
                  </a:lnTo>
                  <a:lnTo>
                    <a:pt x="1447089" y="606358"/>
                  </a:lnTo>
                  <a:lnTo>
                    <a:pt x="1448024" y="546714"/>
                  </a:lnTo>
                  <a:lnTo>
                    <a:pt x="1448779" y="488687"/>
                  </a:lnTo>
                  <a:lnTo>
                    <a:pt x="1449341" y="432502"/>
                  </a:lnTo>
                  <a:lnTo>
                    <a:pt x="1449695" y="378386"/>
                  </a:lnTo>
                  <a:lnTo>
                    <a:pt x="1449727" y="277264"/>
                  </a:lnTo>
                  <a:lnTo>
                    <a:pt x="1449378" y="230710"/>
                  </a:lnTo>
                  <a:lnTo>
                    <a:pt x="1448767" y="187128"/>
                  </a:lnTo>
                  <a:lnTo>
                    <a:pt x="1447881" y="146745"/>
                  </a:lnTo>
                  <a:lnTo>
                    <a:pt x="1445227" y="76478"/>
                  </a:lnTo>
                  <a:lnTo>
                    <a:pt x="1441307" y="21717"/>
                  </a:lnTo>
                  <a:lnTo>
                    <a:pt x="1438838" y="716"/>
                  </a:lnTo>
                  <a:lnTo>
                    <a:pt x="1436878" y="0"/>
                  </a:lnTo>
                  <a:close/>
                </a:path>
              </a:pathLst>
            </a:custGeom>
            <a:solidFill>
              <a:srgbClr val="D481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44759" y="1"/>
              <a:ext cx="3239135" cy="2235200"/>
            </a:xfrm>
            <a:custGeom>
              <a:avLst/>
              <a:gdLst/>
              <a:ahLst/>
              <a:cxnLst/>
              <a:rect l="l" t="t" r="r" b="b"/>
              <a:pathLst>
                <a:path w="3239135" h="2235200">
                  <a:moveTo>
                    <a:pt x="1472512" y="2222500"/>
                  </a:moveTo>
                  <a:lnTo>
                    <a:pt x="1031985" y="2222500"/>
                  </a:lnTo>
                  <a:lnTo>
                    <a:pt x="990012" y="2209800"/>
                  </a:lnTo>
                  <a:lnTo>
                    <a:pt x="747130" y="2133600"/>
                  </a:lnTo>
                  <a:lnTo>
                    <a:pt x="708220" y="2108200"/>
                  </a:lnTo>
                  <a:lnTo>
                    <a:pt x="669782" y="2095500"/>
                  </a:lnTo>
                  <a:lnTo>
                    <a:pt x="631823" y="2070100"/>
                  </a:lnTo>
                  <a:lnTo>
                    <a:pt x="557379" y="2019300"/>
                  </a:lnTo>
                  <a:lnTo>
                    <a:pt x="484956" y="1968500"/>
                  </a:lnTo>
                  <a:lnTo>
                    <a:pt x="449523" y="1930400"/>
                  </a:lnTo>
                  <a:lnTo>
                    <a:pt x="414620" y="1905000"/>
                  </a:lnTo>
                  <a:lnTo>
                    <a:pt x="380257" y="1866900"/>
                  </a:lnTo>
                  <a:lnTo>
                    <a:pt x="346441" y="1828800"/>
                  </a:lnTo>
                  <a:lnTo>
                    <a:pt x="313182" y="1790700"/>
                  </a:lnTo>
                  <a:lnTo>
                    <a:pt x="280486" y="1752600"/>
                  </a:lnTo>
                  <a:lnTo>
                    <a:pt x="248364" y="1714500"/>
                  </a:lnTo>
                  <a:lnTo>
                    <a:pt x="213091" y="1663700"/>
                  </a:lnTo>
                  <a:lnTo>
                    <a:pt x="180925" y="1612900"/>
                  </a:lnTo>
                  <a:lnTo>
                    <a:pt x="151766" y="1562100"/>
                  </a:lnTo>
                  <a:lnTo>
                    <a:pt x="125515" y="1511300"/>
                  </a:lnTo>
                  <a:lnTo>
                    <a:pt x="102070" y="1460500"/>
                  </a:lnTo>
                  <a:lnTo>
                    <a:pt x="81332" y="1409700"/>
                  </a:lnTo>
                  <a:lnTo>
                    <a:pt x="63202" y="1358900"/>
                  </a:lnTo>
                  <a:lnTo>
                    <a:pt x="47578" y="1295400"/>
                  </a:lnTo>
                  <a:lnTo>
                    <a:pt x="34361" y="1244600"/>
                  </a:lnTo>
                  <a:lnTo>
                    <a:pt x="23450" y="1193800"/>
                  </a:lnTo>
                  <a:lnTo>
                    <a:pt x="14747" y="1143000"/>
                  </a:lnTo>
                  <a:lnTo>
                    <a:pt x="8150" y="1092200"/>
                  </a:lnTo>
                  <a:lnTo>
                    <a:pt x="3560" y="1041400"/>
                  </a:lnTo>
                  <a:lnTo>
                    <a:pt x="876" y="990600"/>
                  </a:lnTo>
                  <a:lnTo>
                    <a:pt x="0" y="939800"/>
                  </a:lnTo>
                  <a:lnTo>
                    <a:pt x="829" y="889000"/>
                  </a:lnTo>
                  <a:lnTo>
                    <a:pt x="3265" y="838200"/>
                  </a:lnTo>
                  <a:lnTo>
                    <a:pt x="7208" y="787400"/>
                  </a:lnTo>
                  <a:lnTo>
                    <a:pt x="12557" y="736600"/>
                  </a:lnTo>
                  <a:lnTo>
                    <a:pt x="19213" y="685800"/>
                  </a:lnTo>
                  <a:lnTo>
                    <a:pt x="27075" y="635000"/>
                  </a:lnTo>
                  <a:lnTo>
                    <a:pt x="36043" y="596900"/>
                  </a:lnTo>
                  <a:lnTo>
                    <a:pt x="46017" y="546100"/>
                  </a:lnTo>
                  <a:lnTo>
                    <a:pt x="56898" y="508000"/>
                  </a:lnTo>
                  <a:lnTo>
                    <a:pt x="68585" y="457200"/>
                  </a:lnTo>
                  <a:lnTo>
                    <a:pt x="80978" y="419100"/>
                  </a:lnTo>
                  <a:lnTo>
                    <a:pt x="93978" y="381000"/>
                  </a:lnTo>
                  <a:lnTo>
                    <a:pt x="107483" y="342900"/>
                  </a:lnTo>
                  <a:lnTo>
                    <a:pt x="121394" y="304800"/>
                  </a:lnTo>
                  <a:lnTo>
                    <a:pt x="135612" y="266700"/>
                  </a:lnTo>
                  <a:lnTo>
                    <a:pt x="150035" y="241300"/>
                  </a:lnTo>
                  <a:lnTo>
                    <a:pt x="164565" y="203200"/>
                  </a:lnTo>
                  <a:lnTo>
                    <a:pt x="179100" y="177800"/>
                  </a:lnTo>
                  <a:lnTo>
                    <a:pt x="193541" y="152400"/>
                  </a:lnTo>
                  <a:lnTo>
                    <a:pt x="207788" y="127000"/>
                  </a:lnTo>
                  <a:lnTo>
                    <a:pt x="221741" y="101600"/>
                  </a:lnTo>
                  <a:lnTo>
                    <a:pt x="235299" y="88900"/>
                  </a:lnTo>
                  <a:lnTo>
                    <a:pt x="248364" y="63500"/>
                  </a:lnTo>
                  <a:lnTo>
                    <a:pt x="262621" y="50800"/>
                  </a:lnTo>
                  <a:lnTo>
                    <a:pt x="295674" y="12700"/>
                  </a:lnTo>
                  <a:lnTo>
                    <a:pt x="308208" y="0"/>
                  </a:lnTo>
                  <a:lnTo>
                    <a:pt x="354975" y="0"/>
                  </a:lnTo>
                  <a:lnTo>
                    <a:pt x="336127" y="25400"/>
                  </a:lnTo>
                  <a:lnTo>
                    <a:pt x="303048" y="63500"/>
                  </a:lnTo>
                  <a:lnTo>
                    <a:pt x="288845" y="76200"/>
                  </a:lnTo>
                  <a:lnTo>
                    <a:pt x="275864" y="101600"/>
                  </a:lnTo>
                  <a:lnTo>
                    <a:pt x="262373" y="114300"/>
                  </a:lnTo>
                  <a:lnTo>
                    <a:pt x="248477" y="139700"/>
                  </a:lnTo>
                  <a:lnTo>
                    <a:pt x="234284" y="165100"/>
                  </a:lnTo>
                  <a:lnTo>
                    <a:pt x="219897" y="190500"/>
                  </a:lnTo>
                  <a:lnTo>
                    <a:pt x="205422" y="228600"/>
                  </a:lnTo>
                  <a:lnTo>
                    <a:pt x="190966" y="254000"/>
                  </a:lnTo>
                  <a:lnTo>
                    <a:pt x="176633" y="292100"/>
                  </a:lnTo>
                  <a:lnTo>
                    <a:pt x="162529" y="317500"/>
                  </a:lnTo>
                  <a:lnTo>
                    <a:pt x="148759" y="355600"/>
                  </a:lnTo>
                  <a:lnTo>
                    <a:pt x="135429" y="393700"/>
                  </a:lnTo>
                  <a:lnTo>
                    <a:pt x="122644" y="431800"/>
                  </a:lnTo>
                  <a:lnTo>
                    <a:pt x="110510" y="482600"/>
                  </a:lnTo>
                  <a:lnTo>
                    <a:pt x="99133" y="520700"/>
                  </a:lnTo>
                  <a:lnTo>
                    <a:pt x="88617" y="571500"/>
                  </a:lnTo>
                  <a:lnTo>
                    <a:pt x="79069" y="609600"/>
                  </a:lnTo>
                  <a:lnTo>
                    <a:pt x="70594" y="660400"/>
                  </a:lnTo>
                  <a:lnTo>
                    <a:pt x="63297" y="711200"/>
                  </a:lnTo>
                  <a:lnTo>
                    <a:pt x="57284" y="749300"/>
                  </a:lnTo>
                  <a:lnTo>
                    <a:pt x="52660" y="800100"/>
                  </a:lnTo>
                  <a:lnTo>
                    <a:pt x="49531" y="850900"/>
                  </a:lnTo>
                  <a:lnTo>
                    <a:pt x="48002" y="901700"/>
                  </a:lnTo>
                  <a:lnTo>
                    <a:pt x="48179" y="952500"/>
                  </a:lnTo>
                  <a:lnTo>
                    <a:pt x="50168" y="1003300"/>
                  </a:lnTo>
                  <a:lnTo>
                    <a:pt x="54073" y="1054100"/>
                  </a:lnTo>
                  <a:lnTo>
                    <a:pt x="60000" y="1117600"/>
                  </a:lnTo>
                  <a:lnTo>
                    <a:pt x="68056" y="1168400"/>
                  </a:lnTo>
                  <a:lnTo>
                    <a:pt x="78344" y="1219200"/>
                  </a:lnTo>
                  <a:lnTo>
                    <a:pt x="90972" y="1270000"/>
                  </a:lnTo>
                  <a:lnTo>
                    <a:pt x="106043" y="1320800"/>
                  </a:lnTo>
                  <a:lnTo>
                    <a:pt x="123664" y="1371600"/>
                  </a:lnTo>
                  <a:lnTo>
                    <a:pt x="143941" y="1422400"/>
                  </a:lnTo>
                  <a:lnTo>
                    <a:pt x="166978" y="1473200"/>
                  </a:lnTo>
                  <a:lnTo>
                    <a:pt x="192882" y="1524000"/>
                  </a:lnTo>
                  <a:lnTo>
                    <a:pt x="221757" y="1574800"/>
                  </a:lnTo>
                  <a:lnTo>
                    <a:pt x="253710" y="1625600"/>
                  </a:lnTo>
                  <a:lnTo>
                    <a:pt x="288845" y="1676400"/>
                  </a:lnTo>
                  <a:lnTo>
                    <a:pt x="320772" y="1727200"/>
                  </a:lnTo>
                  <a:lnTo>
                    <a:pt x="353280" y="1765300"/>
                  </a:lnTo>
                  <a:lnTo>
                    <a:pt x="386362" y="1803400"/>
                  </a:lnTo>
                  <a:lnTo>
                    <a:pt x="420009" y="1828800"/>
                  </a:lnTo>
                  <a:lnTo>
                    <a:pt x="454211" y="1866900"/>
                  </a:lnTo>
                  <a:lnTo>
                    <a:pt x="488960" y="1905000"/>
                  </a:lnTo>
                  <a:lnTo>
                    <a:pt x="524248" y="1930400"/>
                  </a:lnTo>
                  <a:lnTo>
                    <a:pt x="560064" y="1955800"/>
                  </a:lnTo>
                  <a:lnTo>
                    <a:pt x="633248" y="2006600"/>
                  </a:lnTo>
                  <a:lnTo>
                    <a:pt x="708443" y="2057400"/>
                  </a:lnTo>
                  <a:lnTo>
                    <a:pt x="746772" y="2070100"/>
                  </a:lnTo>
                  <a:lnTo>
                    <a:pt x="785577" y="2095500"/>
                  </a:lnTo>
                  <a:lnTo>
                    <a:pt x="1027905" y="2171700"/>
                  </a:lnTo>
                  <a:lnTo>
                    <a:pt x="1069794" y="2171700"/>
                  </a:lnTo>
                  <a:lnTo>
                    <a:pt x="1112087" y="2184400"/>
                  </a:lnTo>
                  <a:lnTo>
                    <a:pt x="1197855" y="2184400"/>
                  </a:lnTo>
                  <a:lnTo>
                    <a:pt x="1241310" y="2197100"/>
                  </a:lnTo>
                  <a:lnTo>
                    <a:pt x="1564717" y="2197100"/>
                  </a:lnTo>
                  <a:lnTo>
                    <a:pt x="1472512" y="2222500"/>
                  </a:lnTo>
                  <a:close/>
                </a:path>
                <a:path w="3239135" h="2235200">
                  <a:moveTo>
                    <a:pt x="1658131" y="2184400"/>
                  </a:moveTo>
                  <a:lnTo>
                    <a:pt x="1418741" y="2184400"/>
                  </a:lnTo>
                  <a:lnTo>
                    <a:pt x="1463957" y="2171700"/>
                  </a:lnTo>
                  <a:lnTo>
                    <a:pt x="1509498" y="2171700"/>
                  </a:lnTo>
                  <a:lnTo>
                    <a:pt x="1836649" y="2082800"/>
                  </a:lnTo>
                  <a:lnTo>
                    <a:pt x="1884474" y="2057400"/>
                  </a:lnTo>
                  <a:lnTo>
                    <a:pt x="1932544" y="2044700"/>
                  </a:lnTo>
                  <a:lnTo>
                    <a:pt x="1980851" y="2019300"/>
                  </a:lnTo>
                  <a:lnTo>
                    <a:pt x="2029386" y="2006600"/>
                  </a:lnTo>
                  <a:lnTo>
                    <a:pt x="2078140" y="1981200"/>
                  </a:lnTo>
                  <a:lnTo>
                    <a:pt x="2122275" y="1955800"/>
                  </a:lnTo>
                  <a:lnTo>
                    <a:pt x="2165285" y="1930400"/>
                  </a:lnTo>
                  <a:lnTo>
                    <a:pt x="2207185" y="1905000"/>
                  </a:lnTo>
                  <a:lnTo>
                    <a:pt x="2247992" y="1879600"/>
                  </a:lnTo>
                  <a:lnTo>
                    <a:pt x="2287719" y="1854200"/>
                  </a:lnTo>
                  <a:lnTo>
                    <a:pt x="2326382" y="1828800"/>
                  </a:lnTo>
                  <a:lnTo>
                    <a:pt x="2363996" y="1803400"/>
                  </a:lnTo>
                  <a:lnTo>
                    <a:pt x="2400576" y="1778000"/>
                  </a:lnTo>
                  <a:lnTo>
                    <a:pt x="2436138" y="1739900"/>
                  </a:lnTo>
                  <a:lnTo>
                    <a:pt x="2470697" y="1714500"/>
                  </a:lnTo>
                  <a:lnTo>
                    <a:pt x="2504267" y="1676400"/>
                  </a:lnTo>
                  <a:lnTo>
                    <a:pt x="2536864" y="1651000"/>
                  </a:lnTo>
                  <a:lnTo>
                    <a:pt x="2568504" y="1612900"/>
                  </a:lnTo>
                  <a:lnTo>
                    <a:pt x="2599200" y="1574800"/>
                  </a:lnTo>
                  <a:lnTo>
                    <a:pt x="2628970" y="1549400"/>
                  </a:lnTo>
                  <a:lnTo>
                    <a:pt x="2657827" y="1511300"/>
                  </a:lnTo>
                  <a:lnTo>
                    <a:pt x="2685786" y="1473200"/>
                  </a:lnTo>
                  <a:lnTo>
                    <a:pt x="2712864" y="1435100"/>
                  </a:lnTo>
                  <a:lnTo>
                    <a:pt x="2739075" y="1397000"/>
                  </a:lnTo>
                  <a:lnTo>
                    <a:pt x="2764434" y="1358900"/>
                  </a:lnTo>
                  <a:lnTo>
                    <a:pt x="2788957" y="1308100"/>
                  </a:lnTo>
                  <a:lnTo>
                    <a:pt x="2812658" y="1270000"/>
                  </a:lnTo>
                  <a:lnTo>
                    <a:pt x="2835553" y="1231900"/>
                  </a:lnTo>
                  <a:lnTo>
                    <a:pt x="2857657" y="1193800"/>
                  </a:lnTo>
                  <a:lnTo>
                    <a:pt x="2878986" y="1143000"/>
                  </a:lnTo>
                  <a:lnTo>
                    <a:pt x="2899553" y="1104900"/>
                  </a:lnTo>
                  <a:lnTo>
                    <a:pt x="2919375" y="1054100"/>
                  </a:lnTo>
                  <a:lnTo>
                    <a:pt x="2938467" y="1016000"/>
                  </a:lnTo>
                  <a:lnTo>
                    <a:pt x="2956844" y="965200"/>
                  </a:lnTo>
                  <a:lnTo>
                    <a:pt x="2974520" y="914400"/>
                  </a:lnTo>
                  <a:lnTo>
                    <a:pt x="2991512" y="876300"/>
                  </a:lnTo>
                  <a:lnTo>
                    <a:pt x="3007834" y="825500"/>
                  </a:lnTo>
                  <a:lnTo>
                    <a:pt x="3023501" y="774700"/>
                  </a:lnTo>
                  <a:lnTo>
                    <a:pt x="3038530" y="736600"/>
                  </a:lnTo>
                  <a:lnTo>
                    <a:pt x="3052934" y="685800"/>
                  </a:lnTo>
                  <a:lnTo>
                    <a:pt x="3066729" y="635000"/>
                  </a:lnTo>
                  <a:lnTo>
                    <a:pt x="3079930" y="584200"/>
                  </a:lnTo>
                  <a:lnTo>
                    <a:pt x="3092552" y="533400"/>
                  </a:lnTo>
                  <a:lnTo>
                    <a:pt x="3104611" y="482600"/>
                  </a:lnTo>
                  <a:lnTo>
                    <a:pt x="3116122" y="431800"/>
                  </a:lnTo>
                  <a:lnTo>
                    <a:pt x="3127100" y="381000"/>
                  </a:lnTo>
                  <a:lnTo>
                    <a:pt x="3137559" y="330200"/>
                  </a:lnTo>
                  <a:lnTo>
                    <a:pt x="3147516" y="279400"/>
                  </a:lnTo>
                  <a:lnTo>
                    <a:pt x="3156985" y="228600"/>
                  </a:lnTo>
                  <a:lnTo>
                    <a:pt x="3165981" y="177800"/>
                  </a:lnTo>
                  <a:lnTo>
                    <a:pt x="3174521" y="127000"/>
                  </a:lnTo>
                  <a:lnTo>
                    <a:pt x="3182618" y="76200"/>
                  </a:lnTo>
                  <a:lnTo>
                    <a:pt x="3191436" y="12700"/>
                  </a:lnTo>
                  <a:lnTo>
                    <a:pt x="3192633" y="0"/>
                  </a:lnTo>
                  <a:lnTo>
                    <a:pt x="3238768" y="0"/>
                  </a:lnTo>
                  <a:lnTo>
                    <a:pt x="3229846" y="63500"/>
                  </a:lnTo>
                  <a:lnTo>
                    <a:pt x="3221835" y="114300"/>
                  </a:lnTo>
                  <a:lnTo>
                    <a:pt x="3213408" y="165100"/>
                  </a:lnTo>
                  <a:lnTo>
                    <a:pt x="3204549" y="215900"/>
                  </a:lnTo>
                  <a:lnTo>
                    <a:pt x="3195246" y="266700"/>
                  </a:lnTo>
                  <a:lnTo>
                    <a:pt x="3185484" y="317500"/>
                  </a:lnTo>
                  <a:lnTo>
                    <a:pt x="3175251" y="368300"/>
                  </a:lnTo>
                  <a:lnTo>
                    <a:pt x="3164531" y="419100"/>
                  </a:lnTo>
                  <a:lnTo>
                    <a:pt x="3153311" y="469900"/>
                  </a:lnTo>
                  <a:lnTo>
                    <a:pt x="3141577" y="520700"/>
                  </a:lnTo>
                  <a:lnTo>
                    <a:pt x="3129315" y="558800"/>
                  </a:lnTo>
                  <a:lnTo>
                    <a:pt x="3116512" y="609600"/>
                  </a:lnTo>
                  <a:lnTo>
                    <a:pt x="3103153" y="660400"/>
                  </a:lnTo>
                  <a:lnTo>
                    <a:pt x="3089225" y="711200"/>
                  </a:lnTo>
                  <a:lnTo>
                    <a:pt x="3074713" y="762000"/>
                  </a:lnTo>
                  <a:lnTo>
                    <a:pt x="3059605" y="800100"/>
                  </a:lnTo>
                  <a:lnTo>
                    <a:pt x="3043885" y="850900"/>
                  </a:lnTo>
                  <a:lnTo>
                    <a:pt x="3027541" y="901700"/>
                  </a:lnTo>
                  <a:lnTo>
                    <a:pt x="3010558" y="939800"/>
                  </a:lnTo>
                  <a:lnTo>
                    <a:pt x="2992923" y="990600"/>
                  </a:lnTo>
                  <a:lnTo>
                    <a:pt x="2974621" y="1028700"/>
                  </a:lnTo>
                  <a:lnTo>
                    <a:pt x="2955638" y="1079500"/>
                  </a:lnTo>
                  <a:lnTo>
                    <a:pt x="2935962" y="1117600"/>
                  </a:lnTo>
                  <a:lnTo>
                    <a:pt x="2915577" y="1168400"/>
                  </a:lnTo>
                  <a:lnTo>
                    <a:pt x="2894471" y="1206500"/>
                  </a:lnTo>
                  <a:lnTo>
                    <a:pt x="2872629" y="1244600"/>
                  </a:lnTo>
                  <a:lnTo>
                    <a:pt x="2850037" y="1295400"/>
                  </a:lnTo>
                  <a:lnTo>
                    <a:pt x="2826682" y="1333500"/>
                  </a:lnTo>
                  <a:lnTo>
                    <a:pt x="2802549" y="1371600"/>
                  </a:lnTo>
                  <a:lnTo>
                    <a:pt x="2777625" y="1409700"/>
                  </a:lnTo>
                  <a:lnTo>
                    <a:pt x="2751896" y="1447800"/>
                  </a:lnTo>
                  <a:lnTo>
                    <a:pt x="2725348" y="1485900"/>
                  </a:lnTo>
                  <a:lnTo>
                    <a:pt x="2697968" y="1524000"/>
                  </a:lnTo>
                  <a:lnTo>
                    <a:pt x="2669740" y="1562100"/>
                  </a:lnTo>
                  <a:lnTo>
                    <a:pt x="2640652" y="1587500"/>
                  </a:lnTo>
                  <a:lnTo>
                    <a:pt x="2610690" y="1625600"/>
                  </a:lnTo>
                  <a:lnTo>
                    <a:pt x="2579839" y="1663700"/>
                  </a:lnTo>
                  <a:lnTo>
                    <a:pt x="2548086" y="1689100"/>
                  </a:lnTo>
                  <a:lnTo>
                    <a:pt x="2515417" y="1727200"/>
                  </a:lnTo>
                  <a:lnTo>
                    <a:pt x="2481818" y="1752600"/>
                  </a:lnTo>
                  <a:lnTo>
                    <a:pt x="2447275" y="1790700"/>
                  </a:lnTo>
                  <a:lnTo>
                    <a:pt x="2411775" y="1816100"/>
                  </a:lnTo>
                  <a:lnTo>
                    <a:pt x="2375303" y="1841500"/>
                  </a:lnTo>
                  <a:lnTo>
                    <a:pt x="2337846" y="1879600"/>
                  </a:lnTo>
                  <a:lnTo>
                    <a:pt x="2299390" y="1905000"/>
                  </a:lnTo>
                  <a:lnTo>
                    <a:pt x="2259920" y="1930400"/>
                  </a:lnTo>
                  <a:lnTo>
                    <a:pt x="2219424" y="1955800"/>
                  </a:lnTo>
                  <a:lnTo>
                    <a:pt x="2177886" y="1968500"/>
                  </a:lnTo>
                  <a:lnTo>
                    <a:pt x="2135294" y="1993900"/>
                  </a:lnTo>
                  <a:lnTo>
                    <a:pt x="2091634" y="2019300"/>
                  </a:lnTo>
                  <a:lnTo>
                    <a:pt x="2042518" y="2044700"/>
                  </a:lnTo>
                  <a:lnTo>
                    <a:pt x="1993619" y="2057400"/>
                  </a:lnTo>
                  <a:lnTo>
                    <a:pt x="1944946" y="2082800"/>
                  </a:lnTo>
                  <a:lnTo>
                    <a:pt x="1896508" y="2095500"/>
                  </a:lnTo>
                  <a:lnTo>
                    <a:pt x="1848313" y="2120900"/>
                  </a:lnTo>
                  <a:lnTo>
                    <a:pt x="1752685" y="2146300"/>
                  </a:lnTo>
                  <a:lnTo>
                    <a:pt x="1705270" y="2171700"/>
                  </a:lnTo>
                  <a:lnTo>
                    <a:pt x="1658131" y="2184400"/>
                  </a:lnTo>
                  <a:close/>
                </a:path>
                <a:path w="3239135" h="2235200">
                  <a:moveTo>
                    <a:pt x="1564717" y="2197100"/>
                  </a:moveTo>
                  <a:lnTo>
                    <a:pt x="1285136" y="2197100"/>
                  </a:lnTo>
                  <a:lnTo>
                    <a:pt x="1329322" y="2184400"/>
                  </a:lnTo>
                  <a:lnTo>
                    <a:pt x="1611277" y="2184400"/>
                  </a:lnTo>
                  <a:lnTo>
                    <a:pt x="1564717" y="2197100"/>
                  </a:lnTo>
                  <a:close/>
                </a:path>
                <a:path w="3239135" h="2235200">
                  <a:moveTo>
                    <a:pt x="1381583" y="2235200"/>
                  </a:moveTo>
                  <a:lnTo>
                    <a:pt x="1117132" y="2235200"/>
                  </a:lnTo>
                  <a:lnTo>
                    <a:pt x="1074360" y="2222500"/>
                  </a:lnTo>
                  <a:lnTo>
                    <a:pt x="1426884" y="2222500"/>
                  </a:lnTo>
                  <a:lnTo>
                    <a:pt x="1381583" y="2235200"/>
                  </a:lnTo>
                  <a:close/>
                </a:path>
              </a:pathLst>
            </a:custGeom>
            <a:solidFill>
              <a:srgbClr val="9061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057335" y="4381987"/>
            <a:ext cx="4231005" cy="5905500"/>
            <a:chOff x="14057335" y="4381987"/>
            <a:chExt cx="4231005" cy="5905500"/>
          </a:xfrm>
        </p:grpSpPr>
        <p:sp>
          <p:nvSpPr>
            <p:cNvPr id="3" name="object 3"/>
            <p:cNvSpPr/>
            <p:nvPr/>
          </p:nvSpPr>
          <p:spPr>
            <a:xfrm>
              <a:off x="14057325" y="5925349"/>
              <a:ext cx="4231005" cy="4361815"/>
            </a:xfrm>
            <a:custGeom>
              <a:avLst/>
              <a:gdLst/>
              <a:ahLst/>
              <a:cxnLst/>
              <a:rect l="l" t="t" r="r" b="b"/>
              <a:pathLst>
                <a:path w="4231005" h="4361815">
                  <a:moveTo>
                    <a:pt x="4230662" y="193878"/>
                  </a:moveTo>
                  <a:lnTo>
                    <a:pt x="4152481" y="168084"/>
                  </a:lnTo>
                  <a:lnTo>
                    <a:pt x="4102392" y="152349"/>
                  </a:lnTo>
                  <a:lnTo>
                    <a:pt x="4052773" y="137350"/>
                  </a:lnTo>
                  <a:lnTo>
                    <a:pt x="4003598" y="123113"/>
                  </a:lnTo>
                  <a:lnTo>
                    <a:pt x="3954856" y="109626"/>
                  </a:lnTo>
                  <a:lnTo>
                    <a:pt x="3906532" y="96901"/>
                  </a:lnTo>
                  <a:lnTo>
                    <a:pt x="3858590" y="84937"/>
                  </a:lnTo>
                  <a:lnTo>
                    <a:pt x="3811028" y="73736"/>
                  </a:lnTo>
                  <a:lnTo>
                    <a:pt x="3763822" y="63322"/>
                  </a:lnTo>
                  <a:lnTo>
                    <a:pt x="3716947" y="53682"/>
                  </a:lnTo>
                  <a:lnTo>
                    <a:pt x="3670389" y="44818"/>
                  </a:lnTo>
                  <a:lnTo>
                    <a:pt x="3624122" y="36741"/>
                  </a:lnTo>
                  <a:lnTo>
                    <a:pt x="3578148" y="29451"/>
                  </a:lnTo>
                  <a:lnTo>
                    <a:pt x="3532416" y="22948"/>
                  </a:lnTo>
                  <a:lnTo>
                    <a:pt x="3486937" y="17246"/>
                  </a:lnTo>
                  <a:lnTo>
                    <a:pt x="3441674" y="12357"/>
                  </a:lnTo>
                  <a:lnTo>
                    <a:pt x="3396615" y="8255"/>
                  </a:lnTo>
                  <a:lnTo>
                    <a:pt x="3351733" y="4965"/>
                  </a:lnTo>
                  <a:lnTo>
                    <a:pt x="3307016" y="2501"/>
                  </a:lnTo>
                  <a:lnTo>
                    <a:pt x="3262452" y="838"/>
                  </a:lnTo>
                  <a:lnTo>
                    <a:pt x="3218002" y="12"/>
                  </a:lnTo>
                  <a:lnTo>
                    <a:pt x="3173666" y="0"/>
                  </a:lnTo>
                  <a:lnTo>
                    <a:pt x="3129407" y="825"/>
                  </a:lnTo>
                  <a:lnTo>
                    <a:pt x="3085223" y="2476"/>
                  </a:lnTo>
                  <a:lnTo>
                    <a:pt x="3041091" y="4965"/>
                  </a:lnTo>
                  <a:lnTo>
                    <a:pt x="2996984" y="8293"/>
                  </a:lnTo>
                  <a:lnTo>
                    <a:pt x="2952889" y="12471"/>
                  </a:lnTo>
                  <a:lnTo>
                    <a:pt x="2908782" y="17500"/>
                  </a:lnTo>
                  <a:lnTo>
                    <a:pt x="2864650" y="23380"/>
                  </a:lnTo>
                  <a:lnTo>
                    <a:pt x="2820466" y="30124"/>
                  </a:lnTo>
                  <a:lnTo>
                    <a:pt x="2776232" y="37719"/>
                  </a:lnTo>
                  <a:lnTo>
                    <a:pt x="2731897" y="46189"/>
                  </a:lnTo>
                  <a:lnTo>
                    <a:pt x="2687472" y="55524"/>
                  </a:lnTo>
                  <a:lnTo>
                    <a:pt x="2642908" y="65735"/>
                  </a:lnTo>
                  <a:lnTo>
                    <a:pt x="2598216" y="76822"/>
                  </a:lnTo>
                  <a:lnTo>
                    <a:pt x="2553360" y="88785"/>
                  </a:lnTo>
                  <a:lnTo>
                    <a:pt x="2508313" y="101638"/>
                  </a:lnTo>
                  <a:lnTo>
                    <a:pt x="2463076" y="115379"/>
                  </a:lnTo>
                  <a:lnTo>
                    <a:pt x="2417622" y="130022"/>
                  </a:lnTo>
                  <a:lnTo>
                    <a:pt x="2371928" y="145554"/>
                  </a:lnTo>
                  <a:lnTo>
                    <a:pt x="2325979" y="162001"/>
                  </a:lnTo>
                  <a:lnTo>
                    <a:pt x="2279751" y="179349"/>
                  </a:lnTo>
                  <a:lnTo>
                    <a:pt x="2233231" y="197599"/>
                  </a:lnTo>
                  <a:lnTo>
                    <a:pt x="2186394" y="216763"/>
                  </a:lnTo>
                  <a:lnTo>
                    <a:pt x="2139226" y="236855"/>
                  </a:lnTo>
                  <a:lnTo>
                    <a:pt x="2091702" y="257860"/>
                  </a:lnTo>
                  <a:lnTo>
                    <a:pt x="2043811" y="279806"/>
                  </a:lnTo>
                  <a:lnTo>
                    <a:pt x="1995525" y="302666"/>
                  </a:lnTo>
                  <a:lnTo>
                    <a:pt x="1946833" y="326466"/>
                  </a:lnTo>
                  <a:lnTo>
                    <a:pt x="1897710" y="351218"/>
                  </a:lnTo>
                  <a:lnTo>
                    <a:pt x="1848142" y="376897"/>
                  </a:lnTo>
                  <a:lnTo>
                    <a:pt x="1798104" y="403529"/>
                  </a:lnTo>
                  <a:lnTo>
                    <a:pt x="1747583" y="431101"/>
                  </a:lnTo>
                  <a:lnTo>
                    <a:pt x="1696554" y="459638"/>
                  </a:lnTo>
                  <a:lnTo>
                    <a:pt x="1645005" y="489127"/>
                  </a:lnTo>
                  <a:lnTo>
                    <a:pt x="1592910" y="519595"/>
                  </a:lnTo>
                  <a:lnTo>
                    <a:pt x="1533118" y="557682"/>
                  </a:lnTo>
                  <a:lnTo>
                    <a:pt x="1473771" y="600913"/>
                  </a:lnTo>
                  <a:lnTo>
                    <a:pt x="1414919" y="649109"/>
                  </a:lnTo>
                  <a:lnTo>
                    <a:pt x="1385684" y="675005"/>
                  </a:lnTo>
                  <a:lnTo>
                    <a:pt x="1356601" y="702068"/>
                  </a:lnTo>
                  <a:lnTo>
                    <a:pt x="1327658" y="730275"/>
                  </a:lnTo>
                  <a:lnTo>
                    <a:pt x="1298867" y="759587"/>
                  </a:lnTo>
                  <a:lnTo>
                    <a:pt x="1270241" y="790003"/>
                  </a:lnTo>
                  <a:lnTo>
                    <a:pt x="1241767" y="821474"/>
                  </a:lnTo>
                  <a:lnTo>
                    <a:pt x="1213472" y="853998"/>
                  </a:lnTo>
                  <a:lnTo>
                    <a:pt x="1185341" y="887539"/>
                  </a:lnTo>
                  <a:lnTo>
                    <a:pt x="1157401" y="922070"/>
                  </a:lnTo>
                  <a:lnTo>
                    <a:pt x="1129652" y="957567"/>
                  </a:lnTo>
                  <a:lnTo>
                    <a:pt x="1102080" y="994016"/>
                  </a:lnTo>
                  <a:lnTo>
                    <a:pt x="1074724" y="1031379"/>
                  </a:lnTo>
                  <a:lnTo>
                    <a:pt x="1047559" y="1069632"/>
                  </a:lnTo>
                  <a:lnTo>
                    <a:pt x="1020610" y="1108773"/>
                  </a:lnTo>
                  <a:lnTo>
                    <a:pt x="993876" y="1148740"/>
                  </a:lnTo>
                  <a:lnTo>
                    <a:pt x="967371" y="1189545"/>
                  </a:lnTo>
                  <a:lnTo>
                    <a:pt x="941095" y="1231138"/>
                  </a:lnTo>
                  <a:lnTo>
                    <a:pt x="915047" y="1273505"/>
                  </a:lnTo>
                  <a:lnTo>
                    <a:pt x="889228" y="1316634"/>
                  </a:lnTo>
                  <a:lnTo>
                    <a:pt x="863676" y="1360474"/>
                  </a:lnTo>
                  <a:lnTo>
                    <a:pt x="838352" y="1405013"/>
                  </a:lnTo>
                  <a:lnTo>
                    <a:pt x="813308" y="1450225"/>
                  </a:lnTo>
                  <a:lnTo>
                    <a:pt x="788517" y="1496085"/>
                  </a:lnTo>
                  <a:lnTo>
                    <a:pt x="763993" y="1542580"/>
                  </a:lnTo>
                  <a:lnTo>
                    <a:pt x="739736" y="1589671"/>
                  </a:lnTo>
                  <a:lnTo>
                    <a:pt x="715772" y="1637334"/>
                  </a:lnTo>
                  <a:lnTo>
                    <a:pt x="692086" y="1685556"/>
                  </a:lnTo>
                  <a:lnTo>
                    <a:pt x="668705" y="1734299"/>
                  </a:lnTo>
                  <a:lnTo>
                    <a:pt x="645604" y="1783549"/>
                  </a:lnTo>
                  <a:lnTo>
                    <a:pt x="622820" y="1833270"/>
                  </a:lnTo>
                  <a:lnTo>
                    <a:pt x="600341" y="1883448"/>
                  </a:lnTo>
                  <a:lnTo>
                    <a:pt x="556336" y="1985073"/>
                  </a:lnTo>
                  <a:lnTo>
                    <a:pt x="513651" y="2088210"/>
                  </a:lnTo>
                  <a:lnTo>
                    <a:pt x="472313" y="2192680"/>
                  </a:lnTo>
                  <a:lnTo>
                    <a:pt x="432371" y="2298268"/>
                  </a:lnTo>
                  <a:lnTo>
                    <a:pt x="393890" y="2404783"/>
                  </a:lnTo>
                  <a:lnTo>
                    <a:pt x="356895" y="2512047"/>
                  </a:lnTo>
                  <a:lnTo>
                    <a:pt x="321449" y="2619832"/>
                  </a:lnTo>
                  <a:lnTo>
                    <a:pt x="287591" y="2727972"/>
                  </a:lnTo>
                  <a:lnTo>
                    <a:pt x="255358" y="2836240"/>
                  </a:lnTo>
                  <a:lnTo>
                    <a:pt x="224815" y="2944469"/>
                  </a:lnTo>
                  <a:lnTo>
                    <a:pt x="196011" y="3052445"/>
                  </a:lnTo>
                  <a:lnTo>
                    <a:pt x="168973" y="3159976"/>
                  </a:lnTo>
                  <a:lnTo>
                    <a:pt x="143764" y="3266871"/>
                  </a:lnTo>
                  <a:lnTo>
                    <a:pt x="120408" y="3372929"/>
                  </a:lnTo>
                  <a:lnTo>
                    <a:pt x="98983" y="3477945"/>
                  </a:lnTo>
                  <a:lnTo>
                    <a:pt x="79527" y="3581730"/>
                  </a:lnTo>
                  <a:lnTo>
                    <a:pt x="62064" y="3684092"/>
                  </a:lnTo>
                  <a:lnTo>
                    <a:pt x="46672" y="3784841"/>
                  </a:lnTo>
                  <a:lnTo>
                    <a:pt x="33375" y="3883761"/>
                  </a:lnTo>
                  <a:lnTo>
                    <a:pt x="22225" y="3980662"/>
                  </a:lnTo>
                  <a:lnTo>
                    <a:pt x="17475" y="4028300"/>
                  </a:lnTo>
                  <a:lnTo>
                    <a:pt x="13271" y="4075353"/>
                  </a:lnTo>
                  <a:lnTo>
                    <a:pt x="9639" y="4121810"/>
                  </a:lnTo>
                  <a:lnTo>
                    <a:pt x="6565" y="4167644"/>
                  </a:lnTo>
                  <a:lnTo>
                    <a:pt x="4064" y="4212818"/>
                  </a:lnTo>
                  <a:lnTo>
                    <a:pt x="2146" y="4257319"/>
                  </a:lnTo>
                  <a:lnTo>
                    <a:pt x="812" y="4301121"/>
                  </a:lnTo>
                  <a:lnTo>
                    <a:pt x="63" y="4344200"/>
                  </a:lnTo>
                  <a:lnTo>
                    <a:pt x="0" y="4361650"/>
                  </a:lnTo>
                  <a:lnTo>
                    <a:pt x="1681099" y="4361650"/>
                  </a:lnTo>
                  <a:lnTo>
                    <a:pt x="4230662" y="4361650"/>
                  </a:lnTo>
                  <a:lnTo>
                    <a:pt x="4230662" y="1578152"/>
                  </a:lnTo>
                  <a:lnTo>
                    <a:pt x="4230662" y="193878"/>
                  </a:lnTo>
                  <a:close/>
                </a:path>
              </a:pathLst>
            </a:custGeom>
            <a:solidFill>
              <a:srgbClr val="FFE3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736136" y="4381987"/>
              <a:ext cx="1551940" cy="4054475"/>
            </a:xfrm>
            <a:custGeom>
              <a:avLst/>
              <a:gdLst/>
              <a:ahLst/>
              <a:cxnLst/>
              <a:rect l="l" t="t" r="r" b="b"/>
              <a:pathLst>
                <a:path w="1551940" h="4054475">
                  <a:moveTo>
                    <a:pt x="1551862" y="3967671"/>
                  </a:moveTo>
                  <a:lnTo>
                    <a:pt x="1551862" y="4021831"/>
                  </a:lnTo>
                  <a:lnTo>
                    <a:pt x="1313405" y="4050276"/>
                  </a:lnTo>
                  <a:lnTo>
                    <a:pt x="1097089" y="4054413"/>
                  </a:lnTo>
                  <a:lnTo>
                    <a:pt x="1019773" y="4049847"/>
                  </a:lnTo>
                  <a:lnTo>
                    <a:pt x="957949" y="4043547"/>
                  </a:lnTo>
                  <a:lnTo>
                    <a:pt x="894380" y="4032905"/>
                  </a:lnTo>
                  <a:lnTo>
                    <a:pt x="829549" y="4017801"/>
                  </a:lnTo>
                  <a:lnTo>
                    <a:pt x="763941" y="3998112"/>
                  </a:lnTo>
                  <a:lnTo>
                    <a:pt x="762243" y="3997514"/>
                  </a:lnTo>
                  <a:lnTo>
                    <a:pt x="1125735" y="3997514"/>
                  </a:lnTo>
                  <a:lnTo>
                    <a:pt x="1335645" y="3993445"/>
                  </a:lnTo>
                  <a:lnTo>
                    <a:pt x="1551862" y="3967671"/>
                  </a:lnTo>
                  <a:close/>
                </a:path>
                <a:path w="1551940" h="4054475">
                  <a:moveTo>
                    <a:pt x="1551862" y="0"/>
                  </a:moveTo>
                  <a:lnTo>
                    <a:pt x="1551862" y="56559"/>
                  </a:lnTo>
                  <a:lnTo>
                    <a:pt x="1541127" y="61355"/>
                  </a:lnTo>
                  <a:lnTo>
                    <a:pt x="1491647" y="84329"/>
                  </a:lnTo>
                  <a:lnTo>
                    <a:pt x="1447482" y="105874"/>
                  </a:lnTo>
                  <a:lnTo>
                    <a:pt x="1404199" y="128300"/>
                  </a:lnTo>
                  <a:lnTo>
                    <a:pt x="1361788" y="151594"/>
                  </a:lnTo>
                  <a:lnTo>
                    <a:pt x="1320241" y="175745"/>
                  </a:lnTo>
                  <a:lnTo>
                    <a:pt x="1279547" y="200739"/>
                  </a:lnTo>
                  <a:lnTo>
                    <a:pt x="1239698" y="226565"/>
                  </a:lnTo>
                  <a:lnTo>
                    <a:pt x="1200684" y="253209"/>
                  </a:lnTo>
                  <a:lnTo>
                    <a:pt x="1162496" y="280659"/>
                  </a:lnTo>
                  <a:lnTo>
                    <a:pt x="1125125" y="308903"/>
                  </a:lnTo>
                  <a:lnTo>
                    <a:pt x="1088562" y="337928"/>
                  </a:lnTo>
                  <a:lnTo>
                    <a:pt x="1052796" y="367721"/>
                  </a:lnTo>
                  <a:lnTo>
                    <a:pt x="1017820" y="398271"/>
                  </a:lnTo>
                  <a:lnTo>
                    <a:pt x="983623" y="429563"/>
                  </a:lnTo>
                  <a:lnTo>
                    <a:pt x="950196" y="461587"/>
                  </a:lnTo>
                  <a:lnTo>
                    <a:pt x="917530" y="494329"/>
                  </a:lnTo>
                  <a:lnTo>
                    <a:pt x="885616" y="527777"/>
                  </a:lnTo>
                  <a:lnTo>
                    <a:pt x="854445" y="561918"/>
                  </a:lnTo>
                  <a:lnTo>
                    <a:pt x="824006" y="596740"/>
                  </a:lnTo>
                  <a:lnTo>
                    <a:pt x="794292" y="632230"/>
                  </a:lnTo>
                  <a:lnTo>
                    <a:pt x="765292" y="668376"/>
                  </a:lnTo>
                  <a:lnTo>
                    <a:pt x="736997" y="705165"/>
                  </a:lnTo>
                  <a:lnTo>
                    <a:pt x="709398" y="742584"/>
                  </a:lnTo>
                  <a:lnTo>
                    <a:pt x="682486" y="780622"/>
                  </a:lnTo>
                  <a:lnTo>
                    <a:pt x="656252" y="819265"/>
                  </a:lnTo>
                  <a:lnTo>
                    <a:pt x="630685" y="858501"/>
                  </a:lnTo>
                  <a:lnTo>
                    <a:pt x="605778" y="898318"/>
                  </a:lnTo>
                  <a:lnTo>
                    <a:pt x="581520" y="938703"/>
                  </a:lnTo>
                  <a:lnTo>
                    <a:pt x="557902" y="979643"/>
                  </a:lnTo>
                  <a:lnTo>
                    <a:pt x="534915" y="1021126"/>
                  </a:lnTo>
                  <a:lnTo>
                    <a:pt x="512550" y="1063139"/>
                  </a:lnTo>
                  <a:lnTo>
                    <a:pt x="490797" y="1105671"/>
                  </a:lnTo>
                  <a:lnTo>
                    <a:pt x="469648" y="1148707"/>
                  </a:lnTo>
                  <a:lnTo>
                    <a:pt x="449092" y="1192236"/>
                  </a:lnTo>
                  <a:lnTo>
                    <a:pt x="429121" y="1236246"/>
                  </a:lnTo>
                  <a:lnTo>
                    <a:pt x="409725" y="1280723"/>
                  </a:lnTo>
                  <a:lnTo>
                    <a:pt x="390895" y="1325655"/>
                  </a:lnTo>
                  <a:lnTo>
                    <a:pt x="372621" y="1371030"/>
                  </a:lnTo>
                  <a:lnTo>
                    <a:pt x="354895" y="1416835"/>
                  </a:lnTo>
                  <a:lnTo>
                    <a:pt x="337708" y="1463057"/>
                  </a:lnTo>
                  <a:lnTo>
                    <a:pt x="321049" y="1509685"/>
                  </a:lnTo>
                  <a:lnTo>
                    <a:pt x="304909" y="1556705"/>
                  </a:lnTo>
                  <a:lnTo>
                    <a:pt x="289280" y="1604105"/>
                  </a:lnTo>
                  <a:lnTo>
                    <a:pt x="274152" y="1651872"/>
                  </a:lnTo>
                  <a:lnTo>
                    <a:pt x="259515" y="1699995"/>
                  </a:lnTo>
                  <a:lnTo>
                    <a:pt x="245361" y="1748459"/>
                  </a:lnTo>
                  <a:lnTo>
                    <a:pt x="231680" y="1797254"/>
                  </a:lnTo>
                  <a:lnTo>
                    <a:pt x="218462" y="1846365"/>
                  </a:lnTo>
                  <a:lnTo>
                    <a:pt x="205700" y="1895782"/>
                  </a:lnTo>
                  <a:lnTo>
                    <a:pt x="193382" y="1945491"/>
                  </a:lnTo>
                  <a:lnTo>
                    <a:pt x="181500" y="1995479"/>
                  </a:lnTo>
                  <a:lnTo>
                    <a:pt x="170045" y="2045734"/>
                  </a:lnTo>
                  <a:lnTo>
                    <a:pt x="159008" y="2096245"/>
                  </a:lnTo>
                  <a:lnTo>
                    <a:pt x="148378" y="2146997"/>
                  </a:lnTo>
                  <a:lnTo>
                    <a:pt x="138148" y="2197979"/>
                  </a:lnTo>
                  <a:lnTo>
                    <a:pt x="128306" y="2249177"/>
                  </a:lnTo>
                  <a:lnTo>
                    <a:pt x="118845" y="2300581"/>
                  </a:lnTo>
                  <a:lnTo>
                    <a:pt x="109755" y="2352176"/>
                  </a:lnTo>
                  <a:lnTo>
                    <a:pt x="101027" y="2403950"/>
                  </a:lnTo>
                  <a:lnTo>
                    <a:pt x="92651" y="2455892"/>
                  </a:lnTo>
                  <a:lnTo>
                    <a:pt x="84618" y="2507988"/>
                  </a:lnTo>
                  <a:lnTo>
                    <a:pt x="75334" y="2576556"/>
                  </a:lnTo>
                  <a:lnTo>
                    <a:pt x="68410" y="2643269"/>
                  </a:lnTo>
                  <a:lnTo>
                    <a:pt x="63779" y="2708143"/>
                  </a:lnTo>
                  <a:lnTo>
                    <a:pt x="61373" y="2771196"/>
                  </a:lnTo>
                  <a:lnTo>
                    <a:pt x="61127" y="2832444"/>
                  </a:lnTo>
                  <a:lnTo>
                    <a:pt x="62971" y="2891903"/>
                  </a:lnTo>
                  <a:lnTo>
                    <a:pt x="66840" y="2949590"/>
                  </a:lnTo>
                  <a:lnTo>
                    <a:pt x="72666" y="3005522"/>
                  </a:lnTo>
                  <a:lnTo>
                    <a:pt x="80382" y="3059715"/>
                  </a:lnTo>
                  <a:lnTo>
                    <a:pt x="89921" y="3112187"/>
                  </a:lnTo>
                  <a:lnTo>
                    <a:pt x="101216" y="3162953"/>
                  </a:lnTo>
                  <a:lnTo>
                    <a:pt x="114199" y="3212030"/>
                  </a:lnTo>
                  <a:lnTo>
                    <a:pt x="128804" y="3259436"/>
                  </a:lnTo>
                  <a:lnTo>
                    <a:pt x="144964" y="3305186"/>
                  </a:lnTo>
                  <a:lnTo>
                    <a:pt x="162611" y="3349297"/>
                  </a:lnTo>
                  <a:lnTo>
                    <a:pt x="181678" y="3391786"/>
                  </a:lnTo>
                  <a:lnTo>
                    <a:pt x="202098" y="3432669"/>
                  </a:lnTo>
                  <a:lnTo>
                    <a:pt x="223804" y="3471964"/>
                  </a:lnTo>
                  <a:lnTo>
                    <a:pt x="246730" y="3509687"/>
                  </a:lnTo>
                  <a:lnTo>
                    <a:pt x="270806" y="3545853"/>
                  </a:lnTo>
                  <a:lnTo>
                    <a:pt x="295968" y="3580481"/>
                  </a:lnTo>
                  <a:lnTo>
                    <a:pt x="322147" y="3613587"/>
                  </a:lnTo>
                  <a:lnTo>
                    <a:pt x="349276" y="3645187"/>
                  </a:lnTo>
                  <a:lnTo>
                    <a:pt x="377289" y="3675298"/>
                  </a:lnTo>
                  <a:lnTo>
                    <a:pt x="406117" y="3703936"/>
                  </a:lnTo>
                  <a:lnTo>
                    <a:pt x="435695" y="3731119"/>
                  </a:lnTo>
                  <a:lnTo>
                    <a:pt x="465955" y="3756863"/>
                  </a:lnTo>
                  <a:lnTo>
                    <a:pt x="496829" y="3781184"/>
                  </a:lnTo>
                  <a:lnTo>
                    <a:pt x="528251" y="3804099"/>
                  </a:lnTo>
                  <a:lnTo>
                    <a:pt x="560154" y="3825625"/>
                  </a:lnTo>
                  <a:lnTo>
                    <a:pt x="625132" y="3864576"/>
                  </a:lnTo>
                  <a:lnTo>
                    <a:pt x="691227" y="3898170"/>
                  </a:lnTo>
                  <a:lnTo>
                    <a:pt x="757902" y="3926539"/>
                  </a:lnTo>
                  <a:lnTo>
                    <a:pt x="824619" y="3949818"/>
                  </a:lnTo>
                  <a:lnTo>
                    <a:pt x="890843" y="3968139"/>
                  </a:lnTo>
                  <a:lnTo>
                    <a:pt x="956035" y="3981634"/>
                  </a:lnTo>
                  <a:lnTo>
                    <a:pt x="1019659" y="3990439"/>
                  </a:lnTo>
                  <a:lnTo>
                    <a:pt x="1125735" y="3997514"/>
                  </a:lnTo>
                  <a:lnTo>
                    <a:pt x="762243" y="3997514"/>
                  </a:lnTo>
                  <a:lnTo>
                    <a:pt x="698043" y="3973718"/>
                  </a:lnTo>
                  <a:lnTo>
                    <a:pt x="632338" y="3944497"/>
                  </a:lnTo>
                  <a:lnTo>
                    <a:pt x="567313" y="3910329"/>
                  </a:lnTo>
                  <a:lnTo>
                    <a:pt x="503452" y="3871091"/>
                  </a:lnTo>
                  <a:lnTo>
                    <a:pt x="441241" y="3826664"/>
                  </a:lnTo>
                  <a:lnTo>
                    <a:pt x="410906" y="3802466"/>
                  </a:lnTo>
                  <a:lnTo>
                    <a:pt x="381165" y="3776925"/>
                  </a:lnTo>
                  <a:lnTo>
                    <a:pt x="352080" y="3750026"/>
                  </a:lnTo>
                  <a:lnTo>
                    <a:pt x="323709" y="3721753"/>
                  </a:lnTo>
                  <a:lnTo>
                    <a:pt x="296116" y="3692092"/>
                  </a:lnTo>
                  <a:lnTo>
                    <a:pt x="269359" y="3661028"/>
                  </a:lnTo>
                  <a:lnTo>
                    <a:pt x="243500" y="3628545"/>
                  </a:lnTo>
                  <a:lnTo>
                    <a:pt x="218599" y="3594628"/>
                  </a:lnTo>
                  <a:lnTo>
                    <a:pt x="194717" y="3559262"/>
                  </a:lnTo>
                  <a:lnTo>
                    <a:pt x="171914" y="3522432"/>
                  </a:lnTo>
                  <a:lnTo>
                    <a:pt x="150252" y="3484122"/>
                  </a:lnTo>
                  <a:lnTo>
                    <a:pt x="129791" y="3444318"/>
                  </a:lnTo>
                  <a:lnTo>
                    <a:pt x="110591" y="3403005"/>
                  </a:lnTo>
                  <a:lnTo>
                    <a:pt x="92713" y="3360166"/>
                  </a:lnTo>
                  <a:lnTo>
                    <a:pt x="76219" y="3315788"/>
                  </a:lnTo>
                  <a:lnTo>
                    <a:pt x="61167" y="3269855"/>
                  </a:lnTo>
                  <a:lnTo>
                    <a:pt x="47620" y="3222351"/>
                  </a:lnTo>
                  <a:lnTo>
                    <a:pt x="35638" y="3173262"/>
                  </a:lnTo>
                  <a:lnTo>
                    <a:pt x="25281" y="3122573"/>
                  </a:lnTo>
                  <a:lnTo>
                    <a:pt x="16610" y="3070268"/>
                  </a:lnTo>
                  <a:lnTo>
                    <a:pt x="9685" y="3016332"/>
                  </a:lnTo>
                  <a:lnTo>
                    <a:pt x="4569" y="2960750"/>
                  </a:lnTo>
                  <a:lnTo>
                    <a:pt x="1320" y="2903507"/>
                  </a:lnTo>
                  <a:lnTo>
                    <a:pt x="0" y="2844587"/>
                  </a:lnTo>
                  <a:lnTo>
                    <a:pt x="669" y="2783977"/>
                  </a:lnTo>
                  <a:lnTo>
                    <a:pt x="3388" y="2721660"/>
                  </a:lnTo>
                  <a:lnTo>
                    <a:pt x="8217" y="2657621"/>
                  </a:lnTo>
                  <a:lnTo>
                    <a:pt x="15218" y="2591845"/>
                  </a:lnTo>
                  <a:lnTo>
                    <a:pt x="24451" y="2524317"/>
                  </a:lnTo>
                  <a:lnTo>
                    <a:pt x="32474" y="2472529"/>
                  </a:lnTo>
                  <a:lnTo>
                    <a:pt x="40825" y="2420890"/>
                  </a:lnTo>
                  <a:lnTo>
                    <a:pt x="49515" y="2369410"/>
                  </a:lnTo>
                  <a:lnTo>
                    <a:pt x="58551" y="2318103"/>
                  </a:lnTo>
                  <a:lnTo>
                    <a:pt x="67943" y="2266979"/>
                  </a:lnTo>
                  <a:lnTo>
                    <a:pt x="77699" y="2216050"/>
                  </a:lnTo>
                  <a:lnTo>
                    <a:pt x="87829" y="2165328"/>
                  </a:lnTo>
                  <a:lnTo>
                    <a:pt x="98340" y="2114825"/>
                  </a:lnTo>
                  <a:lnTo>
                    <a:pt x="109241" y="2064551"/>
                  </a:lnTo>
                  <a:lnTo>
                    <a:pt x="120541" y="2014519"/>
                  </a:lnTo>
                  <a:lnTo>
                    <a:pt x="132249" y="1964741"/>
                  </a:lnTo>
                  <a:lnTo>
                    <a:pt x="144374" y="1915228"/>
                  </a:lnTo>
                  <a:lnTo>
                    <a:pt x="156924" y="1865992"/>
                  </a:lnTo>
                  <a:lnTo>
                    <a:pt x="169908" y="1817044"/>
                  </a:lnTo>
                  <a:lnTo>
                    <a:pt x="183335" y="1768396"/>
                  </a:lnTo>
                  <a:lnTo>
                    <a:pt x="197214" y="1720060"/>
                  </a:lnTo>
                  <a:lnTo>
                    <a:pt x="211552" y="1672048"/>
                  </a:lnTo>
                  <a:lnTo>
                    <a:pt x="226359" y="1624370"/>
                  </a:lnTo>
                  <a:lnTo>
                    <a:pt x="241644" y="1577040"/>
                  </a:lnTo>
                  <a:lnTo>
                    <a:pt x="257416" y="1530067"/>
                  </a:lnTo>
                  <a:lnTo>
                    <a:pt x="273682" y="1483465"/>
                  </a:lnTo>
                  <a:lnTo>
                    <a:pt x="290452" y="1437245"/>
                  </a:lnTo>
                  <a:lnTo>
                    <a:pt x="307735" y="1391418"/>
                  </a:lnTo>
                  <a:lnTo>
                    <a:pt x="325538" y="1345996"/>
                  </a:lnTo>
                  <a:lnTo>
                    <a:pt x="343872" y="1300991"/>
                  </a:lnTo>
                  <a:lnTo>
                    <a:pt x="362744" y="1256414"/>
                  </a:lnTo>
                  <a:lnTo>
                    <a:pt x="382164" y="1212277"/>
                  </a:lnTo>
                  <a:lnTo>
                    <a:pt x="402140" y="1168592"/>
                  </a:lnTo>
                  <a:lnTo>
                    <a:pt x="422681" y="1125370"/>
                  </a:lnTo>
                  <a:lnTo>
                    <a:pt x="443795" y="1082623"/>
                  </a:lnTo>
                  <a:lnTo>
                    <a:pt x="465491" y="1040364"/>
                  </a:lnTo>
                  <a:lnTo>
                    <a:pt x="487779" y="998602"/>
                  </a:lnTo>
                  <a:lnTo>
                    <a:pt x="510666" y="957350"/>
                  </a:lnTo>
                  <a:lnTo>
                    <a:pt x="534161" y="916620"/>
                  </a:lnTo>
                  <a:lnTo>
                    <a:pt x="558274" y="876424"/>
                  </a:lnTo>
                  <a:lnTo>
                    <a:pt x="583012" y="836772"/>
                  </a:lnTo>
                  <a:lnTo>
                    <a:pt x="608386" y="797678"/>
                  </a:lnTo>
                  <a:lnTo>
                    <a:pt x="634402" y="759151"/>
                  </a:lnTo>
                  <a:lnTo>
                    <a:pt x="661070" y="721205"/>
                  </a:lnTo>
                  <a:lnTo>
                    <a:pt x="688399" y="683850"/>
                  </a:lnTo>
                  <a:lnTo>
                    <a:pt x="716398" y="647098"/>
                  </a:lnTo>
                  <a:lnTo>
                    <a:pt x="745075" y="610962"/>
                  </a:lnTo>
                  <a:lnTo>
                    <a:pt x="774439" y="575452"/>
                  </a:lnTo>
                  <a:lnTo>
                    <a:pt x="804498" y="540581"/>
                  </a:lnTo>
                  <a:lnTo>
                    <a:pt x="835261" y="506359"/>
                  </a:lnTo>
                  <a:lnTo>
                    <a:pt x="866738" y="472799"/>
                  </a:lnTo>
                  <a:lnTo>
                    <a:pt x="898937" y="439913"/>
                  </a:lnTo>
                  <a:lnTo>
                    <a:pt x="931866" y="407711"/>
                  </a:lnTo>
                  <a:lnTo>
                    <a:pt x="965534" y="376206"/>
                  </a:lnTo>
                  <a:lnTo>
                    <a:pt x="999950" y="345409"/>
                  </a:lnTo>
                  <a:lnTo>
                    <a:pt x="1035123" y="315333"/>
                  </a:lnTo>
                  <a:lnTo>
                    <a:pt x="1071061" y="285987"/>
                  </a:lnTo>
                  <a:lnTo>
                    <a:pt x="1107773" y="257386"/>
                  </a:lnTo>
                  <a:lnTo>
                    <a:pt x="1145268" y="229539"/>
                  </a:lnTo>
                  <a:lnTo>
                    <a:pt x="1183555" y="202458"/>
                  </a:lnTo>
                  <a:lnTo>
                    <a:pt x="1222642" y="176156"/>
                  </a:lnTo>
                  <a:lnTo>
                    <a:pt x="1262538" y="150644"/>
                  </a:lnTo>
                  <a:lnTo>
                    <a:pt x="1303251" y="125934"/>
                  </a:lnTo>
                  <a:lnTo>
                    <a:pt x="1344791" y="102036"/>
                  </a:lnTo>
                  <a:lnTo>
                    <a:pt x="1387166" y="78964"/>
                  </a:lnTo>
                  <a:lnTo>
                    <a:pt x="1430385" y="56728"/>
                  </a:lnTo>
                  <a:lnTo>
                    <a:pt x="1474457" y="35341"/>
                  </a:lnTo>
                  <a:lnTo>
                    <a:pt x="1523643" y="12583"/>
                  </a:lnTo>
                  <a:lnTo>
                    <a:pt x="1551862" y="0"/>
                  </a:lnTo>
                  <a:close/>
                </a:path>
              </a:pathLst>
            </a:custGeom>
            <a:solidFill>
              <a:srgbClr val="9061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648200" y="3449671"/>
            <a:ext cx="8534400" cy="24756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id-ID" sz="8000" b="1" spc="-90" dirty="0" smtClean="0"/>
              <a:t>Jurnal Internasional</a:t>
            </a:r>
            <a:endParaRPr sz="8000" b="1" dirty="0"/>
          </a:p>
        </p:txBody>
      </p:sp>
      <p:sp>
        <p:nvSpPr>
          <p:cNvPr id="10" name="object 10"/>
          <p:cNvSpPr/>
          <p:nvPr/>
        </p:nvSpPr>
        <p:spPr>
          <a:xfrm>
            <a:off x="14372721" y="0"/>
            <a:ext cx="3915410" cy="1009650"/>
          </a:xfrm>
          <a:custGeom>
            <a:avLst/>
            <a:gdLst/>
            <a:ahLst/>
            <a:cxnLst/>
            <a:rect l="l" t="t" r="r" b="b"/>
            <a:pathLst>
              <a:path w="3915409" h="1009650">
                <a:moveTo>
                  <a:pt x="3915277" y="1009425"/>
                </a:moveTo>
                <a:lnTo>
                  <a:pt x="3915277" y="0"/>
                </a:lnTo>
                <a:lnTo>
                  <a:pt x="0" y="0"/>
                </a:lnTo>
                <a:lnTo>
                  <a:pt x="16955" y="59341"/>
                </a:lnTo>
                <a:lnTo>
                  <a:pt x="37767" y="119475"/>
                </a:lnTo>
                <a:lnTo>
                  <a:pt x="62677" y="175920"/>
                </a:lnTo>
                <a:lnTo>
                  <a:pt x="91265" y="228788"/>
                </a:lnTo>
                <a:lnTo>
                  <a:pt x="123110" y="278193"/>
                </a:lnTo>
                <a:lnTo>
                  <a:pt x="157789" y="324245"/>
                </a:lnTo>
                <a:lnTo>
                  <a:pt x="194883" y="367058"/>
                </a:lnTo>
                <a:lnTo>
                  <a:pt x="233970" y="406742"/>
                </a:lnTo>
                <a:lnTo>
                  <a:pt x="274630" y="443411"/>
                </a:lnTo>
                <a:lnTo>
                  <a:pt x="316440" y="477175"/>
                </a:lnTo>
                <a:lnTo>
                  <a:pt x="358980" y="508148"/>
                </a:lnTo>
                <a:lnTo>
                  <a:pt x="401829" y="536442"/>
                </a:lnTo>
                <a:lnTo>
                  <a:pt x="444565" y="562168"/>
                </a:lnTo>
                <a:lnTo>
                  <a:pt x="486768" y="585439"/>
                </a:lnTo>
                <a:lnTo>
                  <a:pt x="528017" y="606367"/>
                </a:lnTo>
                <a:lnTo>
                  <a:pt x="567890" y="625063"/>
                </a:lnTo>
                <a:lnTo>
                  <a:pt x="605967" y="641640"/>
                </a:lnTo>
                <a:lnTo>
                  <a:pt x="641825" y="656210"/>
                </a:lnTo>
                <a:lnTo>
                  <a:pt x="705205" y="679778"/>
                </a:lnTo>
                <a:lnTo>
                  <a:pt x="773114" y="702880"/>
                </a:lnTo>
                <a:lnTo>
                  <a:pt x="786824" y="707762"/>
                </a:lnTo>
                <a:lnTo>
                  <a:pt x="838193" y="721923"/>
                </a:lnTo>
                <a:lnTo>
                  <a:pt x="898944" y="735947"/>
                </a:lnTo>
                <a:lnTo>
                  <a:pt x="936235" y="744106"/>
                </a:lnTo>
                <a:lnTo>
                  <a:pt x="977675" y="752928"/>
                </a:lnTo>
                <a:lnTo>
                  <a:pt x="1022918" y="762338"/>
                </a:lnTo>
                <a:lnTo>
                  <a:pt x="1071620" y="772258"/>
                </a:lnTo>
                <a:lnTo>
                  <a:pt x="1123434" y="782613"/>
                </a:lnTo>
                <a:lnTo>
                  <a:pt x="1178014" y="793327"/>
                </a:lnTo>
                <a:lnTo>
                  <a:pt x="1235016" y="804325"/>
                </a:lnTo>
                <a:lnTo>
                  <a:pt x="1294093" y="815529"/>
                </a:lnTo>
                <a:lnTo>
                  <a:pt x="1354900" y="826863"/>
                </a:lnTo>
                <a:lnTo>
                  <a:pt x="1417092" y="838253"/>
                </a:lnTo>
                <a:lnTo>
                  <a:pt x="1480322" y="849621"/>
                </a:lnTo>
                <a:lnTo>
                  <a:pt x="1544246" y="860892"/>
                </a:lnTo>
                <a:lnTo>
                  <a:pt x="1608517" y="871989"/>
                </a:lnTo>
                <a:lnTo>
                  <a:pt x="1672790" y="882837"/>
                </a:lnTo>
                <a:lnTo>
                  <a:pt x="1736720" y="893359"/>
                </a:lnTo>
                <a:lnTo>
                  <a:pt x="1799960" y="903480"/>
                </a:lnTo>
                <a:lnTo>
                  <a:pt x="1862166" y="913123"/>
                </a:lnTo>
                <a:lnTo>
                  <a:pt x="1922991" y="922212"/>
                </a:lnTo>
                <a:lnTo>
                  <a:pt x="1982091" y="930671"/>
                </a:lnTo>
                <a:lnTo>
                  <a:pt x="2039118" y="938425"/>
                </a:lnTo>
                <a:lnTo>
                  <a:pt x="2093729" y="945396"/>
                </a:lnTo>
                <a:lnTo>
                  <a:pt x="2145577" y="951510"/>
                </a:lnTo>
                <a:lnTo>
                  <a:pt x="2194316" y="956689"/>
                </a:lnTo>
                <a:lnTo>
                  <a:pt x="2239602" y="960859"/>
                </a:lnTo>
                <a:lnTo>
                  <a:pt x="2281088" y="963942"/>
                </a:lnTo>
                <a:lnTo>
                  <a:pt x="2507513" y="972963"/>
                </a:lnTo>
                <a:lnTo>
                  <a:pt x="2605047" y="976553"/>
                </a:lnTo>
                <a:lnTo>
                  <a:pt x="2657603" y="978454"/>
                </a:lnTo>
                <a:lnTo>
                  <a:pt x="2712383" y="980408"/>
                </a:lnTo>
                <a:lnTo>
                  <a:pt x="2769163" y="982400"/>
                </a:lnTo>
                <a:lnTo>
                  <a:pt x="2827715" y="984418"/>
                </a:lnTo>
                <a:lnTo>
                  <a:pt x="2887813" y="986447"/>
                </a:lnTo>
                <a:lnTo>
                  <a:pt x="2949233" y="988474"/>
                </a:lnTo>
                <a:lnTo>
                  <a:pt x="3011748" y="990485"/>
                </a:lnTo>
                <a:lnTo>
                  <a:pt x="3075131" y="992466"/>
                </a:lnTo>
                <a:lnTo>
                  <a:pt x="3139157" y="994404"/>
                </a:lnTo>
                <a:lnTo>
                  <a:pt x="3203600" y="996286"/>
                </a:lnTo>
                <a:lnTo>
                  <a:pt x="3268235" y="998097"/>
                </a:lnTo>
                <a:lnTo>
                  <a:pt x="3332834" y="999824"/>
                </a:lnTo>
                <a:lnTo>
                  <a:pt x="3397172" y="1001453"/>
                </a:lnTo>
                <a:lnTo>
                  <a:pt x="3461024" y="1002970"/>
                </a:lnTo>
                <a:lnTo>
                  <a:pt x="3524162" y="1004362"/>
                </a:lnTo>
                <a:lnTo>
                  <a:pt x="3586362" y="1005616"/>
                </a:lnTo>
                <a:lnTo>
                  <a:pt x="3647397" y="1006717"/>
                </a:lnTo>
                <a:lnTo>
                  <a:pt x="3707041" y="1007652"/>
                </a:lnTo>
                <a:lnTo>
                  <a:pt x="3765068" y="1008407"/>
                </a:lnTo>
                <a:lnTo>
                  <a:pt x="3821253" y="1008968"/>
                </a:lnTo>
                <a:lnTo>
                  <a:pt x="3875369" y="1009322"/>
                </a:lnTo>
                <a:lnTo>
                  <a:pt x="3915277" y="1009425"/>
                </a:lnTo>
                <a:close/>
              </a:path>
            </a:pathLst>
          </a:custGeom>
          <a:solidFill>
            <a:srgbClr val="C36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2"/>
          <p:cNvGrpSpPr/>
          <p:nvPr/>
        </p:nvGrpSpPr>
        <p:grpSpPr>
          <a:xfrm rot="5400000">
            <a:off x="696685" y="7409571"/>
            <a:ext cx="2187339" cy="3580710"/>
            <a:chOff x="14057335" y="4381987"/>
            <a:chExt cx="4231005" cy="5905500"/>
          </a:xfrm>
        </p:grpSpPr>
        <p:sp>
          <p:nvSpPr>
            <p:cNvPr id="12" name="object 3"/>
            <p:cNvSpPr/>
            <p:nvPr/>
          </p:nvSpPr>
          <p:spPr>
            <a:xfrm>
              <a:off x="14057325" y="5925349"/>
              <a:ext cx="4231005" cy="4361815"/>
            </a:xfrm>
            <a:custGeom>
              <a:avLst/>
              <a:gdLst/>
              <a:ahLst/>
              <a:cxnLst/>
              <a:rect l="l" t="t" r="r" b="b"/>
              <a:pathLst>
                <a:path w="4231005" h="4361815">
                  <a:moveTo>
                    <a:pt x="4230662" y="193878"/>
                  </a:moveTo>
                  <a:lnTo>
                    <a:pt x="4152481" y="168084"/>
                  </a:lnTo>
                  <a:lnTo>
                    <a:pt x="4102392" y="152349"/>
                  </a:lnTo>
                  <a:lnTo>
                    <a:pt x="4052773" y="137350"/>
                  </a:lnTo>
                  <a:lnTo>
                    <a:pt x="4003598" y="123113"/>
                  </a:lnTo>
                  <a:lnTo>
                    <a:pt x="3954856" y="109626"/>
                  </a:lnTo>
                  <a:lnTo>
                    <a:pt x="3906532" y="96901"/>
                  </a:lnTo>
                  <a:lnTo>
                    <a:pt x="3858590" y="84937"/>
                  </a:lnTo>
                  <a:lnTo>
                    <a:pt x="3811028" y="73736"/>
                  </a:lnTo>
                  <a:lnTo>
                    <a:pt x="3763822" y="63322"/>
                  </a:lnTo>
                  <a:lnTo>
                    <a:pt x="3716947" y="53682"/>
                  </a:lnTo>
                  <a:lnTo>
                    <a:pt x="3670389" y="44818"/>
                  </a:lnTo>
                  <a:lnTo>
                    <a:pt x="3624122" y="36741"/>
                  </a:lnTo>
                  <a:lnTo>
                    <a:pt x="3578148" y="29451"/>
                  </a:lnTo>
                  <a:lnTo>
                    <a:pt x="3532416" y="22948"/>
                  </a:lnTo>
                  <a:lnTo>
                    <a:pt x="3486937" y="17246"/>
                  </a:lnTo>
                  <a:lnTo>
                    <a:pt x="3441674" y="12357"/>
                  </a:lnTo>
                  <a:lnTo>
                    <a:pt x="3396615" y="8255"/>
                  </a:lnTo>
                  <a:lnTo>
                    <a:pt x="3351733" y="4965"/>
                  </a:lnTo>
                  <a:lnTo>
                    <a:pt x="3307016" y="2501"/>
                  </a:lnTo>
                  <a:lnTo>
                    <a:pt x="3262452" y="838"/>
                  </a:lnTo>
                  <a:lnTo>
                    <a:pt x="3218002" y="12"/>
                  </a:lnTo>
                  <a:lnTo>
                    <a:pt x="3173666" y="0"/>
                  </a:lnTo>
                  <a:lnTo>
                    <a:pt x="3129407" y="825"/>
                  </a:lnTo>
                  <a:lnTo>
                    <a:pt x="3085223" y="2476"/>
                  </a:lnTo>
                  <a:lnTo>
                    <a:pt x="3041091" y="4965"/>
                  </a:lnTo>
                  <a:lnTo>
                    <a:pt x="2996984" y="8293"/>
                  </a:lnTo>
                  <a:lnTo>
                    <a:pt x="2952889" y="12471"/>
                  </a:lnTo>
                  <a:lnTo>
                    <a:pt x="2908782" y="17500"/>
                  </a:lnTo>
                  <a:lnTo>
                    <a:pt x="2864650" y="23380"/>
                  </a:lnTo>
                  <a:lnTo>
                    <a:pt x="2820466" y="30124"/>
                  </a:lnTo>
                  <a:lnTo>
                    <a:pt x="2776232" y="37719"/>
                  </a:lnTo>
                  <a:lnTo>
                    <a:pt x="2731897" y="46189"/>
                  </a:lnTo>
                  <a:lnTo>
                    <a:pt x="2687472" y="55524"/>
                  </a:lnTo>
                  <a:lnTo>
                    <a:pt x="2642908" y="65735"/>
                  </a:lnTo>
                  <a:lnTo>
                    <a:pt x="2598216" y="76822"/>
                  </a:lnTo>
                  <a:lnTo>
                    <a:pt x="2553360" y="88785"/>
                  </a:lnTo>
                  <a:lnTo>
                    <a:pt x="2508313" y="101638"/>
                  </a:lnTo>
                  <a:lnTo>
                    <a:pt x="2463076" y="115379"/>
                  </a:lnTo>
                  <a:lnTo>
                    <a:pt x="2417622" y="130022"/>
                  </a:lnTo>
                  <a:lnTo>
                    <a:pt x="2371928" y="145554"/>
                  </a:lnTo>
                  <a:lnTo>
                    <a:pt x="2325979" y="162001"/>
                  </a:lnTo>
                  <a:lnTo>
                    <a:pt x="2279751" y="179349"/>
                  </a:lnTo>
                  <a:lnTo>
                    <a:pt x="2233231" y="197599"/>
                  </a:lnTo>
                  <a:lnTo>
                    <a:pt x="2186394" y="216763"/>
                  </a:lnTo>
                  <a:lnTo>
                    <a:pt x="2139226" y="236855"/>
                  </a:lnTo>
                  <a:lnTo>
                    <a:pt x="2091702" y="257860"/>
                  </a:lnTo>
                  <a:lnTo>
                    <a:pt x="2043811" y="279806"/>
                  </a:lnTo>
                  <a:lnTo>
                    <a:pt x="1995525" y="302666"/>
                  </a:lnTo>
                  <a:lnTo>
                    <a:pt x="1946833" y="326466"/>
                  </a:lnTo>
                  <a:lnTo>
                    <a:pt x="1897710" y="351218"/>
                  </a:lnTo>
                  <a:lnTo>
                    <a:pt x="1848142" y="376897"/>
                  </a:lnTo>
                  <a:lnTo>
                    <a:pt x="1798104" y="403529"/>
                  </a:lnTo>
                  <a:lnTo>
                    <a:pt x="1747583" y="431101"/>
                  </a:lnTo>
                  <a:lnTo>
                    <a:pt x="1696554" y="459638"/>
                  </a:lnTo>
                  <a:lnTo>
                    <a:pt x="1645005" y="489127"/>
                  </a:lnTo>
                  <a:lnTo>
                    <a:pt x="1592910" y="519595"/>
                  </a:lnTo>
                  <a:lnTo>
                    <a:pt x="1533118" y="557682"/>
                  </a:lnTo>
                  <a:lnTo>
                    <a:pt x="1473771" y="600913"/>
                  </a:lnTo>
                  <a:lnTo>
                    <a:pt x="1414919" y="649109"/>
                  </a:lnTo>
                  <a:lnTo>
                    <a:pt x="1385684" y="675005"/>
                  </a:lnTo>
                  <a:lnTo>
                    <a:pt x="1356601" y="702068"/>
                  </a:lnTo>
                  <a:lnTo>
                    <a:pt x="1327658" y="730275"/>
                  </a:lnTo>
                  <a:lnTo>
                    <a:pt x="1298867" y="759587"/>
                  </a:lnTo>
                  <a:lnTo>
                    <a:pt x="1270241" y="790003"/>
                  </a:lnTo>
                  <a:lnTo>
                    <a:pt x="1241767" y="821474"/>
                  </a:lnTo>
                  <a:lnTo>
                    <a:pt x="1213472" y="853998"/>
                  </a:lnTo>
                  <a:lnTo>
                    <a:pt x="1185341" y="887539"/>
                  </a:lnTo>
                  <a:lnTo>
                    <a:pt x="1157401" y="922070"/>
                  </a:lnTo>
                  <a:lnTo>
                    <a:pt x="1129652" y="957567"/>
                  </a:lnTo>
                  <a:lnTo>
                    <a:pt x="1102080" y="994016"/>
                  </a:lnTo>
                  <a:lnTo>
                    <a:pt x="1074724" y="1031379"/>
                  </a:lnTo>
                  <a:lnTo>
                    <a:pt x="1047559" y="1069632"/>
                  </a:lnTo>
                  <a:lnTo>
                    <a:pt x="1020610" y="1108773"/>
                  </a:lnTo>
                  <a:lnTo>
                    <a:pt x="993876" y="1148740"/>
                  </a:lnTo>
                  <a:lnTo>
                    <a:pt x="967371" y="1189545"/>
                  </a:lnTo>
                  <a:lnTo>
                    <a:pt x="941095" y="1231138"/>
                  </a:lnTo>
                  <a:lnTo>
                    <a:pt x="915047" y="1273505"/>
                  </a:lnTo>
                  <a:lnTo>
                    <a:pt x="889228" y="1316634"/>
                  </a:lnTo>
                  <a:lnTo>
                    <a:pt x="863676" y="1360474"/>
                  </a:lnTo>
                  <a:lnTo>
                    <a:pt x="838352" y="1405013"/>
                  </a:lnTo>
                  <a:lnTo>
                    <a:pt x="813308" y="1450225"/>
                  </a:lnTo>
                  <a:lnTo>
                    <a:pt x="788517" y="1496085"/>
                  </a:lnTo>
                  <a:lnTo>
                    <a:pt x="763993" y="1542580"/>
                  </a:lnTo>
                  <a:lnTo>
                    <a:pt x="739736" y="1589671"/>
                  </a:lnTo>
                  <a:lnTo>
                    <a:pt x="715772" y="1637334"/>
                  </a:lnTo>
                  <a:lnTo>
                    <a:pt x="692086" y="1685556"/>
                  </a:lnTo>
                  <a:lnTo>
                    <a:pt x="668705" y="1734299"/>
                  </a:lnTo>
                  <a:lnTo>
                    <a:pt x="645604" y="1783549"/>
                  </a:lnTo>
                  <a:lnTo>
                    <a:pt x="622820" y="1833270"/>
                  </a:lnTo>
                  <a:lnTo>
                    <a:pt x="600341" y="1883448"/>
                  </a:lnTo>
                  <a:lnTo>
                    <a:pt x="556336" y="1985073"/>
                  </a:lnTo>
                  <a:lnTo>
                    <a:pt x="513651" y="2088210"/>
                  </a:lnTo>
                  <a:lnTo>
                    <a:pt x="472313" y="2192680"/>
                  </a:lnTo>
                  <a:lnTo>
                    <a:pt x="432371" y="2298268"/>
                  </a:lnTo>
                  <a:lnTo>
                    <a:pt x="393890" y="2404783"/>
                  </a:lnTo>
                  <a:lnTo>
                    <a:pt x="356895" y="2512047"/>
                  </a:lnTo>
                  <a:lnTo>
                    <a:pt x="321449" y="2619832"/>
                  </a:lnTo>
                  <a:lnTo>
                    <a:pt x="287591" y="2727972"/>
                  </a:lnTo>
                  <a:lnTo>
                    <a:pt x="255358" y="2836240"/>
                  </a:lnTo>
                  <a:lnTo>
                    <a:pt x="224815" y="2944469"/>
                  </a:lnTo>
                  <a:lnTo>
                    <a:pt x="196011" y="3052445"/>
                  </a:lnTo>
                  <a:lnTo>
                    <a:pt x="168973" y="3159976"/>
                  </a:lnTo>
                  <a:lnTo>
                    <a:pt x="143764" y="3266871"/>
                  </a:lnTo>
                  <a:lnTo>
                    <a:pt x="120408" y="3372929"/>
                  </a:lnTo>
                  <a:lnTo>
                    <a:pt x="98983" y="3477945"/>
                  </a:lnTo>
                  <a:lnTo>
                    <a:pt x="79527" y="3581730"/>
                  </a:lnTo>
                  <a:lnTo>
                    <a:pt x="62064" y="3684092"/>
                  </a:lnTo>
                  <a:lnTo>
                    <a:pt x="46672" y="3784841"/>
                  </a:lnTo>
                  <a:lnTo>
                    <a:pt x="33375" y="3883761"/>
                  </a:lnTo>
                  <a:lnTo>
                    <a:pt x="22225" y="3980662"/>
                  </a:lnTo>
                  <a:lnTo>
                    <a:pt x="17475" y="4028300"/>
                  </a:lnTo>
                  <a:lnTo>
                    <a:pt x="13271" y="4075353"/>
                  </a:lnTo>
                  <a:lnTo>
                    <a:pt x="9639" y="4121810"/>
                  </a:lnTo>
                  <a:lnTo>
                    <a:pt x="6565" y="4167644"/>
                  </a:lnTo>
                  <a:lnTo>
                    <a:pt x="4064" y="4212818"/>
                  </a:lnTo>
                  <a:lnTo>
                    <a:pt x="2146" y="4257319"/>
                  </a:lnTo>
                  <a:lnTo>
                    <a:pt x="812" y="4301121"/>
                  </a:lnTo>
                  <a:lnTo>
                    <a:pt x="63" y="4344200"/>
                  </a:lnTo>
                  <a:lnTo>
                    <a:pt x="0" y="4361650"/>
                  </a:lnTo>
                  <a:lnTo>
                    <a:pt x="1681099" y="4361650"/>
                  </a:lnTo>
                  <a:lnTo>
                    <a:pt x="4230662" y="4361650"/>
                  </a:lnTo>
                  <a:lnTo>
                    <a:pt x="4230662" y="1578152"/>
                  </a:lnTo>
                  <a:lnTo>
                    <a:pt x="4230662" y="193878"/>
                  </a:lnTo>
                  <a:close/>
                </a:path>
              </a:pathLst>
            </a:custGeom>
            <a:solidFill>
              <a:srgbClr val="FFE3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4"/>
            <p:cNvSpPr/>
            <p:nvPr/>
          </p:nvSpPr>
          <p:spPr>
            <a:xfrm>
              <a:off x="16736136" y="4381987"/>
              <a:ext cx="1551940" cy="4054475"/>
            </a:xfrm>
            <a:custGeom>
              <a:avLst/>
              <a:gdLst/>
              <a:ahLst/>
              <a:cxnLst/>
              <a:rect l="l" t="t" r="r" b="b"/>
              <a:pathLst>
                <a:path w="1551940" h="4054475">
                  <a:moveTo>
                    <a:pt x="1551862" y="3967671"/>
                  </a:moveTo>
                  <a:lnTo>
                    <a:pt x="1551862" y="4021831"/>
                  </a:lnTo>
                  <a:lnTo>
                    <a:pt x="1313405" y="4050276"/>
                  </a:lnTo>
                  <a:lnTo>
                    <a:pt x="1097089" y="4054413"/>
                  </a:lnTo>
                  <a:lnTo>
                    <a:pt x="1019773" y="4049847"/>
                  </a:lnTo>
                  <a:lnTo>
                    <a:pt x="957949" y="4043547"/>
                  </a:lnTo>
                  <a:lnTo>
                    <a:pt x="894380" y="4032905"/>
                  </a:lnTo>
                  <a:lnTo>
                    <a:pt x="829549" y="4017801"/>
                  </a:lnTo>
                  <a:lnTo>
                    <a:pt x="763941" y="3998112"/>
                  </a:lnTo>
                  <a:lnTo>
                    <a:pt x="762243" y="3997514"/>
                  </a:lnTo>
                  <a:lnTo>
                    <a:pt x="1125735" y="3997514"/>
                  </a:lnTo>
                  <a:lnTo>
                    <a:pt x="1335645" y="3993445"/>
                  </a:lnTo>
                  <a:lnTo>
                    <a:pt x="1551862" y="3967671"/>
                  </a:lnTo>
                  <a:close/>
                </a:path>
                <a:path w="1551940" h="4054475">
                  <a:moveTo>
                    <a:pt x="1551862" y="0"/>
                  </a:moveTo>
                  <a:lnTo>
                    <a:pt x="1551862" y="56559"/>
                  </a:lnTo>
                  <a:lnTo>
                    <a:pt x="1541127" y="61355"/>
                  </a:lnTo>
                  <a:lnTo>
                    <a:pt x="1491647" y="84329"/>
                  </a:lnTo>
                  <a:lnTo>
                    <a:pt x="1447482" y="105874"/>
                  </a:lnTo>
                  <a:lnTo>
                    <a:pt x="1404199" y="128300"/>
                  </a:lnTo>
                  <a:lnTo>
                    <a:pt x="1361788" y="151594"/>
                  </a:lnTo>
                  <a:lnTo>
                    <a:pt x="1320241" y="175745"/>
                  </a:lnTo>
                  <a:lnTo>
                    <a:pt x="1279547" y="200739"/>
                  </a:lnTo>
                  <a:lnTo>
                    <a:pt x="1239698" y="226565"/>
                  </a:lnTo>
                  <a:lnTo>
                    <a:pt x="1200684" y="253209"/>
                  </a:lnTo>
                  <a:lnTo>
                    <a:pt x="1162496" y="280659"/>
                  </a:lnTo>
                  <a:lnTo>
                    <a:pt x="1125125" y="308903"/>
                  </a:lnTo>
                  <a:lnTo>
                    <a:pt x="1088562" y="337928"/>
                  </a:lnTo>
                  <a:lnTo>
                    <a:pt x="1052796" y="367721"/>
                  </a:lnTo>
                  <a:lnTo>
                    <a:pt x="1017820" y="398271"/>
                  </a:lnTo>
                  <a:lnTo>
                    <a:pt x="983623" y="429563"/>
                  </a:lnTo>
                  <a:lnTo>
                    <a:pt x="950196" y="461587"/>
                  </a:lnTo>
                  <a:lnTo>
                    <a:pt x="917530" y="494329"/>
                  </a:lnTo>
                  <a:lnTo>
                    <a:pt x="885616" y="527777"/>
                  </a:lnTo>
                  <a:lnTo>
                    <a:pt x="854445" y="561918"/>
                  </a:lnTo>
                  <a:lnTo>
                    <a:pt x="824006" y="596740"/>
                  </a:lnTo>
                  <a:lnTo>
                    <a:pt x="794292" y="632230"/>
                  </a:lnTo>
                  <a:lnTo>
                    <a:pt x="765292" y="668376"/>
                  </a:lnTo>
                  <a:lnTo>
                    <a:pt x="736997" y="705165"/>
                  </a:lnTo>
                  <a:lnTo>
                    <a:pt x="709398" y="742584"/>
                  </a:lnTo>
                  <a:lnTo>
                    <a:pt x="682486" y="780622"/>
                  </a:lnTo>
                  <a:lnTo>
                    <a:pt x="656252" y="819265"/>
                  </a:lnTo>
                  <a:lnTo>
                    <a:pt x="630685" y="858501"/>
                  </a:lnTo>
                  <a:lnTo>
                    <a:pt x="605778" y="898318"/>
                  </a:lnTo>
                  <a:lnTo>
                    <a:pt x="581520" y="938703"/>
                  </a:lnTo>
                  <a:lnTo>
                    <a:pt x="557902" y="979643"/>
                  </a:lnTo>
                  <a:lnTo>
                    <a:pt x="534915" y="1021126"/>
                  </a:lnTo>
                  <a:lnTo>
                    <a:pt x="512550" y="1063139"/>
                  </a:lnTo>
                  <a:lnTo>
                    <a:pt x="490797" y="1105671"/>
                  </a:lnTo>
                  <a:lnTo>
                    <a:pt x="469648" y="1148707"/>
                  </a:lnTo>
                  <a:lnTo>
                    <a:pt x="449092" y="1192236"/>
                  </a:lnTo>
                  <a:lnTo>
                    <a:pt x="429121" y="1236246"/>
                  </a:lnTo>
                  <a:lnTo>
                    <a:pt x="409725" y="1280723"/>
                  </a:lnTo>
                  <a:lnTo>
                    <a:pt x="390895" y="1325655"/>
                  </a:lnTo>
                  <a:lnTo>
                    <a:pt x="372621" y="1371030"/>
                  </a:lnTo>
                  <a:lnTo>
                    <a:pt x="354895" y="1416835"/>
                  </a:lnTo>
                  <a:lnTo>
                    <a:pt x="337708" y="1463057"/>
                  </a:lnTo>
                  <a:lnTo>
                    <a:pt x="321049" y="1509685"/>
                  </a:lnTo>
                  <a:lnTo>
                    <a:pt x="304909" y="1556705"/>
                  </a:lnTo>
                  <a:lnTo>
                    <a:pt x="289280" y="1604105"/>
                  </a:lnTo>
                  <a:lnTo>
                    <a:pt x="274152" y="1651872"/>
                  </a:lnTo>
                  <a:lnTo>
                    <a:pt x="259515" y="1699995"/>
                  </a:lnTo>
                  <a:lnTo>
                    <a:pt x="245361" y="1748459"/>
                  </a:lnTo>
                  <a:lnTo>
                    <a:pt x="231680" y="1797254"/>
                  </a:lnTo>
                  <a:lnTo>
                    <a:pt x="218462" y="1846365"/>
                  </a:lnTo>
                  <a:lnTo>
                    <a:pt x="205700" y="1895782"/>
                  </a:lnTo>
                  <a:lnTo>
                    <a:pt x="193382" y="1945491"/>
                  </a:lnTo>
                  <a:lnTo>
                    <a:pt x="181500" y="1995479"/>
                  </a:lnTo>
                  <a:lnTo>
                    <a:pt x="170045" y="2045734"/>
                  </a:lnTo>
                  <a:lnTo>
                    <a:pt x="159008" y="2096245"/>
                  </a:lnTo>
                  <a:lnTo>
                    <a:pt x="148378" y="2146997"/>
                  </a:lnTo>
                  <a:lnTo>
                    <a:pt x="138148" y="2197979"/>
                  </a:lnTo>
                  <a:lnTo>
                    <a:pt x="128306" y="2249177"/>
                  </a:lnTo>
                  <a:lnTo>
                    <a:pt x="118845" y="2300581"/>
                  </a:lnTo>
                  <a:lnTo>
                    <a:pt x="109755" y="2352176"/>
                  </a:lnTo>
                  <a:lnTo>
                    <a:pt x="101027" y="2403950"/>
                  </a:lnTo>
                  <a:lnTo>
                    <a:pt x="92651" y="2455892"/>
                  </a:lnTo>
                  <a:lnTo>
                    <a:pt x="84618" y="2507988"/>
                  </a:lnTo>
                  <a:lnTo>
                    <a:pt x="75334" y="2576556"/>
                  </a:lnTo>
                  <a:lnTo>
                    <a:pt x="68410" y="2643269"/>
                  </a:lnTo>
                  <a:lnTo>
                    <a:pt x="63779" y="2708143"/>
                  </a:lnTo>
                  <a:lnTo>
                    <a:pt x="61373" y="2771196"/>
                  </a:lnTo>
                  <a:lnTo>
                    <a:pt x="61127" y="2832444"/>
                  </a:lnTo>
                  <a:lnTo>
                    <a:pt x="62971" y="2891903"/>
                  </a:lnTo>
                  <a:lnTo>
                    <a:pt x="66840" y="2949590"/>
                  </a:lnTo>
                  <a:lnTo>
                    <a:pt x="72666" y="3005522"/>
                  </a:lnTo>
                  <a:lnTo>
                    <a:pt x="80382" y="3059715"/>
                  </a:lnTo>
                  <a:lnTo>
                    <a:pt x="89921" y="3112187"/>
                  </a:lnTo>
                  <a:lnTo>
                    <a:pt x="101216" y="3162953"/>
                  </a:lnTo>
                  <a:lnTo>
                    <a:pt x="114199" y="3212030"/>
                  </a:lnTo>
                  <a:lnTo>
                    <a:pt x="128804" y="3259436"/>
                  </a:lnTo>
                  <a:lnTo>
                    <a:pt x="144964" y="3305186"/>
                  </a:lnTo>
                  <a:lnTo>
                    <a:pt x="162611" y="3349297"/>
                  </a:lnTo>
                  <a:lnTo>
                    <a:pt x="181678" y="3391786"/>
                  </a:lnTo>
                  <a:lnTo>
                    <a:pt x="202098" y="3432669"/>
                  </a:lnTo>
                  <a:lnTo>
                    <a:pt x="223804" y="3471964"/>
                  </a:lnTo>
                  <a:lnTo>
                    <a:pt x="246730" y="3509687"/>
                  </a:lnTo>
                  <a:lnTo>
                    <a:pt x="270806" y="3545853"/>
                  </a:lnTo>
                  <a:lnTo>
                    <a:pt x="295968" y="3580481"/>
                  </a:lnTo>
                  <a:lnTo>
                    <a:pt x="322147" y="3613587"/>
                  </a:lnTo>
                  <a:lnTo>
                    <a:pt x="349276" y="3645187"/>
                  </a:lnTo>
                  <a:lnTo>
                    <a:pt x="377289" y="3675298"/>
                  </a:lnTo>
                  <a:lnTo>
                    <a:pt x="406117" y="3703936"/>
                  </a:lnTo>
                  <a:lnTo>
                    <a:pt x="435695" y="3731119"/>
                  </a:lnTo>
                  <a:lnTo>
                    <a:pt x="465955" y="3756863"/>
                  </a:lnTo>
                  <a:lnTo>
                    <a:pt x="496829" y="3781184"/>
                  </a:lnTo>
                  <a:lnTo>
                    <a:pt x="528251" y="3804099"/>
                  </a:lnTo>
                  <a:lnTo>
                    <a:pt x="560154" y="3825625"/>
                  </a:lnTo>
                  <a:lnTo>
                    <a:pt x="625132" y="3864576"/>
                  </a:lnTo>
                  <a:lnTo>
                    <a:pt x="691227" y="3898170"/>
                  </a:lnTo>
                  <a:lnTo>
                    <a:pt x="757902" y="3926539"/>
                  </a:lnTo>
                  <a:lnTo>
                    <a:pt x="824619" y="3949818"/>
                  </a:lnTo>
                  <a:lnTo>
                    <a:pt x="890843" y="3968139"/>
                  </a:lnTo>
                  <a:lnTo>
                    <a:pt x="956035" y="3981634"/>
                  </a:lnTo>
                  <a:lnTo>
                    <a:pt x="1019659" y="3990439"/>
                  </a:lnTo>
                  <a:lnTo>
                    <a:pt x="1125735" y="3997514"/>
                  </a:lnTo>
                  <a:lnTo>
                    <a:pt x="762243" y="3997514"/>
                  </a:lnTo>
                  <a:lnTo>
                    <a:pt x="698043" y="3973718"/>
                  </a:lnTo>
                  <a:lnTo>
                    <a:pt x="632338" y="3944497"/>
                  </a:lnTo>
                  <a:lnTo>
                    <a:pt x="567313" y="3910329"/>
                  </a:lnTo>
                  <a:lnTo>
                    <a:pt x="503452" y="3871091"/>
                  </a:lnTo>
                  <a:lnTo>
                    <a:pt x="441241" y="3826664"/>
                  </a:lnTo>
                  <a:lnTo>
                    <a:pt x="410906" y="3802466"/>
                  </a:lnTo>
                  <a:lnTo>
                    <a:pt x="381165" y="3776925"/>
                  </a:lnTo>
                  <a:lnTo>
                    <a:pt x="352080" y="3750026"/>
                  </a:lnTo>
                  <a:lnTo>
                    <a:pt x="323709" y="3721753"/>
                  </a:lnTo>
                  <a:lnTo>
                    <a:pt x="296116" y="3692092"/>
                  </a:lnTo>
                  <a:lnTo>
                    <a:pt x="269359" y="3661028"/>
                  </a:lnTo>
                  <a:lnTo>
                    <a:pt x="243500" y="3628545"/>
                  </a:lnTo>
                  <a:lnTo>
                    <a:pt x="218599" y="3594628"/>
                  </a:lnTo>
                  <a:lnTo>
                    <a:pt x="194717" y="3559262"/>
                  </a:lnTo>
                  <a:lnTo>
                    <a:pt x="171914" y="3522432"/>
                  </a:lnTo>
                  <a:lnTo>
                    <a:pt x="150252" y="3484122"/>
                  </a:lnTo>
                  <a:lnTo>
                    <a:pt x="129791" y="3444318"/>
                  </a:lnTo>
                  <a:lnTo>
                    <a:pt x="110591" y="3403005"/>
                  </a:lnTo>
                  <a:lnTo>
                    <a:pt x="92713" y="3360166"/>
                  </a:lnTo>
                  <a:lnTo>
                    <a:pt x="76219" y="3315788"/>
                  </a:lnTo>
                  <a:lnTo>
                    <a:pt x="61167" y="3269855"/>
                  </a:lnTo>
                  <a:lnTo>
                    <a:pt x="47620" y="3222351"/>
                  </a:lnTo>
                  <a:lnTo>
                    <a:pt x="35638" y="3173262"/>
                  </a:lnTo>
                  <a:lnTo>
                    <a:pt x="25281" y="3122573"/>
                  </a:lnTo>
                  <a:lnTo>
                    <a:pt x="16610" y="3070268"/>
                  </a:lnTo>
                  <a:lnTo>
                    <a:pt x="9685" y="3016332"/>
                  </a:lnTo>
                  <a:lnTo>
                    <a:pt x="4569" y="2960750"/>
                  </a:lnTo>
                  <a:lnTo>
                    <a:pt x="1320" y="2903507"/>
                  </a:lnTo>
                  <a:lnTo>
                    <a:pt x="0" y="2844587"/>
                  </a:lnTo>
                  <a:lnTo>
                    <a:pt x="669" y="2783977"/>
                  </a:lnTo>
                  <a:lnTo>
                    <a:pt x="3388" y="2721660"/>
                  </a:lnTo>
                  <a:lnTo>
                    <a:pt x="8217" y="2657621"/>
                  </a:lnTo>
                  <a:lnTo>
                    <a:pt x="15218" y="2591845"/>
                  </a:lnTo>
                  <a:lnTo>
                    <a:pt x="24451" y="2524317"/>
                  </a:lnTo>
                  <a:lnTo>
                    <a:pt x="32474" y="2472529"/>
                  </a:lnTo>
                  <a:lnTo>
                    <a:pt x="40825" y="2420890"/>
                  </a:lnTo>
                  <a:lnTo>
                    <a:pt x="49515" y="2369410"/>
                  </a:lnTo>
                  <a:lnTo>
                    <a:pt x="58551" y="2318103"/>
                  </a:lnTo>
                  <a:lnTo>
                    <a:pt x="67943" y="2266979"/>
                  </a:lnTo>
                  <a:lnTo>
                    <a:pt x="77699" y="2216050"/>
                  </a:lnTo>
                  <a:lnTo>
                    <a:pt x="87829" y="2165328"/>
                  </a:lnTo>
                  <a:lnTo>
                    <a:pt x="98340" y="2114825"/>
                  </a:lnTo>
                  <a:lnTo>
                    <a:pt x="109241" y="2064551"/>
                  </a:lnTo>
                  <a:lnTo>
                    <a:pt x="120541" y="2014519"/>
                  </a:lnTo>
                  <a:lnTo>
                    <a:pt x="132249" y="1964741"/>
                  </a:lnTo>
                  <a:lnTo>
                    <a:pt x="144374" y="1915228"/>
                  </a:lnTo>
                  <a:lnTo>
                    <a:pt x="156924" y="1865992"/>
                  </a:lnTo>
                  <a:lnTo>
                    <a:pt x="169908" y="1817044"/>
                  </a:lnTo>
                  <a:lnTo>
                    <a:pt x="183335" y="1768396"/>
                  </a:lnTo>
                  <a:lnTo>
                    <a:pt x="197214" y="1720060"/>
                  </a:lnTo>
                  <a:lnTo>
                    <a:pt x="211552" y="1672048"/>
                  </a:lnTo>
                  <a:lnTo>
                    <a:pt x="226359" y="1624370"/>
                  </a:lnTo>
                  <a:lnTo>
                    <a:pt x="241644" y="1577040"/>
                  </a:lnTo>
                  <a:lnTo>
                    <a:pt x="257416" y="1530067"/>
                  </a:lnTo>
                  <a:lnTo>
                    <a:pt x="273682" y="1483465"/>
                  </a:lnTo>
                  <a:lnTo>
                    <a:pt x="290452" y="1437245"/>
                  </a:lnTo>
                  <a:lnTo>
                    <a:pt x="307735" y="1391418"/>
                  </a:lnTo>
                  <a:lnTo>
                    <a:pt x="325538" y="1345996"/>
                  </a:lnTo>
                  <a:lnTo>
                    <a:pt x="343872" y="1300991"/>
                  </a:lnTo>
                  <a:lnTo>
                    <a:pt x="362744" y="1256414"/>
                  </a:lnTo>
                  <a:lnTo>
                    <a:pt x="382164" y="1212277"/>
                  </a:lnTo>
                  <a:lnTo>
                    <a:pt x="402140" y="1168592"/>
                  </a:lnTo>
                  <a:lnTo>
                    <a:pt x="422681" y="1125370"/>
                  </a:lnTo>
                  <a:lnTo>
                    <a:pt x="443795" y="1082623"/>
                  </a:lnTo>
                  <a:lnTo>
                    <a:pt x="465491" y="1040364"/>
                  </a:lnTo>
                  <a:lnTo>
                    <a:pt x="487779" y="998602"/>
                  </a:lnTo>
                  <a:lnTo>
                    <a:pt x="510666" y="957350"/>
                  </a:lnTo>
                  <a:lnTo>
                    <a:pt x="534161" y="916620"/>
                  </a:lnTo>
                  <a:lnTo>
                    <a:pt x="558274" y="876424"/>
                  </a:lnTo>
                  <a:lnTo>
                    <a:pt x="583012" y="836772"/>
                  </a:lnTo>
                  <a:lnTo>
                    <a:pt x="608386" y="797678"/>
                  </a:lnTo>
                  <a:lnTo>
                    <a:pt x="634402" y="759151"/>
                  </a:lnTo>
                  <a:lnTo>
                    <a:pt x="661070" y="721205"/>
                  </a:lnTo>
                  <a:lnTo>
                    <a:pt x="688399" y="683850"/>
                  </a:lnTo>
                  <a:lnTo>
                    <a:pt x="716398" y="647098"/>
                  </a:lnTo>
                  <a:lnTo>
                    <a:pt x="745075" y="610962"/>
                  </a:lnTo>
                  <a:lnTo>
                    <a:pt x="774439" y="575452"/>
                  </a:lnTo>
                  <a:lnTo>
                    <a:pt x="804498" y="540581"/>
                  </a:lnTo>
                  <a:lnTo>
                    <a:pt x="835261" y="506359"/>
                  </a:lnTo>
                  <a:lnTo>
                    <a:pt x="866738" y="472799"/>
                  </a:lnTo>
                  <a:lnTo>
                    <a:pt x="898937" y="439913"/>
                  </a:lnTo>
                  <a:lnTo>
                    <a:pt x="931866" y="407711"/>
                  </a:lnTo>
                  <a:lnTo>
                    <a:pt x="965534" y="376206"/>
                  </a:lnTo>
                  <a:lnTo>
                    <a:pt x="999950" y="345409"/>
                  </a:lnTo>
                  <a:lnTo>
                    <a:pt x="1035123" y="315333"/>
                  </a:lnTo>
                  <a:lnTo>
                    <a:pt x="1071061" y="285987"/>
                  </a:lnTo>
                  <a:lnTo>
                    <a:pt x="1107773" y="257386"/>
                  </a:lnTo>
                  <a:lnTo>
                    <a:pt x="1145268" y="229539"/>
                  </a:lnTo>
                  <a:lnTo>
                    <a:pt x="1183555" y="202458"/>
                  </a:lnTo>
                  <a:lnTo>
                    <a:pt x="1222642" y="176156"/>
                  </a:lnTo>
                  <a:lnTo>
                    <a:pt x="1262538" y="150644"/>
                  </a:lnTo>
                  <a:lnTo>
                    <a:pt x="1303251" y="125934"/>
                  </a:lnTo>
                  <a:lnTo>
                    <a:pt x="1344791" y="102036"/>
                  </a:lnTo>
                  <a:lnTo>
                    <a:pt x="1387166" y="78964"/>
                  </a:lnTo>
                  <a:lnTo>
                    <a:pt x="1430385" y="56728"/>
                  </a:lnTo>
                  <a:lnTo>
                    <a:pt x="1474457" y="35341"/>
                  </a:lnTo>
                  <a:lnTo>
                    <a:pt x="1523643" y="12583"/>
                  </a:lnTo>
                  <a:lnTo>
                    <a:pt x="1551862" y="0"/>
                  </a:lnTo>
                  <a:close/>
                </a:path>
              </a:pathLst>
            </a:custGeom>
            <a:solidFill>
              <a:srgbClr val="9061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1012890" y="1051213"/>
            <a:ext cx="15569956" cy="1349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lang="id-ID" sz="2800" spc="-90" dirty="0" smtClean="0">
                <a:solidFill>
                  <a:srgbClr val="D4813D"/>
                </a:solidFill>
                <a:latin typeface="Trebuchet MS"/>
                <a:cs typeface="Trebuchet MS"/>
              </a:rPr>
              <a:t>Tema : </a:t>
            </a:r>
          </a:p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lang="id-ID" sz="2800" dirty="0" smtClean="0">
                <a:latin typeface="Berlin Sans FB" panose="020E0602020502020306" pitchFamily="34" charset="0"/>
              </a:rPr>
              <a:t>Persalinan </a:t>
            </a:r>
            <a:r>
              <a:rPr lang="id-ID" sz="2800" dirty="0">
                <a:latin typeface="Berlin Sans FB" panose="020E0602020502020306" pitchFamily="34" charset="0"/>
              </a:rPr>
              <a:t>(Terapi hangat Untuk Mengurangi Nyeri persalinan, Kenyamanan Dan Dukungan Sosial Ibu Dari Keluarga).</a:t>
            </a:r>
            <a:endParaRPr sz="2800" dirty="0">
              <a:latin typeface="Berlin Sans FB" panose="020E0602020502020306" pitchFamily="34" charset="0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371392" y="1233107"/>
            <a:ext cx="422909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i="1" spc="20" dirty="0">
                <a:solidFill>
                  <a:srgbClr val="FFFBF6"/>
                </a:solidFill>
                <a:latin typeface="Sitka Heading"/>
                <a:cs typeface="Sitka Heading"/>
              </a:rPr>
              <a:t>e</a:t>
            </a:r>
            <a:r>
              <a:rPr sz="4200" i="1" spc="50" dirty="0">
                <a:solidFill>
                  <a:srgbClr val="FFFBF6"/>
                </a:solidFill>
                <a:latin typeface="Sitka Heading"/>
                <a:cs typeface="Sitka Heading"/>
              </a:rPr>
              <a:t>f</a:t>
            </a:r>
            <a:endParaRPr sz="4200">
              <a:latin typeface="Sitka Heading"/>
              <a:cs typeface="Sitka Heading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602853"/>
              </p:ext>
            </p:extLst>
          </p:nvPr>
        </p:nvGraphicFramePr>
        <p:xfrm>
          <a:off x="1066801" y="2918460"/>
          <a:ext cx="16154400" cy="60350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1970191"/>
                <a:gridCol w="41842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Jasvir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Kaur, Poonam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Sheoran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Simarjeet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aur</a:t>
                      </a:r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dan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Jyoti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Sarin</a:t>
                      </a:r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id-ID" sz="24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Tahun </a:t>
                      </a:r>
                      <a:r>
                        <a:rPr lang="ar-SA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2020</a:t>
                      </a:r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Nama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tahun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Jurnal akademik - Journal of Caring Sciences </a:t>
                      </a:r>
                    </a:p>
                    <a:p>
                      <a:pPr rtl="0"/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edisi (1), volume 9.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Jurnal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edisi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volume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Effectiveness of  Warm Compression on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Lumbo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-Sacral Region in Terms of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Labour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Pain Intensity and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Labour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Outcomes among Nulliparous: an Interventional Study</a:t>
                      </a:r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Judul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Studi intervensi/Kuantitatif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Jenis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Metode Randomized Control Trial.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Pendekatan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Dilakukan pada 104 sample namun yang memenuhi syarat hanya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88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ibu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nulipara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kehamilan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aterm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tunggal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normal </a:t>
                      </a:r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dan dikelompokkan menjadi 2 kelompok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(44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setiap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kelompok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Variabel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Eksperimental dan kontrol.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Teknik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sampling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Kuesioner (termasuk karakteristik demografi) dan forum observasi.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Instrumen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latin typeface="Arial Narrow" panose="020B0606020202030204" pitchFamily="34" charset="0"/>
                        </a:rPr>
                        <a:t>Analisis Bivariat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Analisa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data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Uji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statistik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menggunakan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uji-t.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Uji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Statistik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954665" y="7978774"/>
            <a:ext cx="1333666" cy="2308389"/>
          </a:xfrm>
          <a:custGeom>
            <a:avLst/>
            <a:gdLst/>
            <a:ahLst/>
            <a:cxnLst/>
            <a:rect l="l" t="t" r="r" b="b"/>
            <a:pathLst>
              <a:path w="4231005" h="4361815">
                <a:moveTo>
                  <a:pt x="4230662" y="193890"/>
                </a:moveTo>
                <a:lnTo>
                  <a:pt x="4152481" y="168084"/>
                </a:lnTo>
                <a:lnTo>
                  <a:pt x="4102392" y="152349"/>
                </a:lnTo>
                <a:lnTo>
                  <a:pt x="4052773" y="137350"/>
                </a:lnTo>
                <a:lnTo>
                  <a:pt x="4003598" y="123113"/>
                </a:lnTo>
                <a:lnTo>
                  <a:pt x="3954856" y="109626"/>
                </a:lnTo>
                <a:lnTo>
                  <a:pt x="3906532" y="96901"/>
                </a:lnTo>
                <a:lnTo>
                  <a:pt x="3858590" y="84937"/>
                </a:lnTo>
                <a:lnTo>
                  <a:pt x="3811028" y="73748"/>
                </a:lnTo>
                <a:lnTo>
                  <a:pt x="3763822" y="63322"/>
                </a:lnTo>
                <a:lnTo>
                  <a:pt x="3716947" y="53682"/>
                </a:lnTo>
                <a:lnTo>
                  <a:pt x="3670389" y="44818"/>
                </a:lnTo>
                <a:lnTo>
                  <a:pt x="3624122" y="36741"/>
                </a:lnTo>
                <a:lnTo>
                  <a:pt x="3578148" y="29451"/>
                </a:lnTo>
                <a:lnTo>
                  <a:pt x="3532416" y="22948"/>
                </a:lnTo>
                <a:lnTo>
                  <a:pt x="3486937" y="17259"/>
                </a:lnTo>
                <a:lnTo>
                  <a:pt x="3441674" y="12357"/>
                </a:lnTo>
                <a:lnTo>
                  <a:pt x="3396615" y="8255"/>
                </a:lnTo>
                <a:lnTo>
                  <a:pt x="3351733" y="4978"/>
                </a:lnTo>
                <a:lnTo>
                  <a:pt x="3307016" y="2501"/>
                </a:lnTo>
                <a:lnTo>
                  <a:pt x="3262452" y="850"/>
                </a:lnTo>
                <a:lnTo>
                  <a:pt x="3218002" y="12"/>
                </a:lnTo>
                <a:lnTo>
                  <a:pt x="3173666" y="0"/>
                </a:lnTo>
                <a:lnTo>
                  <a:pt x="3129407" y="825"/>
                </a:lnTo>
                <a:lnTo>
                  <a:pt x="3085223" y="2476"/>
                </a:lnTo>
                <a:lnTo>
                  <a:pt x="3041091" y="4965"/>
                </a:lnTo>
                <a:lnTo>
                  <a:pt x="2996984" y="8305"/>
                </a:lnTo>
                <a:lnTo>
                  <a:pt x="2952889" y="12484"/>
                </a:lnTo>
                <a:lnTo>
                  <a:pt x="2908782" y="17500"/>
                </a:lnTo>
                <a:lnTo>
                  <a:pt x="2864650" y="23380"/>
                </a:lnTo>
                <a:lnTo>
                  <a:pt x="2820466" y="30124"/>
                </a:lnTo>
                <a:lnTo>
                  <a:pt x="2776232" y="37719"/>
                </a:lnTo>
                <a:lnTo>
                  <a:pt x="2731897" y="46189"/>
                </a:lnTo>
                <a:lnTo>
                  <a:pt x="2687472" y="55524"/>
                </a:lnTo>
                <a:lnTo>
                  <a:pt x="2642908" y="65735"/>
                </a:lnTo>
                <a:lnTo>
                  <a:pt x="2598216" y="76822"/>
                </a:lnTo>
                <a:lnTo>
                  <a:pt x="2553360" y="88785"/>
                </a:lnTo>
                <a:lnTo>
                  <a:pt x="2508313" y="101638"/>
                </a:lnTo>
                <a:lnTo>
                  <a:pt x="2463076" y="115392"/>
                </a:lnTo>
                <a:lnTo>
                  <a:pt x="2417622" y="130022"/>
                </a:lnTo>
                <a:lnTo>
                  <a:pt x="2371928" y="145567"/>
                </a:lnTo>
                <a:lnTo>
                  <a:pt x="2325979" y="162001"/>
                </a:lnTo>
                <a:lnTo>
                  <a:pt x="2279751" y="179349"/>
                </a:lnTo>
                <a:lnTo>
                  <a:pt x="2233231" y="197599"/>
                </a:lnTo>
                <a:lnTo>
                  <a:pt x="2186394" y="216776"/>
                </a:lnTo>
                <a:lnTo>
                  <a:pt x="2139226" y="236855"/>
                </a:lnTo>
                <a:lnTo>
                  <a:pt x="2091702" y="257873"/>
                </a:lnTo>
                <a:lnTo>
                  <a:pt x="2043811" y="279806"/>
                </a:lnTo>
                <a:lnTo>
                  <a:pt x="1995525" y="302679"/>
                </a:lnTo>
                <a:lnTo>
                  <a:pt x="1946833" y="326478"/>
                </a:lnTo>
                <a:lnTo>
                  <a:pt x="1897710" y="351218"/>
                </a:lnTo>
                <a:lnTo>
                  <a:pt x="1848142" y="376897"/>
                </a:lnTo>
                <a:lnTo>
                  <a:pt x="1798104" y="403529"/>
                </a:lnTo>
                <a:lnTo>
                  <a:pt x="1747583" y="431101"/>
                </a:lnTo>
                <a:lnTo>
                  <a:pt x="1696554" y="459638"/>
                </a:lnTo>
                <a:lnTo>
                  <a:pt x="1645005" y="489140"/>
                </a:lnTo>
                <a:lnTo>
                  <a:pt x="1592910" y="519595"/>
                </a:lnTo>
                <a:lnTo>
                  <a:pt x="1533118" y="557682"/>
                </a:lnTo>
                <a:lnTo>
                  <a:pt x="1473771" y="600925"/>
                </a:lnTo>
                <a:lnTo>
                  <a:pt x="1414919" y="649109"/>
                </a:lnTo>
                <a:lnTo>
                  <a:pt x="1385684" y="675005"/>
                </a:lnTo>
                <a:lnTo>
                  <a:pt x="1356601" y="702068"/>
                </a:lnTo>
                <a:lnTo>
                  <a:pt x="1327658" y="730275"/>
                </a:lnTo>
                <a:lnTo>
                  <a:pt x="1298867" y="759587"/>
                </a:lnTo>
                <a:lnTo>
                  <a:pt x="1270241" y="790003"/>
                </a:lnTo>
                <a:lnTo>
                  <a:pt x="1241767" y="821474"/>
                </a:lnTo>
                <a:lnTo>
                  <a:pt x="1213472" y="853998"/>
                </a:lnTo>
                <a:lnTo>
                  <a:pt x="1185341" y="887539"/>
                </a:lnTo>
                <a:lnTo>
                  <a:pt x="1157401" y="922070"/>
                </a:lnTo>
                <a:lnTo>
                  <a:pt x="1129652" y="957567"/>
                </a:lnTo>
                <a:lnTo>
                  <a:pt x="1102080" y="994016"/>
                </a:lnTo>
                <a:lnTo>
                  <a:pt x="1074724" y="1031379"/>
                </a:lnTo>
                <a:lnTo>
                  <a:pt x="1047559" y="1069644"/>
                </a:lnTo>
                <a:lnTo>
                  <a:pt x="1020610" y="1108773"/>
                </a:lnTo>
                <a:lnTo>
                  <a:pt x="993876" y="1148753"/>
                </a:lnTo>
                <a:lnTo>
                  <a:pt x="967371" y="1189545"/>
                </a:lnTo>
                <a:lnTo>
                  <a:pt x="941095" y="1231150"/>
                </a:lnTo>
                <a:lnTo>
                  <a:pt x="915047" y="1273517"/>
                </a:lnTo>
                <a:lnTo>
                  <a:pt x="889228" y="1316634"/>
                </a:lnTo>
                <a:lnTo>
                  <a:pt x="863676" y="1360474"/>
                </a:lnTo>
                <a:lnTo>
                  <a:pt x="838352" y="1405013"/>
                </a:lnTo>
                <a:lnTo>
                  <a:pt x="813308" y="1450225"/>
                </a:lnTo>
                <a:lnTo>
                  <a:pt x="788517" y="1496085"/>
                </a:lnTo>
                <a:lnTo>
                  <a:pt x="763993" y="1542580"/>
                </a:lnTo>
                <a:lnTo>
                  <a:pt x="739736" y="1589671"/>
                </a:lnTo>
                <a:lnTo>
                  <a:pt x="715772" y="1637334"/>
                </a:lnTo>
                <a:lnTo>
                  <a:pt x="692086" y="1685556"/>
                </a:lnTo>
                <a:lnTo>
                  <a:pt x="668705" y="1734299"/>
                </a:lnTo>
                <a:lnTo>
                  <a:pt x="645604" y="1783549"/>
                </a:lnTo>
                <a:lnTo>
                  <a:pt x="622820" y="1833270"/>
                </a:lnTo>
                <a:lnTo>
                  <a:pt x="600341" y="1883460"/>
                </a:lnTo>
                <a:lnTo>
                  <a:pt x="556336" y="1985073"/>
                </a:lnTo>
                <a:lnTo>
                  <a:pt x="513651" y="2088222"/>
                </a:lnTo>
                <a:lnTo>
                  <a:pt x="472313" y="2192680"/>
                </a:lnTo>
                <a:lnTo>
                  <a:pt x="432371" y="2298268"/>
                </a:lnTo>
                <a:lnTo>
                  <a:pt x="393890" y="2404795"/>
                </a:lnTo>
                <a:lnTo>
                  <a:pt x="356895" y="2512047"/>
                </a:lnTo>
                <a:lnTo>
                  <a:pt x="321449" y="2619832"/>
                </a:lnTo>
                <a:lnTo>
                  <a:pt x="287591" y="2727972"/>
                </a:lnTo>
                <a:lnTo>
                  <a:pt x="255358" y="2836253"/>
                </a:lnTo>
                <a:lnTo>
                  <a:pt x="224815" y="2944469"/>
                </a:lnTo>
                <a:lnTo>
                  <a:pt x="196011" y="3052445"/>
                </a:lnTo>
                <a:lnTo>
                  <a:pt x="168973" y="3159988"/>
                </a:lnTo>
                <a:lnTo>
                  <a:pt x="143764" y="3266871"/>
                </a:lnTo>
                <a:lnTo>
                  <a:pt x="120408" y="3372929"/>
                </a:lnTo>
                <a:lnTo>
                  <a:pt x="98983" y="3477945"/>
                </a:lnTo>
                <a:lnTo>
                  <a:pt x="79527" y="3581743"/>
                </a:lnTo>
                <a:lnTo>
                  <a:pt x="62064" y="3684105"/>
                </a:lnTo>
                <a:lnTo>
                  <a:pt x="46672" y="3784841"/>
                </a:lnTo>
                <a:lnTo>
                  <a:pt x="33375" y="3883761"/>
                </a:lnTo>
                <a:lnTo>
                  <a:pt x="22225" y="3980662"/>
                </a:lnTo>
                <a:lnTo>
                  <a:pt x="17475" y="4028300"/>
                </a:lnTo>
                <a:lnTo>
                  <a:pt x="13271" y="4075353"/>
                </a:lnTo>
                <a:lnTo>
                  <a:pt x="9639" y="4121810"/>
                </a:lnTo>
                <a:lnTo>
                  <a:pt x="6565" y="4167644"/>
                </a:lnTo>
                <a:lnTo>
                  <a:pt x="4064" y="4212818"/>
                </a:lnTo>
                <a:lnTo>
                  <a:pt x="2146" y="4257319"/>
                </a:lnTo>
                <a:lnTo>
                  <a:pt x="812" y="4301121"/>
                </a:lnTo>
                <a:lnTo>
                  <a:pt x="63" y="4344200"/>
                </a:lnTo>
                <a:lnTo>
                  <a:pt x="0" y="4361650"/>
                </a:lnTo>
                <a:lnTo>
                  <a:pt x="1681099" y="4361650"/>
                </a:lnTo>
                <a:lnTo>
                  <a:pt x="4230662" y="4361650"/>
                </a:lnTo>
                <a:lnTo>
                  <a:pt x="4230662" y="1578152"/>
                </a:lnTo>
                <a:lnTo>
                  <a:pt x="4230662" y="193890"/>
                </a:lnTo>
                <a:close/>
              </a:path>
            </a:pathLst>
          </a:custGeom>
          <a:solidFill>
            <a:srgbClr val="FFE3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66800" y="1135688"/>
            <a:ext cx="14090015" cy="764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lang="id-ID" sz="2400" spc="-90" dirty="0" smtClean="0">
                <a:solidFill>
                  <a:srgbClr val="D4813D"/>
                </a:solidFill>
                <a:latin typeface="Trebuchet MS"/>
                <a:cs typeface="Trebuchet MS"/>
              </a:rPr>
              <a:t>Tema : </a:t>
            </a:r>
          </a:p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lang="id-ID" sz="2400" dirty="0" smtClean="0">
                <a:latin typeface="Berlin Sans FB" panose="020E0602020502020306" pitchFamily="34" charset="0"/>
              </a:rPr>
              <a:t>Anak dan Remaja</a:t>
            </a:r>
            <a:r>
              <a:rPr lang="id-ID" sz="2400" dirty="0" smtClean="0">
                <a:latin typeface="Berlin Sans FB" panose="020E0602020502020306" pitchFamily="34" charset="0"/>
              </a:rPr>
              <a:t> (</a:t>
            </a:r>
            <a:r>
              <a:rPr lang="en-US" sz="2400" dirty="0" err="1">
                <a:latin typeface="Berlin Sans FB" panose="020E0602020502020306" pitchFamily="34" charset="0"/>
              </a:rPr>
              <a:t>Kesehatan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Reproduksi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Untuk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prakonsepsi</a:t>
            </a:r>
            <a:r>
              <a:rPr lang="en-US" sz="2400" dirty="0">
                <a:latin typeface="Berlin Sans FB" panose="020E0602020502020306" pitchFamily="34" charset="0"/>
              </a:rPr>
              <a:t>  </a:t>
            </a:r>
            <a:r>
              <a:rPr lang="en-US" sz="2400" dirty="0" err="1">
                <a:latin typeface="Berlin Sans FB" panose="020E0602020502020306" pitchFamily="34" charset="0"/>
              </a:rPr>
              <a:t>Pada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Remaja</a:t>
            </a:r>
            <a:r>
              <a:rPr lang="id-ID" sz="2400" dirty="0" smtClean="0">
                <a:latin typeface="Berlin Sans FB" panose="020E0602020502020306" pitchFamily="34" charset="0"/>
              </a:rPr>
              <a:t>).</a:t>
            </a:r>
            <a:endParaRPr lang="id-ID" sz="2400" dirty="0">
              <a:latin typeface="Berlin Sans FB" panose="020E0602020502020306" pitchFamily="34" charset="0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512030" y="6667500"/>
            <a:ext cx="775970" cy="2225675"/>
          </a:xfrm>
          <a:custGeom>
            <a:avLst/>
            <a:gdLst/>
            <a:ahLst/>
            <a:cxnLst/>
            <a:rect l="l" t="t" r="r" b="b"/>
            <a:pathLst>
              <a:path w="1551940" h="4054475">
                <a:moveTo>
                  <a:pt x="1551862" y="3967671"/>
                </a:moveTo>
                <a:lnTo>
                  <a:pt x="1551862" y="4021831"/>
                </a:lnTo>
                <a:lnTo>
                  <a:pt x="1313405" y="4050276"/>
                </a:lnTo>
                <a:lnTo>
                  <a:pt x="1097089" y="4054413"/>
                </a:lnTo>
                <a:lnTo>
                  <a:pt x="1019773" y="4049847"/>
                </a:lnTo>
                <a:lnTo>
                  <a:pt x="957949" y="4043547"/>
                </a:lnTo>
                <a:lnTo>
                  <a:pt x="894380" y="4032905"/>
                </a:lnTo>
                <a:lnTo>
                  <a:pt x="829549" y="4017801"/>
                </a:lnTo>
                <a:lnTo>
                  <a:pt x="763941" y="3998112"/>
                </a:lnTo>
                <a:lnTo>
                  <a:pt x="762243" y="3997514"/>
                </a:lnTo>
                <a:lnTo>
                  <a:pt x="1125735" y="3997514"/>
                </a:lnTo>
                <a:lnTo>
                  <a:pt x="1335645" y="3993445"/>
                </a:lnTo>
                <a:lnTo>
                  <a:pt x="1551862" y="3967671"/>
                </a:lnTo>
                <a:close/>
              </a:path>
              <a:path w="1551940" h="4054475">
                <a:moveTo>
                  <a:pt x="1551862" y="0"/>
                </a:moveTo>
                <a:lnTo>
                  <a:pt x="1551862" y="56559"/>
                </a:lnTo>
                <a:lnTo>
                  <a:pt x="1541127" y="61355"/>
                </a:lnTo>
                <a:lnTo>
                  <a:pt x="1491647" y="84329"/>
                </a:lnTo>
                <a:lnTo>
                  <a:pt x="1447482" y="105874"/>
                </a:lnTo>
                <a:lnTo>
                  <a:pt x="1404199" y="128300"/>
                </a:lnTo>
                <a:lnTo>
                  <a:pt x="1361788" y="151594"/>
                </a:lnTo>
                <a:lnTo>
                  <a:pt x="1320241" y="175745"/>
                </a:lnTo>
                <a:lnTo>
                  <a:pt x="1279547" y="200739"/>
                </a:lnTo>
                <a:lnTo>
                  <a:pt x="1239698" y="226565"/>
                </a:lnTo>
                <a:lnTo>
                  <a:pt x="1200684" y="253209"/>
                </a:lnTo>
                <a:lnTo>
                  <a:pt x="1162496" y="280659"/>
                </a:lnTo>
                <a:lnTo>
                  <a:pt x="1125125" y="308903"/>
                </a:lnTo>
                <a:lnTo>
                  <a:pt x="1088562" y="337928"/>
                </a:lnTo>
                <a:lnTo>
                  <a:pt x="1052796" y="367721"/>
                </a:lnTo>
                <a:lnTo>
                  <a:pt x="1017820" y="398271"/>
                </a:lnTo>
                <a:lnTo>
                  <a:pt x="983623" y="429563"/>
                </a:lnTo>
                <a:lnTo>
                  <a:pt x="950196" y="461587"/>
                </a:lnTo>
                <a:lnTo>
                  <a:pt x="917530" y="494329"/>
                </a:lnTo>
                <a:lnTo>
                  <a:pt x="885616" y="527777"/>
                </a:lnTo>
                <a:lnTo>
                  <a:pt x="854445" y="561918"/>
                </a:lnTo>
                <a:lnTo>
                  <a:pt x="824006" y="596740"/>
                </a:lnTo>
                <a:lnTo>
                  <a:pt x="794292" y="632230"/>
                </a:lnTo>
                <a:lnTo>
                  <a:pt x="765292" y="668376"/>
                </a:lnTo>
                <a:lnTo>
                  <a:pt x="736997" y="705165"/>
                </a:lnTo>
                <a:lnTo>
                  <a:pt x="709398" y="742584"/>
                </a:lnTo>
                <a:lnTo>
                  <a:pt x="682486" y="780622"/>
                </a:lnTo>
                <a:lnTo>
                  <a:pt x="656252" y="819265"/>
                </a:lnTo>
                <a:lnTo>
                  <a:pt x="630685" y="858501"/>
                </a:lnTo>
                <a:lnTo>
                  <a:pt x="605778" y="898318"/>
                </a:lnTo>
                <a:lnTo>
                  <a:pt x="581520" y="938703"/>
                </a:lnTo>
                <a:lnTo>
                  <a:pt x="557902" y="979643"/>
                </a:lnTo>
                <a:lnTo>
                  <a:pt x="534915" y="1021126"/>
                </a:lnTo>
                <a:lnTo>
                  <a:pt x="512550" y="1063139"/>
                </a:lnTo>
                <a:lnTo>
                  <a:pt x="490797" y="1105671"/>
                </a:lnTo>
                <a:lnTo>
                  <a:pt x="469648" y="1148707"/>
                </a:lnTo>
                <a:lnTo>
                  <a:pt x="449092" y="1192236"/>
                </a:lnTo>
                <a:lnTo>
                  <a:pt x="429121" y="1236246"/>
                </a:lnTo>
                <a:lnTo>
                  <a:pt x="409725" y="1280723"/>
                </a:lnTo>
                <a:lnTo>
                  <a:pt x="390895" y="1325655"/>
                </a:lnTo>
                <a:lnTo>
                  <a:pt x="372621" y="1371030"/>
                </a:lnTo>
                <a:lnTo>
                  <a:pt x="354895" y="1416835"/>
                </a:lnTo>
                <a:lnTo>
                  <a:pt x="337708" y="1463057"/>
                </a:lnTo>
                <a:lnTo>
                  <a:pt x="321049" y="1509685"/>
                </a:lnTo>
                <a:lnTo>
                  <a:pt x="304909" y="1556705"/>
                </a:lnTo>
                <a:lnTo>
                  <a:pt x="289280" y="1604105"/>
                </a:lnTo>
                <a:lnTo>
                  <a:pt x="274152" y="1651872"/>
                </a:lnTo>
                <a:lnTo>
                  <a:pt x="259515" y="1699995"/>
                </a:lnTo>
                <a:lnTo>
                  <a:pt x="245361" y="1748459"/>
                </a:lnTo>
                <a:lnTo>
                  <a:pt x="231680" y="1797254"/>
                </a:lnTo>
                <a:lnTo>
                  <a:pt x="218462" y="1846365"/>
                </a:lnTo>
                <a:lnTo>
                  <a:pt x="205700" y="1895782"/>
                </a:lnTo>
                <a:lnTo>
                  <a:pt x="193382" y="1945491"/>
                </a:lnTo>
                <a:lnTo>
                  <a:pt x="181500" y="1995479"/>
                </a:lnTo>
                <a:lnTo>
                  <a:pt x="170045" y="2045734"/>
                </a:lnTo>
                <a:lnTo>
                  <a:pt x="159008" y="2096245"/>
                </a:lnTo>
                <a:lnTo>
                  <a:pt x="148378" y="2146997"/>
                </a:lnTo>
                <a:lnTo>
                  <a:pt x="138148" y="2197979"/>
                </a:lnTo>
                <a:lnTo>
                  <a:pt x="128306" y="2249177"/>
                </a:lnTo>
                <a:lnTo>
                  <a:pt x="118845" y="2300581"/>
                </a:lnTo>
                <a:lnTo>
                  <a:pt x="109755" y="2352176"/>
                </a:lnTo>
                <a:lnTo>
                  <a:pt x="101027" y="2403950"/>
                </a:lnTo>
                <a:lnTo>
                  <a:pt x="92651" y="2455892"/>
                </a:lnTo>
                <a:lnTo>
                  <a:pt x="84618" y="2507988"/>
                </a:lnTo>
                <a:lnTo>
                  <a:pt x="75334" y="2576556"/>
                </a:lnTo>
                <a:lnTo>
                  <a:pt x="68410" y="2643269"/>
                </a:lnTo>
                <a:lnTo>
                  <a:pt x="63779" y="2708143"/>
                </a:lnTo>
                <a:lnTo>
                  <a:pt x="61373" y="2771196"/>
                </a:lnTo>
                <a:lnTo>
                  <a:pt x="61127" y="2832444"/>
                </a:lnTo>
                <a:lnTo>
                  <a:pt x="62971" y="2891903"/>
                </a:lnTo>
                <a:lnTo>
                  <a:pt x="66840" y="2949590"/>
                </a:lnTo>
                <a:lnTo>
                  <a:pt x="72666" y="3005522"/>
                </a:lnTo>
                <a:lnTo>
                  <a:pt x="80382" y="3059715"/>
                </a:lnTo>
                <a:lnTo>
                  <a:pt x="89921" y="3112187"/>
                </a:lnTo>
                <a:lnTo>
                  <a:pt x="101216" y="3162953"/>
                </a:lnTo>
                <a:lnTo>
                  <a:pt x="114199" y="3212030"/>
                </a:lnTo>
                <a:lnTo>
                  <a:pt x="128804" y="3259436"/>
                </a:lnTo>
                <a:lnTo>
                  <a:pt x="144964" y="3305186"/>
                </a:lnTo>
                <a:lnTo>
                  <a:pt x="162611" y="3349297"/>
                </a:lnTo>
                <a:lnTo>
                  <a:pt x="181678" y="3391786"/>
                </a:lnTo>
                <a:lnTo>
                  <a:pt x="202098" y="3432669"/>
                </a:lnTo>
                <a:lnTo>
                  <a:pt x="223804" y="3471964"/>
                </a:lnTo>
                <a:lnTo>
                  <a:pt x="246730" y="3509687"/>
                </a:lnTo>
                <a:lnTo>
                  <a:pt x="270806" y="3545853"/>
                </a:lnTo>
                <a:lnTo>
                  <a:pt x="295968" y="3580481"/>
                </a:lnTo>
                <a:lnTo>
                  <a:pt x="322147" y="3613587"/>
                </a:lnTo>
                <a:lnTo>
                  <a:pt x="349276" y="3645187"/>
                </a:lnTo>
                <a:lnTo>
                  <a:pt x="377289" y="3675298"/>
                </a:lnTo>
                <a:lnTo>
                  <a:pt x="406117" y="3703936"/>
                </a:lnTo>
                <a:lnTo>
                  <a:pt x="435695" y="3731119"/>
                </a:lnTo>
                <a:lnTo>
                  <a:pt x="465955" y="3756863"/>
                </a:lnTo>
                <a:lnTo>
                  <a:pt x="496829" y="3781184"/>
                </a:lnTo>
                <a:lnTo>
                  <a:pt x="528251" y="3804099"/>
                </a:lnTo>
                <a:lnTo>
                  <a:pt x="560154" y="3825625"/>
                </a:lnTo>
                <a:lnTo>
                  <a:pt x="625132" y="3864576"/>
                </a:lnTo>
                <a:lnTo>
                  <a:pt x="691227" y="3898170"/>
                </a:lnTo>
                <a:lnTo>
                  <a:pt x="757902" y="3926539"/>
                </a:lnTo>
                <a:lnTo>
                  <a:pt x="824619" y="3949818"/>
                </a:lnTo>
                <a:lnTo>
                  <a:pt x="890843" y="3968139"/>
                </a:lnTo>
                <a:lnTo>
                  <a:pt x="956035" y="3981634"/>
                </a:lnTo>
                <a:lnTo>
                  <a:pt x="1019659" y="3990439"/>
                </a:lnTo>
                <a:lnTo>
                  <a:pt x="1125735" y="3997514"/>
                </a:lnTo>
                <a:lnTo>
                  <a:pt x="762243" y="3997514"/>
                </a:lnTo>
                <a:lnTo>
                  <a:pt x="698043" y="3973718"/>
                </a:lnTo>
                <a:lnTo>
                  <a:pt x="632338" y="3944497"/>
                </a:lnTo>
                <a:lnTo>
                  <a:pt x="567313" y="3910329"/>
                </a:lnTo>
                <a:lnTo>
                  <a:pt x="503452" y="3871091"/>
                </a:lnTo>
                <a:lnTo>
                  <a:pt x="441241" y="3826664"/>
                </a:lnTo>
                <a:lnTo>
                  <a:pt x="410906" y="3802466"/>
                </a:lnTo>
                <a:lnTo>
                  <a:pt x="381165" y="3776925"/>
                </a:lnTo>
                <a:lnTo>
                  <a:pt x="352080" y="3750026"/>
                </a:lnTo>
                <a:lnTo>
                  <a:pt x="323709" y="3721753"/>
                </a:lnTo>
                <a:lnTo>
                  <a:pt x="296116" y="3692092"/>
                </a:lnTo>
                <a:lnTo>
                  <a:pt x="269359" y="3661028"/>
                </a:lnTo>
                <a:lnTo>
                  <a:pt x="243500" y="3628545"/>
                </a:lnTo>
                <a:lnTo>
                  <a:pt x="218599" y="3594628"/>
                </a:lnTo>
                <a:lnTo>
                  <a:pt x="194717" y="3559262"/>
                </a:lnTo>
                <a:lnTo>
                  <a:pt x="171914" y="3522432"/>
                </a:lnTo>
                <a:lnTo>
                  <a:pt x="150252" y="3484122"/>
                </a:lnTo>
                <a:lnTo>
                  <a:pt x="129791" y="3444318"/>
                </a:lnTo>
                <a:lnTo>
                  <a:pt x="110591" y="3403005"/>
                </a:lnTo>
                <a:lnTo>
                  <a:pt x="92713" y="3360166"/>
                </a:lnTo>
                <a:lnTo>
                  <a:pt x="76219" y="3315788"/>
                </a:lnTo>
                <a:lnTo>
                  <a:pt x="61167" y="3269855"/>
                </a:lnTo>
                <a:lnTo>
                  <a:pt x="47620" y="3222351"/>
                </a:lnTo>
                <a:lnTo>
                  <a:pt x="35638" y="3173262"/>
                </a:lnTo>
                <a:lnTo>
                  <a:pt x="25281" y="3122573"/>
                </a:lnTo>
                <a:lnTo>
                  <a:pt x="16610" y="3070268"/>
                </a:lnTo>
                <a:lnTo>
                  <a:pt x="9685" y="3016332"/>
                </a:lnTo>
                <a:lnTo>
                  <a:pt x="4569" y="2960750"/>
                </a:lnTo>
                <a:lnTo>
                  <a:pt x="1320" y="2903507"/>
                </a:lnTo>
                <a:lnTo>
                  <a:pt x="0" y="2844587"/>
                </a:lnTo>
                <a:lnTo>
                  <a:pt x="669" y="2783977"/>
                </a:lnTo>
                <a:lnTo>
                  <a:pt x="3388" y="2721660"/>
                </a:lnTo>
                <a:lnTo>
                  <a:pt x="8217" y="2657621"/>
                </a:lnTo>
                <a:lnTo>
                  <a:pt x="15218" y="2591845"/>
                </a:lnTo>
                <a:lnTo>
                  <a:pt x="24451" y="2524317"/>
                </a:lnTo>
                <a:lnTo>
                  <a:pt x="32474" y="2472529"/>
                </a:lnTo>
                <a:lnTo>
                  <a:pt x="40825" y="2420890"/>
                </a:lnTo>
                <a:lnTo>
                  <a:pt x="49515" y="2369410"/>
                </a:lnTo>
                <a:lnTo>
                  <a:pt x="58551" y="2318103"/>
                </a:lnTo>
                <a:lnTo>
                  <a:pt x="67943" y="2266979"/>
                </a:lnTo>
                <a:lnTo>
                  <a:pt x="77699" y="2216050"/>
                </a:lnTo>
                <a:lnTo>
                  <a:pt x="87829" y="2165328"/>
                </a:lnTo>
                <a:lnTo>
                  <a:pt x="98340" y="2114825"/>
                </a:lnTo>
                <a:lnTo>
                  <a:pt x="109241" y="2064551"/>
                </a:lnTo>
                <a:lnTo>
                  <a:pt x="120541" y="2014519"/>
                </a:lnTo>
                <a:lnTo>
                  <a:pt x="132249" y="1964741"/>
                </a:lnTo>
                <a:lnTo>
                  <a:pt x="144374" y="1915228"/>
                </a:lnTo>
                <a:lnTo>
                  <a:pt x="156924" y="1865992"/>
                </a:lnTo>
                <a:lnTo>
                  <a:pt x="169908" y="1817044"/>
                </a:lnTo>
                <a:lnTo>
                  <a:pt x="183335" y="1768396"/>
                </a:lnTo>
                <a:lnTo>
                  <a:pt x="197214" y="1720060"/>
                </a:lnTo>
                <a:lnTo>
                  <a:pt x="211552" y="1672048"/>
                </a:lnTo>
                <a:lnTo>
                  <a:pt x="226359" y="1624370"/>
                </a:lnTo>
                <a:lnTo>
                  <a:pt x="241644" y="1577040"/>
                </a:lnTo>
                <a:lnTo>
                  <a:pt x="257416" y="1530067"/>
                </a:lnTo>
                <a:lnTo>
                  <a:pt x="273682" y="1483465"/>
                </a:lnTo>
                <a:lnTo>
                  <a:pt x="290452" y="1437245"/>
                </a:lnTo>
                <a:lnTo>
                  <a:pt x="307735" y="1391418"/>
                </a:lnTo>
                <a:lnTo>
                  <a:pt x="325538" y="1345996"/>
                </a:lnTo>
                <a:lnTo>
                  <a:pt x="343872" y="1300991"/>
                </a:lnTo>
                <a:lnTo>
                  <a:pt x="362744" y="1256414"/>
                </a:lnTo>
                <a:lnTo>
                  <a:pt x="382164" y="1212277"/>
                </a:lnTo>
                <a:lnTo>
                  <a:pt x="402140" y="1168592"/>
                </a:lnTo>
                <a:lnTo>
                  <a:pt x="422681" y="1125370"/>
                </a:lnTo>
                <a:lnTo>
                  <a:pt x="443795" y="1082623"/>
                </a:lnTo>
                <a:lnTo>
                  <a:pt x="465491" y="1040364"/>
                </a:lnTo>
                <a:lnTo>
                  <a:pt x="487779" y="998602"/>
                </a:lnTo>
                <a:lnTo>
                  <a:pt x="510666" y="957350"/>
                </a:lnTo>
                <a:lnTo>
                  <a:pt x="534161" y="916620"/>
                </a:lnTo>
                <a:lnTo>
                  <a:pt x="558274" y="876424"/>
                </a:lnTo>
                <a:lnTo>
                  <a:pt x="583012" y="836772"/>
                </a:lnTo>
                <a:lnTo>
                  <a:pt x="608386" y="797678"/>
                </a:lnTo>
                <a:lnTo>
                  <a:pt x="634402" y="759151"/>
                </a:lnTo>
                <a:lnTo>
                  <a:pt x="661070" y="721205"/>
                </a:lnTo>
                <a:lnTo>
                  <a:pt x="688399" y="683850"/>
                </a:lnTo>
                <a:lnTo>
                  <a:pt x="716398" y="647098"/>
                </a:lnTo>
                <a:lnTo>
                  <a:pt x="745075" y="610962"/>
                </a:lnTo>
                <a:lnTo>
                  <a:pt x="774439" y="575452"/>
                </a:lnTo>
                <a:lnTo>
                  <a:pt x="804498" y="540581"/>
                </a:lnTo>
                <a:lnTo>
                  <a:pt x="835261" y="506359"/>
                </a:lnTo>
                <a:lnTo>
                  <a:pt x="866738" y="472799"/>
                </a:lnTo>
                <a:lnTo>
                  <a:pt x="898937" y="439913"/>
                </a:lnTo>
                <a:lnTo>
                  <a:pt x="931866" y="407711"/>
                </a:lnTo>
                <a:lnTo>
                  <a:pt x="965534" y="376206"/>
                </a:lnTo>
                <a:lnTo>
                  <a:pt x="999950" y="345409"/>
                </a:lnTo>
                <a:lnTo>
                  <a:pt x="1035123" y="315333"/>
                </a:lnTo>
                <a:lnTo>
                  <a:pt x="1071061" y="285987"/>
                </a:lnTo>
                <a:lnTo>
                  <a:pt x="1107773" y="257386"/>
                </a:lnTo>
                <a:lnTo>
                  <a:pt x="1145268" y="229539"/>
                </a:lnTo>
                <a:lnTo>
                  <a:pt x="1183555" y="202458"/>
                </a:lnTo>
                <a:lnTo>
                  <a:pt x="1222642" y="176156"/>
                </a:lnTo>
                <a:lnTo>
                  <a:pt x="1262538" y="150644"/>
                </a:lnTo>
                <a:lnTo>
                  <a:pt x="1303251" y="125934"/>
                </a:lnTo>
                <a:lnTo>
                  <a:pt x="1344791" y="102036"/>
                </a:lnTo>
                <a:lnTo>
                  <a:pt x="1387166" y="78964"/>
                </a:lnTo>
                <a:lnTo>
                  <a:pt x="1430385" y="56728"/>
                </a:lnTo>
                <a:lnTo>
                  <a:pt x="1474457" y="35341"/>
                </a:lnTo>
                <a:lnTo>
                  <a:pt x="1523643" y="12583"/>
                </a:lnTo>
                <a:lnTo>
                  <a:pt x="1551862" y="0"/>
                </a:lnTo>
                <a:close/>
              </a:path>
            </a:pathLst>
          </a:custGeom>
          <a:solidFill>
            <a:srgbClr val="9061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372721" y="3"/>
            <a:ext cx="3915410" cy="1009650"/>
          </a:xfrm>
          <a:custGeom>
            <a:avLst/>
            <a:gdLst/>
            <a:ahLst/>
            <a:cxnLst/>
            <a:rect l="l" t="t" r="r" b="b"/>
            <a:pathLst>
              <a:path w="3915409" h="1009650">
                <a:moveTo>
                  <a:pt x="3915277" y="1009425"/>
                </a:moveTo>
                <a:lnTo>
                  <a:pt x="3915277" y="0"/>
                </a:lnTo>
                <a:lnTo>
                  <a:pt x="0" y="0"/>
                </a:lnTo>
                <a:lnTo>
                  <a:pt x="16955" y="59341"/>
                </a:lnTo>
                <a:lnTo>
                  <a:pt x="37767" y="119475"/>
                </a:lnTo>
                <a:lnTo>
                  <a:pt x="62678" y="175920"/>
                </a:lnTo>
                <a:lnTo>
                  <a:pt x="91265" y="228789"/>
                </a:lnTo>
                <a:lnTo>
                  <a:pt x="123110" y="278193"/>
                </a:lnTo>
                <a:lnTo>
                  <a:pt x="157789" y="324245"/>
                </a:lnTo>
                <a:lnTo>
                  <a:pt x="194883" y="367058"/>
                </a:lnTo>
                <a:lnTo>
                  <a:pt x="233970" y="406742"/>
                </a:lnTo>
                <a:lnTo>
                  <a:pt x="274630" y="443411"/>
                </a:lnTo>
                <a:lnTo>
                  <a:pt x="316440" y="477176"/>
                </a:lnTo>
                <a:lnTo>
                  <a:pt x="358980" y="508149"/>
                </a:lnTo>
                <a:lnTo>
                  <a:pt x="401829" y="536442"/>
                </a:lnTo>
                <a:lnTo>
                  <a:pt x="444565" y="562169"/>
                </a:lnTo>
                <a:lnTo>
                  <a:pt x="486768" y="585439"/>
                </a:lnTo>
                <a:lnTo>
                  <a:pt x="528017" y="606367"/>
                </a:lnTo>
                <a:lnTo>
                  <a:pt x="567890" y="625063"/>
                </a:lnTo>
                <a:lnTo>
                  <a:pt x="605967" y="641640"/>
                </a:lnTo>
                <a:lnTo>
                  <a:pt x="641825" y="656211"/>
                </a:lnTo>
                <a:lnTo>
                  <a:pt x="705205" y="679779"/>
                </a:lnTo>
                <a:lnTo>
                  <a:pt x="773115" y="702880"/>
                </a:lnTo>
                <a:lnTo>
                  <a:pt x="786824" y="707763"/>
                </a:lnTo>
                <a:lnTo>
                  <a:pt x="838193" y="721923"/>
                </a:lnTo>
                <a:lnTo>
                  <a:pt x="898944" y="735948"/>
                </a:lnTo>
                <a:lnTo>
                  <a:pt x="936235" y="744106"/>
                </a:lnTo>
                <a:lnTo>
                  <a:pt x="977675" y="752929"/>
                </a:lnTo>
                <a:lnTo>
                  <a:pt x="1022919" y="762338"/>
                </a:lnTo>
                <a:lnTo>
                  <a:pt x="1071620" y="772258"/>
                </a:lnTo>
                <a:lnTo>
                  <a:pt x="1123434" y="782614"/>
                </a:lnTo>
                <a:lnTo>
                  <a:pt x="1178014" y="793328"/>
                </a:lnTo>
                <a:lnTo>
                  <a:pt x="1235016" y="804325"/>
                </a:lnTo>
                <a:lnTo>
                  <a:pt x="1294093" y="815529"/>
                </a:lnTo>
                <a:lnTo>
                  <a:pt x="1354900" y="826864"/>
                </a:lnTo>
                <a:lnTo>
                  <a:pt x="1417092" y="838253"/>
                </a:lnTo>
                <a:lnTo>
                  <a:pt x="1480322" y="849621"/>
                </a:lnTo>
                <a:lnTo>
                  <a:pt x="1544246" y="860892"/>
                </a:lnTo>
                <a:lnTo>
                  <a:pt x="1608517" y="871989"/>
                </a:lnTo>
                <a:lnTo>
                  <a:pt x="1672790" y="882837"/>
                </a:lnTo>
                <a:lnTo>
                  <a:pt x="1736720" y="893359"/>
                </a:lnTo>
                <a:lnTo>
                  <a:pt x="1799960" y="903480"/>
                </a:lnTo>
                <a:lnTo>
                  <a:pt x="1862166" y="913123"/>
                </a:lnTo>
                <a:lnTo>
                  <a:pt x="1922991" y="922212"/>
                </a:lnTo>
                <a:lnTo>
                  <a:pt x="1982091" y="930671"/>
                </a:lnTo>
                <a:lnTo>
                  <a:pt x="2039118" y="938425"/>
                </a:lnTo>
                <a:lnTo>
                  <a:pt x="2093729" y="945396"/>
                </a:lnTo>
                <a:lnTo>
                  <a:pt x="2145577" y="951510"/>
                </a:lnTo>
                <a:lnTo>
                  <a:pt x="2194316" y="956690"/>
                </a:lnTo>
                <a:lnTo>
                  <a:pt x="2239602" y="960859"/>
                </a:lnTo>
                <a:lnTo>
                  <a:pt x="2281088" y="963942"/>
                </a:lnTo>
                <a:lnTo>
                  <a:pt x="2507513" y="972963"/>
                </a:lnTo>
                <a:lnTo>
                  <a:pt x="2605047" y="976553"/>
                </a:lnTo>
                <a:lnTo>
                  <a:pt x="2657603" y="978455"/>
                </a:lnTo>
                <a:lnTo>
                  <a:pt x="2712383" y="980408"/>
                </a:lnTo>
                <a:lnTo>
                  <a:pt x="2769163" y="982400"/>
                </a:lnTo>
                <a:lnTo>
                  <a:pt x="2827715" y="984418"/>
                </a:lnTo>
                <a:lnTo>
                  <a:pt x="2887814" y="986447"/>
                </a:lnTo>
                <a:lnTo>
                  <a:pt x="2949233" y="988474"/>
                </a:lnTo>
                <a:lnTo>
                  <a:pt x="3011748" y="990485"/>
                </a:lnTo>
                <a:lnTo>
                  <a:pt x="3075131" y="992466"/>
                </a:lnTo>
                <a:lnTo>
                  <a:pt x="3139157" y="994405"/>
                </a:lnTo>
                <a:lnTo>
                  <a:pt x="3203601" y="996286"/>
                </a:lnTo>
                <a:lnTo>
                  <a:pt x="3268235" y="998097"/>
                </a:lnTo>
                <a:lnTo>
                  <a:pt x="3332834" y="999824"/>
                </a:lnTo>
                <a:lnTo>
                  <a:pt x="3397172" y="1001453"/>
                </a:lnTo>
                <a:lnTo>
                  <a:pt x="3461024" y="1002970"/>
                </a:lnTo>
                <a:lnTo>
                  <a:pt x="3524162" y="1004363"/>
                </a:lnTo>
                <a:lnTo>
                  <a:pt x="3586362" y="1005616"/>
                </a:lnTo>
                <a:lnTo>
                  <a:pt x="3647397" y="1006717"/>
                </a:lnTo>
                <a:lnTo>
                  <a:pt x="3707041" y="1007652"/>
                </a:lnTo>
                <a:lnTo>
                  <a:pt x="3765068" y="1008407"/>
                </a:lnTo>
                <a:lnTo>
                  <a:pt x="3821253" y="1008968"/>
                </a:lnTo>
                <a:lnTo>
                  <a:pt x="3875369" y="1009323"/>
                </a:lnTo>
                <a:lnTo>
                  <a:pt x="3915277" y="1009425"/>
                </a:lnTo>
                <a:close/>
              </a:path>
            </a:pathLst>
          </a:custGeom>
          <a:solidFill>
            <a:srgbClr val="C36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221021"/>
              </p:ext>
            </p:extLst>
          </p:nvPr>
        </p:nvGraphicFramePr>
        <p:xfrm>
          <a:off x="1047750" y="2401425"/>
          <a:ext cx="16154400" cy="60350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1970191"/>
                <a:gridCol w="41842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Suvarna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Patili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Anup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Nilawar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Ulka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Banavali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Rohit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Bhat,Vijay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Dombale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Bhushan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Warpe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Rachana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Mohite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Kiran Joshi , Netaji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Patil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Charudatta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Joglekar,rvind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Yadav </a:t>
                      </a:r>
                      <a:endParaRPr lang="id-ID" sz="24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2019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Nama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tahun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Jurnal akademik -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akses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terbuka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/ 2020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Jurnal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edisi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volume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Ad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olescent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prEconception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health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peRspectiVe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of Adult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Noncommunicable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diseases (DERVAN): protocol for rural prospective adolescent girls cohort study in Ratnagiri district of Konkan region of India (DERVAN-1)</a:t>
                      </a:r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Judul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kualitatif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Jenis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Metode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Survei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Pendekatan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Variabel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Bebas</a:t>
                      </a: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Variabel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Sampling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stratifikasi</a:t>
                      </a: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Teknik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sampling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Kuesioner,Observasi,Eksperimen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percobaan,Diskusi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kelompok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terfokus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Instrumen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STATA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Analisa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data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uji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t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sampel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independent,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Grafik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Acyclic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Berarah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statistik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SPSS.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Uji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Statistik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4647254"/>
            <a:ext cx="2710180" cy="5640070"/>
            <a:chOff x="0" y="4647254"/>
            <a:chExt cx="2710180" cy="5640070"/>
          </a:xfrm>
        </p:grpSpPr>
        <p:sp>
          <p:nvSpPr>
            <p:cNvPr id="3" name="object 3"/>
            <p:cNvSpPr/>
            <p:nvPr/>
          </p:nvSpPr>
          <p:spPr>
            <a:xfrm>
              <a:off x="0" y="4647254"/>
              <a:ext cx="1397635" cy="4563110"/>
            </a:xfrm>
            <a:custGeom>
              <a:avLst/>
              <a:gdLst/>
              <a:ahLst/>
              <a:cxnLst/>
              <a:rect l="l" t="t" r="r" b="b"/>
              <a:pathLst>
                <a:path w="1397635" h="4563109">
                  <a:moveTo>
                    <a:pt x="0" y="0"/>
                  </a:moveTo>
                  <a:lnTo>
                    <a:pt x="0" y="4562646"/>
                  </a:lnTo>
                  <a:lnTo>
                    <a:pt x="58903" y="4556206"/>
                  </a:lnTo>
                  <a:lnTo>
                    <a:pt x="123130" y="4546522"/>
                  </a:lnTo>
                  <a:lnTo>
                    <a:pt x="193955" y="4533202"/>
                  </a:lnTo>
                  <a:lnTo>
                    <a:pt x="271527" y="4515925"/>
                  </a:lnTo>
                  <a:lnTo>
                    <a:pt x="355997" y="4494371"/>
                  </a:lnTo>
                  <a:lnTo>
                    <a:pt x="447513" y="4468222"/>
                  </a:lnTo>
                  <a:lnTo>
                    <a:pt x="507647" y="4447410"/>
                  </a:lnTo>
                  <a:lnTo>
                    <a:pt x="564092" y="4422500"/>
                  </a:lnTo>
                  <a:lnTo>
                    <a:pt x="616960" y="4393912"/>
                  </a:lnTo>
                  <a:lnTo>
                    <a:pt x="666365" y="4362068"/>
                  </a:lnTo>
                  <a:lnTo>
                    <a:pt x="712417" y="4327388"/>
                  </a:lnTo>
                  <a:lnTo>
                    <a:pt x="755230" y="4290294"/>
                  </a:lnTo>
                  <a:lnTo>
                    <a:pt x="794914" y="4251207"/>
                  </a:lnTo>
                  <a:lnTo>
                    <a:pt x="831583" y="4210548"/>
                  </a:lnTo>
                  <a:lnTo>
                    <a:pt x="865347" y="4168738"/>
                  </a:lnTo>
                  <a:lnTo>
                    <a:pt x="896321" y="4126198"/>
                  </a:lnTo>
                  <a:lnTo>
                    <a:pt x="924614" y="4083349"/>
                  </a:lnTo>
                  <a:lnTo>
                    <a:pt x="950340" y="4040612"/>
                  </a:lnTo>
                  <a:lnTo>
                    <a:pt x="973611" y="3998409"/>
                  </a:lnTo>
                  <a:lnTo>
                    <a:pt x="994539" y="3957160"/>
                  </a:lnTo>
                  <a:lnTo>
                    <a:pt x="1013235" y="3917287"/>
                  </a:lnTo>
                  <a:lnTo>
                    <a:pt x="1029812" y="3879211"/>
                  </a:lnTo>
                  <a:lnTo>
                    <a:pt x="1044382" y="3843352"/>
                  </a:lnTo>
                  <a:lnTo>
                    <a:pt x="1067950" y="3779972"/>
                  </a:lnTo>
                  <a:lnTo>
                    <a:pt x="1091052" y="3712063"/>
                  </a:lnTo>
                  <a:lnTo>
                    <a:pt x="1095935" y="3698354"/>
                  </a:lnTo>
                  <a:lnTo>
                    <a:pt x="1110095" y="3646985"/>
                  </a:lnTo>
                  <a:lnTo>
                    <a:pt x="1124119" y="3586233"/>
                  </a:lnTo>
                  <a:lnTo>
                    <a:pt x="1132278" y="3548942"/>
                  </a:lnTo>
                  <a:lnTo>
                    <a:pt x="1141100" y="3507502"/>
                  </a:lnTo>
                  <a:lnTo>
                    <a:pt x="1150510" y="3462259"/>
                  </a:lnTo>
                  <a:lnTo>
                    <a:pt x="1160430" y="3413557"/>
                  </a:lnTo>
                  <a:lnTo>
                    <a:pt x="1170785" y="3361744"/>
                  </a:lnTo>
                  <a:lnTo>
                    <a:pt x="1181500" y="3307163"/>
                  </a:lnTo>
                  <a:lnTo>
                    <a:pt x="1192497" y="3250162"/>
                  </a:lnTo>
                  <a:lnTo>
                    <a:pt x="1203701" y="3191084"/>
                  </a:lnTo>
                  <a:lnTo>
                    <a:pt x="1215036" y="3130277"/>
                  </a:lnTo>
                  <a:lnTo>
                    <a:pt x="1226425" y="3068085"/>
                  </a:lnTo>
                  <a:lnTo>
                    <a:pt x="1237793" y="3004855"/>
                  </a:lnTo>
                  <a:lnTo>
                    <a:pt x="1249064" y="2940931"/>
                  </a:lnTo>
                  <a:lnTo>
                    <a:pt x="1260161" y="2876660"/>
                  </a:lnTo>
                  <a:lnTo>
                    <a:pt x="1271009" y="2812387"/>
                  </a:lnTo>
                  <a:lnTo>
                    <a:pt x="1281531" y="2748457"/>
                  </a:lnTo>
                  <a:lnTo>
                    <a:pt x="1291652" y="2685217"/>
                  </a:lnTo>
                  <a:lnTo>
                    <a:pt x="1301295" y="2623011"/>
                  </a:lnTo>
                  <a:lnTo>
                    <a:pt x="1310384" y="2562186"/>
                  </a:lnTo>
                  <a:lnTo>
                    <a:pt x="1318843" y="2503087"/>
                  </a:lnTo>
                  <a:lnTo>
                    <a:pt x="1326597" y="2446059"/>
                  </a:lnTo>
                  <a:lnTo>
                    <a:pt x="1333568" y="2391448"/>
                  </a:lnTo>
                  <a:lnTo>
                    <a:pt x="1339682" y="2339601"/>
                  </a:lnTo>
                  <a:lnTo>
                    <a:pt x="1344861" y="2290861"/>
                  </a:lnTo>
                  <a:lnTo>
                    <a:pt x="1349031" y="2245576"/>
                  </a:lnTo>
                  <a:lnTo>
                    <a:pt x="1352114" y="2204090"/>
                  </a:lnTo>
                  <a:lnTo>
                    <a:pt x="1368580" y="1772794"/>
                  </a:lnTo>
                  <a:lnTo>
                    <a:pt x="1376646" y="1535944"/>
                  </a:lnTo>
                  <a:lnTo>
                    <a:pt x="1382577" y="1346020"/>
                  </a:lnTo>
                  <a:lnTo>
                    <a:pt x="1387996" y="1152343"/>
                  </a:lnTo>
                  <a:lnTo>
                    <a:pt x="1391142" y="1024154"/>
                  </a:lnTo>
                  <a:lnTo>
                    <a:pt x="1393788" y="898815"/>
                  </a:lnTo>
                  <a:lnTo>
                    <a:pt x="1395824" y="778137"/>
                  </a:lnTo>
                  <a:lnTo>
                    <a:pt x="1397140" y="663924"/>
                  </a:lnTo>
                  <a:lnTo>
                    <a:pt x="1397494" y="609809"/>
                  </a:lnTo>
                  <a:lnTo>
                    <a:pt x="1397628" y="557987"/>
                  </a:lnTo>
                  <a:lnTo>
                    <a:pt x="1397527" y="508686"/>
                  </a:lnTo>
                  <a:lnTo>
                    <a:pt x="1397178" y="462132"/>
                  </a:lnTo>
                  <a:lnTo>
                    <a:pt x="1396567" y="418551"/>
                  </a:lnTo>
                  <a:lnTo>
                    <a:pt x="1395680" y="378168"/>
                  </a:lnTo>
                  <a:lnTo>
                    <a:pt x="1393026" y="307901"/>
                  </a:lnTo>
                  <a:lnTo>
                    <a:pt x="1389106" y="253139"/>
                  </a:lnTo>
                  <a:lnTo>
                    <a:pt x="1349366" y="218514"/>
                  </a:lnTo>
                  <a:lnTo>
                    <a:pt x="1227702" y="182101"/>
                  </a:lnTo>
                  <a:lnTo>
                    <a:pt x="1006873" y="129594"/>
                  </a:lnTo>
                  <a:lnTo>
                    <a:pt x="672106" y="67683"/>
                  </a:lnTo>
                  <a:lnTo>
                    <a:pt x="331255" y="21020"/>
                  </a:lnTo>
                  <a:lnTo>
                    <a:pt x="97040" y="20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3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880655"/>
              <a:ext cx="2710180" cy="2406650"/>
            </a:xfrm>
            <a:custGeom>
              <a:avLst/>
              <a:gdLst/>
              <a:ahLst/>
              <a:cxnLst/>
              <a:rect l="l" t="t" r="r" b="b"/>
              <a:pathLst>
                <a:path w="2710180" h="2406650">
                  <a:moveTo>
                    <a:pt x="0" y="507319"/>
                  </a:moveTo>
                  <a:lnTo>
                    <a:pt x="0" y="450689"/>
                  </a:lnTo>
                  <a:lnTo>
                    <a:pt x="32576" y="429627"/>
                  </a:lnTo>
                  <a:lnTo>
                    <a:pt x="83416" y="398182"/>
                  </a:lnTo>
                  <a:lnTo>
                    <a:pt x="135164" y="367645"/>
                  </a:lnTo>
                  <a:lnTo>
                    <a:pt x="187813" y="338087"/>
                  </a:lnTo>
                  <a:lnTo>
                    <a:pt x="241353" y="309579"/>
                  </a:lnTo>
                  <a:lnTo>
                    <a:pt x="295778" y="282195"/>
                  </a:lnTo>
                  <a:lnTo>
                    <a:pt x="351080" y="256006"/>
                  </a:lnTo>
                  <a:lnTo>
                    <a:pt x="407249" y="231085"/>
                  </a:lnTo>
                  <a:lnTo>
                    <a:pt x="464279" y="207503"/>
                  </a:lnTo>
                  <a:lnTo>
                    <a:pt x="522162" y="185333"/>
                  </a:lnTo>
                  <a:lnTo>
                    <a:pt x="580889" y="164646"/>
                  </a:lnTo>
                  <a:lnTo>
                    <a:pt x="640453" y="145516"/>
                  </a:lnTo>
                  <a:lnTo>
                    <a:pt x="1064423" y="43724"/>
                  </a:lnTo>
                  <a:lnTo>
                    <a:pt x="1396291" y="4136"/>
                  </a:lnTo>
                  <a:lnTo>
                    <a:pt x="1612607" y="0"/>
                  </a:lnTo>
                  <a:lnTo>
                    <a:pt x="1689923" y="4565"/>
                  </a:lnTo>
                  <a:lnTo>
                    <a:pt x="1751746" y="10865"/>
                  </a:lnTo>
                  <a:lnTo>
                    <a:pt x="1815316" y="21507"/>
                  </a:lnTo>
                  <a:lnTo>
                    <a:pt x="1880147" y="36611"/>
                  </a:lnTo>
                  <a:lnTo>
                    <a:pt x="1945755" y="56300"/>
                  </a:lnTo>
                  <a:lnTo>
                    <a:pt x="1947453" y="56898"/>
                  </a:lnTo>
                  <a:lnTo>
                    <a:pt x="1583961" y="56898"/>
                  </a:lnTo>
                  <a:lnTo>
                    <a:pt x="1374051" y="60967"/>
                  </a:lnTo>
                  <a:lnTo>
                    <a:pt x="1051974" y="99360"/>
                  </a:lnTo>
                  <a:lnTo>
                    <a:pt x="640453" y="197942"/>
                  </a:lnTo>
                  <a:lnTo>
                    <a:pt x="581339" y="217033"/>
                  </a:lnTo>
                  <a:lnTo>
                    <a:pt x="523073" y="237698"/>
                  </a:lnTo>
                  <a:lnTo>
                    <a:pt x="465665" y="259865"/>
                  </a:lnTo>
                  <a:lnTo>
                    <a:pt x="409121" y="283458"/>
                  </a:lnTo>
                  <a:lnTo>
                    <a:pt x="353452" y="308402"/>
                  </a:lnTo>
                  <a:lnTo>
                    <a:pt x="298665" y="334622"/>
                  </a:lnTo>
                  <a:lnTo>
                    <a:pt x="244767" y="362045"/>
                  </a:lnTo>
                  <a:lnTo>
                    <a:pt x="191769" y="390595"/>
                  </a:lnTo>
                  <a:lnTo>
                    <a:pt x="139678" y="420197"/>
                  </a:lnTo>
                  <a:lnTo>
                    <a:pt x="88501" y="450777"/>
                  </a:lnTo>
                  <a:lnTo>
                    <a:pt x="38249" y="482261"/>
                  </a:lnTo>
                  <a:lnTo>
                    <a:pt x="0" y="507319"/>
                  </a:lnTo>
                  <a:close/>
                </a:path>
                <a:path w="2710180" h="2406650">
                  <a:moveTo>
                    <a:pt x="2490697" y="2406344"/>
                  </a:moveTo>
                  <a:lnTo>
                    <a:pt x="2434340" y="2406344"/>
                  </a:lnTo>
                  <a:lnTo>
                    <a:pt x="2435544" y="2402540"/>
                  </a:lnTo>
                  <a:lnTo>
                    <a:pt x="2450181" y="2354417"/>
                  </a:lnTo>
                  <a:lnTo>
                    <a:pt x="2464335" y="2305953"/>
                  </a:lnTo>
                  <a:lnTo>
                    <a:pt x="2478016" y="2257158"/>
                  </a:lnTo>
                  <a:lnTo>
                    <a:pt x="2491234" y="2208047"/>
                  </a:lnTo>
                  <a:lnTo>
                    <a:pt x="2503996" y="2158630"/>
                  </a:lnTo>
                  <a:lnTo>
                    <a:pt x="2516314" y="2108922"/>
                  </a:lnTo>
                  <a:lnTo>
                    <a:pt x="2528196" y="2058933"/>
                  </a:lnTo>
                  <a:lnTo>
                    <a:pt x="2539651" y="2008678"/>
                  </a:lnTo>
                  <a:lnTo>
                    <a:pt x="2550688" y="1958168"/>
                  </a:lnTo>
                  <a:lnTo>
                    <a:pt x="2561318" y="1907415"/>
                  </a:lnTo>
                  <a:lnTo>
                    <a:pt x="2571548" y="1856434"/>
                  </a:lnTo>
                  <a:lnTo>
                    <a:pt x="2581390" y="1805235"/>
                  </a:lnTo>
                  <a:lnTo>
                    <a:pt x="2590851" y="1753832"/>
                  </a:lnTo>
                  <a:lnTo>
                    <a:pt x="2599941" y="1702236"/>
                  </a:lnTo>
                  <a:lnTo>
                    <a:pt x="2608669" y="1650462"/>
                  </a:lnTo>
                  <a:lnTo>
                    <a:pt x="2617045" y="1598520"/>
                  </a:lnTo>
                  <a:lnTo>
                    <a:pt x="2625078" y="1546424"/>
                  </a:lnTo>
                  <a:lnTo>
                    <a:pt x="2634362" y="1477856"/>
                  </a:lnTo>
                  <a:lnTo>
                    <a:pt x="2641286" y="1411143"/>
                  </a:lnTo>
                  <a:lnTo>
                    <a:pt x="2645917" y="1346269"/>
                  </a:lnTo>
                  <a:lnTo>
                    <a:pt x="2648323" y="1283216"/>
                  </a:lnTo>
                  <a:lnTo>
                    <a:pt x="2648569" y="1221969"/>
                  </a:lnTo>
                  <a:lnTo>
                    <a:pt x="2646725" y="1162509"/>
                  </a:lnTo>
                  <a:lnTo>
                    <a:pt x="2642856" y="1104822"/>
                  </a:lnTo>
                  <a:lnTo>
                    <a:pt x="2637030" y="1048890"/>
                  </a:lnTo>
                  <a:lnTo>
                    <a:pt x="2629314" y="994697"/>
                  </a:lnTo>
                  <a:lnTo>
                    <a:pt x="2619775" y="942225"/>
                  </a:lnTo>
                  <a:lnTo>
                    <a:pt x="2608480" y="891459"/>
                  </a:lnTo>
                  <a:lnTo>
                    <a:pt x="2595497" y="842382"/>
                  </a:lnTo>
                  <a:lnTo>
                    <a:pt x="2580892" y="794976"/>
                  </a:lnTo>
                  <a:lnTo>
                    <a:pt x="2564732" y="749226"/>
                  </a:lnTo>
                  <a:lnTo>
                    <a:pt x="2547085" y="705115"/>
                  </a:lnTo>
                  <a:lnTo>
                    <a:pt x="2528018" y="662626"/>
                  </a:lnTo>
                  <a:lnTo>
                    <a:pt x="2507598" y="621743"/>
                  </a:lnTo>
                  <a:lnTo>
                    <a:pt x="2485891" y="582448"/>
                  </a:lnTo>
                  <a:lnTo>
                    <a:pt x="2462966" y="544726"/>
                  </a:lnTo>
                  <a:lnTo>
                    <a:pt x="2438890" y="508559"/>
                  </a:lnTo>
                  <a:lnTo>
                    <a:pt x="2413728" y="473931"/>
                  </a:lnTo>
                  <a:lnTo>
                    <a:pt x="2387549" y="440825"/>
                  </a:lnTo>
                  <a:lnTo>
                    <a:pt x="2360420" y="409225"/>
                  </a:lnTo>
                  <a:lnTo>
                    <a:pt x="2332407" y="379114"/>
                  </a:lnTo>
                  <a:lnTo>
                    <a:pt x="2303579" y="350476"/>
                  </a:lnTo>
                  <a:lnTo>
                    <a:pt x="2274001" y="323293"/>
                  </a:lnTo>
                  <a:lnTo>
                    <a:pt x="2243741" y="297550"/>
                  </a:lnTo>
                  <a:lnTo>
                    <a:pt x="2212867" y="273228"/>
                  </a:lnTo>
                  <a:lnTo>
                    <a:pt x="2181445" y="250313"/>
                  </a:lnTo>
                  <a:lnTo>
                    <a:pt x="2149542" y="228787"/>
                  </a:lnTo>
                  <a:lnTo>
                    <a:pt x="2084564" y="189836"/>
                  </a:lnTo>
                  <a:lnTo>
                    <a:pt x="2018469" y="156242"/>
                  </a:lnTo>
                  <a:lnTo>
                    <a:pt x="1951794" y="127873"/>
                  </a:lnTo>
                  <a:lnTo>
                    <a:pt x="1885077" y="104594"/>
                  </a:lnTo>
                  <a:lnTo>
                    <a:pt x="1818853" y="86274"/>
                  </a:lnTo>
                  <a:lnTo>
                    <a:pt x="1753661" y="72778"/>
                  </a:lnTo>
                  <a:lnTo>
                    <a:pt x="1690037" y="63974"/>
                  </a:lnTo>
                  <a:lnTo>
                    <a:pt x="1583961" y="56898"/>
                  </a:lnTo>
                  <a:lnTo>
                    <a:pt x="1947453" y="56898"/>
                  </a:lnTo>
                  <a:lnTo>
                    <a:pt x="2011653" y="80694"/>
                  </a:lnTo>
                  <a:lnTo>
                    <a:pt x="2077358" y="109915"/>
                  </a:lnTo>
                  <a:lnTo>
                    <a:pt x="2142383" y="144083"/>
                  </a:lnTo>
                  <a:lnTo>
                    <a:pt x="2206244" y="183321"/>
                  </a:lnTo>
                  <a:lnTo>
                    <a:pt x="2268455" y="227748"/>
                  </a:lnTo>
                  <a:lnTo>
                    <a:pt x="2298790" y="251946"/>
                  </a:lnTo>
                  <a:lnTo>
                    <a:pt x="2328531" y="277487"/>
                  </a:lnTo>
                  <a:lnTo>
                    <a:pt x="2357616" y="304387"/>
                  </a:lnTo>
                  <a:lnTo>
                    <a:pt x="2385986" y="332659"/>
                  </a:lnTo>
                  <a:lnTo>
                    <a:pt x="2413580" y="362320"/>
                  </a:lnTo>
                  <a:lnTo>
                    <a:pt x="2440337" y="393384"/>
                  </a:lnTo>
                  <a:lnTo>
                    <a:pt x="2466196" y="425867"/>
                  </a:lnTo>
                  <a:lnTo>
                    <a:pt x="2491097" y="459784"/>
                  </a:lnTo>
                  <a:lnTo>
                    <a:pt x="2514979" y="495150"/>
                  </a:lnTo>
                  <a:lnTo>
                    <a:pt x="2537782" y="531980"/>
                  </a:lnTo>
                  <a:lnTo>
                    <a:pt x="2559444" y="570290"/>
                  </a:lnTo>
                  <a:lnTo>
                    <a:pt x="2579905" y="610094"/>
                  </a:lnTo>
                  <a:lnTo>
                    <a:pt x="2599105" y="651407"/>
                  </a:lnTo>
                  <a:lnTo>
                    <a:pt x="2616983" y="694246"/>
                  </a:lnTo>
                  <a:lnTo>
                    <a:pt x="2633477" y="738624"/>
                  </a:lnTo>
                  <a:lnTo>
                    <a:pt x="2648529" y="784557"/>
                  </a:lnTo>
                  <a:lnTo>
                    <a:pt x="2662076" y="832061"/>
                  </a:lnTo>
                  <a:lnTo>
                    <a:pt x="2674058" y="881150"/>
                  </a:lnTo>
                  <a:lnTo>
                    <a:pt x="2684415" y="931839"/>
                  </a:lnTo>
                  <a:lnTo>
                    <a:pt x="2693086" y="984145"/>
                  </a:lnTo>
                  <a:lnTo>
                    <a:pt x="2700011" y="1038080"/>
                  </a:lnTo>
                  <a:lnTo>
                    <a:pt x="2705127" y="1093662"/>
                  </a:lnTo>
                  <a:lnTo>
                    <a:pt x="2708376" y="1150905"/>
                  </a:lnTo>
                  <a:lnTo>
                    <a:pt x="2709696" y="1209825"/>
                  </a:lnTo>
                  <a:lnTo>
                    <a:pt x="2709027" y="1270435"/>
                  </a:lnTo>
                  <a:lnTo>
                    <a:pt x="2706308" y="1332752"/>
                  </a:lnTo>
                  <a:lnTo>
                    <a:pt x="2701478" y="1396791"/>
                  </a:lnTo>
                  <a:lnTo>
                    <a:pt x="2694477" y="1462567"/>
                  </a:lnTo>
                  <a:lnTo>
                    <a:pt x="2685245" y="1530095"/>
                  </a:lnTo>
                  <a:lnTo>
                    <a:pt x="2677222" y="1581883"/>
                  </a:lnTo>
                  <a:lnTo>
                    <a:pt x="2668871" y="1633522"/>
                  </a:lnTo>
                  <a:lnTo>
                    <a:pt x="2660181" y="1685002"/>
                  </a:lnTo>
                  <a:lnTo>
                    <a:pt x="2651145" y="1736309"/>
                  </a:lnTo>
                  <a:lnTo>
                    <a:pt x="2641753" y="1787433"/>
                  </a:lnTo>
                  <a:lnTo>
                    <a:pt x="2631996" y="1838362"/>
                  </a:lnTo>
                  <a:lnTo>
                    <a:pt x="2621867" y="1889084"/>
                  </a:lnTo>
                  <a:lnTo>
                    <a:pt x="2611356" y="1939588"/>
                  </a:lnTo>
                  <a:lnTo>
                    <a:pt x="2600455" y="1989861"/>
                  </a:lnTo>
                  <a:lnTo>
                    <a:pt x="2589155" y="2039893"/>
                  </a:lnTo>
                  <a:lnTo>
                    <a:pt x="2577447" y="2089671"/>
                  </a:lnTo>
                  <a:lnTo>
                    <a:pt x="2565322" y="2139184"/>
                  </a:lnTo>
                  <a:lnTo>
                    <a:pt x="2552772" y="2188420"/>
                  </a:lnTo>
                  <a:lnTo>
                    <a:pt x="2539787" y="2237368"/>
                  </a:lnTo>
                  <a:lnTo>
                    <a:pt x="2526361" y="2286016"/>
                  </a:lnTo>
                  <a:lnTo>
                    <a:pt x="2512482" y="2334352"/>
                  </a:lnTo>
                  <a:lnTo>
                    <a:pt x="2498144" y="2382364"/>
                  </a:lnTo>
                  <a:lnTo>
                    <a:pt x="2490697" y="2406344"/>
                  </a:lnTo>
                  <a:close/>
                </a:path>
              </a:pathLst>
            </a:custGeom>
            <a:solidFill>
              <a:srgbClr val="9061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5823911" y="0"/>
            <a:ext cx="2464435" cy="5636895"/>
            <a:chOff x="15823911" y="0"/>
            <a:chExt cx="2464435" cy="5636895"/>
          </a:xfrm>
        </p:grpSpPr>
        <p:sp>
          <p:nvSpPr>
            <p:cNvPr id="6" name="object 6"/>
            <p:cNvSpPr/>
            <p:nvPr/>
          </p:nvSpPr>
          <p:spPr>
            <a:xfrm>
              <a:off x="16998217" y="1090849"/>
              <a:ext cx="1290320" cy="4545965"/>
            </a:xfrm>
            <a:custGeom>
              <a:avLst/>
              <a:gdLst/>
              <a:ahLst/>
              <a:cxnLst/>
              <a:rect l="l" t="t" r="r" b="b"/>
              <a:pathLst>
                <a:path w="1290319" h="4545965">
                  <a:moveTo>
                    <a:pt x="1289781" y="4545916"/>
                  </a:moveTo>
                  <a:lnTo>
                    <a:pt x="1289781" y="0"/>
                  </a:lnTo>
                  <a:lnTo>
                    <a:pt x="1274396" y="2319"/>
                  </a:lnTo>
                  <a:lnTo>
                    <a:pt x="1203571" y="15640"/>
                  </a:lnTo>
                  <a:lnTo>
                    <a:pt x="1125999" y="32917"/>
                  </a:lnTo>
                  <a:lnTo>
                    <a:pt x="1041530" y="54470"/>
                  </a:lnTo>
                  <a:lnTo>
                    <a:pt x="950013" y="80619"/>
                  </a:lnTo>
                  <a:lnTo>
                    <a:pt x="889880" y="101431"/>
                  </a:lnTo>
                  <a:lnTo>
                    <a:pt x="833435" y="126342"/>
                  </a:lnTo>
                  <a:lnTo>
                    <a:pt x="780566" y="154929"/>
                  </a:lnTo>
                  <a:lnTo>
                    <a:pt x="731161" y="186774"/>
                  </a:lnTo>
                  <a:lnTo>
                    <a:pt x="685109" y="221453"/>
                  </a:lnTo>
                  <a:lnTo>
                    <a:pt x="642297" y="258547"/>
                  </a:lnTo>
                  <a:lnTo>
                    <a:pt x="602612" y="297634"/>
                  </a:lnTo>
                  <a:lnTo>
                    <a:pt x="565944" y="338294"/>
                  </a:lnTo>
                  <a:lnTo>
                    <a:pt x="532179" y="380104"/>
                  </a:lnTo>
                  <a:lnTo>
                    <a:pt x="501206" y="422644"/>
                  </a:lnTo>
                  <a:lnTo>
                    <a:pt x="472912" y="465493"/>
                  </a:lnTo>
                  <a:lnTo>
                    <a:pt x="447186" y="508229"/>
                  </a:lnTo>
                  <a:lnTo>
                    <a:pt x="423915" y="550432"/>
                  </a:lnTo>
                  <a:lnTo>
                    <a:pt x="402988" y="591681"/>
                  </a:lnTo>
                  <a:lnTo>
                    <a:pt x="384291" y="631554"/>
                  </a:lnTo>
                  <a:lnTo>
                    <a:pt x="367714" y="669631"/>
                  </a:lnTo>
                  <a:lnTo>
                    <a:pt x="353144" y="705489"/>
                  </a:lnTo>
                  <a:lnTo>
                    <a:pt x="329576" y="768869"/>
                  </a:lnTo>
                  <a:lnTo>
                    <a:pt x="306474" y="836779"/>
                  </a:lnTo>
                  <a:lnTo>
                    <a:pt x="301592" y="850488"/>
                  </a:lnTo>
                  <a:lnTo>
                    <a:pt x="287431" y="901857"/>
                  </a:lnTo>
                  <a:lnTo>
                    <a:pt x="273407" y="962608"/>
                  </a:lnTo>
                  <a:lnTo>
                    <a:pt x="265248" y="999899"/>
                  </a:lnTo>
                  <a:lnTo>
                    <a:pt x="256426" y="1041339"/>
                  </a:lnTo>
                  <a:lnTo>
                    <a:pt x="247017" y="1086583"/>
                  </a:lnTo>
                  <a:lnTo>
                    <a:pt x="237096" y="1135284"/>
                  </a:lnTo>
                  <a:lnTo>
                    <a:pt x="226741" y="1187098"/>
                  </a:lnTo>
                  <a:lnTo>
                    <a:pt x="216027" y="1241678"/>
                  </a:lnTo>
                  <a:lnTo>
                    <a:pt x="205030" y="1298680"/>
                  </a:lnTo>
                  <a:lnTo>
                    <a:pt x="193826" y="1357757"/>
                  </a:lnTo>
                  <a:lnTo>
                    <a:pt x="182491" y="1418564"/>
                  </a:lnTo>
                  <a:lnTo>
                    <a:pt x="171101" y="1480756"/>
                  </a:lnTo>
                  <a:lnTo>
                    <a:pt x="159733" y="1543986"/>
                  </a:lnTo>
                  <a:lnTo>
                    <a:pt x="148462" y="1607910"/>
                  </a:lnTo>
                  <a:lnTo>
                    <a:pt x="137365" y="1672181"/>
                  </a:lnTo>
                  <a:lnTo>
                    <a:pt x="126517" y="1736454"/>
                  </a:lnTo>
                  <a:lnTo>
                    <a:pt x="115995" y="1800384"/>
                  </a:lnTo>
                  <a:lnTo>
                    <a:pt x="105875" y="1863624"/>
                  </a:lnTo>
                  <a:lnTo>
                    <a:pt x="96232" y="1925830"/>
                  </a:lnTo>
                  <a:lnTo>
                    <a:pt x="87143" y="1986655"/>
                  </a:lnTo>
                  <a:lnTo>
                    <a:pt x="78683" y="2045755"/>
                  </a:lnTo>
                  <a:lnTo>
                    <a:pt x="70930" y="2102782"/>
                  </a:lnTo>
                  <a:lnTo>
                    <a:pt x="63958" y="2157393"/>
                  </a:lnTo>
                  <a:lnTo>
                    <a:pt x="57845" y="2209241"/>
                  </a:lnTo>
                  <a:lnTo>
                    <a:pt x="52665" y="2257980"/>
                  </a:lnTo>
                  <a:lnTo>
                    <a:pt x="48496" y="2303266"/>
                  </a:lnTo>
                  <a:lnTo>
                    <a:pt x="45412" y="2344752"/>
                  </a:lnTo>
                  <a:lnTo>
                    <a:pt x="36391" y="2571177"/>
                  </a:lnTo>
                  <a:lnTo>
                    <a:pt x="32801" y="2668711"/>
                  </a:lnTo>
                  <a:lnTo>
                    <a:pt x="30900" y="2721267"/>
                  </a:lnTo>
                  <a:lnTo>
                    <a:pt x="28947" y="2776047"/>
                  </a:lnTo>
                  <a:lnTo>
                    <a:pt x="26954" y="2832827"/>
                  </a:lnTo>
                  <a:lnTo>
                    <a:pt x="24937" y="2891379"/>
                  </a:lnTo>
                  <a:lnTo>
                    <a:pt x="22908" y="2951478"/>
                  </a:lnTo>
                  <a:lnTo>
                    <a:pt x="20881" y="3012897"/>
                  </a:lnTo>
                  <a:lnTo>
                    <a:pt x="18870" y="3075412"/>
                  </a:lnTo>
                  <a:lnTo>
                    <a:pt x="16888" y="3138795"/>
                  </a:lnTo>
                  <a:lnTo>
                    <a:pt x="14950" y="3202821"/>
                  </a:lnTo>
                  <a:lnTo>
                    <a:pt x="13068" y="3267265"/>
                  </a:lnTo>
                  <a:lnTo>
                    <a:pt x="11257" y="3331899"/>
                  </a:lnTo>
                  <a:lnTo>
                    <a:pt x="9531" y="3396498"/>
                  </a:lnTo>
                  <a:lnTo>
                    <a:pt x="7902" y="3460836"/>
                  </a:lnTo>
                  <a:lnTo>
                    <a:pt x="6384" y="3524688"/>
                  </a:lnTo>
                  <a:lnTo>
                    <a:pt x="4992" y="3587826"/>
                  </a:lnTo>
                  <a:lnTo>
                    <a:pt x="3739" y="3650026"/>
                  </a:lnTo>
                  <a:lnTo>
                    <a:pt x="2638" y="3711061"/>
                  </a:lnTo>
                  <a:lnTo>
                    <a:pt x="1703" y="3770705"/>
                  </a:lnTo>
                  <a:lnTo>
                    <a:pt x="948" y="3828732"/>
                  </a:lnTo>
                  <a:lnTo>
                    <a:pt x="386" y="3884917"/>
                  </a:lnTo>
                  <a:lnTo>
                    <a:pt x="32" y="3939033"/>
                  </a:lnTo>
                  <a:lnTo>
                    <a:pt x="0" y="4040155"/>
                  </a:lnTo>
                  <a:lnTo>
                    <a:pt x="349" y="4086709"/>
                  </a:lnTo>
                  <a:lnTo>
                    <a:pt x="960" y="4130291"/>
                  </a:lnTo>
                  <a:lnTo>
                    <a:pt x="1846" y="4170674"/>
                  </a:lnTo>
                  <a:lnTo>
                    <a:pt x="4500" y="4240941"/>
                  </a:lnTo>
                  <a:lnTo>
                    <a:pt x="8420" y="4295702"/>
                  </a:lnTo>
                  <a:lnTo>
                    <a:pt x="48161" y="4330328"/>
                  </a:lnTo>
                  <a:lnTo>
                    <a:pt x="169825" y="4366740"/>
                  </a:lnTo>
                  <a:lnTo>
                    <a:pt x="390654" y="4419248"/>
                  </a:lnTo>
                  <a:lnTo>
                    <a:pt x="725420" y="4481159"/>
                  </a:lnTo>
                  <a:lnTo>
                    <a:pt x="1066272" y="4527821"/>
                  </a:lnTo>
                  <a:lnTo>
                    <a:pt x="1289781" y="4545916"/>
                  </a:lnTo>
                  <a:close/>
                </a:path>
              </a:pathLst>
            </a:custGeom>
            <a:solidFill>
              <a:srgbClr val="FFE3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823911" y="0"/>
              <a:ext cx="2464435" cy="3120390"/>
            </a:xfrm>
            <a:custGeom>
              <a:avLst/>
              <a:gdLst/>
              <a:ahLst/>
              <a:cxnLst/>
              <a:rect l="l" t="t" r="r" b="b"/>
              <a:pathLst>
                <a:path w="2464434" h="3120390">
                  <a:moveTo>
                    <a:pt x="1585513" y="3119796"/>
                  </a:moveTo>
                  <a:lnTo>
                    <a:pt x="1541552" y="3119308"/>
                  </a:lnTo>
                  <a:lnTo>
                    <a:pt x="1497882" y="3117690"/>
                  </a:lnTo>
                  <a:lnTo>
                    <a:pt x="1454506" y="3114931"/>
                  </a:lnTo>
                  <a:lnTo>
                    <a:pt x="1411431" y="3111023"/>
                  </a:lnTo>
                  <a:lnTo>
                    <a:pt x="1368661" y="3105955"/>
                  </a:lnTo>
                  <a:lnTo>
                    <a:pt x="1326202" y="3099716"/>
                  </a:lnTo>
                  <a:lnTo>
                    <a:pt x="1284059" y="3092298"/>
                  </a:lnTo>
                  <a:lnTo>
                    <a:pt x="1242238" y="3083690"/>
                  </a:lnTo>
                  <a:lnTo>
                    <a:pt x="1200742" y="3073882"/>
                  </a:lnTo>
                  <a:lnTo>
                    <a:pt x="1159579" y="3062864"/>
                  </a:lnTo>
                  <a:lnTo>
                    <a:pt x="1118753" y="3050627"/>
                  </a:lnTo>
                  <a:lnTo>
                    <a:pt x="1078268" y="3037160"/>
                  </a:lnTo>
                  <a:lnTo>
                    <a:pt x="1038131" y="3022453"/>
                  </a:lnTo>
                  <a:lnTo>
                    <a:pt x="998347" y="3006497"/>
                  </a:lnTo>
                  <a:lnTo>
                    <a:pt x="958921" y="2989281"/>
                  </a:lnTo>
                  <a:lnTo>
                    <a:pt x="919857" y="2970795"/>
                  </a:lnTo>
                  <a:lnTo>
                    <a:pt x="881162" y="2951030"/>
                  </a:lnTo>
                  <a:lnTo>
                    <a:pt x="842841" y="2929976"/>
                  </a:lnTo>
                  <a:lnTo>
                    <a:pt x="804898" y="2907622"/>
                  </a:lnTo>
                  <a:lnTo>
                    <a:pt x="767339" y="2883959"/>
                  </a:lnTo>
                  <a:lnTo>
                    <a:pt x="730170" y="2858977"/>
                  </a:lnTo>
                  <a:lnTo>
                    <a:pt x="693395" y="2832666"/>
                  </a:lnTo>
                  <a:lnTo>
                    <a:pt x="657019" y="2805015"/>
                  </a:lnTo>
                  <a:lnTo>
                    <a:pt x="621049" y="2776015"/>
                  </a:lnTo>
                  <a:lnTo>
                    <a:pt x="585488" y="2745656"/>
                  </a:lnTo>
                  <a:lnTo>
                    <a:pt x="550343" y="2713928"/>
                  </a:lnTo>
                  <a:lnTo>
                    <a:pt x="515619" y="2680821"/>
                  </a:lnTo>
                  <a:lnTo>
                    <a:pt x="481320" y="2646325"/>
                  </a:lnTo>
                  <a:lnTo>
                    <a:pt x="447453" y="2610430"/>
                  </a:lnTo>
                  <a:lnTo>
                    <a:pt x="414021" y="2573127"/>
                  </a:lnTo>
                  <a:lnTo>
                    <a:pt x="381031" y="2534404"/>
                  </a:lnTo>
                  <a:lnTo>
                    <a:pt x="348488" y="2494253"/>
                  </a:lnTo>
                  <a:lnTo>
                    <a:pt x="316397" y="2452663"/>
                  </a:lnTo>
                  <a:lnTo>
                    <a:pt x="280493" y="2402983"/>
                  </a:lnTo>
                  <a:lnTo>
                    <a:pt x="247086" y="2352709"/>
                  </a:lnTo>
                  <a:lnTo>
                    <a:pt x="216113" y="2301899"/>
                  </a:lnTo>
                  <a:lnTo>
                    <a:pt x="187511" y="2250606"/>
                  </a:lnTo>
                  <a:lnTo>
                    <a:pt x="161217" y="2198888"/>
                  </a:lnTo>
                  <a:lnTo>
                    <a:pt x="137167" y="2146800"/>
                  </a:lnTo>
                  <a:lnTo>
                    <a:pt x="115299" y="2094397"/>
                  </a:lnTo>
                  <a:lnTo>
                    <a:pt x="95549" y="2041737"/>
                  </a:lnTo>
                  <a:lnTo>
                    <a:pt x="77853" y="1988873"/>
                  </a:lnTo>
                  <a:lnTo>
                    <a:pt x="62149" y="1935863"/>
                  </a:lnTo>
                  <a:lnTo>
                    <a:pt x="48373" y="1882762"/>
                  </a:lnTo>
                  <a:lnTo>
                    <a:pt x="36463" y="1829626"/>
                  </a:lnTo>
                  <a:lnTo>
                    <a:pt x="26354" y="1776511"/>
                  </a:lnTo>
                  <a:lnTo>
                    <a:pt x="17984" y="1723472"/>
                  </a:lnTo>
                  <a:lnTo>
                    <a:pt x="11289" y="1670566"/>
                  </a:lnTo>
                  <a:lnTo>
                    <a:pt x="6207" y="1617847"/>
                  </a:lnTo>
                  <a:lnTo>
                    <a:pt x="2673" y="1565373"/>
                  </a:lnTo>
                  <a:lnTo>
                    <a:pt x="625" y="1513198"/>
                  </a:lnTo>
                  <a:lnTo>
                    <a:pt x="0" y="1461379"/>
                  </a:lnTo>
                  <a:lnTo>
                    <a:pt x="733" y="1409971"/>
                  </a:lnTo>
                  <a:lnTo>
                    <a:pt x="2763" y="1359031"/>
                  </a:lnTo>
                  <a:lnTo>
                    <a:pt x="6025" y="1308613"/>
                  </a:lnTo>
                  <a:lnTo>
                    <a:pt x="10457" y="1258775"/>
                  </a:lnTo>
                  <a:lnTo>
                    <a:pt x="15996" y="1209571"/>
                  </a:lnTo>
                  <a:lnTo>
                    <a:pt x="22577" y="1161058"/>
                  </a:lnTo>
                  <a:lnTo>
                    <a:pt x="30138" y="1113290"/>
                  </a:lnTo>
                  <a:lnTo>
                    <a:pt x="38616" y="1066325"/>
                  </a:lnTo>
                  <a:lnTo>
                    <a:pt x="47947" y="1020218"/>
                  </a:lnTo>
                  <a:lnTo>
                    <a:pt x="58068" y="975025"/>
                  </a:lnTo>
                  <a:lnTo>
                    <a:pt x="68916" y="930801"/>
                  </a:lnTo>
                  <a:lnTo>
                    <a:pt x="80428" y="887602"/>
                  </a:lnTo>
                  <a:lnTo>
                    <a:pt x="92540" y="845485"/>
                  </a:lnTo>
                  <a:lnTo>
                    <a:pt x="105190" y="804505"/>
                  </a:lnTo>
                  <a:lnTo>
                    <a:pt x="118313" y="764717"/>
                  </a:lnTo>
                  <a:lnTo>
                    <a:pt x="131847" y="726178"/>
                  </a:lnTo>
                  <a:lnTo>
                    <a:pt x="145729" y="688944"/>
                  </a:lnTo>
                  <a:lnTo>
                    <a:pt x="159895" y="653069"/>
                  </a:lnTo>
                  <a:lnTo>
                    <a:pt x="188827" y="585625"/>
                  </a:lnTo>
                  <a:lnTo>
                    <a:pt x="218137" y="524291"/>
                  </a:lnTo>
                  <a:lnTo>
                    <a:pt x="247319" y="469515"/>
                  </a:lnTo>
                  <a:lnTo>
                    <a:pt x="275868" y="421742"/>
                  </a:lnTo>
                  <a:lnTo>
                    <a:pt x="303277" y="381419"/>
                  </a:lnTo>
                  <a:lnTo>
                    <a:pt x="398426" y="259945"/>
                  </a:lnTo>
                  <a:lnTo>
                    <a:pt x="439374" y="208444"/>
                  </a:lnTo>
                  <a:lnTo>
                    <a:pt x="484877" y="152206"/>
                  </a:lnTo>
                  <a:lnTo>
                    <a:pt x="509317" y="122491"/>
                  </a:lnTo>
                  <a:lnTo>
                    <a:pt x="534871" y="91809"/>
                  </a:lnTo>
                  <a:lnTo>
                    <a:pt x="561532" y="60230"/>
                  </a:lnTo>
                  <a:lnTo>
                    <a:pt x="589292" y="27828"/>
                  </a:lnTo>
                  <a:lnTo>
                    <a:pt x="613509" y="0"/>
                  </a:lnTo>
                  <a:lnTo>
                    <a:pt x="677738" y="0"/>
                  </a:lnTo>
                  <a:lnTo>
                    <a:pt x="669326" y="9483"/>
                  </a:lnTo>
                  <a:lnTo>
                    <a:pt x="640391" y="42678"/>
                  </a:lnTo>
                  <a:lnTo>
                    <a:pt x="612563" y="75132"/>
                  </a:lnTo>
                  <a:lnTo>
                    <a:pt x="585849" y="106772"/>
                  </a:lnTo>
                  <a:lnTo>
                    <a:pt x="560259" y="137522"/>
                  </a:lnTo>
                  <a:lnTo>
                    <a:pt x="535801" y="167308"/>
                  </a:lnTo>
                  <a:lnTo>
                    <a:pt x="490312" y="223688"/>
                  </a:lnTo>
                  <a:lnTo>
                    <a:pt x="430773" y="299158"/>
                  </a:lnTo>
                  <a:lnTo>
                    <a:pt x="367968" y="379661"/>
                  </a:lnTo>
                  <a:lnTo>
                    <a:pt x="341628" y="416064"/>
                  </a:lnTo>
                  <a:lnTo>
                    <a:pt x="313870" y="460232"/>
                  </a:lnTo>
                  <a:lnTo>
                    <a:pt x="285219" y="511703"/>
                  </a:lnTo>
                  <a:lnTo>
                    <a:pt x="256199" y="570015"/>
                  </a:lnTo>
                  <a:lnTo>
                    <a:pt x="227334" y="634706"/>
                  </a:lnTo>
                  <a:lnTo>
                    <a:pt x="199150" y="705316"/>
                  </a:lnTo>
                  <a:lnTo>
                    <a:pt x="185477" y="742696"/>
                  </a:lnTo>
                  <a:lnTo>
                    <a:pt x="172171" y="781382"/>
                  </a:lnTo>
                  <a:lnTo>
                    <a:pt x="159297" y="821316"/>
                  </a:lnTo>
                  <a:lnTo>
                    <a:pt x="146922" y="862442"/>
                  </a:lnTo>
                  <a:lnTo>
                    <a:pt x="135109" y="904701"/>
                  </a:lnTo>
                  <a:lnTo>
                    <a:pt x="123926" y="948035"/>
                  </a:lnTo>
                  <a:lnTo>
                    <a:pt x="113437" y="992387"/>
                  </a:lnTo>
                  <a:lnTo>
                    <a:pt x="103708" y="1037699"/>
                  </a:lnTo>
                  <a:lnTo>
                    <a:pt x="94806" y="1083913"/>
                  </a:lnTo>
                  <a:lnTo>
                    <a:pt x="86794" y="1130972"/>
                  </a:lnTo>
                  <a:lnTo>
                    <a:pt x="79740" y="1178818"/>
                  </a:lnTo>
                  <a:lnTo>
                    <a:pt x="73707" y="1227393"/>
                  </a:lnTo>
                  <a:lnTo>
                    <a:pt x="68763" y="1276639"/>
                  </a:lnTo>
                  <a:lnTo>
                    <a:pt x="64973" y="1326499"/>
                  </a:lnTo>
                  <a:lnTo>
                    <a:pt x="62401" y="1376916"/>
                  </a:lnTo>
                  <a:lnTo>
                    <a:pt x="61114" y="1427830"/>
                  </a:lnTo>
                  <a:lnTo>
                    <a:pt x="61178" y="1479185"/>
                  </a:lnTo>
                  <a:lnTo>
                    <a:pt x="62657" y="1530923"/>
                  </a:lnTo>
                  <a:lnTo>
                    <a:pt x="65618" y="1582987"/>
                  </a:lnTo>
                  <a:lnTo>
                    <a:pt x="70126" y="1635317"/>
                  </a:lnTo>
                  <a:lnTo>
                    <a:pt x="76247" y="1687858"/>
                  </a:lnTo>
                  <a:lnTo>
                    <a:pt x="84045" y="1740550"/>
                  </a:lnTo>
                  <a:lnTo>
                    <a:pt x="93587" y="1793337"/>
                  </a:lnTo>
                  <a:lnTo>
                    <a:pt x="104939" y="1846161"/>
                  </a:lnTo>
                  <a:lnTo>
                    <a:pt x="118165" y="1898963"/>
                  </a:lnTo>
                  <a:lnTo>
                    <a:pt x="133332" y="1951686"/>
                  </a:lnTo>
                  <a:lnTo>
                    <a:pt x="150504" y="2004273"/>
                  </a:lnTo>
                  <a:lnTo>
                    <a:pt x="169748" y="2056666"/>
                  </a:lnTo>
                  <a:lnTo>
                    <a:pt x="191130" y="2108807"/>
                  </a:lnTo>
                  <a:lnTo>
                    <a:pt x="214714" y="2160638"/>
                  </a:lnTo>
                  <a:lnTo>
                    <a:pt x="240566" y="2212101"/>
                  </a:lnTo>
                  <a:lnTo>
                    <a:pt x="268752" y="2263140"/>
                  </a:lnTo>
                  <a:lnTo>
                    <a:pt x="299337" y="2313696"/>
                  </a:lnTo>
                  <a:lnTo>
                    <a:pt x="332387" y="2363711"/>
                  </a:lnTo>
                  <a:lnTo>
                    <a:pt x="367968" y="2413128"/>
                  </a:lnTo>
                  <a:lnTo>
                    <a:pt x="400294" y="2455106"/>
                  </a:lnTo>
                  <a:lnTo>
                    <a:pt x="433093" y="2495579"/>
                  </a:lnTo>
                  <a:lnTo>
                    <a:pt x="466357" y="2534558"/>
                  </a:lnTo>
                  <a:lnTo>
                    <a:pt x="500082" y="2572054"/>
                  </a:lnTo>
                  <a:lnTo>
                    <a:pt x="534261" y="2608077"/>
                  </a:lnTo>
                  <a:lnTo>
                    <a:pt x="568890" y="2642638"/>
                  </a:lnTo>
                  <a:lnTo>
                    <a:pt x="603962" y="2675749"/>
                  </a:lnTo>
                  <a:lnTo>
                    <a:pt x="639471" y="2707419"/>
                  </a:lnTo>
                  <a:lnTo>
                    <a:pt x="675413" y="2737659"/>
                  </a:lnTo>
                  <a:lnTo>
                    <a:pt x="711780" y="2766480"/>
                  </a:lnTo>
                  <a:lnTo>
                    <a:pt x="748568" y="2793894"/>
                  </a:lnTo>
                  <a:lnTo>
                    <a:pt x="785771" y="2819910"/>
                  </a:lnTo>
                  <a:lnTo>
                    <a:pt x="823383" y="2844539"/>
                  </a:lnTo>
                  <a:lnTo>
                    <a:pt x="861399" y="2867793"/>
                  </a:lnTo>
                  <a:lnTo>
                    <a:pt x="899812" y="2889681"/>
                  </a:lnTo>
                  <a:lnTo>
                    <a:pt x="938617" y="2910215"/>
                  </a:lnTo>
                  <a:lnTo>
                    <a:pt x="977809" y="2929405"/>
                  </a:lnTo>
                  <a:lnTo>
                    <a:pt x="1017381" y="2947262"/>
                  </a:lnTo>
                  <a:lnTo>
                    <a:pt x="1057328" y="2963797"/>
                  </a:lnTo>
                  <a:lnTo>
                    <a:pt x="1097645" y="2979021"/>
                  </a:lnTo>
                  <a:lnTo>
                    <a:pt x="1138324" y="2992944"/>
                  </a:lnTo>
                  <a:lnTo>
                    <a:pt x="1179362" y="3005577"/>
                  </a:lnTo>
                  <a:lnTo>
                    <a:pt x="1220752" y="3016930"/>
                  </a:lnTo>
                  <a:lnTo>
                    <a:pt x="1262488" y="3027016"/>
                  </a:lnTo>
                  <a:lnTo>
                    <a:pt x="1304566" y="3035843"/>
                  </a:lnTo>
                  <a:lnTo>
                    <a:pt x="1346978" y="3043424"/>
                  </a:lnTo>
                  <a:lnTo>
                    <a:pt x="1389719" y="3049768"/>
                  </a:lnTo>
                  <a:lnTo>
                    <a:pt x="1432784" y="3054887"/>
                  </a:lnTo>
                  <a:lnTo>
                    <a:pt x="1476167" y="3058791"/>
                  </a:lnTo>
                  <a:lnTo>
                    <a:pt x="1519863" y="3061491"/>
                  </a:lnTo>
                  <a:lnTo>
                    <a:pt x="1563864" y="3062997"/>
                  </a:lnTo>
                  <a:lnTo>
                    <a:pt x="2045665" y="3063321"/>
                  </a:lnTo>
                  <a:lnTo>
                    <a:pt x="2039914" y="3064708"/>
                  </a:lnTo>
                  <a:lnTo>
                    <a:pt x="1993342" y="3074974"/>
                  </a:lnTo>
                  <a:lnTo>
                    <a:pt x="1947007" y="3084209"/>
                  </a:lnTo>
                  <a:lnTo>
                    <a:pt x="1900916" y="3092404"/>
                  </a:lnTo>
                  <a:lnTo>
                    <a:pt x="1855072" y="3099548"/>
                  </a:lnTo>
                  <a:lnTo>
                    <a:pt x="1809482" y="3105632"/>
                  </a:lnTo>
                  <a:lnTo>
                    <a:pt x="1764150" y="3110646"/>
                  </a:lnTo>
                  <a:lnTo>
                    <a:pt x="1719082" y="3114579"/>
                  </a:lnTo>
                  <a:lnTo>
                    <a:pt x="1674283" y="3117421"/>
                  </a:lnTo>
                  <a:lnTo>
                    <a:pt x="1629758" y="3119164"/>
                  </a:lnTo>
                  <a:lnTo>
                    <a:pt x="1585513" y="3119796"/>
                  </a:lnTo>
                  <a:close/>
                </a:path>
                <a:path w="2464434" h="3120390">
                  <a:moveTo>
                    <a:pt x="2045665" y="3063321"/>
                  </a:moveTo>
                  <a:lnTo>
                    <a:pt x="1608167" y="3063321"/>
                  </a:lnTo>
                  <a:lnTo>
                    <a:pt x="1652765" y="3062473"/>
                  </a:lnTo>
                  <a:lnTo>
                    <a:pt x="1697652" y="3060465"/>
                  </a:lnTo>
                  <a:lnTo>
                    <a:pt x="1742823" y="3057306"/>
                  </a:lnTo>
                  <a:lnTo>
                    <a:pt x="1788273" y="3053007"/>
                  </a:lnTo>
                  <a:lnTo>
                    <a:pt x="1833994" y="3047579"/>
                  </a:lnTo>
                  <a:lnTo>
                    <a:pt x="1879982" y="3041034"/>
                  </a:lnTo>
                  <a:lnTo>
                    <a:pt x="1926231" y="3033381"/>
                  </a:lnTo>
                  <a:lnTo>
                    <a:pt x="1972736" y="3024631"/>
                  </a:lnTo>
                  <a:lnTo>
                    <a:pt x="2019490" y="3014795"/>
                  </a:lnTo>
                  <a:lnTo>
                    <a:pt x="2066487" y="3003885"/>
                  </a:lnTo>
                  <a:lnTo>
                    <a:pt x="2113723" y="2991910"/>
                  </a:lnTo>
                  <a:lnTo>
                    <a:pt x="2161192" y="2978881"/>
                  </a:lnTo>
                  <a:lnTo>
                    <a:pt x="2208887" y="2964809"/>
                  </a:lnTo>
                  <a:lnTo>
                    <a:pt x="2256803" y="2949706"/>
                  </a:lnTo>
                  <a:lnTo>
                    <a:pt x="2304935" y="2933580"/>
                  </a:lnTo>
                  <a:lnTo>
                    <a:pt x="2353276" y="2916445"/>
                  </a:lnTo>
                  <a:lnTo>
                    <a:pt x="2401821" y="2898309"/>
                  </a:lnTo>
                  <a:lnTo>
                    <a:pt x="2450565" y="2879184"/>
                  </a:lnTo>
                  <a:lnTo>
                    <a:pt x="2464088" y="2873628"/>
                  </a:lnTo>
                  <a:lnTo>
                    <a:pt x="2464088" y="2929473"/>
                  </a:lnTo>
                  <a:lnTo>
                    <a:pt x="2420419" y="2946673"/>
                  </a:lnTo>
                  <a:lnTo>
                    <a:pt x="2372134" y="2964826"/>
                  </a:lnTo>
                  <a:lnTo>
                    <a:pt x="2324045" y="2982027"/>
                  </a:lnTo>
                  <a:lnTo>
                    <a:pt x="2276156" y="2998268"/>
                  </a:lnTo>
                  <a:lnTo>
                    <a:pt x="2228475" y="3013537"/>
                  </a:lnTo>
                  <a:lnTo>
                    <a:pt x="2181004" y="3027826"/>
                  </a:lnTo>
                  <a:lnTo>
                    <a:pt x="2133750" y="3041124"/>
                  </a:lnTo>
                  <a:lnTo>
                    <a:pt x="2086719" y="3053422"/>
                  </a:lnTo>
                  <a:lnTo>
                    <a:pt x="2045665" y="3063321"/>
                  </a:lnTo>
                  <a:close/>
                </a:path>
              </a:pathLst>
            </a:custGeom>
            <a:solidFill>
              <a:srgbClr val="9061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791200" y="3543300"/>
            <a:ext cx="6120765" cy="27212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d-ID" sz="8800" b="1" spc="-150" dirty="0" smtClean="0"/>
              <a:t>Jurnal Nasional</a:t>
            </a:r>
            <a:endParaRPr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883974" y="7962899"/>
            <a:ext cx="1404278" cy="2324379"/>
            <a:chOff x="14671927" y="7123709"/>
            <a:chExt cx="3616325" cy="3163570"/>
          </a:xfrm>
        </p:grpSpPr>
        <p:sp>
          <p:nvSpPr>
            <p:cNvPr id="3" name="object 3"/>
            <p:cNvSpPr/>
            <p:nvPr/>
          </p:nvSpPr>
          <p:spPr>
            <a:xfrm>
              <a:off x="14671927" y="7123709"/>
              <a:ext cx="3616325" cy="3163570"/>
            </a:xfrm>
            <a:custGeom>
              <a:avLst/>
              <a:gdLst/>
              <a:ahLst/>
              <a:cxnLst/>
              <a:rect l="l" t="t" r="r" b="b"/>
              <a:pathLst>
                <a:path w="3616325" h="3163570">
                  <a:moveTo>
                    <a:pt x="3616072" y="67831"/>
                  </a:moveTo>
                  <a:lnTo>
                    <a:pt x="3616072" y="3163290"/>
                  </a:lnTo>
                  <a:lnTo>
                    <a:pt x="0" y="3163290"/>
                  </a:lnTo>
                  <a:lnTo>
                    <a:pt x="27830" y="3052445"/>
                  </a:lnTo>
                  <a:lnTo>
                    <a:pt x="56642" y="2944468"/>
                  </a:lnTo>
                  <a:lnTo>
                    <a:pt x="87184" y="2836243"/>
                  </a:lnTo>
                  <a:lnTo>
                    <a:pt x="119408" y="2727966"/>
                  </a:lnTo>
                  <a:lnTo>
                    <a:pt x="153267" y="2619833"/>
                  </a:lnTo>
                  <a:lnTo>
                    <a:pt x="188716" y="2512041"/>
                  </a:lnTo>
                  <a:lnTo>
                    <a:pt x="225708" y="2404787"/>
                  </a:lnTo>
                  <a:lnTo>
                    <a:pt x="264195" y="2298267"/>
                  </a:lnTo>
                  <a:lnTo>
                    <a:pt x="304131" y="2192676"/>
                  </a:lnTo>
                  <a:lnTo>
                    <a:pt x="345470" y="2088212"/>
                  </a:lnTo>
                  <a:lnTo>
                    <a:pt x="388164" y="1985072"/>
                  </a:lnTo>
                  <a:lnTo>
                    <a:pt x="432166" y="1883450"/>
                  </a:lnTo>
                  <a:lnTo>
                    <a:pt x="454644" y="1833271"/>
                  </a:lnTo>
                  <a:lnTo>
                    <a:pt x="477432" y="1783544"/>
                  </a:lnTo>
                  <a:lnTo>
                    <a:pt x="500523" y="1734296"/>
                  </a:lnTo>
                  <a:lnTo>
                    <a:pt x="523912" y="1685551"/>
                  </a:lnTo>
                  <a:lnTo>
                    <a:pt x="547593" y="1637333"/>
                  </a:lnTo>
                  <a:lnTo>
                    <a:pt x="571561" y="1589666"/>
                  </a:lnTo>
                  <a:lnTo>
                    <a:pt x="595810" y="1542576"/>
                  </a:lnTo>
                  <a:lnTo>
                    <a:pt x="620333" y="1496086"/>
                  </a:lnTo>
                  <a:lnTo>
                    <a:pt x="645124" y="1450222"/>
                  </a:lnTo>
                  <a:lnTo>
                    <a:pt x="670179" y="1405007"/>
                  </a:lnTo>
                  <a:lnTo>
                    <a:pt x="695491" y="1360468"/>
                  </a:lnTo>
                  <a:lnTo>
                    <a:pt x="721054" y="1316627"/>
                  </a:lnTo>
                  <a:lnTo>
                    <a:pt x="746863" y="1273509"/>
                  </a:lnTo>
                  <a:lnTo>
                    <a:pt x="772911" y="1231140"/>
                  </a:lnTo>
                  <a:lnTo>
                    <a:pt x="799194" y="1189543"/>
                  </a:lnTo>
                  <a:lnTo>
                    <a:pt x="825704" y="1148744"/>
                  </a:lnTo>
                  <a:lnTo>
                    <a:pt x="852436" y="1108766"/>
                  </a:lnTo>
                  <a:lnTo>
                    <a:pt x="879385" y="1069635"/>
                  </a:lnTo>
                  <a:lnTo>
                    <a:pt x="906544" y="1031375"/>
                  </a:lnTo>
                  <a:lnTo>
                    <a:pt x="933907" y="994009"/>
                  </a:lnTo>
                  <a:lnTo>
                    <a:pt x="961469" y="957564"/>
                  </a:lnTo>
                  <a:lnTo>
                    <a:pt x="989225" y="922064"/>
                  </a:lnTo>
                  <a:lnTo>
                    <a:pt x="1017167" y="887532"/>
                  </a:lnTo>
                  <a:lnTo>
                    <a:pt x="1045291" y="853994"/>
                  </a:lnTo>
                  <a:lnTo>
                    <a:pt x="1073590" y="821474"/>
                  </a:lnTo>
                  <a:lnTo>
                    <a:pt x="1102058" y="789997"/>
                  </a:lnTo>
                  <a:lnTo>
                    <a:pt x="1130691" y="759587"/>
                  </a:lnTo>
                  <a:lnTo>
                    <a:pt x="1159481" y="730269"/>
                  </a:lnTo>
                  <a:lnTo>
                    <a:pt x="1188423" y="702067"/>
                  </a:lnTo>
                  <a:lnTo>
                    <a:pt x="1217512" y="675006"/>
                  </a:lnTo>
                  <a:lnTo>
                    <a:pt x="1246740" y="649111"/>
                  </a:lnTo>
                  <a:lnTo>
                    <a:pt x="1276104" y="624406"/>
                  </a:lnTo>
                  <a:lnTo>
                    <a:pt x="1335211" y="578663"/>
                  </a:lnTo>
                  <a:lnTo>
                    <a:pt x="1394786" y="537975"/>
                  </a:lnTo>
                  <a:lnTo>
                    <a:pt x="1476828" y="489131"/>
                  </a:lnTo>
                  <a:lnTo>
                    <a:pt x="1528379" y="459638"/>
                  </a:lnTo>
                  <a:lnTo>
                    <a:pt x="1579405" y="431103"/>
                  </a:lnTo>
                  <a:lnTo>
                    <a:pt x="1629926" y="403523"/>
                  </a:lnTo>
                  <a:lnTo>
                    <a:pt x="1679962" y="376893"/>
                  </a:lnTo>
                  <a:lnTo>
                    <a:pt x="1729531" y="351210"/>
                  </a:lnTo>
                  <a:lnTo>
                    <a:pt x="1778652" y="326470"/>
                  </a:lnTo>
                  <a:lnTo>
                    <a:pt x="1827344" y="302669"/>
                  </a:lnTo>
                  <a:lnTo>
                    <a:pt x="1875627" y="279802"/>
                  </a:lnTo>
                  <a:lnTo>
                    <a:pt x="1923520" y="257865"/>
                  </a:lnTo>
                  <a:lnTo>
                    <a:pt x="1971042" y="236855"/>
                  </a:lnTo>
                  <a:lnTo>
                    <a:pt x="2018211" y="216767"/>
                  </a:lnTo>
                  <a:lnTo>
                    <a:pt x="2065047" y="197598"/>
                  </a:lnTo>
                  <a:lnTo>
                    <a:pt x="2111569" y="179343"/>
                  </a:lnTo>
                  <a:lnTo>
                    <a:pt x="2157796" y="161998"/>
                  </a:lnTo>
                  <a:lnTo>
                    <a:pt x="2203748" y="145559"/>
                  </a:lnTo>
                  <a:lnTo>
                    <a:pt x="2249442" y="130023"/>
                  </a:lnTo>
                  <a:lnTo>
                    <a:pt x="2294900" y="115384"/>
                  </a:lnTo>
                  <a:lnTo>
                    <a:pt x="2340138" y="101639"/>
                  </a:lnTo>
                  <a:lnTo>
                    <a:pt x="2385177" y="88785"/>
                  </a:lnTo>
                  <a:lnTo>
                    <a:pt x="2430036" y="76816"/>
                  </a:lnTo>
                  <a:lnTo>
                    <a:pt x="2474734" y="65729"/>
                  </a:lnTo>
                  <a:lnTo>
                    <a:pt x="2519289" y="55520"/>
                  </a:lnTo>
                  <a:lnTo>
                    <a:pt x="2563722" y="46185"/>
                  </a:lnTo>
                  <a:lnTo>
                    <a:pt x="2608051" y="37720"/>
                  </a:lnTo>
                  <a:lnTo>
                    <a:pt x="2652294" y="30120"/>
                  </a:lnTo>
                  <a:lnTo>
                    <a:pt x="2696472" y="23382"/>
                  </a:lnTo>
                  <a:lnTo>
                    <a:pt x="2740604" y="17501"/>
                  </a:lnTo>
                  <a:lnTo>
                    <a:pt x="2784708" y="12474"/>
                  </a:lnTo>
                  <a:lnTo>
                    <a:pt x="2828803" y="8296"/>
                  </a:lnTo>
                  <a:lnTo>
                    <a:pt x="2872909" y="4964"/>
                  </a:lnTo>
                  <a:lnTo>
                    <a:pt x="2917045" y="2473"/>
                  </a:lnTo>
                  <a:lnTo>
                    <a:pt x="2961230" y="820"/>
                  </a:lnTo>
                  <a:lnTo>
                    <a:pt x="3005482" y="0"/>
                  </a:lnTo>
                  <a:lnTo>
                    <a:pt x="3049822" y="8"/>
                  </a:lnTo>
                  <a:lnTo>
                    <a:pt x="3094268" y="843"/>
                  </a:lnTo>
                  <a:lnTo>
                    <a:pt x="3138839" y="2498"/>
                  </a:lnTo>
                  <a:lnTo>
                    <a:pt x="3183554" y="4970"/>
                  </a:lnTo>
                  <a:lnTo>
                    <a:pt x="3228433" y="8255"/>
                  </a:lnTo>
                  <a:lnTo>
                    <a:pt x="3273494" y="12350"/>
                  </a:lnTo>
                  <a:lnTo>
                    <a:pt x="3318757" y="17249"/>
                  </a:lnTo>
                  <a:lnTo>
                    <a:pt x="3364241" y="22949"/>
                  </a:lnTo>
                  <a:lnTo>
                    <a:pt x="3409964" y="29446"/>
                  </a:lnTo>
                  <a:lnTo>
                    <a:pt x="3455947" y="36735"/>
                  </a:lnTo>
                  <a:lnTo>
                    <a:pt x="3502207" y="44814"/>
                  </a:lnTo>
                  <a:lnTo>
                    <a:pt x="3548765" y="53677"/>
                  </a:lnTo>
                  <a:lnTo>
                    <a:pt x="3595639" y="63320"/>
                  </a:lnTo>
                  <a:lnTo>
                    <a:pt x="3616072" y="67831"/>
                  </a:lnTo>
                  <a:close/>
                </a:path>
              </a:pathLst>
            </a:custGeom>
            <a:solidFill>
              <a:srgbClr val="C36E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487738" y="8686995"/>
              <a:ext cx="1800860" cy="1600200"/>
            </a:xfrm>
            <a:custGeom>
              <a:avLst/>
              <a:gdLst/>
              <a:ahLst/>
              <a:cxnLst/>
              <a:rect l="l" t="t" r="r" b="b"/>
              <a:pathLst>
                <a:path w="1800859" h="1600200">
                  <a:moveTo>
                    <a:pt x="1800262" y="0"/>
                  </a:moveTo>
                  <a:lnTo>
                    <a:pt x="1800262" y="1600004"/>
                  </a:lnTo>
                  <a:lnTo>
                    <a:pt x="0" y="1600004"/>
                  </a:lnTo>
                  <a:lnTo>
                    <a:pt x="32373" y="1516335"/>
                  </a:lnTo>
                  <a:lnTo>
                    <a:pt x="53283" y="1464574"/>
                  </a:lnTo>
                  <a:lnTo>
                    <a:pt x="74658" y="1413292"/>
                  </a:lnTo>
                  <a:lnTo>
                    <a:pt x="96487" y="1362537"/>
                  </a:lnTo>
                  <a:lnTo>
                    <a:pt x="118757" y="1312357"/>
                  </a:lnTo>
                  <a:lnTo>
                    <a:pt x="141459" y="1262798"/>
                  </a:lnTo>
                  <a:lnTo>
                    <a:pt x="164581" y="1213909"/>
                  </a:lnTo>
                  <a:lnTo>
                    <a:pt x="188111" y="1165736"/>
                  </a:lnTo>
                  <a:lnTo>
                    <a:pt x="212039" y="1118327"/>
                  </a:lnTo>
                  <a:lnTo>
                    <a:pt x="236352" y="1071730"/>
                  </a:lnTo>
                  <a:lnTo>
                    <a:pt x="261040" y="1025991"/>
                  </a:lnTo>
                  <a:lnTo>
                    <a:pt x="286092" y="981158"/>
                  </a:lnTo>
                  <a:lnTo>
                    <a:pt x="311496" y="937279"/>
                  </a:lnTo>
                  <a:lnTo>
                    <a:pt x="337240" y="894401"/>
                  </a:lnTo>
                  <a:lnTo>
                    <a:pt x="363314" y="852571"/>
                  </a:lnTo>
                  <a:lnTo>
                    <a:pt x="389707" y="811836"/>
                  </a:lnTo>
                  <a:lnTo>
                    <a:pt x="416407" y="772245"/>
                  </a:lnTo>
                  <a:lnTo>
                    <a:pt x="443402" y="733844"/>
                  </a:lnTo>
                  <a:lnTo>
                    <a:pt x="470682" y="696681"/>
                  </a:lnTo>
                  <a:lnTo>
                    <a:pt x="498235" y="660803"/>
                  </a:lnTo>
                  <a:lnTo>
                    <a:pt x="526050" y="626258"/>
                  </a:lnTo>
                  <a:lnTo>
                    <a:pt x="554115" y="593093"/>
                  </a:lnTo>
                  <a:lnTo>
                    <a:pt x="582420" y="561355"/>
                  </a:lnTo>
                  <a:lnTo>
                    <a:pt x="610954" y="531092"/>
                  </a:lnTo>
                  <a:lnTo>
                    <a:pt x="639703" y="502351"/>
                  </a:lnTo>
                  <a:lnTo>
                    <a:pt x="668659" y="475179"/>
                  </a:lnTo>
                  <a:lnTo>
                    <a:pt x="697809" y="449624"/>
                  </a:lnTo>
                  <a:lnTo>
                    <a:pt x="756646" y="403555"/>
                  </a:lnTo>
                  <a:lnTo>
                    <a:pt x="816125" y="364522"/>
                  </a:lnTo>
                  <a:lnTo>
                    <a:pt x="868389" y="334031"/>
                  </a:lnTo>
                  <a:lnTo>
                    <a:pt x="919895" y="304902"/>
                  </a:lnTo>
                  <a:lnTo>
                    <a:pt x="970682" y="277128"/>
                  </a:lnTo>
                  <a:lnTo>
                    <a:pt x="1020788" y="250700"/>
                  </a:lnTo>
                  <a:lnTo>
                    <a:pt x="1070251" y="225611"/>
                  </a:lnTo>
                  <a:lnTo>
                    <a:pt x="1119109" y="201851"/>
                  </a:lnTo>
                  <a:lnTo>
                    <a:pt x="1167399" y="179413"/>
                  </a:lnTo>
                  <a:lnTo>
                    <a:pt x="1215160" y="158289"/>
                  </a:lnTo>
                  <a:lnTo>
                    <a:pt x="1262430" y="138470"/>
                  </a:lnTo>
                  <a:lnTo>
                    <a:pt x="1309247" y="119949"/>
                  </a:lnTo>
                  <a:lnTo>
                    <a:pt x="1355648" y="102716"/>
                  </a:lnTo>
                  <a:lnTo>
                    <a:pt x="1401671" y="86763"/>
                  </a:lnTo>
                  <a:lnTo>
                    <a:pt x="1447356" y="72084"/>
                  </a:lnTo>
                  <a:lnTo>
                    <a:pt x="1492738" y="58668"/>
                  </a:lnTo>
                  <a:lnTo>
                    <a:pt x="1537857" y="46509"/>
                  </a:lnTo>
                  <a:lnTo>
                    <a:pt x="1582751" y="35597"/>
                  </a:lnTo>
                  <a:lnTo>
                    <a:pt x="1627457" y="25925"/>
                  </a:lnTo>
                  <a:lnTo>
                    <a:pt x="1672013" y="17485"/>
                  </a:lnTo>
                  <a:lnTo>
                    <a:pt x="1716458" y="10267"/>
                  </a:lnTo>
                  <a:lnTo>
                    <a:pt x="1760828" y="4265"/>
                  </a:lnTo>
                  <a:lnTo>
                    <a:pt x="1800262" y="0"/>
                  </a:lnTo>
                  <a:close/>
                </a:path>
              </a:pathLst>
            </a:custGeom>
            <a:solidFill>
              <a:srgbClr val="D481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5479354" y="0"/>
            <a:ext cx="2809240" cy="5471160"/>
            <a:chOff x="15479354" y="0"/>
            <a:chExt cx="2809240" cy="5471160"/>
          </a:xfrm>
        </p:grpSpPr>
        <p:sp>
          <p:nvSpPr>
            <p:cNvPr id="6" name="object 6"/>
            <p:cNvSpPr/>
            <p:nvPr/>
          </p:nvSpPr>
          <p:spPr>
            <a:xfrm>
              <a:off x="17278575" y="1014422"/>
              <a:ext cx="1009650" cy="4456430"/>
            </a:xfrm>
            <a:custGeom>
              <a:avLst/>
              <a:gdLst/>
              <a:ahLst/>
              <a:cxnLst/>
              <a:rect l="l" t="t" r="r" b="b"/>
              <a:pathLst>
                <a:path w="1009650" h="4456430">
                  <a:moveTo>
                    <a:pt x="1009422" y="4456394"/>
                  </a:moveTo>
                  <a:lnTo>
                    <a:pt x="1009422" y="0"/>
                  </a:lnTo>
                  <a:lnTo>
                    <a:pt x="950013" y="16975"/>
                  </a:lnTo>
                  <a:lnTo>
                    <a:pt x="889880" y="37786"/>
                  </a:lnTo>
                  <a:lnTo>
                    <a:pt x="833435" y="62697"/>
                  </a:lnTo>
                  <a:lnTo>
                    <a:pt x="780566" y="91285"/>
                  </a:lnTo>
                  <a:lnTo>
                    <a:pt x="731161" y="123129"/>
                  </a:lnTo>
                  <a:lnTo>
                    <a:pt x="685109" y="157809"/>
                  </a:lnTo>
                  <a:lnTo>
                    <a:pt x="642297" y="194903"/>
                  </a:lnTo>
                  <a:lnTo>
                    <a:pt x="602612" y="233990"/>
                  </a:lnTo>
                  <a:lnTo>
                    <a:pt x="565944" y="274649"/>
                  </a:lnTo>
                  <a:lnTo>
                    <a:pt x="532179" y="316459"/>
                  </a:lnTo>
                  <a:lnTo>
                    <a:pt x="501206" y="358999"/>
                  </a:lnTo>
                  <a:lnTo>
                    <a:pt x="472912" y="401848"/>
                  </a:lnTo>
                  <a:lnTo>
                    <a:pt x="447186" y="444584"/>
                  </a:lnTo>
                  <a:lnTo>
                    <a:pt x="423915" y="486788"/>
                  </a:lnTo>
                  <a:lnTo>
                    <a:pt x="402988" y="528036"/>
                  </a:lnTo>
                  <a:lnTo>
                    <a:pt x="384291" y="567909"/>
                  </a:lnTo>
                  <a:lnTo>
                    <a:pt x="367714" y="605986"/>
                  </a:lnTo>
                  <a:lnTo>
                    <a:pt x="353144" y="641845"/>
                  </a:lnTo>
                  <a:lnTo>
                    <a:pt x="329576" y="705224"/>
                  </a:lnTo>
                  <a:lnTo>
                    <a:pt x="306474" y="773134"/>
                  </a:lnTo>
                  <a:lnTo>
                    <a:pt x="301592" y="786843"/>
                  </a:lnTo>
                  <a:lnTo>
                    <a:pt x="287431" y="838212"/>
                  </a:lnTo>
                  <a:lnTo>
                    <a:pt x="273407" y="898964"/>
                  </a:lnTo>
                  <a:lnTo>
                    <a:pt x="265248" y="936254"/>
                  </a:lnTo>
                  <a:lnTo>
                    <a:pt x="256426" y="977694"/>
                  </a:lnTo>
                  <a:lnTo>
                    <a:pt x="247017" y="1022938"/>
                  </a:lnTo>
                  <a:lnTo>
                    <a:pt x="237096" y="1071639"/>
                  </a:lnTo>
                  <a:lnTo>
                    <a:pt x="226741" y="1123453"/>
                  </a:lnTo>
                  <a:lnTo>
                    <a:pt x="216027" y="1178033"/>
                  </a:lnTo>
                  <a:lnTo>
                    <a:pt x="205030" y="1235035"/>
                  </a:lnTo>
                  <a:lnTo>
                    <a:pt x="193826" y="1294112"/>
                  </a:lnTo>
                  <a:lnTo>
                    <a:pt x="182491" y="1354920"/>
                  </a:lnTo>
                  <a:lnTo>
                    <a:pt x="171101" y="1417111"/>
                  </a:lnTo>
                  <a:lnTo>
                    <a:pt x="159733" y="1480342"/>
                  </a:lnTo>
                  <a:lnTo>
                    <a:pt x="148462" y="1544265"/>
                  </a:lnTo>
                  <a:lnTo>
                    <a:pt x="137365" y="1608536"/>
                  </a:lnTo>
                  <a:lnTo>
                    <a:pt x="126517" y="1672810"/>
                  </a:lnTo>
                  <a:lnTo>
                    <a:pt x="115995" y="1736739"/>
                  </a:lnTo>
                  <a:lnTo>
                    <a:pt x="105875" y="1799980"/>
                  </a:lnTo>
                  <a:lnTo>
                    <a:pt x="96232" y="1862185"/>
                  </a:lnTo>
                  <a:lnTo>
                    <a:pt x="87143" y="1923011"/>
                  </a:lnTo>
                  <a:lnTo>
                    <a:pt x="78683" y="1982110"/>
                  </a:lnTo>
                  <a:lnTo>
                    <a:pt x="70930" y="2039138"/>
                  </a:lnTo>
                  <a:lnTo>
                    <a:pt x="63958" y="2093748"/>
                  </a:lnTo>
                  <a:lnTo>
                    <a:pt x="57845" y="2145596"/>
                  </a:lnTo>
                  <a:lnTo>
                    <a:pt x="52665" y="2194335"/>
                  </a:lnTo>
                  <a:lnTo>
                    <a:pt x="48496" y="2239621"/>
                  </a:lnTo>
                  <a:lnTo>
                    <a:pt x="45412" y="2281107"/>
                  </a:lnTo>
                  <a:lnTo>
                    <a:pt x="36391" y="2507532"/>
                  </a:lnTo>
                  <a:lnTo>
                    <a:pt x="32801" y="2605066"/>
                  </a:lnTo>
                  <a:lnTo>
                    <a:pt x="30900" y="2657622"/>
                  </a:lnTo>
                  <a:lnTo>
                    <a:pt x="28947" y="2712403"/>
                  </a:lnTo>
                  <a:lnTo>
                    <a:pt x="26954" y="2769182"/>
                  </a:lnTo>
                  <a:lnTo>
                    <a:pt x="24937" y="2827734"/>
                  </a:lnTo>
                  <a:lnTo>
                    <a:pt x="22908" y="2887833"/>
                  </a:lnTo>
                  <a:lnTo>
                    <a:pt x="20881" y="2949252"/>
                  </a:lnTo>
                  <a:lnTo>
                    <a:pt x="18870" y="3011767"/>
                  </a:lnTo>
                  <a:lnTo>
                    <a:pt x="16888" y="3075150"/>
                  </a:lnTo>
                  <a:lnTo>
                    <a:pt x="14950" y="3139177"/>
                  </a:lnTo>
                  <a:lnTo>
                    <a:pt x="13068" y="3203620"/>
                  </a:lnTo>
                  <a:lnTo>
                    <a:pt x="11257" y="3268254"/>
                  </a:lnTo>
                  <a:lnTo>
                    <a:pt x="9531" y="3332853"/>
                  </a:lnTo>
                  <a:lnTo>
                    <a:pt x="7902" y="3397192"/>
                  </a:lnTo>
                  <a:lnTo>
                    <a:pt x="6384" y="3461043"/>
                  </a:lnTo>
                  <a:lnTo>
                    <a:pt x="4992" y="3524181"/>
                  </a:lnTo>
                  <a:lnTo>
                    <a:pt x="3739" y="3586381"/>
                  </a:lnTo>
                  <a:lnTo>
                    <a:pt x="2638" y="3647416"/>
                  </a:lnTo>
                  <a:lnTo>
                    <a:pt x="1703" y="3707060"/>
                  </a:lnTo>
                  <a:lnTo>
                    <a:pt x="948" y="3765087"/>
                  </a:lnTo>
                  <a:lnTo>
                    <a:pt x="386" y="3821272"/>
                  </a:lnTo>
                  <a:lnTo>
                    <a:pt x="32" y="3875388"/>
                  </a:lnTo>
                  <a:lnTo>
                    <a:pt x="0" y="3976510"/>
                  </a:lnTo>
                  <a:lnTo>
                    <a:pt x="349" y="4023064"/>
                  </a:lnTo>
                  <a:lnTo>
                    <a:pt x="960" y="4066646"/>
                  </a:lnTo>
                  <a:lnTo>
                    <a:pt x="1846" y="4107029"/>
                  </a:lnTo>
                  <a:lnTo>
                    <a:pt x="4500" y="4177296"/>
                  </a:lnTo>
                  <a:lnTo>
                    <a:pt x="8420" y="4232057"/>
                  </a:lnTo>
                  <a:lnTo>
                    <a:pt x="48161" y="4266683"/>
                  </a:lnTo>
                  <a:lnTo>
                    <a:pt x="169825" y="4303095"/>
                  </a:lnTo>
                  <a:lnTo>
                    <a:pt x="390654" y="4355603"/>
                  </a:lnTo>
                  <a:lnTo>
                    <a:pt x="725420" y="4417514"/>
                  </a:lnTo>
                  <a:lnTo>
                    <a:pt x="1009422" y="4456394"/>
                  </a:lnTo>
                  <a:close/>
                </a:path>
              </a:pathLst>
            </a:custGeom>
            <a:solidFill>
              <a:srgbClr val="CCA8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479354" y="0"/>
              <a:ext cx="2809240" cy="2980055"/>
            </a:xfrm>
            <a:custGeom>
              <a:avLst/>
              <a:gdLst/>
              <a:ahLst/>
              <a:cxnLst/>
              <a:rect l="l" t="t" r="r" b="b"/>
              <a:pathLst>
                <a:path w="2809240" h="2980055">
                  <a:moveTo>
                    <a:pt x="1585513" y="2979725"/>
                  </a:moveTo>
                  <a:lnTo>
                    <a:pt x="1541552" y="2979237"/>
                  </a:lnTo>
                  <a:lnTo>
                    <a:pt x="1497882" y="2977618"/>
                  </a:lnTo>
                  <a:lnTo>
                    <a:pt x="1454506" y="2974860"/>
                  </a:lnTo>
                  <a:lnTo>
                    <a:pt x="1411431" y="2970952"/>
                  </a:lnTo>
                  <a:lnTo>
                    <a:pt x="1368661" y="2965883"/>
                  </a:lnTo>
                  <a:lnTo>
                    <a:pt x="1326202" y="2959645"/>
                  </a:lnTo>
                  <a:lnTo>
                    <a:pt x="1284059" y="2952227"/>
                  </a:lnTo>
                  <a:lnTo>
                    <a:pt x="1242238" y="2943619"/>
                  </a:lnTo>
                  <a:lnTo>
                    <a:pt x="1200742" y="2933811"/>
                  </a:lnTo>
                  <a:lnTo>
                    <a:pt x="1159579" y="2922793"/>
                  </a:lnTo>
                  <a:lnTo>
                    <a:pt x="1118753" y="2910556"/>
                  </a:lnTo>
                  <a:lnTo>
                    <a:pt x="1078268" y="2897089"/>
                  </a:lnTo>
                  <a:lnTo>
                    <a:pt x="1038131" y="2882382"/>
                  </a:lnTo>
                  <a:lnTo>
                    <a:pt x="998347" y="2866425"/>
                  </a:lnTo>
                  <a:lnTo>
                    <a:pt x="958921" y="2849209"/>
                  </a:lnTo>
                  <a:lnTo>
                    <a:pt x="919857" y="2830724"/>
                  </a:lnTo>
                  <a:lnTo>
                    <a:pt x="881162" y="2810959"/>
                  </a:lnTo>
                  <a:lnTo>
                    <a:pt x="842841" y="2789905"/>
                  </a:lnTo>
                  <a:lnTo>
                    <a:pt x="804792" y="2767484"/>
                  </a:lnTo>
                  <a:lnTo>
                    <a:pt x="767339" y="2743888"/>
                  </a:lnTo>
                  <a:lnTo>
                    <a:pt x="730170" y="2718906"/>
                  </a:lnTo>
                  <a:lnTo>
                    <a:pt x="693395" y="2692594"/>
                  </a:lnTo>
                  <a:lnTo>
                    <a:pt x="657019" y="2664944"/>
                  </a:lnTo>
                  <a:lnTo>
                    <a:pt x="621049" y="2635944"/>
                  </a:lnTo>
                  <a:lnTo>
                    <a:pt x="585488" y="2605585"/>
                  </a:lnTo>
                  <a:lnTo>
                    <a:pt x="550343" y="2573857"/>
                  </a:lnTo>
                  <a:lnTo>
                    <a:pt x="515619" y="2540750"/>
                  </a:lnTo>
                  <a:lnTo>
                    <a:pt x="481320" y="2506254"/>
                  </a:lnTo>
                  <a:lnTo>
                    <a:pt x="447453" y="2470359"/>
                  </a:lnTo>
                  <a:lnTo>
                    <a:pt x="414021" y="2433055"/>
                  </a:lnTo>
                  <a:lnTo>
                    <a:pt x="381031" y="2394333"/>
                  </a:lnTo>
                  <a:lnTo>
                    <a:pt x="348488" y="2354182"/>
                  </a:lnTo>
                  <a:lnTo>
                    <a:pt x="316397" y="2312592"/>
                  </a:lnTo>
                  <a:lnTo>
                    <a:pt x="280493" y="2262911"/>
                  </a:lnTo>
                  <a:lnTo>
                    <a:pt x="247086" y="2212638"/>
                  </a:lnTo>
                  <a:lnTo>
                    <a:pt x="216113" y="2161827"/>
                  </a:lnTo>
                  <a:lnTo>
                    <a:pt x="187511" y="2110535"/>
                  </a:lnTo>
                  <a:lnTo>
                    <a:pt x="161217" y="2058817"/>
                  </a:lnTo>
                  <a:lnTo>
                    <a:pt x="137167" y="2006729"/>
                  </a:lnTo>
                  <a:lnTo>
                    <a:pt x="115299" y="1954326"/>
                  </a:lnTo>
                  <a:lnTo>
                    <a:pt x="95549" y="1901665"/>
                  </a:lnTo>
                  <a:lnTo>
                    <a:pt x="77853" y="1848802"/>
                  </a:lnTo>
                  <a:lnTo>
                    <a:pt x="62149" y="1795792"/>
                  </a:lnTo>
                  <a:lnTo>
                    <a:pt x="48373" y="1742691"/>
                  </a:lnTo>
                  <a:lnTo>
                    <a:pt x="36463" y="1689555"/>
                  </a:lnTo>
                  <a:lnTo>
                    <a:pt x="26354" y="1636440"/>
                  </a:lnTo>
                  <a:lnTo>
                    <a:pt x="17984" y="1583401"/>
                  </a:lnTo>
                  <a:lnTo>
                    <a:pt x="11289" y="1530494"/>
                  </a:lnTo>
                  <a:lnTo>
                    <a:pt x="6207" y="1477776"/>
                  </a:lnTo>
                  <a:lnTo>
                    <a:pt x="2673" y="1425302"/>
                  </a:lnTo>
                  <a:lnTo>
                    <a:pt x="625" y="1373127"/>
                  </a:lnTo>
                  <a:lnTo>
                    <a:pt x="0" y="1321308"/>
                  </a:lnTo>
                  <a:lnTo>
                    <a:pt x="733" y="1269900"/>
                  </a:lnTo>
                  <a:lnTo>
                    <a:pt x="2763" y="1218960"/>
                  </a:lnTo>
                  <a:lnTo>
                    <a:pt x="6025" y="1168542"/>
                  </a:lnTo>
                  <a:lnTo>
                    <a:pt x="10457" y="1118704"/>
                  </a:lnTo>
                  <a:lnTo>
                    <a:pt x="15996" y="1069500"/>
                  </a:lnTo>
                  <a:lnTo>
                    <a:pt x="22577" y="1020986"/>
                  </a:lnTo>
                  <a:lnTo>
                    <a:pt x="30138" y="973219"/>
                  </a:lnTo>
                  <a:lnTo>
                    <a:pt x="38616" y="926254"/>
                  </a:lnTo>
                  <a:lnTo>
                    <a:pt x="47947" y="880147"/>
                  </a:lnTo>
                  <a:lnTo>
                    <a:pt x="58068" y="834954"/>
                  </a:lnTo>
                  <a:lnTo>
                    <a:pt x="68916" y="790730"/>
                  </a:lnTo>
                  <a:lnTo>
                    <a:pt x="80428" y="747531"/>
                  </a:lnTo>
                  <a:lnTo>
                    <a:pt x="92540" y="705414"/>
                  </a:lnTo>
                  <a:lnTo>
                    <a:pt x="105190" y="664434"/>
                  </a:lnTo>
                  <a:lnTo>
                    <a:pt x="118313" y="624646"/>
                  </a:lnTo>
                  <a:lnTo>
                    <a:pt x="131847" y="586107"/>
                  </a:lnTo>
                  <a:lnTo>
                    <a:pt x="145729" y="548873"/>
                  </a:lnTo>
                  <a:lnTo>
                    <a:pt x="159895" y="512998"/>
                  </a:lnTo>
                  <a:lnTo>
                    <a:pt x="188827" y="445554"/>
                  </a:lnTo>
                  <a:lnTo>
                    <a:pt x="218137" y="384220"/>
                  </a:lnTo>
                  <a:lnTo>
                    <a:pt x="247319" y="329443"/>
                  </a:lnTo>
                  <a:lnTo>
                    <a:pt x="275868" y="281671"/>
                  </a:lnTo>
                  <a:lnTo>
                    <a:pt x="303277" y="241348"/>
                  </a:lnTo>
                  <a:lnTo>
                    <a:pt x="398426" y="119874"/>
                  </a:lnTo>
                  <a:lnTo>
                    <a:pt x="439374" y="68373"/>
                  </a:lnTo>
                  <a:lnTo>
                    <a:pt x="484877" y="12135"/>
                  </a:lnTo>
                  <a:lnTo>
                    <a:pt x="494858" y="0"/>
                  </a:lnTo>
                  <a:lnTo>
                    <a:pt x="558166" y="0"/>
                  </a:lnTo>
                  <a:lnTo>
                    <a:pt x="535801" y="27237"/>
                  </a:lnTo>
                  <a:lnTo>
                    <a:pt x="512482" y="55983"/>
                  </a:lnTo>
                  <a:lnTo>
                    <a:pt x="469298" y="110061"/>
                  </a:lnTo>
                  <a:lnTo>
                    <a:pt x="430773" y="159087"/>
                  </a:lnTo>
                  <a:lnTo>
                    <a:pt x="367968" y="239590"/>
                  </a:lnTo>
                  <a:lnTo>
                    <a:pt x="341628" y="275993"/>
                  </a:lnTo>
                  <a:lnTo>
                    <a:pt x="313870" y="320161"/>
                  </a:lnTo>
                  <a:lnTo>
                    <a:pt x="285219" y="371632"/>
                  </a:lnTo>
                  <a:lnTo>
                    <a:pt x="256199" y="429944"/>
                  </a:lnTo>
                  <a:lnTo>
                    <a:pt x="227334" y="494635"/>
                  </a:lnTo>
                  <a:lnTo>
                    <a:pt x="199150" y="565245"/>
                  </a:lnTo>
                  <a:lnTo>
                    <a:pt x="185477" y="602624"/>
                  </a:lnTo>
                  <a:lnTo>
                    <a:pt x="172171" y="641310"/>
                  </a:lnTo>
                  <a:lnTo>
                    <a:pt x="159297" y="681245"/>
                  </a:lnTo>
                  <a:lnTo>
                    <a:pt x="146922" y="722371"/>
                  </a:lnTo>
                  <a:lnTo>
                    <a:pt x="135109" y="764629"/>
                  </a:lnTo>
                  <a:lnTo>
                    <a:pt x="123926" y="807964"/>
                  </a:lnTo>
                  <a:lnTo>
                    <a:pt x="113437" y="852315"/>
                  </a:lnTo>
                  <a:lnTo>
                    <a:pt x="103708" y="897627"/>
                  </a:lnTo>
                  <a:lnTo>
                    <a:pt x="94806" y="943842"/>
                  </a:lnTo>
                  <a:lnTo>
                    <a:pt x="86794" y="990901"/>
                  </a:lnTo>
                  <a:lnTo>
                    <a:pt x="79740" y="1038747"/>
                  </a:lnTo>
                  <a:lnTo>
                    <a:pt x="73707" y="1087321"/>
                  </a:lnTo>
                  <a:lnTo>
                    <a:pt x="68763" y="1136568"/>
                  </a:lnTo>
                  <a:lnTo>
                    <a:pt x="64973" y="1186428"/>
                  </a:lnTo>
                  <a:lnTo>
                    <a:pt x="62401" y="1236844"/>
                  </a:lnTo>
                  <a:lnTo>
                    <a:pt x="61114" y="1287759"/>
                  </a:lnTo>
                  <a:lnTo>
                    <a:pt x="61178" y="1339114"/>
                  </a:lnTo>
                  <a:lnTo>
                    <a:pt x="62657" y="1390852"/>
                  </a:lnTo>
                  <a:lnTo>
                    <a:pt x="65618" y="1442915"/>
                  </a:lnTo>
                  <a:lnTo>
                    <a:pt x="70126" y="1495246"/>
                  </a:lnTo>
                  <a:lnTo>
                    <a:pt x="76247" y="1547787"/>
                  </a:lnTo>
                  <a:lnTo>
                    <a:pt x="84045" y="1600479"/>
                  </a:lnTo>
                  <a:lnTo>
                    <a:pt x="93587" y="1653266"/>
                  </a:lnTo>
                  <a:lnTo>
                    <a:pt x="104939" y="1706089"/>
                  </a:lnTo>
                  <a:lnTo>
                    <a:pt x="118165" y="1758892"/>
                  </a:lnTo>
                  <a:lnTo>
                    <a:pt x="133332" y="1811615"/>
                  </a:lnTo>
                  <a:lnTo>
                    <a:pt x="150504" y="1864202"/>
                  </a:lnTo>
                  <a:lnTo>
                    <a:pt x="169748" y="1916595"/>
                  </a:lnTo>
                  <a:lnTo>
                    <a:pt x="191130" y="1968736"/>
                  </a:lnTo>
                  <a:lnTo>
                    <a:pt x="214714" y="2020567"/>
                  </a:lnTo>
                  <a:lnTo>
                    <a:pt x="240566" y="2072030"/>
                  </a:lnTo>
                  <a:lnTo>
                    <a:pt x="268752" y="2123069"/>
                  </a:lnTo>
                  <a:lnTo>
                    <a:pt x="299337" y="2173625"/>
                  </a:lnTo>
                  <a:lnTo>
                    <a:pt x="332387" y="2223640"/>
                  </a:lnTo>
                  <a:lnTo>
                    <a:pt x="367968" y="2273057"/>
                  </a:lnTo>
                  <a:lnTo>
                    <a:pt x="400294" y="2315035"/>
                  </a:lnTo>
                  <a:lnTo>
                    <a:pt x="433093" y="2355508"/>
                  </a:lnTo>
                  <a:lnTo>
                    <a:pt x="466357" y="2394487"/>
                  </a:lnTo>
                  <a:lnTo>
                    <a:pt x="500082" y="2431983"/>
                  </a:lnTo>
                  <a:lnTo>
                    <a:pt x="534261" y="2468006"/>
                  </a:lnTo>
                  <a:lnTo>
                    <a:pt x="568890" y="2502567"/>
                  </a:lnTo>
                  <a:lnTo>
                    <a:pt x="603962" y="2535678"/>
                  </a:lnTo>
                  <a:lnTo>
                    <a:pt x="639571" y="2567431"/>
                  </a:lnTo>
                  <a:lnTo>
                    <a:pt x="675413" y="2597588"/>
                  </a:lnTo>
                  <a:lnTo>
                    <a:pt x="711780" y="2626409"/>
                  </a:lnTo>
                  <a:lnTo>
                    <a:pt x="748568" y="2653823"/>
                  </a:lnTo>
                  <a:lnTo>
                    <a:pt x="785771" y="2679839"/>
                  </a:lnTo>
                  <a:lnTo>
                    <a:pt x="823383" y="2704468"/>
                  </a:lnTo>
                  <a:lnTo>
                    <a:pt x="861399" y="2727721"/>
                  </a:lnTo>
                  <a:lnTo>
                    <a:pt x="899812" y="2749610"/>
                  </a:lnTo>
                  <a:lnTo>
                    <a:pt x="938617" y="2770144"/>
                  </a:lnTo>
                  <a:lnTo>
                    <a:pt x="977809" y="2789334"/>
                  </a:lnTo>
                  <a:lnTo>
                    <a:pt x="1017381" y="2807191"/>
                  </a:lnTo>
                  <a:lnTo>
                    <a:pt x="1057328" y="2823726"/>
                  </a:lnTo>
                  <a:lnTo>
                    <a:pt x="1097645" y="2838950"/>
                  </a:lnTo>
                  <a:lnTo>
                    <a:pt x="1138324" y="2852873"/>
                  </a:lnTo>
                  <a:lnTo>
                    <a:pt x="1179362" y="2865506"/>
                  </a:lnTo>
                  <a:lnTo>
                    <a:pt x="1220752" y="2876859"/>
                  </a:lnTo>
                  <a:lnTo>
                    <a:pt x="1262488" y="2886945"/>
                  </a:lnTo>
                  <a:lnTo>
                    <a:pt x="1304566" y="2895772"/>
                  </a:lnTo>
                  <a:lnTo>
                    <a:pt x="1346978" y="2903353"/>
                  </a:lnTo>
                  <a:lnTo>
                    <a:pt x="1389719" y="2909697"/>
                  </a:lnTo>
                  <a:lnTo>
                    <a:pt x="1432784" y="2914815"/>
                  </a:lnTo>
                  <a:lnTo>
                    <a:pt x="1476167" y="2918719"/>
                  </a:lnTo>
                  <a:lnTo>
                    <a:pt x="1519863" y="2921419"/>
                  </a:lnTo>
                  <a:lnTo>
                    <a:pt x="1563864" y="2922926"/>
                  </a:lnTo>
                  <a:lnTo>
                    <a:pt x="2045665" y="2923250"/>
                  </a:lnTo>
                  <a:lnTo>
                    <a:pt x="2039914" y="2924637"/>
                  </a:lnTo>
                  <a:lnTo>
                    <a:pt x="1993342" y="2934903"/>
                  </a:lnTo>
                  <a:lnTo>
                    <a:pt x="1947007" y="2944138"/>
                  </a:lnTo>
                  <a:lnTo>
                    <a:pt x="1900916" y="2952333"/>
                  </a:lnTo>
                  <a:lnTo>
                    <a:pt x="1855072" y="2959477"/>
                  </a:lnTo>
                  <a:lnTo>
                    <a:pt x="1809482" y="2965561"/>
                  </a:lnTo>
                  <a:lnTo>
                    <a:pt x="1764150" y="2970574"/>
                  </a:lnTo>
                  <a:lnTo>
                    <a:pt x="1719082" y="2974507"/>
                  </a:lnTo>
                  <a:lnTo>
                    <a:pt x="1674283" y="2977350"/>
                  </a:lnTo>
                  <a:lnTo>
                    <a:pt x="1629758" y="2979092"/>
                  </a:lnTo>
                  <a:lnTo>
                    <a:pt x="1585513" y="2979725"/>
                  </a:lnTo>
                  <a:close/>
                </a:path>
                <a:path w="2809240" h="2980055">
                  <a:moveTo>
                    <a:pt x="2045665" y="2923250"/>
                  </a:moveTo>
                  <a:lnTo>
                    <a:pt x="1608167" y="2923250"/>
                  </a:lnTo>
                  <a:lnTo>
                    <a:pt x="1652765" y="2922402"/>
                  </a:lnTo>
                  <a:lnTo>
                    <a:pt x="1697652" y="2920393"/>
                  </a:lnTo>
                  <a:lnTo>
                    <a:pt x="1742823" y="2917234"/>
                  </a:lnTo>
                  <a:lnTo>
                    <a:pt x="1788273" y="2912936"/>
                  </a:lnTo>
                  <a:lnTo>
                    <a:pt x="1833994" y="2907508"/>
                  </a:lnTo>
                  <a:lnTo>
                    <a:pt x="1879982" y="2900962"/>
                  </a:lnTo>
                  <a:lnTo>
                    <a:pt x="1926231" y="2893309"/>
                  </a:lnTo>
                  <a:lnTo>
                    <a:pt x="1972736" y="2884560"/>
                  </a:lnTo>
                  <a:lnTo>
                    <a:pt x="2019490" y="2874724"/>
                  </a:lnTo>
                  <a:lnTo>
                    <a:pt x="2066487" y="2863814"/>
                  </a:lnTo>
                  <a:lnTo>
                    <a:pt x="2113723" y="2851839"/>
                  </a:lnTo>
                  <a:lnTo>
                    <a:pt x="2161192" y="2838810"/>
                  </a:lnTo>
                  <a:lnTo>
                    <a:pt x="2208887" y="2824738"/>
                  </a:lnTo>
                  <a:lnTo>
                    <a:pt x="2256803" y="2809634"/>
                  </a:lnTo>
                  <a:lnTo>
                    <a:pt x="2304935" y="2793509"/>
                  </a:lnTo>
                  <a:lnTo>
                    <a:pt x="2353276" y="2776373"/>
                  </a:lnTo>
                  <a:lnTo>
                    <a:pt x="2401821" y="2758238"/>
                  </a:lnTo>
                  <a:lnTo>
                    <a:pt x="2450565" y="2739112"/>
                  </a:lnTo>
                  <a:lnTo>
                    <a:pt x="2499501" y="2719009"/>
                  </a:lnTo>
                  <a:lnTo>
                    <a:pt x="2548624" y="2697938"/>
                  </a:lnTo>
                  <a:lnTo>
                    <a:pt x="2597928" y="2675910"/>
                  </a:lnTo>
                  <a:lnTo>
                    <a:pt x="2647408" y="2652935"/>
                  </a:lnTo>
                  <a:lnTo>
                    <a:pt x="2691573" y="2631391"/>
                  </a:lnTo>
                  <a:lnTo>
                    <a:pt x="2734856" y="2608965"/>
                  </a:lnTo>
                  <a:lnTo>
                    <a:pt x="2777267" y="2585671"/>
                  </a:lnTo>
                  <a:lnTo>
                    <a:pt x="2808645" y="2567431"/>
                  </a:lnTo>
                  <a:lnTo>
                    <a:pt x="2808645" y="2626955"/>
                  </a:lnTo>
                  <a:lnTo>
                    <a:pt x="2751889" y="2658301"/>
                  </a:lnTo>
                  <a:lnTo>
                    <a:pt x="2708670" y="2680536"/>
                  </a:lnTo>
                  <a:lnTo>
                    <a:pt x="2664598" y="2701924"/>
                  </a:lnTo>
                  <a:lnTo>
                    <a:pt x="2615412" y="2724682"/>
                  </a:lnTo>
                  <a:lnTo>
                    <a:pt x="2566396" y="2746539"/>
                  </a:lnTo>
                  <a:lnTo>
                    <a:pt x="2517555" y="2767484"/>
                  </a:lnTo>
                  <a:lnTo>
                    <a:pt x="2468894" y="2787509"/>
                  </a:lnTo>
                  <a:lnTo>
                    <a:pt x="2420419" y="2806602"/>
                  </a:lnTo>
                  <a:lnTo>
                    <a:pt x="2372134" y="2824755"/>
                  </a:lnTo>
                  <a:lnTo>
                    <a:pt x="2324045" y="2841956"/>
                  </a:lnTo>
                  <a:lnTo>
                    <a:pt x="2276156" y="2858197"/>
                  </a:lnTo>
                  <a:lnTo>
                    <a:pt x="2228475" y="2873466"/>
                  </a:lnTo>
                  <a:lnTo>
                    <a:pt x="2181004" y="2887755"/>
                  </a:lnTo>
                  <a:lnTo>
                    <a:pt x="2133750" y="2901053"/>
                  </a:lnTo>
                  <a:lnTo>
                    <a:pt x="2086719" y="2913350"/>
                  </a:lnTo>
                  <a:lnTo>
                    <a:pt x="2045665" y="2923250"/>
                  </a:lnTo>
                  <a:close/>
                </a:path>
              </a:pathLst>
            </a:custGeom>
            <a:solidFill>
              <a:srgbClr val="9061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0" y="0"/>
            <a:ext cx="1005205" cy="839469"/>
          </a:xfrm>
          <a:custGeom>
            <a:avLst/>
            <a:gdLst/>
            <a:ahLst/>
            <a:cxnLst/>
            <a:rect l="l" t="t" r="r" b="b"/>
            <a:pathLst>
              <a:path w="1005205" h="839469">
                <a:moveTo>
                  <a:pt x="355194" y="839061"/>
                </a:moveTo>
                <a:lnTo>
                  <a:pt x="307156" y="837508"/>
                </a:lnTo>
                <a:lnTo>
                  <a:pt x="259455" y="831803"/>
                </a:lnTo>
                <a:lnTo>
                  <a:pt x="212645" y="821088"/>
                </a:lnTo>
                <a:lnTo>
                  <a:pt x="167281" y="804504"/>
                </a:lnTo>
                <a:lnTo>
                  <a:pt x="123914" y="781192"/>
                </a:lnTo>
                <a:lnTo>
                  <a:pt x="83100" y="750292"/>
                </a:lnTo>
                <a:lnTo>
                  <a:pt x="45391" y="710947"/>
                </a:lnTo>
                <a:lnTo>
                  <a:pt x="0" y="657776"/>
                </a:lnTo>
                <a:lnTo>
                  <a:pt x="0" y="0"/>
                </a:lnTo>
                <a:lnTo>
                  <a:pt x="904077" y="0"/>
                </a:lnTo>
                <a:lnTo>
                  <a:pt x="916152" y="16708"/>
                </a:lnTo>
                <a:lnTo>
                  <a:pt x="944447" y="67779"/>
                </a:lnTo>
                <a:lnTo>
                  <a:pt x="967141" y="116184"/>
                </a:lnTo>
                <a:lnTo>
                  <a:pt x="984377" y="162591"/>
                </a:lnTo>
                <a:lnTo>
                  <a:pt x="996297" y="207669"/>
                </a:lnTo>
                <a:lnTo>
                  <a:pt x="1003042" y="252086"/>
                </a:lnTo>
                <a:lnTo>
                  <a:pt x="1004754" y="296509"/>
                </a:lnTo>
                <a:lnTo>
                  <a:pt x="1001575" y="341607"/>
                </a:lnTo>
                <a:lnTo>
                  <a:pt x="993648" y="388047"/>
                </a:lnTo>
                <a:lnTo>
                  <a:pt x="981113" y="436498"/>
                </a:lnTo>
                <a:lnTo>
                  <a:pt x="964114" y="487627"/>
                </a:lnTo>
                <a:lnTo>
                  <a:pt x="944387" y="534293"/>
                </a:lnTo>
                <a:lnTo>
                  <a:pt x="920371" y="578323"/>
                </a:lnTo>
                <a:lnTo>
                  <a:pt x="892489" y="619466"/>
                </a:lnTo>
                <a:lnTo>
                  <a:pt x="861164" y="657471"/>
                </a:lnTo>
                <a:lnTo>
                  <a:pt x="826820" y="692089"/>
                </a:lnTo>
                <a:lnTo>
                  <a:pt x="789881" y="723068"/>
                </a:lnTo>
                <a:lnTo>
                  <a:pt x="750769" y="750158"/>
                </a:lnTo>
                <a:lnTo>
                  <a:pt x="709910" y="773110"/>
                </a:lnTo>
                <a:lnTo>
                  <a:pt x="667725" y="791671"/>
                </a:lnTo>
                <a:lnTo>
                  <a:pt x="624639" y="805593"/>
                </a:lnTo>
                <a:lnTo>
                  <a:pt x="581075" y="814624"/>
                </a:lnTo>
                <a:lnTo>
                  <a:pt x="495800" y="827404"/>
                </a:lnTo>
                <a:lnTo>
                  <a:pt x="450070" y="833150"/>
                </a:lnTo>
                <a:lnTo>
                  <a:pt x="403017" y="837322"/>
                </a:lnTo>
                <a:lnTo>
                  <a:pt x="355194" y="839061"/>
                </a:lnTo>
                <a:close/>
              </a:path>
            </a:pathLst>
          </a:custGeom>
          <a:solidFill>
            <a:srgbClr val="C36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005205" y="1016060"/>
            <a:ext cx="13282294" cy="11336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lang="id-ID" sz="2400" spc="-90" dirty="0" smtClean="0">
                <a:solidFill>
                  <a:srgbClr val="D4813D"/>
                </a:solidFill>
                <a:latin typeface="Trebuchet MS"/>
                <a:cs typeface="Trebuchet MS"/>
              </a:rPr>
              <a:t>Tema : </a:t>
            </a:r>
          </a:p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lang="id-ID" sz="2400" dirty="0" smtClean="0">
                <a:latin typeface="Berlin Sans FB" panose="020E0602020502020306" pitchFamily="34" charset="0"/>
              </a:rPr>
              <a:t>Masa Nifas (</a:t>
            </a:r>
            <a:r>
              <a:rPr lang="id-ID" sz="2400" dirty="0">
                <a:latin typeface="Berlin Sans FB" panose="020E0602020502020306" pitchFamily="34" charset="0"/>
              </a:rPr>
              <a:t>Herbal untuk </a:t>
            </a:r>
            <a:r>
              <a:rPr lang="id-ID" sz="2400" dirty="0" smtClean="0">
                <a:latin typeface="Berlin Sans FB" panose="020E0602020502020306" pitchFamily="34" charset="0"/>
              </a:rPr>
              <a:t>perawatan </a:t>
            </a:r>
            <a:r>
              <a:rPr lang="id-ID" sz="2400" dirty="0">
                <a:latin typeface="Berlin Sans FB" panose="020E0602020502020306" pitchFamily="34" charset="0"/>
              </a:rPr>
              <a:t>masa nifas :penggunaan kayu manis untuk nyeri </a:t>
            </a:r>
            <a:r>
              <a:rPr lang="id-ID" sz="2400" dirty="0" smtClean="0">
                <a:latin typeface="Berlin Sans FB" panose="020E0602020502020306" pitchFamily="34" charset="0"/>
              </a:rPr>
              <a:t>perenium </a:t>
            </a:r>
            <a:r>
              <a:rPr lang="id-ID" sz="2400" dirty="0">
                <a:latin typeface="Berlin Sans FB" panose="020E0602020502020306" pitchFamily="34" charset="0"/>
              </a:rPr>
              <a:t>dan luka episiotom</a:t>
            </a:r>
            <a:r>
              <a:rPr lang="id-ID" sz="2400" dirty="0"/>
              <a:t>i</a:t>
            </a:r>
            <a:r>
              <a:rPr lang="id-ID" sz="2400" dirty="0" smtClean="0">
                <a:latin typeface="Berlin Sans FB" panose="020E0602020502020306" pitchFamily="34" charset="0"/>
              </a:rPr>
              <a:t>).</a:t>
            </a:r>
            <a:endParaRPr lang="id-ID" sz="2400" dirty="0">
              <a:latin typeface="Berlin Sans FB" panose="020E0602020502020306" pitchFamily="34" charset="0"/>
              <a:cs typeface="Trebuchet MS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270718"/>
              </p:ext>
            </p:extLst>
          </p:nvPr>
        </p:nvGraphicFramePr>
        <p:xfrm>
          <a:off x="1005205" y="2400300"/>
          <a:ext cx="16154400" cy="71323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1970191"/>
                <a:gridCol w="4184209"/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Eka Tri Wulandari</a:t>
                      </a:r>
                      <a:r>
                        <a:rPr lang="id-ID" sz="24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dan </a:t>
                      </a:r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Desi Kumalasari </a:t>
                      </a:r>
                    </a:p>
                    <a:p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Tahun Penelitian : 2017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Nama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tahun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Jurnal : Ilmu Kesehatan </a:t>
                      </a:r>
                    </a:p>
                    <a:p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Edisi 2, Volume : 93-98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Jurnal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edisi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volume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Penggunaan kayu manis untuk nyeri perenium dan luka episiotomy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Judul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Kualitatif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Jenis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Intervensi dilakukan setelah 1 jam setelah epistomi dilakukan, responden mendapatkan saleb plasebo sejumlah 20 ml yang digunakan setiap 12 jam selama 10 hari.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Pendekatan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Variabel Bebas : nyeri perinium  </a:t>
                      </a:r>
                    </a:p>
                    <a:p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Variabel Terkait : luka episiotomi</a:t>
                      </a: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Variabel Kontril : Herbal untuk perawatan masa nifas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Variabel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Metode double blind randomized placebo control trial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Teknik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sampling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Terapi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Instrumen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Suatu tinjauan literatur (literatur review) terhadap teori-teori yang relevan. Sumber tinjauan meliputi studi pencarian sistematis database (proquest, ebsco, elsheiver, google cendikia) yang berjumlah 12 jurnal.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Analisa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data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Hasil Penelitian ini menunjukan skore pada kelempok salep kayumanis secara segnifikan lebih rendah di banding kelompok plasbo,baik untuk nyeri maupun proses kesembuhan luka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Uji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Statistik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11584411" y="0"/>
            <a:ext cx="6703695" cy="3531235"/>
            <a:chOff x="11584411" y="0"/>
            <a:chExt cx="6703695" cy="3531235"/>
          </a:xfrm>
        </p:grpSpPr>
        <p:sp>
          <p:nvSpPr>
            <p:cNvPr id="6" name="object 6"/>
            <p:cNvSpPr/>
            <p:nvPr/>
          </p:nvSpPr>
          <p:spPr>
            <a:xfrm>
              <a:off x="13690006" y="0"/>
              <a:ext cx="4598035" cy="3531235"/>
            </a:xfrm>
            <a:custGeom>
              <a:avLst/>
              <a:gdLst/>
              <a:ahLst/>
              <a:cxnLst/>
              <a:rect l="l" t="t" r="r" b="b"/>
              <a:pathLst>
                <a:path w="4598034" h="3531235">
                  <a:moveTo>
                    <a:pt x="4597994" y="0"/>
                  </a:moveTo>
                  <a:lnTo>
                    <a:pt x="4597994" y="3519620"/>
                  </a:lnTo>
                  <a:lnTo>
                    <a:pt x="4552360" y="3524038"/>
                  </a:lnTo>
                  <a:lnTo>
                    <a:pt x="4476711" y="3528828"/>
                  </a:lnTo>
                  <a:lnTo>
                    <a:pt x="4437586" y="3530254"/>
                  </a:lnTo>
                  <a:lnTo>
                    <a:pt x="4397628" y="3531042"/>
                  </a:lnTo>
                  <a:lnTo>
                    <a:pt x="4356860" y="3531198"/>
                  </a:lnTo>
                  <a:lnTo>
                    <a:pt x="4315308" y="3530730"/>
                  </a:lnTo>
                  <a:lnTo>
                    <a:pt x="4272995" y="3529642"/>
                  </a:lnTo>
                  <a:lnTo>
                    <a:pt x="4229946" y="3527943"/>
                  </a:lnTo>
                  <a:lnTo>
                    <a:pt x="4186185" y="3525638"/>
                  </a:lnTo>
                  <a:lnTo>
                    <a:pt x="4141737" y="3522733"/>
                  </a:lnTo>
                  <a:lnTo>
                    <a:pt x="4096626" y="3519235"/>
                  </a:lnTo>
                  <a:lnTo>
                    <a:pt x="4050877" y="3515150"/>
                  </a:lnTo>
                  <a:lnTo>
                    <a:pt x="4004514" y="3510485"/>
                  </a:lnTo>
                  <a:lnTo>
                    <a:pt x="3957561" y="3505246"/>
                  </a:lnTo>
                  <a:lnTo>
                    <a:pt x="3910043" y="3499439"/>
                  </a:lnTo>
                  <a:lnTo>
                    <a:pt x="3813409" y="3486149"/>
                  </a:lnTo>
                  <a:lnTo>
                    <a:pt x="3714807" y="3470665"/>
                  </a:lnTo>
                  <a:lnTo>
                    <a:pt x="3614433" y="3453038"/>
                  </a:lnTo>
                  <a:lnTo>
                    <a:pt x="3512482" y="3433319"/>
                  </a:lnTo>
                  <a:lnTo>
                    <a:pt x="3409149" y="3411560"/>
                  </a:lnTo>
                  <a:lnTo>
                    <a:pt x="3304629" y="3387811"/>
                  </a:lnTo>
                  <a:lnTo>
                    <a:pt x="3199118" y="3362123"/>
                  </a:lnTo>
                  <a:lnTo>
                    <a:pt x="3092811" y="3334548"/>
                  </a:lnTo>
                  <a:lnTo>
                    <a:pt x="2985904" y="3305137"/>
                  </a:lnTo>
                  <a:lnTo>
                    <a:pt x="2878592" y="3273940"/>
                  </a:lnTo>
                  <a:lnTo>
                    <a:pt x="2771069" y="3241009"/>
                  </a:lnTo>
                  <a:lnTo>
                    <a:pt x="2663533" y="3206395"/>
                  </a:lnTo>
                  <a:lnTo>
                    <a:pt x="2556176" y="3170148"/>
                  </a:lnTo>
                  <a:lnTo>
                    <a:pt x="2449196" y="3132321"/>
                  </a:lnTo>
                  <a:lnTo>
                    <a:pt x="2342788" y="3092963"/>
                  </a:lnTo>
                  <a:lnTo>
                    <a:pt x="2237146" y="3052126"/>
                  </a:lnTo>
                  <a:lnTo>
                    <a:pt x="2132466" y="3009861"/>
                  </a:lnTo>
                  <a:lnTo>
                    <a:pt x="2028943" y="2966219"/>
                  </a:lnTo>
                  <a:lnTo>
                    <a:pt x="1926773" y="2921251"/>
                  </a:lnTo>
                  <a:lnTo>
                    <a:pt x="1826151" y="2875008"/>
                  </a:lnTo>
                  <a:lnTo>
                    <a:pt x="1776482" y="2851424"/>
                  </a:lnTo>
                  <a:lnTo>
                    <a:pt x="1727273" y="2827541"/>
                  </a:lnTo>
                  <a:lnTo>
                    <a:pt x="1678548" y="2803364"/>
                  </a:lnTo>
                  <a:lnTo>
                    <a:pt x="1630333" y="2778901"/>
                  </a:lnTo>
                  <a:lnTo>
                    <a:pt x="1582651" y="2754158"/>
                  </a:lnTo>
                  <a:lnTo>
                    <a:pt x="1535527" y="2729140"/>
                  </a:lnTo>
                  <a:lnTo>
                    <a:pt x="1488985" y="2703855"/>
                  </a:lnTo>
                  <a:lnTo>
                    <a:pt x="1443050" y="2678308"/>
                  </a:lnTo>
                  <a:lnTo>
                    <a:pt x="1397746" y="2652506"/>
                  </a:lnTo>
                  <a:lnTo>
                    <a:pt x="1353098" y="2626456"/>
                  </a:lnTo>
                  <a:lnTo>
                    <a:pt x="1309130" y="2600164"/>
                  </a:lnTo>
                  <a:lnTo>
                    <a:pt x="1265866" y="2573636"/>
                  </a:lnTo>
                  <a:lnTo>
                    <a:pt x="1223331" y="2546879"/>
                  </a:lnTo>
                  <a:lnTo>
                    <a:pt x="1181549" y="2519898"/>
                  </a:lnTo>
                  <a:lnTo>
                    <a:pt x="1140544" y="2492701"/>
                  </a:lnTo>
                  <a:lnTo>
                    <a:pt x="1100342" y="2465294"/>
                  </a:lnTo>
                  <a:lnTo>
                    <a:pt x="1060966" y="2437683"/>
                  </a:lnTo>
                  <a:lnTo>
                    <a:pt x="1022442" y="2409874"/>
                  </a:lnTo>
                  <a:lnTo>
                    <a:pt x="984792" y="2381874"/>
                  </a:lnTo>
                  <a:lnTo>
                    <a:pt x="948042" y="2353690"/>
                  </a:lnTo>
                  <a:lnTo>
                    <a:pt x="912216" y="2325327"/>
                  </a:lnTo>
                  <a:lnTo>
                    <a:pt x="877339" y="2296792"/>
                  </a:lnTo>
                  <a:lnTo>
                    <a:pt x="843435" y="2268092"/>
                  </a:lnTo>
                  <a:lnTo>
                    <a:pt x="810528" y="2239232"/>
                  </a:lnTo>
                  <a:lnTo>
                    <a:pt x="778643" y="2210220"/>
                  </a:lnTo>
                  <a:lnTo>
                    <a:pt x="747804" y="2181061"/>
                  </a:lnTo>
                  <a:lnTo>
                    <a:pt x="718036" y="2151762"/>
                  </a:lnTo>
                  <a:lnTo>
                    <a:pt x="689363" y="2122330"/>
                  </a:lnTo>
                  <a:lnTo>
                    <a:pt x="661809" y="2092770"/>
                  </a:lnTo>
                  <a:lnTo>
                    <a:pt x="635399" y="2063089"/>
                  </a:lnTo>
                  <a:lnTo>
                    <a:pt x="610157" y="2033294"/>
                  </a:lnTo>
                  <a:lnTo>
                    <a:pt x="586108" y="2003391"/>
                  </a:lnTo>
                  <a:lnTo>
                    <a:pt x="541686" y="1943285"/>
                  </a:lnTo>
                  <a:lnTo>
                    <a:pt x="502328" y="1882823"/>
                  </a:lnTo>
                  <a:lnTo>
                    <a:pt x="455313" y="1799719"/>
                  </a:lnTo>
                  <a:lnTo>
                    <a:pt x="426968" y="1747528"/>
                  </a:lnTo>
                  <a:lnTo>
                    <a:pt x="399571" y="1695882"/>
                  </a:lnTo>
                  <a:lnTo>
                    <a:pt x="373116" y="1644763"/>
                  </a:lnTo>
                  <a:lnTo>
                    <a:pt x="347602" y="1594149"/>
                  </a:lnTo>
                  <a:lnTo>
                    <a:pt x="323023" y="1544024"/>
                  </a:lnTo>
                  <a:lnTo>
                    <a:pt x="299377" y="1494367"/>
                  </a:lnTo>
                  <a:lnTo>
                    <a:pt x="276660" y="1445159"/>
                  </a:lnTo>
                  <a:lnTo>
                    <a:pt x="254868" y="1396381"/>
                  </a:lnTo>
                  <a:lnTo>
                    <a:pt x="233998" y="1348015"/>
                  </a:lnTo>
                  <a:lnTo>
                    <a:pt x="214045" y="1300040"/>
                  </a:lnTo>
                  <a:lnTo>
                    <a:pt x="195007" y="1252437"/>
                  </a:lnTo>
                  <a:lnTo>
                    <a:pt x="176880" y="1205188"/>
                  </a:lnTo>
                  <a:lnTo>
                    <a:pt x="159660" y="1158273"/>
                  </a:lnTo>
                  <a:lnTo>
                    <a:pt x="143343" y="1111673"/>
                  </a:lnTo>
                  <a:lnTo>
                    <a:pt x="127926" y="1065368"/>
                  </a:lnTo>
                  <a:lnTo>
                    <a:pt x="113405" y="1019341"/>
                  </a:lnTo>
                  <a:lnTo>
                    <a:pt x="99777" y="973571"/>
                  </a:lnTo>
                  <a:lnTo>
                    <a:pt x="87038" y="928039"/>
                  </a:lnTo>
                  <a:lnTo>
                    <a:pt x="75184" y="882726"/>
                  </a:lnTo>
                  <a:lnTo>
                    <a:pt x="64212" y="837613"/>
                  </a:lnTo>
                  <a:lnTo>
                    <a:pt x="54118" y="792681"/>
                  </a:lnTo>
                  <a:lnTo>
                    <a:pt x="44898" y="747910"/>
                  </a:lnTo>
                  <a:lnTo>
                    <a:pt x="36549" y="703281"/>
                  </a:lnTo>
                  <a:lnTo>
                    <a:pt x="29068" y="658776"/>
                  </a:lnTo>
                  <a:lnTo>
                    <a:pt x="22450" y="614375"/>
                  </a:lnTo>
                  <a:lnTo>
                    <a:pt x="16692" y="570059"/>
                  </a:lnTo>
                  <a:lnTo>
                    <a:pt x="11790" y="525808"/>
                  </a:lnTo>
                  <a:lnTo>
                    <a:pt x="7741" y="481603"/>
                  </a:lnTo>
                  <a:lnTo>
                    <a:pt x="4541" y="437426"/>
                  </a:lnTo>
                  <a:lnTo>
                    <a:pt x="2187" y="393257"/>
                  </a:lnTo>
                  <a:lnTo>
                    <a:pt x="674" y="349077"/>
                  </a:lnTo>
                  <a:lnTo>
                    <a:pt x="0" y="304867"/>
                  </a:lnTo>
                  <a:lnTo>
                    <a:pt x="160" y="260607"/>
                  </a:lnTo>
                  <a:lnTo>
                    <a:pt x="1151" y="216278"/>
                  </a:lnTo>
                  <a:lnTo>
                    <a:pt x="2969" y="171862"/>
                  </a:lnTo>
                  <a:lnTo>
                    <a:pt x="5611" y="127338"/>
                  </a:lnTo>
                  <a:lnTo>
                    <a:pt x="9073" y="82689"/>
                  </a:lnTo>
                  <a:lnTo>
                    <a:pt x="13352" y="37893"/>
                  </a:lnTo>
                  <a:lnTo>
                    <a:pt x="17643" y="0"/>
                  </a:lnTo>
                  <a:lnTo>
                    <a:pt x="4597994" y="0"/>
                  </a:lnTo>
                  <a:close/>
                </a:path>
              </a:pathLst>
            </a:custGeom>
            <a:solidFill>
              <a:srgbClr val="C36E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320190" y="0"/>
              <a:ext cx="2967990" cy="1875789"/>
            </a:xfrm>
            <a:custGeom>
              <a:avLst/>
              <a:gdLst/>
              <a:ahLst/>
              <a:cxnLst/>
              <a:rect l="l" t="t" r="r" b="b"/>
              <a:pathLst>
                <a:path w="2967990" h="1875789">
                  <a:moveTo>
                    <a:pt x="2967809" y="0"/>
                  </a:moveTo>
                  <a:lnTo>
                    <a:pt x="2967809" y="1875575"/>
                  </a:lnTo>
                  <a:lnTo>
                    <a:pt x="2955814" y="1875057"/>
                  </a:lnTo>
                  <a:lnTo>
                    <a:pt x="2911746" y="1872361"/>
                  </a:lnTo>
                  <a:lnTo>
                    <a:pt x="2866754" y="1868842"/>
                  </a:lnTo>
                  <a:lnTo>
                    <a:pt x="2820885" y="1864510"/>
                  </a:lnTo>
                  <a:lnTo>
                    <a:pt x="2774187" y="1859380"/>
                  </a:lnTo>
                  <a:lnTo>
                    <a:pt x="2726706" y="1853462"/>
                  </a:lnTo>
                  <a:lnTo>
                    <a:pt x="2678490" y="1846770"/>
                  </a:lnTo>
                  <a:lnTo>
                    <a:pt x="2629586" y="1839316"/>
                  </a:lnTo>
                  <a:lnTo>
                    <a:pt x="2580040" y="1831112"/>
                  </a:lnTo>
                  <a:lnTo>
                    <a:pt x="2529901" y="1822170"/>
                  </a:lnTo>
                  <a:lnTo>
                    <a:pt x="2479214" y="1812503"/>
                  </a:lnTo>
                  <a:lnTo>
                    <a:pt x="2428028" y="1802123"/>
                  </a:lnTo>
                  <a:lnTo>
                    <a:pt x="2376389" y="1791043"/>
                  </a:lnTo>
                  <a:lnTo>
                    <a:pt x="2324345" y="1779274"/>
                  </a:lnTo>
                  <a:lnTo>
                    <a:pt x="2271942" y="1766829"/>
                  </a:lnTo>
                  <a:lnTo>
                    <a:pt x="2219228" y="1753720"/>
                  </a:lnTo>
                  <a:lnTo>
                    <a:pt x="2166250" y="1739960"/>
                  </a:lnTo>
                  <a:lnTo>
                    <a:pt x="2113055" y="1725561"/>
                  </a:lnTo>
                  <a:lnTo>
                    <a:pt x="2059689" y="1710536"/>
                  </a:lnTo>
                  <a:lnTo>
                    <a:pt x="2006201" y="1694896"/>
                  </a:lnTo>
                  <a:lnTo>
                    <a:pt x="1952638" y="1678654"/>
                  </a:lnTo>
                  <a:lnTo>
                    <a:pt x="1899046" y="1661822"/>
                  </a:lnTo>
                  <a:lnTo>
                    <a:pt x="1845472" y="1644413"/>
                  </a:lnTo>
                  <a:lnTo>
                    <a:pt x="1791964" y="1626439"/>
                  </a:lnTo>
                  <a:lnTo>
                    <a:pt x="1738569" y="1607912"/>
                  </a:lnTo>
                  <a:lnTo>
                    <a:pt x="1685334" y="1588844"/>
                  </a:lnTo>
                  <a:lnTo>
                    <a:pt x="1632307" y="1569249"/>
                  </a:lnTo>
                  <a:lnTo>
                    <a:pt x="1579533" y="1549137"/>
                  </a:lnTo>
                  <a:lnTo>
                    <a:pt x="1527060" y="1528523"/>
                  </a:lnTo>
                  <a:lnTo>
                    <a:pt x="1474936" y="1507417"/>
                  </a:lnTo>
                  <a:lnTo>
                    <a:pt x="1423208" y="1485832"/>
                  </a:lnTo>
                  <a:lnTo>
                    <a:pt x="1371922" y="1463781"/>
                  </a:lnTo>
                  <a:lnTo>
                    <a:pt x="1321127" y="1441275"/>
                  </a:lnTo>
                  <a:lnTo>
                    <a:pt x="1270868" y="1418328"/>
                  </a:lnTo>
                  <a:lnTo>
                    <a:pt x="1221193" y="1394951"/>
                  </a:lnTo>
                  <a:lnTo>
                    <a:pt x="1172149" y="1371157"/>
                  </a:lnTo>
                  <a:lnTo>
                    <a:pt x="1123784" y="1346958"/>
                  </a:lnTo>
                  <a:lnTo>
                    <a:pt x="1076144" y="1322367"/>
                  </a:lnTo>
                  <a:lnTo>
                    <a:pt x="1029277" y="1297395"/>
                  </a:lnTo>
                  <a:lnTo>
                    <a:pt x="983230" y="1272056"/>
                  </a:lnTo>
                  <a:lnTo>
                    <a:pt x="938049" y="1246360"/>
                  </a:lnTo>
                  <a:lnTo>
                    <a:pt x="893782" y="1220322"/>
                  </a:lnTo>
                  <a:lnTo>
                    <a:pt x="850476" y="1193953"/>
                  </a:lnTo>
                  <a:lnTo>
                    <a:pt x="808179" y="1167265"/>
                  </a:lnTo>
                  <a:lnTo>
                    <a:pt x="766937" y="1140270"/>
                  </a:lnTo>
                  <a:lnTo>
                    <a:pt x="726797" y="1112982"/>
                  </a:lnTo>
                  <a:lnTo>
                    <a:pt x="687807" y="1085412"/>
                  </a:lnTo>
                  <a:lnTo>
                    <a:pt x="650013" y="1057573"/>
                  </a:lnTo>
                  <a:lnTo>
                    <a:pt x="613463" y="1029477"/>
                  </a:lnTo>
                  <a:lnTo>
                    <a:pt x="578205" y="1001136"/>
                  </a:lnTo>
                  <a:lnTo>
                    <a:pt x="544284" y="972562"/>
                  </a:lnTo>
                  <a:lnTo>
                    <a:pt x="511748" y="943769"/>
                  </a:lnTo>
                  <a:lnTo>
                    <a:pt x="480645" y="914768"/>
                  </a:lnTo>
                  <a:lnTo>
                    <a:pt x="451021" y="885571"/>
                  </a:lnTo>
                  <a:lnTo>
                    <a:pt x="422924" y="856192"/>
                  </a:lnTo>
                  <a:lnTo>
                    <a:pt x="396400" y="826642"/>
                  </a:lnTo>
                  <a:lnTo>
                    <a:pt x="371498" y="796933"/>
                  </a:lnTo>
                  <a:lnTo>
                    <a:pt x="326743" y="737090"/>
                  </a:lnTo>
                  <a:lnTo>
                    <a:pt x="289037" y="676761"/>
                  </a:lnTo>
                  <a:lnTo>
                    <a:pt x="259710" y="623835"/>
                  </a:lnTo>
                  <a:lnTo>
                    <a:pt x="231730" y="571696"/>
                  </a:lnTo>
                  <a:lnTo>
                    <a:pt x="205087" y="520306"/>
                  </a:lnTo>
                  <a:lnTo>
                    <a:pt x="179776" y="469627"/>
                  </a:lnTo>
                  <a:lnTo>
                    <a:pt x="155788" y="419621"/>
                  </a:lnTo>
                  <a:lnTo>
                    <a:pt x="133117" y="370249"/>
                  </a:lnTo>
                  <a:lnTo>
                    <a:pt x="111754" y="321473"/>
                  </a:lnTo>
                  <a:lnTo>
                    <a:pt x="91693" y="273256"/>
                  </a:lnTo>
                  <a:lnTo>
                    <a:pt x="72926" y="225558"/>
                  </a:lnTo>
                  <a:lnTo>
                    <a:pt x="55446" y="178343"/>
                  </a:lnTo>
                  <a:lnTo>
                    <a:pt x="39245" y="131572"/>
                  </a:lnTo>
                  <a:lnTo>
                    <a:pt x="24316" y="85206"/>
                  </a:lnTo>
                  <a:lnTo>
                    <a:pt x="10651" y="39208"/>
                  </a:lnTo>
                  <a:lnTo>
                    <a:pt x="0" y="0"/>
                  </a:lnTo>
                  <a:lnTo>
                    <a:pt x="2967809" y="0"/>
                  </a:lnTo>
                  <a:close/>
                </a:path>
              </a:pathLst>
            </a:custGeom>
            <a:solidFill>
              <a:srgbClr val="D481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584411" y="8617"/>
              <a:ext cx="4091304" cy="2197100"/>
            </a:xfrm>
            <a:custGeom>
              <a:avLst/>
              <a:gdLst/>
              <a:ahLst/>
              <a:cxnLst/>
              <a:rect l="l" t="t" r="r" b="b"/>
              <a:pathLst>
                <a:path w="4091305" h="2197100">
                  <a:moveTo>
                    <a:pt x="4033402" y="0"/>
                  </a:moveTo>
                  <a:lnTo>
                    <a:pt x="4091108" y="0"/>
                  </a:lnTo>
                  <a:lnTo>
                    <a:pt x="4080987" y="50799"/>
                  </a:lnTo>
                  <a:lnTo>
                    <a:pt x="4070139" y="101599"/>
                  </a:lnTo>
                  <a:lnTo>
                    <a:pt x="4058627" y="139699"/>
                  </a:lnTo>
                  <a:lnTo>
                    <a:pt x="4046515" y="177799"/>
                  </a:lnTo>
                  <a:lnTo>
                    <a:pt x="4033865" y="215899"/>
                  </a:lnTo>
                  <a:lnTo>
                    <a:pt x="4020742" y="266699"/>
                  </a:lnTo>
                  <a:lnTo>
                    <a:pt x="4007208" y="304799"/>
                  </a:lnTo>
                  <a:lnTo>
                    <a:pt x="3993326" y="342899"/>
                  </a:lnTo>
                  <a:lnTo>
                    <a:pt x="3979160" y="368299"/>
                  </a:lnTo>
                  <a:lnTo>
                    <a:pt x="3964773" y="406399"/>
                  </a:lnTo>
                  <a:lnTo>
                    <a:pt x="3950229" y="444499"/>
                  </a:lnTo>
                  <a:lnTo>
                    <a:pt x="3935589" y="469899"/>
                  </a:lnTo>
                  <a:lnTo>
                    <a:pt x="3920919" y="507999"/>
                  </a:lnTo>
                  <a:lnTo>
                    <a:pt x="3906280" y="533399"/>
                  </a:lnTo>
                  <a:lnTo>
                    <a:pt x="3891736" y="558799"/>
                  </a:lnTo>
                  <a:lnTo>
                    <a:pt x="3877351" y="584199"/>
                  </a:lnTo>
                  <a:lnTo>
                    <a:pt x="3863187" y="609599"/>
                  </a:lnTo>
                  <a:lnTo>
                    <a:pt x="3849309" y="622299"/>
                  </a:lnTo>
                  <a:lnTo>
                    <a:pt x="3835778" y="647699"/>
                  </a:lnTo>
                  <a:lnTo>
                    <a:pt x="3822658" y="660399"/>
                  </a:lnTo>
                  <a:lnTo>
                    <a:pt x="3808609" y="685799"/>
                  </a:lnTo>
                  <a:lnTo>
                    <a:pt x="3793374" y="698499"/>
                  </a:lnTo>
                  <a:lnTo>
                    <a:pt x="3759376" y="736599"/>
                  </a:lnTo>
                  <a:lnTo>
                    <a:pt x="3740630" y="761999"/>
                  </a:lnTo>
                  <a:lnTo>
                    <a:pt x="3720728" y="787399"/>
                  </a:lnTo>
                  <a:lnTo>
                    <a:pt x="3699681" y="812799"/>
                  </a:lnTo>
                  <a:lnTo>
                    <a:pt x="3677495" y="850899"/>
                  </a:lnTo>
                  <a:lnTo>
                    <a:pt x="3654178" y="876299"/>
                  </a:lnTo>
                  <a:lnTo>
                    <a:pt x="3629738" y="901699"/>
                  </a:lnTo>
                  <a:lnTo>
                    <a:pt x="3604184" y="939799"/>
                  </a:lnTo>
                  <a:lnTo>
                    <a:pt x="3577523" y="965199"/>
                  </a:lnTo>
                  <a:lnTo>
                    <a:pt x="3549763" y="1003299"/>
                  </a:lnTo>
                  <a:lnTo>
                    <a:pt x="3520912" y="1028699"/>
                  </a:lnTo>
                  <a:lnTo>
                    <a:pt x="3490979" y="1066799"/>
                  </a:lnTo>
                  <a:lnTo>
                    <a:pt x="3459970" y="1104899"/>
                  </a:lnTo>
                  <a:lnTo>
                    <a:pt x="3427894" y="1130299"/>
                  </a:lnTo>
                  <a:lnTo>
                    <a:pt x="3394759" y="1168399"/>
                  </a:lnTo>
                  <a:lnTo>
                    <a:pt x="3360573" y="1206499"/>
                  </a:lnTo>
                  <a:lnTo>
                    <a:pt x="3325343" y="1244599"/>
                  </a:lnTo>
                  <a:lnTo>
                    <a:pt x="3289079" y="1282699"/>
                  </a:lnTo>
                  <a:lnTo>
                    <a:pt x="3251787" y="1320799"/>
                  </a:lnTo>
                  <a:lnTo>
                    <a:pt x="3213475" y="1346199"/>
                  </a:lnTo>
                  <a:lnTo>
                    <a:pt x="3174153" y="1384299"/>
                  </a:lnTo>
                  <a:lnTo>
                    <a:pt x="3133826" y="1422399"/>
                  </a:lnTo>
                  <a:lnTo>
                    <a:pt x="3092505" y="1460499"/>
                  </a:lnTo>
                  <a:lnTo>
                    <a:pt x="3050195" y="1498599"/>
                  </a:lnTo>
                  <a:lnTo>
                    <a:pt x="3006906" y="1536699"/>
                  </a:lnTo>
                  <a:lnTo>
                    <a:pt x="2962645" y="1574799"/>
                  </a:lnTo>
                  <a:lnTo>
                    <a:pt x="2917421" y="1600199"/>
                  </a:lnTo>
                  <a:lnTo>
                    <a:pt x="2871240" y="1638299"/>
                  </a:lnTo>
                  <a:lnTo>
                    <a:pt x="2824112" y="1676399"/>
                  </a:lnTo>
                  <a:lnTo>
                    <a:pt x="2776044" y="1714499"/>
                  </a:lnTo>
                  <a:lnTo>
                    <a:pt x="2727044" y="1739899"/>
                  </a:lnTo>
                  <a:lnTo>
                    <a:pt x="2677120" y="1777999"/>
                  </a:lnTo>
                  <a:lnTo>
                    <a:pt x="2626280" y="1803399"/>
                  </a:lnTo>
                  <a:lnTo>
                    <a:pt x="2574532" y="1841499"/>
                  </a:lnTo>
                  <a:lnTo>
                    <a:pt x="2521883" y="1866899"/>
                  </a:lnTo>
                  <a:lnTo>
                    <a:pt x="2413918" y="1917699"/>
                  </a:lnTo>
                  <a:lnTo>
                    <a:pt x="2302447" y="1968499"/>
                  </a:lnTo>
                  <a:lnTo>
                    <a:pt x="2128807" y="2044699"/>
                  </a:lnTo>
                  <a:lnTo>
                    <a:pt x="2069243" y="2057399"/>
                  </a:lnTo>
                  <a:lnTo>
                    <a:pt x="1645273" y="2158999"/>
                  </a:lnTo>
                  <a:lnTo>
                    <a:pt x="1313405" y="2197099"/>
                  </a:lnTo>
                  <a:lnTo>
                    <a:pt x="957949" y="2197099"/>
                  </a:lnTo>
                  <a:lnTo>
                    <a:pt x="926353" y="2184399"/>
                  </a:lnTo>
                  <a:lnTo>
                    <a:pt x="894380" y="2184399"/>
                  </a:lnTo>
                  <a:lnTo>
                    <a:pt x="862092" y="2171699"/>
                  </a:lnTo>
                  <a:lnTo>
                    <a:pt x="829549" y="2171699"/>
                  </a:lnTo>
                  <a:lnTo>
                    <a:pt x="763941" y="2146299"/>
                  </a:lnTo>
                  <a:lnTo>
                    <a:pt x="1335645" y="2146299"/>
                  </a:lnTo>
                  <a:lnTo>
                    <a:pt x="1657722" y="2108199"/>
                  </a:lnTo>
                  <a:lnTo>
                    <a:pt x="2069243" y="2006599"/>
                  </a:lnTo>
                  <a:lnTo>
                    <a:pt x="2128357" y="1981199"/>
                  </a:lnTo>
                  <a:lnTo>
                    <a:pt x="2186623" y="1968499"/>
                  </a:lnTo>
                  <a:lnTo>
                    <a:pt x="2300575" y="1917699"/>
                  </a:lnTo>
                  <a:lnTo>
                    <a:pt x="2411031" y="1866899"/>
                  </a:lnTo>
                  <a:lnTo>
                    <a:pt x="2517927" y="1816099"/>
                  </a:lnTo>
                  <a:lnTo>
                    <a:pt x="2570018" y="1777999"/>
                  </a:lnTo>
                  <a:lnTo>
                    <a:pt x="2671447" y="1727199"/>
                  </a:lnTo>
                  <a:lnTo>
                    <a:pt x="2720768" y="1689099"/>
                  </a:lnTo>
                  <a:lnTo>
                    <a:pt x="2769148" y="1650999"/>
                  </a:lnTo>
                  <a:lnTo>
                    <a:pt x="2816580" y="1625599"/>
                  </a:lnTo>
                  <a:lnTo>
                    <a:pt x="2863055" y="1587499"/>
                  </a:lnTo>
                  <a:lnTo>
                    <a:pt x="2908565" y="1549399"/>
                  </a:lnTo>
                  <a:lnTo>
                    <a:pt x="2953101" y="1511299"/>
                  </a:lnTo>
                  <a:lnTo>
                    <a:pt x="2996655" y="1485899"/>
                  </a:lnTo>
                  <a:lnTo>
                    <a:pt x="3039220" y="1447799"/>
                  </a:lnTo>
                  <a:lnTo>
                    <a:pt x="3080785" y="1409699"/>
                  </a:lnTo>
                  <a:lnTo>
                    <a:pt x="3121344" y="1371599"/>
                  </a:lnTo>
                  <a:lnTo>
                    <a:pt x="3160888" y="1333499"/>
                  </a:lnTo>
                  <a:lnTo>
                    <a:pt x="3199408" y="1295399"/>
                  </a:lnTo>
                  <a:lnTo>
                    <a:pt x="3236897" y="1269999"/>
                  </a:lnTo>
                  <a:lnTo>
                    <a:pt x="3273345" y="1231899"/>
                  </a:lnTo>
                  <a:lnTo>
                    <a:pt x="3308746" y="1193799"/>
                  </a:lnTo>
                  <a:lnTo>
                    <a:pt x="3343089" y="1155699"/>
                  </a:lnTo>
                  <a:lnTo>
                    <a:pt x="3376367" y="1117599"/>
                  </a:lnTo>
                  <a:lnTo>
                    <a:pt x="3408572" y="1079499"/>
                  </a:lnTo>
                  <a:lnTo>
                    <a:pt x="3439696" y="1054099"/>
                  </a:lnTo>
                  <a:lnTo>
                    <a:pt x="3469729" y="1015999"/>
                  </a:lnTo>
                  <a:lnTo>
                    <a:pt x="3498664" y="977899"/>
                  </a:lnTo>
                  <a:lnTo>
                    <a:pt x="3526492" y="952499"/>
                  </a:lnTo>
                  <a:lnTo>
                    <a:pt x="3553206" y="914399"/>
                  </a:lnTo>
                  <a:lnTo>
                    <a:pt x="3578796" y="888999"/>
                  </a:lnTo>
                  <a:lnTo>
                    <a:pt x="3603255" y="863599"/>
                  </a:lnTo>
                  <a:lnTo>
                    <a:pt x="3626573" y="825499"/>
                  </a:lnTo>
                  <a:lnTo>
                    <a:pt x="3648744" y="800099"/>
                  </a:lnTo>
                  <a:lnTo>
                    <a:pt x="3669757" y="774699"/>
                  </a:lnTo>
                  <a:lnTo>
                    <a:pt x="3689606" y="749299"/>
                  </a:lnTo>
                  <a:lnTo>
                    <a:pt x="3708282" y="723899"/>
                  </a:lnTo>
                  <a:lnTo>
                    <a:pt x="3757187" y="660399"/>
                  </a:lnTo>
                  <a:lnTo>
                    <a:pt x="3771087" y="647699"/>
                  </a:lnTo>
                  <a:lnTo>
                    <a:pt x="3784047" y="634999"/>
                  </a:lnTo>
                  <a:lnTo>
                    <a:pt x="3797427" y="609599"/>
                  </a:lnTo>
                  <a:lnTo>
                    <a:pt x="3811162" y="584199"/>
                  </a:lnTo>
                  <a:lnTo>
                    <a:pt x="3825185" y="571499"/>
                  </a:lnTo>
                  <a:lnTo>
                    <a:pt x="3839432" y="546099"/>
                  </a:lnTo>
                  <a:lnTo>
                    <a:pt x="3853837" y="520699"/>
                  </a:lnTo>
                  <a:lnTo>
                    <a:pt x="3868333" y="482599"/>
                  </a:lnTo>
                  <a:lnTo>
                    <a:pt x="3882857" y="457199"/>
                  </a:lnTo>
                  <a:lnTo>
                    <a:pt x="3897341" y="419099"/>
                  </a:lnTo>
                  <a:lnTo>
                    <a:pt x="3925931" y="355599"/>
                  </a:lnTo>
                  <a:lnTo>
                    <a:pt x="3939905" y="317499"/>
                  </a:lnTo>
                  <a:lnTo>
                    <a:pt x="3953578" y="279399"/>
                  </a:lnTo>
                  <a:lnTo>
                    <a:pt x="3966884" y="241299"/>
                  </a:lnTo>
                  <a:lnTo>
                    <a:pt x="3979758" y="203199"/>
                  </a:lnTo>
                  <a:lnTo>
                    <a:pt x="3992134" y="165099"/>
                  </a:lnTo>
                  <a:lnTo>
                    <a:pt x="4003946" y="126999"/>
                  </a:lnTo>
                  <a:lnTo>
                    <a:pt x="4015129" y="76199"/>
                  </a:lnTo>
                  <a:lnTo>
                    <a:pt x="4025618" y="38099"/>
                  </a:lnTo>
                  <a:lnTo>
                    <a:pt x="4033402" y="0"/>
                  </a:lnTo>
                  <a:close/>
                </a:path>
                <a:path w="4091305" h="2197100">
                  <a:moveTo>
                    <a:pt x="161513" y="0"/>
                  </a:moveTo>
                  <a:lnTo>
                    <a:pt x="217861" y="0"/>
                  </a:lnTo>
                  <a:lnTo>
                    <a:pt x="205700" y="50799"/>
                  </a:lnTo>
                  <a:lnTo>
                    <a:pt x="193382" y="88899"/>
                  </a:lnTo>
                  <a:lnTo>
                    <a:pt x="181500" y="139699"/>
                  </a:lnTo>
                  <a:lnTo>
                    <a:pt x="170045" y="190499"/>
                  </a:lnTo>
                  <a:lnTo>
                    <a:pt x="159008" y="241299"/>
                  </a:lnTo>
                  <a:lnTo>
                    <a:pt x="148378" y="292099"/>
                  </a:lnTo>
                  <a:lnTo>
                    <a:pt x="138148" y="342899"/>
                  </a:lnTo>
                  <a:lnTo>
                    <a:pt x="128306" y="393699"/>
                  </a:lnTo>
                  <a:lnTo>
                    <a:pt x="118845" y="444499"/>
                  </a:lnTo>
                  <a:lnTo>
                    <a:pt x="109755" y="495299"/>
                  </a:lnTo>
                  <a:lnTo>
                    <a:pt x="101027" y="558799"/>
                  </a:lnTo>
                  <a:lnTo>
                    <a:pt x="92651" y="609599"/>
                  </a:lnTo>
                  <a:lnTo>
                    <a:pt x="84618" y="660399"/>
                  </a:lnTo>
                  <a:lnTo>
                    <a:pt x="75334" y="723899"/>
                  </a:lnTo>
                  <a:lnTo>
                    <a:pt x="68410" y="787399"/>
                  </a:lnTo>
                  <a:lnTo>
                    <a:pt x="63779" y="850899"/>
                  </a:lnTo>
                  <a:lnTo>
                    <a:pt x="61373" y="914399"/>
                  </a:lnTo>
                  <a:lnTo>
                    <a:pt x="61127" y="977899"/>
                  </a:lnTo>
                  <a:lnTo>
                    <a:pt x="62971" y="1041399"/>
                  </a:lnTo>
                  <a:lnTo>
                    <a:pt x="66840" y="1104899"/>
                  </a:lnTo>
                  <a:lnTo>
                    <a:pt x="72666" y="1155699"/>
                  </a:lnTo>
                  <a:lnTo>
                    <a:pt x="80382" y="1206499"/>
                  </a:lnTo>
                  <a:lnTo>
                    <a:pt x="89921" y="1257299"/>
                  </a:lnTo>
                  <a:lnTo>
                    <a:pt x="101216" y="1308099"/>
                  </a:lnTo>
                  <a:lnTo>
                    <a:pt x="114199" y="1358899"/>
                  </a:lnTo>
                  <a:lnTo>
                    <a:pt x="128804" y="1409699"/>
                  </a:lnTo>
                  <a:lnTo>
                    <a:pt x="144964" y="1460499"/>
                  </a:lnTo>
                  <a:lnTo>
                    <a:pt x="162611" y="1498599"/>
                  </a:lnTo>
                  <a:lnTo>
                    <a:pt x="181678" y="1536699"/>
                  </a:lnTo>
                  <a:lnTo>
                    <a:pt x="202098" y="1587499"/>
                  </a:lnTo>
                  <a:lnTo>
                    <a:pt x="223804" y="1625599"/>
                  </a:lnTo>
                  <a:lnTo>
                    <a:pt x="246730" y="1663699"/>
                  </a:lnTo>
                  <a:lnTo>
                    <a:pt x="270806" y="1689099"/>
                  </a:lnTo>
                  <a:lnTo>
                    <a:pt x="295968" y="1727199"/>
                  </a:lnTo>
                  <a:lnTo>
                    <a:pt x="322147" y="1765299"/>
                  </a:lnTo>
                  <a:lnTo>
                    <a:pt x="349276" y="1790699"/>
                  </a:lnTo>
                  <a:lnTo>
                    <a:pt x="377289" y="1828799"/>
                  </a:lnTo>
                  <a:lnTo>
                    <a:pt x="406117" y="1854199"/>
                  </a:lnTo>
                  <a:lnTo>
                    <a:pt x="435695" y="1879599"/>
                  </a:lnTo>
                  <a:lnTo>
                    <a:pt x="465955" y="1904999"/>
                  </a:lnTo>
                  <a:lnTo>
                    <a:pt x="496829" y="1930399"/>
                  </a:lnTo>
                  <a:lnTo>
                    <a:pt x="528251" y="1955799"/>
                  </a:lnTo>
                  <a:lnTo>
                    <a:pt x="560154" y="1968499"/>
                  </a:lnTo>
                  <a:lnTo>
                    <a:pt x="625132" y="2019299"/>
                  </a:lnTo>
                  <a:lnTo>
                    <a:pt x="890843" y="2120899"/>
                  </a:lnTo>
                  <a:lnTo>
                    <a:pt x="923601" y="2120899"/>
                  </a:lnTo>
                  <a:lnTo>
                    <a:pt x="956035" y="2133599"/>
                  </a:lnTo>
                  <a:lnTo>
                    <a:pt x="1019659" y="2133599"/>
                  </a:lnTo>
                  <a:lnTo>
                    <a:pt x="1050715" y="2146299"/>
                  </a:lnTo>
                  <a:lnTo>
                    <a:pt x="763941" y="2146299"/>
                  </a:lnTo>
                  <a:lnTo>
                    <a:pt x="599710" y="2082799"/>
                  </a:lnTo>
                  <a:lnTo>
                    <a:pt x="567313" y="2057399"/>
                  </a:lnTo>
                  <a:lnTo>
                    <a:pt x="535207" y="2044699"/>
                  </a:lnTo>
                  <a:lnTo>
                    <a:pt x="503452" y="2019299"/>
                  </a:lnTo>
                  <a:lnTo>
                    <a:pt x="472110" y="1993899"/>
                  </a:lnTo>
                  <a:lnTo>
                    <a:pt x="441241" y="1981199"/>
                  </a:lnTo>
                  <a:lnTo>
                    <a:pt x="410906" y="1955799"/>
                  </a:lnTo>
                  <a:lnTo>
                    <a:pt x="381165" y="1930399"/>
                  </a:lnTo>
                  <a:lnTo>
                    <a:pt x="352080" y="1904999"/>
                  </a:lnTo>
                  <a:lnTo>
                    <a:pt x="323709" y="1866899"/>
                  </a:lnTo>
                  <a:lnTo>
                    <a:pt x="296116" y="1841499"/>
                  </a:lnTo>
                  <a:lnTo>
                    <a:pt x="269359" y="1816099"/>
                  </a:lnTo>
                  <a:lnTo>
                    <a:pt x="243500" y="1777999"/>
                  </a:lnTo>
                  <a:lnTo>
                    <a:pt x="218599" y="1739899"/>
                  </a:lnTo>
                  <a:lnTo>
                    <a:pt x="194717" y="1714499"/>
                  </a:lnTo>
                  <a:lnTo>
                    <a:pt x="171914" y="1676399"/>
                  </a:lnTo>
                  <a:lnTo>
                    <a:pt x="150252" y="1638299"/>
                  </a:lnTo>
                  <a:lnTo>
                    <a:pt x="129791" y="1587499"/>
                  </a:lnTo>
                  <a:lnTo>
                    <a:pt x="110591" y="1549399"/>
                  </a:lnTo>
                  <a:lnTo>
                    <a:pt x="92713" y="1511299"/>
                  </a:lnTo>
                  <a:lnTo>
                    <a:pt x="76219" y="1460499"/>
                  </a:lnTo>
                  <a:lnTo>
                    <a:pt x="61167" y="1422399"/>
                  </a:lnTo>
                  <a:lnTo>
                    <a:pt x="47620" y="1371599"/>
                  </a:lnTo>
                  <a:lnTo>
                    <a:pt x="35638" y="1320799"/>
                  </a:lnTo>
                  <a:lnTo>
                    <a:pt x="25281" y="1269999"/>
                  </a:lnTo>
                  <a:lnTo>
                    <a:pt x="16610" y="1219199"/>
                  </a:lnTo>
                  <a:lnTo>
                    <a:pt x="9685" y="1168399"/>
                  </a:lnTo>
                  <a:lnTo>
                    <a:pt x="4569" y="1104899"/>
                  </a:lnTo>
                  <a:lnTo>
                    <a:pt x="1320" y="1054099"/>
                  </a:lnTo>
                  <a:lnTo>
                    <a:pt x="0" y="990599"/>
                  </a:lnTo>
                  <a:lnTo>
                    <a:pt x="669" y="927099"/>
                  </a:lnTo>
                  <a:lnTo>
                    <a:pt x="3388" y="876299"/>
                  </a:lnTo>
                  <a:lnTo>
                    <a:pt x="8217" y="812799"/>
                  </a:lnTo>
                  <a:lnTo>
                    <a:pt x="15218" y="736599"/>
                  </a:lnTo>
                  <a:lnTo>
                    <a:pt x="24451" y="673099"/>
                  </a:lnTo>
                  <a:lnTo>
                    <a:pt x="32474" y="622299"/>
                  </a:lnTo>
                  <a:lnTo>
                    <a:pt x="40825" y="571499"/>
                  </a:lnTo>
                  <a:lnTo>
                    <a:pt x="49515" y="520699"/>
                  </a:lnTo>
                  <a:lnTo>
                    <a:pt x="58551" y="469899"/>
                  </a:lnTo>
                  <a:lnTo>
                    <a:pt x="67943" y="419099"/>
                  </a:lnTo>
                  <a:lnTo>
                    <a:pt x="77699" y="368299"/>
                  </a:lnTo>
                  <a:lnTo>
                    <a:pt x="87829" y="317499"/>
                  </a:lnTo>
                  <a:lnTo>
                    <a:pt x="98340" y="266699"/>
                  </a:lnTo>
                  <a:lnTo>
                    <a:pt x="109241" y="215899"/>
                  </a:lnTo>
                  <a:lnTo>
                    <a:pt x="120541" y="165099"/>
                  </a:lnTo>
                  <a:lnTo>
                    <a:pt x="132249" y="114299"/>
                  </a:lnTo>
                  <a:lnTo>
                    <a:pt x="144374" y="63499"/>
                  </a:lnTo>
                  <a:lnTo>
                    <a:pt x="156924" y="12699"/>
                  </a:lnTo>
                  <a:lnTo>
                    <a:pt x="161513" y="0"/>
                  </a:lnTo>
                  <a:close/>
                </a:path>
              </a:pathLst>
            </a:custGeom>
            <a:solidFill>
              <a:srgbClr val="9061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916411" y="1765617"/>
            <a:ext cx="10668000" cy="11336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lang="id-ID" sz="2400" spc="-90" dirty="0" smtClean="0">
                <a:solidFill>
                  <a:srgbClr val="D4813D"/>
                </a:solidFill>
                <a:latin typeface="Trebuchet MS"/>
                <a:cs typeface="Trebuchet MS"/>
              </a:rPr>
              <a:t>Tema : </a:t>
            </a:r>
          </a:p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lang="id-ID" sz="2400" dirty="0" smtClean="0">
                <a:latin typeface="Berlin Sans FB" panose="020E0602020502020306" pitchFamily="34" charset="0"/>
              </a:rPr>
              <a:t>Bayi dan Balita (</a:t>
            </a:r>
            <a:r>
              <a:rPr lang="id-ID" sz="2400" dirty="0" smtClean="0">
                <a:latin typeface="Berlin Sans FB" panose="020E0602020502020306" pitchFamily="34" charset="0"/>
              </a:rPr>
              <a:t>Pengaruh Gizi dan Nutrisi yang Seimbang Terhadap Tumbuh Kembang bayi dan balita untuk mencegah stunting</a:t>
            </a:r>
            <a:r>
              <a:rPr lang="id-ID" sz="2400" dirty="0" smtClean="0">
                <a:latin typeface="Berlin Sans FB" panose="020E0602020502020306" pitchFamily="34" charset="0"/>
              </a:rPr>
              <a:t>).</a:t>
            </a:r>
            <a:endParaRPr lang="id-ID" sz="2400" dirty="0" smtClean="0">
              <a:latin typeface="Berlin Sans FB" panose="020E0602020502020306" pitchFamily="34" charset="0"/>
              <a:cs typeface="Trebuchet MS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90717"/>
              </p:ext>
            </p:extLst>
          </p:nvPr>
        </p:nvGraphicFramePr>
        <p:xfrm>
          <a:off x="935461" y="3512185"/>
          <a:ext cx="14096999" cy="56692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473007"/>
                <a:gridCol w="3623992"/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2400" dirty="0" smtClean="0">
                          <a:latin typeface="Arial Narrow" panose="020B0606020202030204" pitchFamily="34" charset="0"/>
                        </a:rPr>
                        <a:t>Zohra S. Lassi ,Fahad Rind , Omar Irfan , Rabia Hadi , Jai K. Das , dan Zulfiqar A. Bhutta tahun 2020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Nama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tahun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fr-FR" sz="2400" dirty="0" err="1" smtClean="0">
                          <a:latin typeface="Arial Narrow" panose="020B0606020202030204" pitchFamily="34" charset="0"/>
                        </a:rPr>
                        <a:t>Nutrients</a:t>
                      </a:r>
                      <a:r>
                        <a:rPr lang="fr-FR" sz="2400" dirty="0" smtClean="0">
                          <a:latin typeface="Arial Narrow" panose="020B0606020202030204" pitchFamily="34" charset="0"/>
                        </a:rPr>
                        <a:t> / </a:t>
                      </a:r>
                      <a:r>
                        <a:rPr lang="fr-FR" sz="2400" dirty="0" err="1" smtClean="0">
                          <a:latin typeface="Arial Narrow" panose="020B0606020202030204" pitchFamily="34" charset="0"/>
                        </a:rPr>
                        <a:t>edisi</a:t>
                      </a:r>
                      <a:r>
                        <a:rPr lang="fr-FR" sz="2400" dirty="0" smtClean="0">
                          <a:latin typeface="Arial Narrow" panose="020B0606020202030204" pitchFamily="34" charset="0"/>
                        </a:rPr>
                        <a:t> 3, volume 12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Jurnal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edisi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volume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latin typeface="Arial Narrow" panose="020B0606020202030204" pitchFamily="34" charset="0"/>
                        </a:rPr>
                        <a:t>Dampak Intervensi Gizi Pemberian Makanan Bayi dan Anak (PMT) terhadap Praktik Menyusui, Pertumbuhan dan Kematian di Negara Berpenghasilan Rendah dan Menengah: Tinjauan Sistematis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Judul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latin typeface="Arial Narrow" panose="020B0606020202030204" pitchFamily="34" charset="0"/>
                        </a:rPr>
                        <a:t>Sistematik review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Jenis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latin typeface="Arial Narrow" panose="020B0606020202030204" pitchFamily="34" charset="0"/>
                        </a:rPr>
                        <a:t>Sistematik review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Pendekatan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latin typeface="Arial Narrow" panose="020B0606020202030204" pitchFamily="34" charset="0"/>
                        </a:rPr>
                        <a:t>Dampak intervensi gizi dan mengurangi angka kematian pada bayi , balita dan anak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Variabel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Teknik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sampling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Instrumen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latin typeface="Arial Narrow" panose="020B0606020202030204" pitchFamily="34" charset="0"/>
                        </a:rPr>
                        <a:t>Dampak intervensi gizi dan mengurangi angka kematian pada bayi , balita dan anak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Analisa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data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d-ID" sz="2400" dirty="0" smtClean="0">
                          <a:latin typeface="Arial Narrow" panose="020B0606020202030204" pitchFamily="34" charset="0"/>
                        </a:rPr>
                        <a:t>Sistematik review</a:t>
                      </a:r>
                      <a:endParaRPr lang="ar-SA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Uji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Statistik</a:t>
                      </a:r>
                      <a:endParaRPr lang="id-ID" sz="2400" b="1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645" dirty="0"/>
              <a:t>T</a:t>
            </a:r>
            <a:r>
              <a:rPr spc="-935" dirty="0"/>
              <a:t>e</a:t>
            </a:r>
            <a:r>
              <a:rPr spc="190" dirty="0"/>
              <a:t>r</a:t>
            </a:r>
            <a:r>
              <a:rPr spc="335" dirty="0"/>
              <a:t>i</a:t>
            </a:r>
            <a:r>
              <a:rPr spc="-240" dirty="0"/>
              <a:t>m</a:t>
            </a:r>
            <a:r>
              <a:rPr spc="-680" dirty="0"/>
              <a:t>a</a:t>
            </a:r>
            <a:r>
              <a:rPr spc="-254" dirty="0"/>
              <a:t> </a:t>
            </a:r>
            <a:r>
              <a:rPr spc="20" dirty="0"/>
              <a:t>k</a:t>
            </a:r>
            <a:r>
              <a:rPr spc="-685" dirty="0"/>
              <a:t>a</a:t>
            </a:r>
            <a:r>
              <a:rPr spc="-944" dirty="0"/>
              <a:t>s</a:t>
            </a:r>
            <a:r>
              <a:rPr spc="335" dirty="0"/>
              <a:t>i</a:t>
            </a:r>
            <a:r>
              <a:rPr spc="-70" dirty="0"/>
              <a:t>h</a:t>
            </a:r>
            <a:r>
              <a:rPr spc="-450" dirty="0"/>
              <a:t>!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4408170" cy="2447290"/>
            <a:chOff x="0" y="0"/>
            <a:chExt cx="4408170" cy="244729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4408170" cy="2447290"/>
            </a:xfrm>
            <a:custGeom>
              <a:avLst/>
              <a:gdLst/>
              <a:ahLst/>
              <a:cxnLst/>
              <a:rect l="l" t="t" r="r" b="b"/>
              <a:pathLst>
                <a:path w="4408170" h="2447290">
                  <a:moveTo>
                    <a:pt x="0" y="2012057"/>
                  </a:moveTo>
                  <a:lnTo>
                    <a:pt x="0" y="0"/>
                  </a:lnTo>
                  <a:lnTo>
                    <a:pt x="4407673" y="0"/>
                  </a:lnTo>
                  <a:lnTo>
                    <a:pt x="4373988" y="95277"/>
                  </a:lnTo>
                  <a:lnTo>
                    <a:pt x="4334771" y="201357"/>
                  </a:lnTo>
                  <a:lnTo>
                    <a:pt x="4294127" y="306408"/>
                  </a:lnTo>
                  <a:lnTo>
                    <a:pt x="4252105" y="410235"/>
                  </a:lnTo>
                  <a:lnTo>
                    <a:pt x="4208751" y="512641"/>
                  </a:lnTo>
                  <a:lnTo>
                    <a:pt x="4186589" y="563249"/>
                  </a:lnTo>
                  <a:lnTo>
                    <a:pt x="4164111" y="613429"/>
                  </a:lnTo>
                  <a:lnTo>
                    <a:pt x="4141324" y="663155"/>
                  </a:lnTo>
                  <a:lnTo>
                    <a:pt x="4118233" y="712403"/>
                  </a:lnTo>
                  <a:lnTo>
                    <a:pt x="4094843" y="761149"/>
                  </a:lnTo>
                  <a:lnTo>
                    <a:pt x="4071162" y="809367"/>
                  </a:lnTo>
                  <a:lnTo>
                    <a:pt x="4047194" y="857034"/>
                  </a:lnTo>
                  <a:lnTo>
                    <a:pt x="4022946" y="904124"/>
                  </a:lnTo>
                  <a:lnTo>
                    <a:pt x="3998423" y="950614"/>
                  </a:lnTo>
                  <a:lnTo>
                    <a:pt x="3973631" y="996478"/>
                  </a:lnTo>
                  <a:lnTo>
                    <a:pt x="3948576" y="1041692"/>
                  </a:lnTo>
                  <a:lnTo>
                    <a:pt x="3923264" y="1086232"/>
                  </a:lnTo>
                  <a:lnTo>
                    <a:pt x="3897701" y="1130073"/>
                  </a:lnTo>
                  <a:lnTo>
                    <a:pt x="3871892" y="1173190"/>
                  </a:lnTo>
                  <a:lnTo>
                    <a:pt x="3845844" y="1215560"/>
                  </a:lnTo>
                  <a:lnTo>
                    <a:pt x="3819562" y="1257156"/>
                  </a:lnTo>
                  <a:lnTo>
                    <a:pt x="3793052" y="1297956"/>
                  </a:lnTo>
                  <a:lnTo>
                    <a:pt x="3766319" y="1337933"/>
                  </a:lnTo>
                  <a:lnTo>
                    <a:pt x="3739371" y="1377065"/>
                  </a:lnTo>
                  <a:lnTo>
                    <a:pt x="3712212" y="1415325"/>
                  </a:lnTo>
                  <a:lnTo>
                    <a:pt x="3684848" y="1452690"/>
                  </a:lnTo>
                  <a:lnTo>
                    <a:pt x="3657286" y="1489135"/>
                  </a:lnTo>
                  <a:lnTo>
                    <a:pt x="3629531" y="1524636"/>
                  </a:lnTo>
                  <a:lnTo>
                    <a:pt x="3601588" y="1559168"/>
                  </a:lnTo>
                  <a:lnTo>
                    <a:pt x="3573465" y="1592706"/>
                  </a:lnTo>
                  <a:lnTo>
                    <a:pt x="3545166" y="1625225"/>
                  </a:lnTo>
                  <a:lnTo>
                    <a:pt x="3516697" y="1656703"/>
                  </a:lnTo>
                  <a:lnTo>
                    <a:pt x="3488065" y="1687113"/>
                  </a:lnTo>
                  <a:lnTo>
                    <a:pt x="3459275" y="1716431"/>
                  </a:lnTo>
                  <a:lnTo>
                    <a:pt x="3430332" y="1744632"/>
                  </a:lnTo>
                  <a:lnTo>
                    <a:pt x="3401244" y="1771693"/>
                  </a:lnTo>
                  <a:lnTo>
                    <a:pt x="3372015" y="1797589"/>
                  </a:lnTo>
                  <a:lnTo>
                    <a:pt x="3342652" y="1822294"/>
                  </a:lnTo>
                  <a:lnTo>
                    <a:pt x="3283545" y="1868037"/>
                  </a:lnTo>
                  <a:lnTo>
                    <a:pt x="3223969" y="1908725"/>
                  </a:lnTo>
                  <a:lnTo>
                    <a:pt x="3141927" y="1957568"/>
                  </a:lnTo>
                  <a:lnTo>
                    <a:pt x="3090377" y="1987062"/>
                  </a:lnTo>
                  <a:lnTo>
                    <a:pt x="3039350" y="2015597"/>
                  </a:lnTo>
                  <a:lnTo>
                    <a:pt x="2988829" y="2043177"/>
                  </a:lnTo>
                  <a:lnTo>
                    <a:pt x="2938793" y="2069806"/>
                  </a:lnTo>
                  <a:lnTo>
                    <a:pt x="2889225" y="2095489"/>
                  </a:lnTo>
                  <a:lnTo>
                    <a:pt x="2840104" y="2120229"/>
                  </a:lnTo>
                  <a:lnTo>
                    <a:pt x="2791411" y="2144031"/>
                  </a:lnTo>
                  <a:lnTo>
                    <a:pt x="2743128" y="2166898"/>
                  </a:lnTo>
                  <a:lnTo>
                    <a:pt x="2695235" y="2188834"/>
                  </a:lnTo>
                  <a:lnTo>
                    <a:pt x="2647714" y="2209844"/>
                  </a:lnTo>
                  <a:lnTo>
                    <a:pt x="2600545" y="2229932"/>
                  </a:lnTo>
                  <a:lnTo>
                    <a:pt x="2553708" y="2249102"/>
                  </a:lnTo>
                  <a:lnTo>
                    <a:pt x="2507186" y="2267357"/>
                  </a:lnTo>
                  <a:lnTo>
                    <a:pt x="2460959" y="2284702"/>
                  </a:lnTo>
                  <a:lnTo>
                    <a:pt x="2415008" y="2301140"/>
                  </a:lnTo>
                  <a:lnTo>
                    <a:pt x="2369313" y="2316677"/>
                  </a:lnTo>
                  <a:lnTo>
                    <a:pt x="2323856" y="2331316"/>
                  </a:lnTo>
                  <a:lnTo>
                    <a:pt x="2278617" y="2345060"/>
                  </a:lnTo>
                  <a:lnTo>
                    <a:pt x="2233578" y="2357915"/>
                  </a:lnTo>
                  <a:lnTo>
                    <a:pt x="2188719" y="2369883"/>
                  </a:lnTo>
                  <a:lnTo>
                    <a:pt x="2144021" y="2380970"/>
                  </a:lnTo>
                  <a:lnTo>
                    <a:pt x="2099466" y="2391179"/>
                  </a:lnTo>
                  <a:lnTo>
                    <a:pt x="2055033" y="2400514"/>
                  </a:lnTo>
                  <a:lnTo>
                    <a:pt x="2010705" y="2408980"/>
                  </a:lnTo>
                  <a:lnTo>
                    <a:pt x="1966461" y="2416580"/>
                  </a:lnTo>
                  <a:lnTo>
                    <a:pt x="1922283" y="2423318"/>
                  </a:lnTo>
                  <a:lnTo>
                    <a:pt x="1878152" y="2429198"/>
                  </a:lnTo>
                  <a:lnTo>
                    <a:pt x="1834048" y="2434226"/>
                  </a:lnTo>
                  <a:lnTo>
                    <a:pt x="1789952" y="2438403"/>
                  </a:lnTo>
                  <a:lnTo>
                    <a:pt x="1745846" y="2441735"/>
                  </a:lnTo>
                  <a:lnTo>
                    <a:pt x="1701710" y="2444226"/>
                  </a:lnTo>
                  <a:lnTo>
                    <a:pt x="1657526" y="2445880"/>
                  </a:lnTo>
                  <a:lnTo>
                    <a:pt x="1613273" y="2446700"/>
                  </a:lnTo>
                  <a:lnTo>
                    <a:pt x="1568933" y="2446691"/>
                  </a:lnTo>
                  <a:lnTo>
                    <a:pt x="1524488" y="2445857"/>
                  </a:lnTo>
                  <a:lnTo>
                    <a:pt x="1479917" y="2444202"/>
                  </a:lnTo>
                  <a:lnTo>
                    <a:pt x="1435201" y="2441730"/>
                  </a:lnTo>
                  <a:lnTo>
                    <a:pt x="1390322" y="2438444"/>
                  </a:lnTo>
                  <a:lnTo>
                    <a:pt x="1345261" y="2434350"/>
                  </a:lnTo>
                  <a:lnTo>
                    <a:pt x="1299998" y="2429451"/>
                  </a:lnTo>
                  <a:lnTo>
                    <a:pt x="1254514" y="2423751"/>
                  </a:lnTo>
                  <a:lnTo>
                    <a:pt x="1208791" y="2417254"/>
                  </a:lnTo>
                  <a:lnTo>
                    <a:pt x="1162809" y="2409964"/>
                  </a:lnTo>
                  <a:lnTo>
                    <a:pt x="1116548" y="2401886"/>
                  </a:lnTo>
                  <a:lnTo>
                    <a:pt x="1069991" y="2393023"/>
                  </a:lnTo>
                  <a:lnTo>
                    <a:pt x="1023117" y="2383379"/>
                  </a:lnTo>
                  <a:lnTo>
                    <a:pt x="975908" y="2372959"/>
                  </a:lnTo>
                  <a:lnTo>
                    <a:pt x="928344" y="2361766"/>
                  </a:lnTo>
                  <a:lnTo>
                    <a:pt x="880407" y="2349805"/>
                  </a:lnTo>
                  <a:lnTo>
                    <a:pt x="832078" y="2337080"/>
                  </a:lnTo>
                  <a:lnTo>
                    <a:pt x="783337" y="2323594"/>
                  </a:lnTo>
                  <a:lnTo>
                    <a:pt x="734165" y="2309351"/>
                  </a:lnTo>
                  <a:lnTo>
                    <a:pt x="684543" y="2294357"/>
                  </a:lnTo>
                  <a:lnTo>
                    <a:pt x="634452" y="2278614"/>
                  </a:lnTo>
                  <a:lnTo>
                    <a:pt x="583873" y="2262127"/>
                  </a:lnTo>
                  <a:lnTo>
                    <a:pt x="532787" y="2244900"/>
                  </a:lnTo>
                  <a:lnTo>
                    <a:pt x="481174" y="2226937"/>
                  </a:lnTo>
                  <a:lnTo>
                    <a:pt x="429016" y="2208242"/>
                  </a:lnTo>
                  <a:lnTo>
                    <a:pt x="380884" y="2190266"/>
                  </a:lnTo>
                  <a:lnTo>
                    <a:pt x="333174" y="2171486"/>
                  </a:lnTo>
                  <a:lnTo>
                    <a:pt x="285892" y="2151915"/>
                  </a:lnTo>
                  <a:lnTo>
                    <a:pt x="239046" y="2131565"/>
                  </a:lnTo>
                  <a:lnTo>
                    <a:pt x="192644" y="2110450"/>
                  </a:lnTo>
                  <a:lnTo>
                    <a:pt x="146694" y="2088582"/>
                  </a:lnTo>
                  <a:lnTo>
                    <a:pt x="101202" y="2065974"/>
                  </a:lnTo>
                  <a:lnTo>
                    <a:pt x="56176" y="2042637"/>
                  </a:lnTo>
                  <a:lnTo>
                    <a:pt x="11623" y="2018586"/>
                  </a:lnTo>
                  <a:lnTo>
                    <a:pt x="0" y="2012057"/>
                  </a:lnTo>
                  <a:close/>
                </a:path>
              </a:pathLst>
            </a:custGeom>
            <a:solidFill>
              <a:srgbClr val="CCA8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2459355" cy="891540"/>
            </a:xfrm>
            <a:custGeom>
              <a:avLst/>
              <a:gdLst/>
              <a:ahLst/>
              <a:cxnLst/>
              <a:rect l="l" t="t" r="r" b="b"/>
              <a:pathLst>
                <a:path w="2459355" h="891540">
                  <a:moveTo>
                    <a:pt x="0" y="717497"/>
                  </a:moveTo>
                  <a:lnTo>
                    <a:pt x="0" y="0"/>
                  </a:lnTo>
                  <a:lnTo>
                    <a:pt x="2458856" y="0"/>
                  </a:lnTo>
                  <a:lnTo>
                    <a:pt x="2413238" y="71577"/>
                  </a:lnTo>
                  <a:lnTo>
                    <a:pt x="2386538" y="111168"/>
                  </a:lnTo>
                  <a:lnTo>
                    <a:pt x="2359543" y="149569"/>
                  </a:lnTo>
                  <a:lnTo>
                    <a:pt x="2332263" y="186732"/>
                  </a:lnTo>
                  <a:lnTo>
                    <a:pt x="2304710" y="222610"/>
                  </a:lnTo>
                  <a:lnTo>
                    <a:pt x="2276895" y="257155"/>
                  </a:lnTo>
                  <a:lnTo>
                    <a:pt x="2248830" y="290320"/>
                  </a:lnTo>
                  <a:lnTo>
                    <a:pt x="2220525" y="322058"/>
                  </a:lnTo>
                  <a:lnTo>
                    <a:pt x="2191991" y="352322"/>
                  </a:lnTo>
                  <a:lnTo>
                    <a:pt x="2163241" y="381063"/>
                  </a:lnTo>
                  <a:lnTo>
                    <a:pt x="2134286" y="408234"/>
                  </a:lnTo>
                  <a:lnTo>
                    <a:pt x="2105136" y="433789"/>
                  </a:lnTo>
                  <a:lnTo>
                    <a:pt x="2046299" y="479858"/>
                  </a:lnTo>
                  <a:lnTo>
                    <a:pt x="1986820" y="518891"/>
                  </a:lnTo>
                  <a:lnTo>
                    <a:pt x="1934556" y="549383"/>
                  </a:lnTo>
                  <a:lnTo>
                    <a:pt x="1883050" y="578511"/>
                  </a:lnTo>
                  <a:lnTo>
                    <a:pt x="1832263" y="606285"/>
                  </a:lnTo>
                  <a:lnTo>
                    <a:pt x="1782157" y="632713"/>
                  </a:lnTo>
                  <a:lnTo>
                    <a:pt x="1732694" y="657803"/>
                  </a:lnTo>
                  <a:lnTo>
                    <a:pt x="1683836" y="681562"/>
                  </a:lnTo>
                  <a:lnTo>
                    <a:pt x="1635546" y="704000"/>
                  </a:lnTo>
                  <a:lnTo>
                    <a:pt x="1587785" y="725124"/>
                  </a:lnTo>
                  <a:lnTo>
                    <a:pt x="1540515" y="744943"/>
                  </a:lnTo>
                  <a:lnTo>
                    <a:pt x="1493698" y="763465"/>
                  </a:lnTo>
                  <a:lnTo>
                    <a:pt x="1447297" y="780698"/>
                  </a:lnTo>
                  <a:lnTo>
                    <a:pt x="1401273" y="796650"/>
                  </a:lnTo>
                  <a:lnTo>
                    <a:pt x="1355589" y="811330"/>
                  </a:lnTo>
                  <a:lnTo>
                    <a:pt x="1310207" y="824745"/>
                  </a:lnTo>
                  <a:lnTo>
                    <a:pt x="1265087" y="836904"/>
                  </a:lnTo>
                  <a:lnTo>
                    <a:pt x="1220194" y="847816"/>
                  </a:lnTo>
                  <a:lnTo>
                    <a:pt x="1175488" y="857488"/>
                  </a:lnTo>
                  <a:lnTo>
                    <a:pt x="1130932" y="865929"/>
                  </a:lnTo>
                  <a:lnTo>
                    <a:pt x="1086487" y="873146"/>
                  </a:lnTo>
                  <a:lnTo>
                    <a:pt x="1042116" y="879148"/>
                  </a:lnTo>
                  <a:lnTo>
                    <a:pt x="997781" y="883944"/>
                  </a:lnTo>
                  <a:lnTo>
                    <a:pt x="953444" y="887541"/>
                  </a:lnTo>
                  <a:lnTo>
                    <a:pt x="909067" y="889948"/>
                  </a:lnTo>
                  <a:lnTo>
                    <a:pt x="864611" y="891172"/>
                  </a:lnTo>
                  <a:lnTo>
                    <a:pt x="820040" y="891223"/>
                  </a:lnTo>
                  <a:lnTo>
                    <a:pt x="775314" y="890108"/>
                  </a:lnTo>
                  <a:lnTo>
                    <a:pt x="730397" y="887835"/>
                  </a:lnTo>
                  <a:lnTo>
                    <a:pt x="685249" y="884413"/>
                  </a:lnTo>
                  <a:lnTo>
                    <a:pt x="639834" y="879851"/>
                  </a:lnTo>
                  <a:lnTo>
                    <a:pt x="594112" y="874155"/>
                  </a:lnTo>
                  <a:lnTo>
                    <a:pt x="548047" y="867334"/>
                  </a:lnTo>
                  <a:lnTo>
                    <a:pt x="501600" y="859398"/>
                  </a:lnTo>
                  <a:lnTo>
                    <a:pt x="454734" y="850353"/>
                  </a:lnTo>
                  <a:lnTo>
                    <a:pt x="407409" y="840207"/>
                  </a:lnTo>
                  <a:lnTo>
                    <a:pt x="359589" y="828971"/>
                  </a:lnTo>
                  <a:lnTo>
                    <a:pt x="311235" y="816650"/>
                  </a:lnTo>
                  <a:lnTo>
                    <a:pt x="262310" y="803254"/>
                  </a:lnTo>
                  <a:lnTo>
                    <a:pt x="212775" y="788792"/>
                  </a:lnTo>
                  <a:lnTo>
                    <a:pt x="162592" y="773270"/>
                  </a:lnTo>
                  <a:lnTo>
                    <a:pt x="111724" y="756697"/>
                  </a:lnTo>
                  <a:lnTo>
                    <a:pt x="60133" y="739082"/>
                  </a:lnTo>
                  <a:lnTo>
                    <a:pt x="7780" y="720433"/>
                  </a:lnTo>
                  <a:lnTo>
                    <a:pt x="0" y="717497"/>
                  </a:lnTo>
                  <a:close/>
                </a:path>
              </a:pathLst>
            </a:custGeom>
            <a:solidFill>
              <a:srgbClr val="D0B1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4152272" y="0"/>
            <a:ext cx="4135754" cy="3143885"/>
            <a:chOff x="14152272" y="0"/>
            <a:chExt cx="4135754" cy="3143885"/>
          </a:xfrm>
        </p:grpSpPr>
        <p:sp>
          <p:nvSpPr>
            <p:cNvPr id="7" name="object 7"/>
            <p:cNvSpPr/>
            <p:nvPr/>
          </p:nvSpPr>
          <p:spPr>
            <a:xfrm>
              <a:off x="14152272" y="0"/>
              <a:ext cx="4135754" cy="1403985"/>
            </a:xfrm>
            <a:custGeom>
              <a:avLst/>
              <a:gdLst/>
              <a:ahLst/>
              <a:cxnLst/>
              <a:rect l="l" t="t" r="r" b="b"/>
              <a:pathLst>
                <a:path w="4135755" h="1403985">
                  <a:moveTo>
                    <a:pt x="4135725" y="1403136"/>
                  </a:moveTo>
                  <a:lnTo>
                    <a:pt x="4135725" y="0"/>
                  </a:lnTo>
                  <a:lnTo>
                    <a:pt x="0" y="0"/>
                  </a:lnTo>
                  <a:lnTo>
                    <a:pt x="6861" y="65349"/>
                  </a:lnTo>
                  <a:lnTo>
                    <a:pt x="16545" y="129576"/>
                  </a:lnTo>
                  <a:lnTo>
                    <a:pt x="29866" y="200401"/>
                  </a:lnTo>
                  <a:lnTo>
                    <a:pt x="47143" y="277973"/>
                  </a:lnTo>
                  <a:lnTo>
                    <a:pt x="68696" y="362443"/>
                  </a:lnTo>
                  <a:lnTo>
                    <a:pt x="94845" y="453959"/>
                  </a:lnTo>
                  <a:lnTo>
                    <a:pt x="115657" y="514093"/>
                  </a:lnTo>
                  <a:lnTo>
                    <a:pt x="140567" y="570538"/>
                  </a:lnTo>
                  <a:lnTo>
                    <a:pt x="169155" y="623406"/>
                  </a:lnTo>
                  <a:lnTo>
                    <a:pt x="201000" y="672811"/>
                  </a:lnTo>
                  <a:lnTo>
                    <a:pt x="235679" y="718863"/>
                  </a:lnTo>
                  <a:lnTo>
                    <a:pt x="272773" y="761676"/>
                  </a:lnTo>
                  <a:lnTo>
                    <a:pt x="311860" y="801360"/>
                  </a:lnTo>
                  <a:lnTo>
                    <a:pt x="352519" y="838029"/>
                  </a:lnTo>
                  <a:lnTo>
                    <a:pt x="394330" y="871793"/>
                  </a:lnTo>
                  <a:lnTo>
                    <a:pt x="436870" y="902767"/>
                  </a:lnTo>
                  <a:lnTo>
                    <a:pt x="479719" y="931060"/>
                  </a:lnTo>
                  <a:lnTo>
                    <a:pt x="522455" y="956786"/>
                  </a:lnTo>
                  <a:lnTo>
                    <a:pt x="564658" y="980057"/>
                  </a:lnTo>
                  <a:lnTo>
                    <a:pt x="605907" y="1000985"/>
                  </a:lnTo>
                  <a:lnTo>
                    <a:pt x="645780" y="1019681"/>
                  </a:lnTo>
                  <a:lnTo>
                    <a:pt x="683857" y="1036258"/>
                  </a:lnTo>
                  <a:lnTo>
                    <a:pt x="719715" y="1050828"/>
                  </a:lnTo>
                  <a:lnTo>
                    <a:pt x="783095" y="1074396"/>
                  </a:lnTo>
                  <a:lnTo>
                    <a:pt x="851004" y="1097498"/>
                  </a:lnTo>
                  <a:lnTo>
                    <a:pt x="864714" y="1102380"/>
                  </a:lnTo>
                  <a:lnTo>
                    <a:pt x="916083" y="1116541"/>
                  </a:lnTo>
                  <a:lnTo>
                    <a:pt x="976834" y="1130565"/>
                  </a:lnTo>
                  <a:lnTo>
                    <a:pt x="1014125" y="1138724"/>
                  </a:lnTo>
                  <a:lnTo>
                    <a:pt x="1055565" y="1147546"/>
                  </a:lnTo>
                  <a:lnTo>
                    <a:pt x="1100808" y="1156956"/>
                  </a:lnTo>
                  <a:lnTo>
                    <a:pt x="1149510" y="1166876"/>
                  </a:lnTo>
                  <a:lnTo>
                    <a:pt x="1201324" y="1177231"/>
                  </a:lnTo>
                  <a:lnTo>
                    <a:pt x="1255904" y="1187946"/>
                  </a:lnTo>
                  <a:lnTo>
                    <a:pt x="1312906" y="1198943"/>
                  </a:lnTo>
                  <a:lnTo>
                    <a:pt x="1371983" y="1210147"/>
                  </a:lnTo>
                  <a:lnTo>
                    <a:pt x="1432790" y="1221482"/>
                  </a:lnTo>
                  <a:lnTo>
                    <a:pt x="1494982" y="1232871"/>
                  </a:lnTo>
                  <a:lnTo>
                    <a:pt x="1558212" y="1244239"/>
                  </a:lnTo>
                  <a:lnTo>
                    <a:pt x="1622136" y="1255510"/>
                  </a:lnTo>
                  <a:lnTo>
                    <a:pt x="1686407" y="1266607"/>
                  </a:lnTo>
                  <a:lnTo>
                    <a:pt x="1750680" y="1277455"/>
                  </a:lnTo>
                  <a:lnTo>
                    <a:pt x="1814610" y="1287977"/>
                  </a:lnTo>
                  <a:lnTo>
                    <a:pt x="1877850" y="1298098"/>
                  </a:lnTo>
                  <a:lnTo>
                    <a:pt x="1940056" y="1307741"/>
                  </a:lnTo>
                  <a:lnTo>
                    <a:pt x="2000881" y="1316830"/>
                  </a:lnTo>
                  <a:lnTo>
                    <a:pt x="2059981" y="1325289"/>
                  </a:lnTo>
                  <a:lnTo>
                    <a:pt x="2117008" y="1333043"/>
                  </a:lnTo>
                  <a:lnTo>
                    <a:pt x="2171619" y="1340014"/>
                  </a:lnTo>
                  <a:lnTo>
                    <a:pt x="2223467" y="1346128"/>
                  </a:lnTo>
                  <a:lnTo>
                    <a:pt x="2272206" y="1351307"/>
                  </a:lnTo>
                  <a:lnTo>
                    <a:pt x="2317492" y="1355477"/>
                  </a:lnTo>
                  <a:lnTo>
                    <a:pt x="2358978" y="1358560"/>
                  </a:lnTo>
                  <a:lnTo>
                    <a:pt x="2585403" y="1367581"/>
                  </a:lnTo>
                  <a:lnTo>
                    <a:pt x="2682937" y="1371171"/>
                  </a:lnTo>
                  <a:lnTo>
                    <a:pt x="2735493" y="1373072"/>
                  </a:lnTo>
                  <a:lnTo>
                    <a:pt x="2790273" y="1375026"/>
                  </a:lnTo>
                  <a:lnTo>
                    <a:pt x="2847053" y="1377018"/>
                  </a:lnTo>
                  <a:lnTo>
                    <a:pt x="2905605" y="1379036"/>
                  </a:lnTo>
                  <a:lnTo>
                    <a:pt x="2965703" y="1381065"/>
                  </a:lnTo>
                  <a:lnTo>
                    <a:pt x="3027123" y="1383092"/>
                  </a:lnTo>
                  <a:lnTo>
                    <a:pt x="3089638" y="1385103"/>
                  </a:lnTo>
                  <a:lnTo>
                    <a:pt x="3153021" y="1387084"/>
                  </a:lnTo>
                  <a:lnTo>
                    <a:pt x="3217047" y="1389022"/>
                  </a:lnTo>
                  <a:lnTo>
                    <a:pt x="3281490" y="1390904"/>
                  </a:lnTo>
                  <a:lnTo>
                    <a:pt x="3346125" y="1392715"/>
                  </a:lnTo>
                  <a:lnTo>
                    <a:pt x="3410724" y="1394442"/>
                  </a:lnTo>
                  <a:lnTo>
                    <a:pt x="3475062" y="1396071"/>
                  </a:lnTo>
                  <a:lnTo>
                    <a:pt x="3538914" y="1397588"/>
                  </a:lnTo>
                  <a:lnTo>
                    <a:pt x="3602052" y="1398980"/>
                  </a:lnTo>
                  <a:lnTo>
                    <a:pt x="3664252" y="1400234"/>
                  </a:lnTo>
                  <a:lnTo>
                    <a:pt x="3725287" y="1401335"/>
                  </a:lnTo>
                  <a:lnTo>
                    <a:pt x="3784931" y="1402270"/>
                  </a:lnTo>
                  <a:lnTo>
                    <a:pt x="3842958" y="1403025"/>
                  </a:lnTo>
                  <a:lnTo>
                    <a:pt x="3899143" y="1403586"/>
                  </a:lnTo>
                  <a:lnTo>
                    <a:pt x="3953259" y="1403940"/>
                  </a:lnTo>
                  <a:lnTo>
                    <a:pt x="4054381" y="1403973"/>
                  </a:lnTo>
                  <a:lnTo>
                    <a:pt x="4100935" y="1403624"/>
                  </a:lnTo>
                  <a:lnTo>
                    <a:pt x="4135725" y="1403136"/>
                  </a:lnTo>
                  <a:close/>
                </a:path>
              </a:pathLst>
            </a:custGeom>
            <a:solidFill>
              <a:srgbClr val="D481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639504" y="0"/>
              <a:ext cx="1649095" cy="3143885"/>
            </a:xfrm>
            <a:custGeom>
              <a:avLst/>
              <a:gdLst/>
              <a:ahLst/>
              <a:cxnLst/>
              <a:rect l="l" t="t" r="r" b="b"/>
              <a:pathLst>
                <a:path w="1649094" h="3143885">
                  <a:moveTo>
                    <a:pt x="1247731" y="3143744"/>
                  </a:moveTo>
                  <a:lnTo>
                    <a:pt x="1203825" y="3143205"/>
                  </a:lnTo>
                  <a:lnTo>
                    <a:pt x="1160289" y="3141224"/>
                  </a:lnTo>
                  <a:lnTo>
                    <a:pt x="1117132" y="3137786"/>
                  </a:lnTo>
                  <a:lnTo>
                    <a:pt x="1074360" y="3132874"/>
                  </a:lnTo>
                  <a:lnTo>
                    <a:pt x="1031985" y="3126473"/>
                  </a:lnTo>
                  <a:lnTo>
                    <a:pt x="990012" y="3118565"/>
                  </a:lnTo>
                  <a:lnTo>
                    <a:pt x="948452" y="3109136"/>
                  </a:lnTo>
                  <a:lnTo>
                    <a:pt x="907130" y="3098113"/>
                  </a:lnTo>
                  <a:lnTo>
                    <a:pt x="866602" y="3085648"/>
                  </a:lnTo>
                  <a:lnTo>
                    <a:pt x="826329" y="3071557"/>
                  </a:lnTo>
                  <a:lnTo>
                    <a:pt x="786502" y="3055879"/>
                  </a:lnTo>
                  <a:lnTo>
                    <a:pt x="747130" y="3038599"/>
                  </a:lnTo>
                  <a:lnTo>
                    <a:pt x="708220" y="3019700"/>
                  </a:lnTo>
                  <a:lnTo>
                    <a:pt x="669782" y="2999166"/>
                  </a:lnTo>
                  <a:lnTo>
                    <a:pt x="631823" y="2976981"/>
                  </a:lnTo>
                  <a:lnTo>
                    <a:pt x="594353" y="2953130"/>
                  </a:lnTo>
                  <a:lnTo>
                    <a:pt x="557379" y="2927595"/>
                  </a:lnTo>
                  <a:lnTo>
                    <a:pt x="520910" y="2900360"/>
                  </a:lnTo>
                  <a:lnTo>
                    <a:pt x="484956" y="2871411"/>
                  </a:lnTo>
                  <a:lnTo>
                    <a:pt x="449523" y="2840729"/>
                  </a:lnTo>
                  <a:lnTo>
                    <a:pt x="414499" y="2808180"/>
                  </a:lnTo>
                  <a:lnTo>
                    <a:pt x="380257" y="2774108"/>
                  </a:lnTo>
                  <a:lnTo>
                    <a:pt x="346441" y="2738135"/>
                  </a:lnTo>
                  <a:lnTo>
                    <a:pt x="313182" y="2700366"/>
                  </a:lnTo>
                  <a:lnTo>
                    <a:pt x="280486" y="2660785"/>
                  </a:lnTo>
                  <a:lnTo>
                    <a:pt x="248364" y="2619375"/>
                  </a:lnTo>
                  <a:lnTo>
                    <a:pt x="213091" y="2569971"/>
                  </a:lnTo>
                  <a:lnTo>
                    <a:pt x="180925" y="2519840"/>
                  </a:lnTo>
                  <a:lnTo>
                    <a:pt x="151766" y="2469072"/>
                  </a:lnTo>
                  <a:lnTo>
                    <a:pt x="125515" y="2417756"/>
                  </a:lnTo>
                  <a:lnTo>
                    <a:pt x="102070" y="2365979"/>
                  </a:lnTo>
                  <a:lnTo>
                    <a:pt x="81332" y="2313831"/>
                  </a:lnTo>
                  <a:lnTo>
                    <a:pt x="63202" y="2261399"/>
                  </a:lnTo>
                  <a:lnTo>
                    <a:pt x="47578" y="2208771"/>
                  </a:lnTo>
                  <a:lnTo>
                    <a:pt x="34361" y="2156037"/>
                  </a:lnTo>
                  <a:lnTo>
                    <a:pt x="23450" y="2103285"/>
                  </a:lnTo>
                  <a:lnTo>
                    <a:pt x="14747" y="2050603"/>
                  </a:lnTo>
                  <a:lnTo>
                    <a:pt x="8150" y="1998080"/>
                  </a:lnTo>
                  <a:lnTo>
                    <a:pt x="3560" y="1945804"/>
                  </a:lnTo>
                  <a:lnTo>
                    <a:pt x="876" y="1893863"/>
                  </a:lnTo>
                  <a:lnTo>
                    <a:pt x="0" y="1842346"/>
                  </a:lnTo>
                  <a:lnTo>
                    <a:pt x="829" y="1791341"/>
                  </a:lnTo>
                  <a:lnTo>
                    <a:pt x="3265" y="1740937"/>
                  </a:lnTo>
                  <a:lnTo>
                    <a:pt x="7208" y="1691222"/>
                  </a:lnTo>
                  <a:lnTo>
                    <a:pt x="12557" y="1642284"/>
                  </a:lnTo>
                  <a:lnTo>
                    <a:pt x="19213" y="1594213"/>
                  </a:lnTo>
                  <a:lnTo>
                    <a:pt x="27075" y="1547096"/>
                  </a:lnTo>
                  <a:lnTo>
                    <a:pt x="36043" y="1501021"/>
                  </a:lnTo>
                  <a:lnTo>
                    <a:pt x="46017" y="1456078"/>
                  </a:lnTo>
                  <a:lnTo>
                    <a:pt x="56898" y="1412354"/>
                  </a:lnTo>
                  <a:lnTo>
                    <a:pt x="68585" y="1369939"/>
                  </a:lnTo>
                  <a:lnTo>
                    <a:pt x="80978" y="1328920"/>
                  </a:lnTo>
                  <a:lnTo>
                    <a:pt x="93978" y="1289386"/>
                  </a:lnTo>
                  <a:lnTo>
                    <a:pt x="107483" y="1251425"/>
                  </a:lnTo>
                  <a:lnTo>
                    <a:pt x="121394" y="1215126"/>
                  </a:lnTo>
                  <a:lnTo>
                    <a:pt x="150035" y="1147867"/>
                  </a:lnTo>
                  <a:lnTo>
                    <a:pt x="179100" y="1088315"/>
                  </a:lnTo>
                  <a:lnTo>
                    <a:pt x="207788" y="1037179"/>
                  </a:lnTo>
                  <a:lnTo>
                    <a:pt x="235299" y="995166"/>
                  </a:lnTo>
                  <a:lnTo>
                    <a:pt x="334694" y="868166"/>
                  </a:lnTo>
                  <a:lnTo>
                    <a:pt x="379576" y="812452"/>
                  </a:lnTo>
                  <a:lnTo>
                    <a:pt x="404182" y="782525"/>
                  </a:lnTo>
                  <a:lnTo>
                    <a:pt x="430215" y="751378"/>
                  </a:lnTo>
                  <a:lnTo>
                    <a:pt x="457662" y="719127"/>
                  </a:lnTo>
                  <a:lnTo>
                    <a:pt x="486508" y="685891"/>
                  </a:lnTo>
                  <a:lnTo>
                    <a:pt x="516743" y="651788"/>
                  </a:lnTo>
                  <a:lnTo>
                    <a:pt x="548351" y="616937"/>
                  </a:lnTo>
                  <a:lnTo>
                    <a:pt x="581321" y="581456"/>
                  </a:lnTo>
                  <a:lnTo>
                    <a:pt x="615640" y="545462"/>
                  </a:lnTo>
                  <a:lnTo>
                    <a:pt x="651293" y="509075"/>
                  </a:lnTo>
                  <a:lnTo>
                    <a:pt x="688269" y="472412"/>
                  </a:lnTo>
                  <a:lnTo>
                    <a:pt x="726554" y="435592"/>
                  </a:lnTo>
                  <a:lnTo>
                    <a:pt x="766136" y="398733"/>
                  </a:lnTo>
                  <a:lnTo>
                    <a:pt x="807001" y="361953"/>
                  </a:lnTo>
                  <a:lnTo>
                    <a:pt x="849136" y="325370"/>
                  </a:lnTo>
                  <a:lnTo>
                    <a:pt x="892528" y="289103"/>
                  </a:lnTo>
                  <a:lnTo>
                    <a:pt x="937165" y="253270"/>
                  </a:lnTo>
                  <a:lnTo>
                    <a:pt x="983033" y="217989"/>
                  </a:lnTo>
                  <a:lnTo>
                    <a:pt x="1030119" y="183378"/>
                  </a:lnTo>
                  <a:lnTo>
                    <a:pt x="1078410" y="149556"/>
                  </a:lnTo>
                  <a:lnTo>
                    <a:pt x="1127893" y="116640"/>
                  </a:lnTo>
                  <a:lnTo>
                    <a:pt x="1178556" y="84750"/>
                  </a:lnTo>
                  <a:lnTo>
                    <a:pt x="1230385" y="54003"/>
                  </a:lnTo>
                  <a:lnTo>
                    <a:pt x="1283366" y="24517"/>
                  </a:lnTo>
                  <a:lnTo>
                    <a:pt x="1330578" y="0"/>
                  </a:lnTo>
                  <a:lnTo>
                    <a:pt x="1419198" y="0"/>
                  </a:lnTo>
                  <a:lnTo>
                    <a:pt x="1393270" y="11632"/>
                  </a:lnTo>
                  <a:lnTo>
                    <a:pt x="1338232" y="38483"/>
                  </a:lnTo>
                  <a:lnTo>
                    <a:pt x="1284354" y="66854"/>
                  </a:lnTo>
                  <a:lnTo>
                    <a:pt x="1231650" y="96621"/>
                  </a:lnTo>
                  <a:lnTo>
                    <a:pt x="1180133" y="127658"/>
                  </a:lnTo>
                  <a:lnTo>
                    <a:pt x="1129818" y="159841"/>
                  </a:lnTo>
                  <a:lnTo>
                    <a:pt x="1080718" y="193045"/>
                  </a:lnTo>
                  <a:lnTo>
                    <a:pt x="1032848" y="227145"/>
                  </a:lnTo>
                  <a:lnTo>
                    <a:pt x="986221" y="262017"/>
                  </a:lnTo>
                  <a:lnTo>
                    <a:pt x="940851" y="297535"/>
                  </a:lnTo>
                  <a:lnTo>
                    <a:pt x="896752" y="333575"/>
                  </a:lnTo>
                  <a:lnTo>
                    <a:pt x="853938" y="370012"/>
                  </a:lnTo>
                  <a:lnTo>
                    <a:pt x="812422" y="406721"/>
                  </a:lnTo>
                  <a:lnTo>
                    <a:pt x="772220" y="443578"/>
                  </a:lnTo>
                  <a:lnTo>
                    <a:pt x="733343" y="480458"/>
                  </a:lnTo>
                  <a:lnTo>
                    <a:pt x="695807" y="517235"/>
                  </a:lnTo>
                  <a:lnTo>
                    <a:pt x="659625" y="553786"/>
                  </a:lnTo>
                  <a:lnTo>
                    <a:pt x="624812" y="589985"/>
                  </a:lnTo>
                  <a:lnTo>
                    <a:pt x="591380" y="625707"/>
                  </a:lnTo>
                  <a:lnTo>
                    <a:pt x="559344" y="660828"/>
                  </a:lnTo>
                  <a:lnTo>
                    <a:pt x="528718" y="695223"/>
                  </a:lnTo>
                  <a:lnTo>
                    <a:pt x="499516" y="728768"/>
                  </a:lnTo>
                  <a:lnTo>
                    <a:pt x="471751" y="761336"/>
                  </a:lnTo>
                  <a:lnTo>
                    <a:pt x="445437" y="792804"/>
                  </a:lnTo>
                  <a:lnTo>
                    <a:pt x="420589" y="823048"/>
                  </a:lnTo>
                  <a:lnTo>
                    <a:pt x="375344" y="879359"/>
                  </a:lnTo>
                  <a:lnTo>
                    <a:pt x="288845" y="989961"/>
                  </a:lnTo>
                  <a:lnTo>
                    <a:pt x="262373" y="1027371"/>
                  </a:lnTo>
                  <a:lnTo>
                    <a:pt x="234284" y="1074470"/>
                  </a:lnTo>
                  <a:lnTo>
                    <a:pt x="205422" y="1130515"/>
                  </a:lnTo>
                  <a:lnTo>
                    <a:pt x="176633" y="1194762"/>
                  </a:lnTo>
                  <a:lnTo>
                    <a:pt x="148759" y="1266468"/>
                  </a:lnTo>
                  <a:lnTo>
                    <a:pt x="135429" y="1304885"/>
                  </a:lnTo>
                  <a:lnTo>
                    <a:pt x="122644" y="1344888"/>
                  </a:lnTo>
                  <a:lnTo>
                    <a:pt x="110510" y="1386383"/>
                  </a:lnTo>
                  <a:lnTo>
                    <a:pt x="99133" y="1429278"/>
                  </a:lnTo>
                  <a:lnTo>
                    <a:pt x="88617" y="1473480"/>
                  </a:lnTo>
                  <a:lnTo>
                    <a:pt x="79069" y="1518895"/>
                  </a:lnTo>
                  <a:lnTo>
                    <a:pt x="70594" y="1565431"/>
                  </a:lnTo>
                  <a:lnTo>
                    <a:pt x="63297" y="1612995"/>
                  </a:lnTo>
                  <a:lnTo>
                    <a:pt x="57284" y="1661493"/>
                  </a:lnTo>
                  <a:lnTo>
                    <a:pt x="52660" y="1710834"/>
                  </a:lnTo>
                  <a:lnTo>
                    <a:pt x="49531" y="1760922"/>
                  </a:lnTo>
                  <a:lnTo>
                    <a:pt x="48002" y="1811667"/>
                  </a:lnTo>
                  <a:lnTo>
                    <a:pt x="48179" y="1862975"/>
                  </a:lnTo>
                  <a:lnTo>
                    <a:pt x="50168" y="1914752"/>
                  </a:lnTo>
                  <a:lnTo>
                    <a:pt x="54073" y="1966906"/>
                  </a:lnTo>
                  <a:lnTo>
                    <a:pt x="60000" y="2019344"/>
                  </a:lnTo>
                  <a:lnTo>
                    <a:pt x="68056" y="2071973"/>
                  </a:lnTo>
                  <a:lnTo>
                    <a:pt x="78344" y="2124699"/>
                  </a:lnTo>
                  <a:lnTo>
                    <a:pt x="90972" y="2177431"/>
                  </a:lnTo>
                  <a:lnTo>
                    <a:pt x="106043" y="2230074"/>
                  </a:lnTo>
                  <a:lnTo>
                    <a:pt x="123664" y="2282536"/>
                  </a:lnTo>
                  <a:lnTo>
                    <a:pt x="143941" y="2334725"/>
                  </a:lnTo>
                  <a:lnTo>
                    <a:pt x="166978" y="2386546"/>
                  </a:lnTo>
                  <a:lnTo>
                    <a:pt x="192882" y="2437907"/>
                  </a:lnTo>
                  <a:lnTo>
                    <a:pt x="221757" y="2488715"/>
                  </a:lnTo>
                  <a:lnTo>
                    <a:pt x="253710" y="2538877"/>
                  </a:lnTo>
                  <a:lnTo>
                    <a:pt x="288845" y="2588300"/>
                  </a:lnTo>
                  <a:lnTo>
                    <a:pt x="320772" y="2629546"/>
                  </a:lnTo>
                  <a:lnTo>
                    <a:pt x="353280" y="2668930"/>
                  </a:lnTo>
                  <a:lnTo>
                    <a:pt x="386362" y="2706468"/>
                  </a:lnTo>
                  <a:lnTo>
                    <a:pt x="420009" y="2742178"/>
                  </a:lnTo>
                  <a:lnTo>
                    <a:pt x="454211" y="2776077"/>
                  </a:lnTo>
                  <a:lnTo>
                    <a:pt x="488960" y="2808180"/>
                  </a:lnTo>
                  <a:lnTo>
                    <a:pt x="524248" y="2838505"/>
                  </a:lnTo>
                  <a:lnTo>
                    <a:pt x="560064" y="2867068"/>
                  </a:lnTo>
                  <a:lnTo>
                    <a:pt x="596400" y="2893887"/>
                  </a:lnTo>
                  <a:lnTo>
                    <a:pt x="633248" y="2918977"/>
                  </a:lnTo>
                  <a:lnTo>
                    <a:pt x="670599" y="2942356"/>
                  </a:lnTo>
                  <a:lnTo>
                    <a:pt x="708443" y="2964040"/>
                  </a:lnTo>
                  <a:lnTo>
                    <a:pt x="746772" y="2984046"/>
                  </a:lnTo>
                  <a:lnTo>
                    <a:pt x="785577" y="3002390"/>
                  </a:lnTo>
                  <a:lnTo>
                    <a:pt x="824849" y="3019090"/>
                  </a:lnTo>
                  <a:lnTo>
                    <a:pt x="864579" y="3034163"/>
                  </a:lnTo>
                  <a:lnTo>
                    <a:pt x="904759" y="3047624"/>
                  </a:lnTo>
                  <a:lnTo>
                    <a:pt x="945379" y="3059491"/>
                  </a:lnTo>
                  <a:lnTo>
                    <a:pt x="986431" y="3069780"/>
                  </a:lnTo>
                  <a:lnTo>
                    <a:pt x="1027905" y="3078508"/>
                  </a:lnTo>
                  <a:lnTo>
                    <a:pt x="1069794" y="3085692"/>
                  </a:lnTo>
                  <a:lnTo>
                    <a:pt x="1112087" y="3091349"/>
                  </a:lnTo>
                  <a:lnTo>
                    <a:pt x="1154777" y="3095494"/>
                  </a:lnTo>
                  <a:lnTo>
                    <a:pt x="1197855" y="3098146"/>
                  </a:lnTo>
                  <a:lnTo>
                    <a:pt x="1241310" y="3099320"/>
                  </a:lnTo>
                  <a:lnTo>
                    <a:pt x="1605879" y="3099320"/>
                  </a:lnTo>
                  <a:lnTo>
                    <a:pt x="1564717" y="3108523"/>
                  </a:lnTo>
                  <a:lnTo>
                    <a:pt x="1518459" y="3117620"/>
                  </a:lnTo>
                  <a:lnTo>
                    <a:pt x="1472512" y="3125389"/>
                  </a:lnTo>
                  <a:lnTo>
                    <a:pt x="1426884" y="3131813"/>
                  </a:lnTo>
                  <a:lnTo>
                    <a:pt x="1381583" y="3136877"/>
                  </a:lnTo>
                  <a:lnTo>
                    <a:pt x="1336619" y="3140565"/>
                  </a:lnTo>
                  <a:lnTo>
                    <a:pt x="1291999" y="3142859"/>
                  </a:lnTo>
                  <a:lnTo>
                    <a:pt x="1247731" y="3143744"/>
                  </a:lnTo>
                  <a:close/>
                </a:path>
                <a:path w="1649094" h="3143885">
                  <a:moveTo>
                    <a:pt x="1605879" y="3099320"/>
                  </a:moveTo>
                  <a:lnTo>
                    <a:pt x="1241310" y="3099320"/>
                  </a:lnTo>
                  <a:lnTo>
                    <a:pt x="1285136" y="3099034"/>
                  </a:lnTo>
                  <a:lnTo>
                    <a:pt x="1329322" y="3097303"/>
                  </a:lnTo>
                  <a:lnTo>
                    <a:pt x="1373860" y="3094146"/>
                  </a:lnTo>
                  <a:lnTo>
                    <a:pt x="1418741" y="3089578"/>
                  </a:lnTo>
                  <a:lnTo>
                    <a:pt x="1463957" y="3083616"/>
                  </a:lnTo>
                  <a:lnTo>
                    <a:pt x="1509498" y="3076277"/>
                  </a:lnTo>
                  <a:lnTo>
                    <a:pt x="1555355" y="3067578"/>
                  </a:lnTo>
                  <a:lnTo>
                    <a:pt x="1601520" y="3057536"/>
                  </a:lnTo>
                  <a:lnTo>
                    <a:pt x="1647984" y="3046166"/>
                  </a:lnTo>
                  <a:lnTo>
                    <a:pt x="1648493" y="3046028"/>
                  </a:lnTo>
                  <a:lnTo>
                    <a:pt x="1648493" y="3088815"/>
                  </a:lnTo>
                  <a:lnTo>
                    <a:pt x="1611025" y="3098169"/>
                  </a:lnTo>
                  <a:lnTo>
                    <a:pt x="1605879" y="3099320"/>
                  </a:lnTo>
                  <a:close/>
                </a:path>
              </a:pathLst>
            </a:custGeom>
            <a:solidFill>
              <a:srgbClr val="9061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8558557" y="3658772"/>
            <a:ext cx="1181100" cy="1094105"/>
          </a:xfrm>
          <a:custGeom>
            <a:avLst/>
            <a:gdLst/>
            <a:ahLst/>
            <a:cxnLst/>
            <a:rect l="l" t="t" r="r" b="b"/>
            <a:pathLst>
              <a:path w="1181100" h="1094104">
                <a:moveTo>
                  <a:pt x="531380" y="1093665"/>
                </a:moveTo>
                <a:lnTo>
                  <a:pt x="483342" y="1092111"/>
                </a:lnTo>
                <a:lnTo>
                  <a:pt x="435641" y="1086406"/>
                </a:lnTo>
                <a:lnTo>
                  <a:pt x="388831" y="1075691"/>
                </a:lnTo>
                <a:lnTo>
                  <a:pt x="343467" y="1059107"/>
                </a:lnTo>
                <a:lnTo>
                  <a:pt x="300100" y="1035795"/>
                </a:lnTo>
                <a:lnTo>
                  <a:pt x="259286" y="1004896"/>
                </a:lnTo>
                <a:lnTo>
                  <a:pt x="221577" y="965550"/>
                </a:lnTo>
                <a:lnTo>
                  <a:pt x="165185" y="899494"/>
                </a:lnTo>
                <a:lnTo>
                  <a:pt x="118872" y="849178"/>
                </a:lnTo>
                <a:lnTo>
                  <a:pt x="81938" y="810845"/>
                </a:lnTo>
                <a:lnTo>
                  <a:pt x="53681" y="780738"/>
                </a:lnTo>
                <a:lnTo>
                  <a:pt x="20393" y="730175"/>
                </a:lnTo>
                <a:lnTo>
                  <a:pt x="10806" y="676349"/>
                </a:lnTo>
                <a:lnTo>
                  <a:pt x="2927" y="602521"/>
                </a:lnTo>
                <a:lnTo>
                  <a:pt x="316" y="557130"/>
                </a:lnTo>
                <a:lnTo>
                  <a:pt x="0" y="507810"/>
                </a:lnTo>
                <a:lnTo>
                  <a:pt x="3034" y="455852"/>
                </a:lnTo>
                <a:lnTo>
                  <a:pt x="10475" y="402548"/>
                </a:lnTo>
                <a:lnTo>
                  <a:pt x="23380" y="349189"/>
                </a:lnTo>
                <a:lnTo>
                  <a:pt x="42805" y="297066"/>
                </a:lnTo>
                <a:lnTo>
                  <a:pt x="69807" y="247471"/>
                </a:lnTo>
                <a:lnTo>
                  <a:pt x="109548" y="187728"/>
                </a:lnTo>
                <a:lnTo>
                  <a:pt x="142310" y="142938"/>
                </a:lnTo>
                <a:lnTo>
                  <a:pt x="171864" y="109466"/>
                </a:lnTo>
                <a:lnTo>
                  <a:pt x="201986" y="83677"/>
                </a:lnTo>
                <a:lnTo>
                  <a:pt x="236448" y="61935"/>
                </a:lnTo>
                <a:lnTo>
                  <a:pt x="279024" y="40607"/>
                </a:lnTo>
                <a:lnTo>
                  <a:pt x="333488" y="16058"/>
                </a:lnTo>
                <a:lnTo>
                  <a:pt x="395028" y="1754"/>
                </a:lnTo>
                <a:lnTo>
                  <a:pt x="433819" y="0"/>
                </a:lnTo>
                <a:lnTo>
                  <a:pt x="476912" y="1595"/>
                </a:lnTo>
                <a:lnTo>
                  <a:pt x="523520" y="6353"/>
                </a:lnTo>
                <a:lnTo>
                  <a:pt x="572860" y="14089"/>
                </a:lnTo>
                <a:lnTo>
                  <a:pt x="624146" y="24616"/>
                </a:lnTo>
                <a:lnTo>
                  <a:pt x="676595" y="37747"/>
                </a:lnTo>
                <a:lnTo>
                  <a:pt x="729420" y="53296"/>
                </a:lnTo>
                <a:lnTo>
                  <a:pt x="781838" y="71077"/>
                </a:lnTo>
                <a:lnTo>
                  <a:pt x="833064" y="90903"/>
                </a:lnTo>
                <a:lnTo>
                  <a:pt x="882313" y="112589"/>
                </a:lnTo>
                <a:lnTo>
                  <a:pt x="928799" y="135948"/>
                </a:lnTo>
                <a:lnTo>
                  <a:pt x="971739" y="160793"/>
                </a:lnTo>
                <a:lnTo>
                  <a:pt x="1010348" y="186938"/>
                </a:lnTo>
                <a:lnTo>
                  <a:pt x="1043841" y="214197"/>
                </a:lnTo>
                <a:lnTo>
                  <a:pt x="1071432" y="242384"/>
                </a:lnTo>
                <a:lnTo>
                  <a:pt x="1120633" y="322382"/>
                </a:lnTo>
                <a:lnTo>
                  <a:pt x="1143327" y="370787"/>
                </a:lnTo>
                <a:lnTo>
                  <a:pt x="1160563" y="417194"/>
                </a:lnTo>
                <a:lnTo>
                  <a:pt x="1172483" y="462272"/>
                </a:lnTo>
                <a:lnTo>
                  <a:pt x="1179228" y="506689"/>
                </a:lnTo>
                <a:lnTo>
                  <a:pt x="1180940" y="551112"/>
                </a:lnTo>
                <a:lnTo>
                  <a:pt x="1177761" y="596210"/>
                </a:lnTo>
                <a:lnTo>
                  <a:pt x="1169834" y="642650"/>
                </a:lnTo>
                <a:lnTo>
                  <a:pt x="1157299" y="691101"/>
                </a:lnTo>
                <a:lnTo>
                  <a:pt x="1140300" y="742230"/>
                </a:lnTo>
                <a:lnTo>
                  <a:pt x="1120573" y="788897"/>
                </a:lnTo>
                <a:lnTo>
                  <a:pt x="1096557" y="832927"/>
                </a:lnTo>
                <a:lnTo>
                  <a:pt x="1068674" y="874069"/>
                </a:lnTo>
                <a:lnTo>
                  <a:pt x="1037350" y="912075"/>
                </a:lnTo>
                <a:lnTo>
                  <a:pt x="1003006" y="946692"/>
                </a:lnTo>
                <a:lnTo>
                  <a:pt x="966066" y="977671"/>
                </a:lnTo>
                <a:lnTo>
                  <a:pt x="926955" y="1004762"/>
                </a:lnTo>
                <a:lnTo>
                  <a:pt x="886096" y="1027713"/>
                </a:lnTo>
                <a:lnTo>
                  <a:pt x="843911" y="1046275"/>
                </a:lnTo>
                <a:lnTo>
                  <a:pt x="800825" y="1060196"/>
                </a:lnTo>
                <a:lnTo>
                  <a:pt x="757261" y="1069227"/>
                </a:lnTo>
                <a:lnTo>
                  <a:pt x="715839" y="1075545"/>
                </a:lnTo>
                <a:lnTo>
                  <a:pt x="671986" y="1082007"/>
                </a:lnTo>
                <a:lnTo>
                  <a:pt x="626256" y="1087754"/>
                </a:lnTo>
                <a:lnTo>
                  <a:pt x="579203" y="1091926"/>
                </a:lnTo>
                <a:lnTo>
                  <a:pt x="531380" y="1093665"/>
                </a:lnTo>
                <a:close/>
              </a:path>
            </a:pathLst>
          </a:custGeom>
          <a:solidFill>
            <a:srgbClr val="C36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875536" y="3813574"/>
            <a:ext cx="422909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i="1" spc="20" dirty="0">
                <a:solidFill>
                  <a:srgbClr val="FFFBF6"/>
                </a:solidFill>
                <a:latin typeface="Sitka Heading"/>
                <a:cs typeface="Sitka Heading"/>
              </a:rPr>
              <a:t>e</a:t>
            </a:r>
            <a:r>
              <a:rPr sz="4200" i="1" spc="50" dirty="0">
                <a:solidFill>
                  <a:srgbClr val="FFFBF6"/>
                </a:solidFill>
                <a:latin typeface="Sitka Heading"/>
                <a:cs typeface="Sitka Heading"/>
              </a:rPr>
              <a:t>f</a:t>
            </a:r>
            <a:endParaRPr sz="4200">
              <a:latin typeface="Sitka Heading"/>
              <a:cs typeface="Sitka Heading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9311269"/>
            <a:ext cx="3420110" cy="975994"/>
          </a:xfrm>
          <a:custGeom>
            <a:avLst/>
            <a:gdLst/>
            <a:ahLst/>
            <a:cxnLst/>
            <a:rect l="l" t="t" r="r" b="b"/>
            <a:pathLst>
              <a:path w="3420110" h="975995">
                <a:moveTo>
                  <a:pt x="0" y="811207"/>
                </a:moveTo>
                <a:lnTo>
                  <a:pt x="0" y="731990"/>
                </a:lnTo>
                <a:lnTo>
                  <a:pt x="25207" y="700104"/>
                </a:lnTo>
                <a:lnTo>
                  <a:pt x="56385" y="662913"/>
                </a:lnTo>
                <a:lnTo>
                  <a:pt x="88077" y="627172"/>
                </a:lnTo>
                <a:lnTo>
                  <a:pt x="120152" y="592902"/>
                </a:lnTo>
                <a:lnTo>
                  <a:pt x="152479" y="560125"/>
                </a:lnTo>
                <a:lnTo>
                  <a:pt x="184926" y="528862"/>
                </a:lnTo>
                <a:lnTo>
                  <a:pt x="217361" y="499137"/>
                </a:lnTo>
                <a:lnTo>
                  <a:pt x="249653" y="470969"/>
                </a:lnTo>
                <a:lnTo>
                  <a:pt x="281669" y="444381"/>
                </a:lnTo>
                <a:lnTo>
                  <a:pt x="313278" y="419396"/>
                </a:lnTo>
                <a:lnTo>
                  <a:pt x="344348" y="396033"/>
                </a:lnTo>
                <a:lnTo>
                  <a:pt x="404345" y="354267"/>
                </a:lnTo>
                <a:lnTo>
                  <a:pt x="460606" y="319255"/>
                </a:lnTo>
                <a:lnTo>
                  <a:pt x="512078" y="291173"/>
                </a:lnTo>
                <a:lnTo>
                  <a:pt x="557706" y="270195"/>
                </a:lnTo>
                <a:lnTo>
                  <a:pt x="709384" y="215404"/>
                </a:lnTo>
                <a:lnTo>
                  <a:pt x="777007" y="192046"/>
                </a:lnTo>
                <a:lnTo>
                  <a:pt x="813752" y="179765"/>
                </a:lnTo>
                <a:lnTo>
                  <a:pt x="852355" y="167207"/>
                </a:lnTo>
                <a:lnTo>
                  <a:pt x="892742" y="154465"/>
                </a:lnTo>
                <a:lnTo>
                  <a:pt x="934838" y="141633"/>
                </a:lnTo>
                <a:lnTo>
                  <a:pt x="978570" y="128803"/>
                </a:lnTo>
                <a:lnTo>
                  <a:pt x="1023864" y="116069"/>
                </a:lnTo>
                <a:lnTo>
                  <a:pt x="1070646" y="103525"/>
                </a:lnTo>
                <a:lnTo>
                  <a:pt x="1118843" y="91263"/>
                </a:lnTo>
                <a:lnTo>
                  <a:pt x="1168380" y="79377"/>
                </a:lnTo>
                <a:lnTo>
                  <a:pt x="1219184" y="67960"/>
                </a:lnTo>
                <a:lnTo>
                  <a:pt x="1271181" y="57105"/>
                </a:lnTo>
                <a:lnTo>
                  <a:pt x="1324297" y="46906"/>
                </a:lnTo>
                <a:lnTo>
                  <a:pt x="1378458" y="37455"/>
                </a:lnTo>
                <a:lnTo>
                  <a:pt x="1433590" y="28847"/>
                </a:lnTo>
                <a:lnTo>
                  <a:pt x="1489619" y="21174"/>
                </a:lnTo>
                <a:lnTo>
                  <a:pt x="1546473" y="14529"/>
                </a:lnTo>
                <a:lnTo>
                  <a:pt x="1604076" y="9007"/>
                </a:lnTo>
                <a:lnTo>
                  <a:pt x="1662355" y="4699"/>
                </a:lnTo>
                <a:lnTo>
                  <a:pt x="1721236" y="1700"/>
                </a:lnTo>
                <a:lnTo>
                  <a:pt x="1780645" y="102"/>
                </a:lnTo>
                <a:lnTo>
                  <a:pt x="1840509" y="0"/>
                </a:lnTo>
                <a:lnTo>
                  <a:pt x="1900754" y="1485"/>
                </a:lnTo>
                <a:lnTo>
                  <a:pt x="1961305" y="4652"/>
                </a:lnTo>
                <a:lnTo>
                  <a:pt x="2022089" y="9593"/>
                </a:lnTo>
                <a:lnTo>
                  <a:pt x="2083032" y="16402"/>
                </a:lnTo>
                <a:lnTo>
                  <a:pt x="2144060" y="25173"/>
                </a:lnTo>
                <a:lnTo>
                  <a:pt x="2205100" y="35998"/>
                </a:lnTo>
                <a:lnTo>
                  <a:pt x="2266077" y="48970"/>
                </a:lnTo>
                <a:lnTo>
                  <a:pt x="2326918" y="64184"/>
                </a:lnTo>
                <a:lnTo>
                  <a:pt x="2651379" y="173205"/>
                </a:lnTo>
                <a:lnTo>
                  <a:pt x="2888613" y="285240"/>
                </a:lnTo>
                <a:lnTo>
                  <a:pt x="3034198" y="372695"/>
                </a:lnTo>
                <a:lnTo>
                  <a:pt x="3083709" y="407978"/>
                </a:lnTo>
                <a:lnTo>
                  <a:pt x="3132498" y="446683"/>
                </a:lnTo>
                <a:lnTo>
                  <a:pt x="3180073" y="491176"/>
                </a:lnTo>
                <a:lnTo>
                  <a:pt x="3225668" y="541207"/>
                </a:lnTo>
                <a:lnTo>
                  <a:pt x="3232772" y="550004"/>
                </a:lnTo>
                <a:lnTo>
                  <a:pt x="2991388" y="398638"/>
                </a:lnTo>
                <a:lnTo>
                  <a:pt x="2850091" y="313810"/>
                </a:lnTo>
                <a:lnTo>
                  <a:pt x="2619867" y="205063"/>
                </a:lnTo>
                <a:lnTo>
                  <a:pt x="2305026" y="99096"/>
                </a:lnTo>
                <a:lnTo>
                  <a:pt x="2244212" y="84005"/>
                </a:lnTo>
                <a:lnTo>
                  <a:pt x="2183262" y="71211"/>
                </a:lnTo>
                <a:lnTo>
                  <a:pt x="2122252" y="60617"/>
                </a:lnTo>
                <a:lnTo>
                  <a:pt x="2061262" y="52123"/>
                </a:lnTo>
                <a:lnTo>
                  <a:pt x="2000368" y="45632"/>
                </a:lnTo>
                <a:lnTo>
                  <a:pt x="1939649" y="41045"/>
                </a:lnTo>
                <a:lnTo>
                  <a:pt x="1879184" y="38263"/>
                </a:lnTo>
                <a:lnTo>
                  <a:pt x="1819050" y="37190"/>
                </a:lnTo>
                <a:lnTo>
                  <a:pt x="1759325" y="37725"/>
                </a:lnTo>
                <a:lnTo>
                  <a:pt x="1700088" y="39771"/>
                </a:lnTo>
                <a:lnTo>
                  <a:pt x="1641415" y="43229"/>
                </a:lnTo>
                <a:lnTo>
                  <a:pt x="1583387" y="48001"/>
                </a:lnTo>
                <a:lnTo>
                  <a:pt x="1526079" y="53989"/>
                </a:lnTo>
                <a:lnTo>
                  <a:pt x="1469572" y="61094"/>
                </a:lnTo>
                <a:lnTo>
                  <a:pt x="1413941" y="69219"/>
                </a:lnTo>
                <a:lnTo>
                  <a:pt x="1359267" y="78264"/>
                </a:lnTo>
                <a:lnTo>
                  <a:pt x="1305626" y="88131"/>
                </a:lnTo>
                <a:lnTo>
                  <a:pt x="1253097" y="98722"/>
                </a:lnTo>
                <a:lnTo>
                  <a:pt x="1201758" y="109938"/>
                </a:lnTo>
                <a:lnTo>
                  <a:pt x="1151686" y="121682"/>
                </a:lnTo>
                <a:lnTo>
                  <a:pt x="1102961" y="133855"/>
                </a:lnTo>
                <a:lnTo>
                  <a:pt x="1055659" y="146358"/>
                </a:lnTo>
                <a:lnTo>
                  <a:pt x="1009860" y="159094"/>
                </a:lnTo>
                <a:lnTo>
                  <a:pt x="965640" y="171963"/>
                </a:lnTo>
                <a:lnTo>
                  <a:pt x="923079" y="184868"/>
                </a:lnTo>
                <a:lnTo>
                  <a:pt x="882254" y="197710"/>
                </a:lnTo>
                <a:lnTo>
                  <a:pt x="843243" y="210391"/>
                </a:lnTo>
                <a:lnTo>
                  <a:pt x="806125" y="222812"/>
                </a:lnTo>
                <a:lnTo>
                  <a:pt x="737877" y="246483"/>
                </a:lnTo>
                <a:lnTo>
                  <a:pt x="605835" y="294232"/>
                </a:lnTo>
                <a:lnTo>
                  <a:pt x="563533" y="311862"/>
                </a:lnTo>
                <a:lnTo>
                  <a:pt x="514714" y="336842"/>
                </a:lnTo>
                <a:lnTo>
                  <a:pt x="460488" y="368991"/>
                </a:lnTo>
                <a:lnTo>
                  <a:pt x="401965" y="408127"/>
                </a:lnTo>
                <a:lnTo>
                  <a:pt x="340255" y="454068"/>
                </a:lnTo>
                <a:lnTo>
                  <a:pt x="308552" y="479534"/>
                </a:lnTo>
                <a:lnTo>
                  <a:pt x="276469" y="506632"/>
                </a:lnTo>
                <a:lnTo>
                  <a:pt x="244145" y="535341"/>
                </a:lnTo>
                <a:lnTo>
                  <a:pt x="211717" y="565638"/>
                </a:lnTo>
                <a:lnTo>
                  <a:pt x="179326" y="597500"/>
                </a:lnTo>
                <a:lnTo>
                  <a:pt x="147109" y="630903"/>
                </a:lnTo>
                <a:lnTo>
                  <a:pt x="115206" y="665826"/>
                </a:lnTo>
                <a:lnTo>
                  <a:pt x="83755" y="702246"/>
                </a:lnTo>
                <a:lnTo>
                  <a:pt x="52895" y="740140"/>
                </a:lnTo>
                <a:lnTo>
                  <a:pt x="22765" y="779484"/>
                </a:lnTo>
                <a:lnTo>
                  <a:pt x="0" y="811207"/>
                </a:lnTo>
                <a:close/>
              </a:path>
              <a:path w="3420110" h="975995">
                <a:moveTo>
                  <a:pt x="3363530" y="975730"/>
                </a:moveTo>
                <a:lnTo>
                  <a:pt x="3356203" y="933204"/>
                </a:lnTo>
                <a:lnTo>
                  <a:pt x="3347365" y="894236"/>
                </a:lnTo>
                <a:lnTo>
                  <a:pt x="3336799" y="856296"/>
                </a:lnTo>
                <a:lnTo>
                  <a:pt x="3324606" y="819415"/>
                </a:lnTo>
                <a:lnTo>
                  <a:pt x="3310886" y="783627"/>
                </a:lnTo>
                <a:lnTo>
                  <a:pt x="3279270" y="715461"/>
                </a:lnTo>
                <a:lnTo>
                  <a:pt x="3242756" y="652062"/>
                </a:lnTo>
                <a:lnTo>
                  <a:pt x="3202150" y="593695"/>
                </a:lnTo>
                <a:lnTo>
                  <a:pt x="3158258" y="540623"/>
                </a:lnTo>
                <a:lnTo>
                  <a:pt x="3111887" y="493112"/>
                </a:lnTo>
                <a:lnTo>
                  <a:pt x="3063843" y="451425"/>
                </a:lnTo>
                <a:lnTo>
                  <a:pt x="2991388" y="398638"/>
                </a:lnTo>
                <a:lnTo>
                  <a:pt x="3232772" y="550004"/>
                </a:lnTo>
                <a:lnTo>
                  <a:pt x="3268519" y="596528"/>
                </a:lnTo>
                <a:lnTo>
                  <a:pt x="3307861" y="656888"/>
                </a:lnTo>
                <a:lnTo>
                  <a:pt x="3342929" y="722038"/>
                </a:lnTo>
                <a:lnTo>
                  <a:pt x="3372994" y="791834"/>
                </a:lnTo>
                <a:lnTo>
                  <a:pt x="3385842" y="828200"/>
                </a:lnTo>
                <a:lnTo>
                  <a:pt x="3397180" y="865712"/>
                </a:lnTo>
                <a:lnTo>
                  <a:pt x="3406876" y="904236"/>
                </a:lnTo>
                <a:lnTo>
                  <a:pt x="3414834" y="943738"/>
                </a:lnTo>
                <a:lnTo>
                  <a:pt x="3419677" y="975730"/>
                </a:lnTo>
                <a:lnTo>
                  <a:pt x="3363530" y="975730"/>
                </a:lnTo>
                <a:close/>
              </a:path>
            </a:pathLst>
          </a:custGeom>
          <a:solidFill>
            <a:srgbClr val="90612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628</Words>
  <Application>Microsoft Office PowerPoint</Application>
  <PresentationFormat>Custom</PresentationFormat>
  <Paragraphs>116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Metodologi Penelitian</vt:lpstr>
      <vt:lpstr>PowerPoint Presentation</vt:lpstr>
      <vt:lpstr>Jurnal Internasional</vt:lpstr>
      <vt:lpstr>PowerPoint Presentation</vt:lpstr>
      <vt:lpstr>PowerPoint Presentation</vt:lpstr>
      <vt:lpstr>Jurnal Nasional</vt:lpstr>
      <vt:lpstr>PowerPoint Presentation</vt:lpstr>
      <vt:lpstr>PowerPoint Presentation</vt:lpstr>
      <vt:lpstr>Terima kasih!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Seminar 7 - Endometritis</dc:title>
  <dc:creator>lelianita ratna</dc:creator>
  <cp:keywords>DAEsl2zupKo,BAEJDl56c4Q</cp:keywords>
  <cp:lastModifiedBy>ASUS</cp:lastModifiedBy>
  <cp:revision>7</cp:revision>
  <dcterms:created xsi:type="dcterms:W3CDTF">2021-12-10T14:56:49Z</dcterms:created>
  <dcterms:modified xsi:type="dcterms:W3CDTF">2021-12-23T13:42:12Z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2021-12-10T00:00:00Z</vt:filetime>
  </property>
  <property fmtid="{D5CDD505-2E9C-101B-9397-08002B2CF9AE}" pid="3" name="Creator">
    <vt:lpwstr>Canva</vt:lpwstr>
  </property>
  <property fmtid="{D5CDD505-2E9C-101B-9397-08002B2CF9AE}" pid="4" name="LastSaved">
    <vt:filetime>2021-12-10T00:00:00Z</vt:filetime>
  </property>
</Properties>
</file>