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58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59832" y="3786805"/>
            <a:ext cx="478802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BAHAN DISKUSI ADA DI SLIDE BERIKUTNYA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059832" y="2535287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PRAKTIKUM PROGRES BISNIS 2</a:t>
            </a:r>
            <a:endParaRPr lang="en-US" altLang="ko-KR" sz="3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088" y="4403295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496944" cy="792088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BAGAIMANA CARA KELOMPOK MENGETAHUI STRATEGI 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PEMASARAN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DARI PIHAK KOMPETITOR?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696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604448" cy="1069514"/>
          </a:xfrm>
        </p:spPr>
        <p:txBody>
          <a:bodyPr/>
          <a:lstStyle/>
          <a:p>
            <a:r>
              <a:rPr lang="en-US" sz="2000" dirty="0" smtClean="0"/>
              <a:t>BAGAIMANA CARA KELOMPOK MENGEVALUASI</a:t>
            </a:r>
            <a:br>
              <a:rPr lang="en-US" sz="2000" dirty="0" smtClean="0"/>
            </a:br>
            <a:r>
              <a:rPr lang="en-US" sz="2000" dirty="0" smtClean="0"/>
              <a:t>STRATEGI PEMASARAN YANG SUDAH DILAKUKAN?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54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BUATLAH LOGO UNTUK BISNIS ANDA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051720" y="332656"/>
            <a:ext cx="6563072" cy="460648"/>
          </a:xfrm>
        </p:spPr>
        <p:txBody>
          <a:bodyPr/>
          <a:lstStyle/>
          <a:p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BUATLAH CONTOH FLYER UNTUK PROMOSI PRODUK BISNIS ANDA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576064"/>
          </a:xfrm>
        </p:spPr>
        <p:txBody>
          <a:bodyPr/>
          <a:lstStyle/>
          <a:p>
            <a:r>
              <a:rPr lang="en-US" b="1" dirty="0" smtClean="0"/>
              <a:t>BAGAIMANA CARA KELOMPOK MELAKUKAN RISET PASAR DAN</a:t>
            </a:r>
            <a:br>
              <a:rPr lang="en-US" b="1" dirty="0" smtClean="0"/>
            </a:br>
            <a:r>
              <a:rPr lang="en-US" b="1" dirty="0" smtClean="0"/>
              <a:t>PELANGGAN UNTUK MEMASTIKAN CALON KONSUMEN ?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827584" y="1124744"/>
            <a:ext cx="7869560" cy="486794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055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676456" cy="1069514"/>
          </a:xfrm>
        </p:spPr>
        <p:txBody>
          <a:bodyPr/>
          <a:lstStyle/>
          <a:p>
            <a:r>
              <a:rPr lang="en-US" sz="2400" dirty="0" smtClean="0"/>
              <a:t>APAKAH AKAN ADA SISTEM RESELLER </a:t>
            </a:r>
            <a:br>
              <a:rPr lang="en-US" sz="2400" dirty="0" smtClean="0"/>
            </a:br>
            <a:r>
              <a:rPr lang="en-US" sz="2400" dirty="0" smtClean="0"/>
              <a:t>DAN DROPSHIP?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683568" y="1340768"/>
            <a:ext cx="8013576" cy="465192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834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8640"/>
            <a:ext cx="7643192" cy="792088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BAGAIMANA RANCANGAN PEMASARAN SECARA OFFLINE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711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88640"/>
            <a:ext cx="7848872" cy="720080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BAGAIMANA RENCANA PEMASARAN SECARA ONLINE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34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32656"/>
            <a:ext cx="8496944" cy="648072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APAKAH DALAM JANGKA WAKTU TERTENTU AKAN DIBAGIKAN 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KUPON BELANJA ATAU BELANJA DENGAN SISTEM POINT?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715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792088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BAGAIMANA RENCANA KELOMPOK UNTUK MEMBUAT KONTEN</a:t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atin typeface="Arial" pitchFamily="34" charset="0"/>
                <a:cs typeface="Arial" pitchFamily="34" charset="0"/>
              </a:rPr>
              <a:t>YANG RELEVAN DAN MENARIK UNTUK MENDUKUNG SOCIAL</a:t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atin typeface="Arial" pitchFamily="34" charset="0"/>
                <a:cs typeface="Arial" pitchFamily="34" charset="0"/>
              </a:rPr>
              <a:t>MEDIA MARKETING?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648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89</Words>
  <Application>Microsoft Office PowerPoint</Application>
  <PresentationFormat>On-screen Show (4:3)</PresentationFormat>
  <Paragraphs>15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APAKAH AKAN ADA SISTEM RESELLER  DAN DROPSHIP?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BAGAIMANA CARA KELOMPOK MENGEVALUASI STRATEGI PEMASARAN YANG SUDAH DILAKUKAN?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ASUS</cp:lastModifiedBy>
  <cp:revision>28</cp:revision>
  <dcterms:created xsi:type="dcterms:W3CDTF">2014-04-01T16:35:38Z</dcterms:created>
  <dcterms:modified xsi:type="dcterms:W3CDTF">2022-01-02T15:19:28Z</dcterms:modified>
</cp:coreProperties>
</file>