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54A5"/>
    <a:srgbClr val="CF9FFF"/>
    <a:srgbClr val="FEEFDC"/>
    <a:srgbClr val="FF8C8C"/>
    <a:srgbClr val="F7C7C6"/>
    <a:srgbClr val="FFD966"/>
    <a:srgbClr val="A94040"/>
    <a:srgbClr val="FF864D"/>
    <a:srgbClr val="5BA45B"/>
    <a:srgbClr val="7FB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278" autoAdjust="0"/>
    <p:restoredTop sz="94660"/>
  </p:normalViewPr>
  <p:slideViewPr>
    <p:cSldViewPr snapToGrid="0">
      <p:cViewPr>
        <p:scale>
          <a:sx n="50" d="100"/>
          <a:sy n="50" d="100"/>
        </p:scale>
        <p:origin x="-6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A04F8-6254-4CE6-BCCD-AF0D376EF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DA7136-89EC-49DB-A216-2C2E924A5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AD851-10F6-4011-9E48-D7FC20CD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9A4037-B64E-4D04-9E6F-4016B2DE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D8764A-91C6-4707-98D3-3CB1646C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82246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45A4C4-49D4-4CE3-90F1-5636F730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811615-98D8-496D-AC6F-1B97195C7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6D91C6-3214-403A-85BB-4EBCAFAD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477587-2F40-48B7-8EAA-13D22529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6EF65-941D-4A69-BEA5-285757B2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56634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3A8316-BD69-4984-8A29-BE3362571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314498-45D6-4B7D-B7B5-F290B021E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1C8D95-E419-49EA-9363-7423F8E6C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28B785-F709-4F02-ABED-1E2293E0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209061-961F-4F1F-9525-C221B645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23909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5BDC5-59F6-480B-AC12-28EC723D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D3CCE-531F-40B7-917C-6535FE23A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435CE-5030-4EB5-A874-C269703A8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C45123-C745-45EB-B6FB-3739D100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9A7F2F-39F2-44EE-8E81-B76F2165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415805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E1C58-CAAC-4514-9C4F-C11084F5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B19FB1-BCB7-4C31-B45D-D0FB537B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A7FBC-9E53-41C6-A20A-949355FB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11B730-536B-4A8A-8230-8AA37D10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F57088-1CEB-485D-96B1-33B24D0B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173369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012AD-A103-40BF-95E6-F43288E2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79FD5D-AC9E-41A2-BFB5-BC3310A58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0E103F-61E8-4F4C-80B4-83C1256A8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ED5BBA-D306-4063-B84F-2EB79830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031324-4704-40D9-A452-388725E9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5B1D44-0AEB-4B2A-AC97-39C5D84A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15981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4F74B-76F1-419E-BD57-650A9E01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7357B3-4E73-4F40-8023-17A870085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A520D8-B187-416D-8A0A-16920E607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26C5942-FE44-4814-840D-68DA2480E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6155B0-B7A7-4137-87DC-28D817B08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1FC6B5-ABDA-4FF2-99B0-3757C953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AD950E-604F-4C81-B95E-A359F182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C706253-3D84-47AE-98CC-6D45CE87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49119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CA025-FF61-44A5-93E6-0D77043A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CE080A-08E2-4FEA-BB8F-DCC60B95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A0A1B31-64B5-4F24-8853-DA980614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BF61AE-42BC-4C13-A1A2-29A06EF4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09773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964B0D3-1B36-483E-A242-BE2C5F29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C78549-ED91-4259-AD24-7EFA31D3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5A91B1-340F-40A7-8C66-A52B2175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0674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46359F-20B0-44B6-923C-F815EEF4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76D3B0-70FD-46D1-9AA9-F7EC3D133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09EF67-7E04-4EC3-8F44-E642F7F62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A69203-057E-4F11-9E29-A24E26EA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D0C6D4-1B24-45A8-AF7F-6CC875A18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1EBEC4-6F1A-4896-A89B-CB68483A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91317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61F7D-C565-49AA-8B94-D7C1F4A07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2875103-7C20-4379-9FEB-CDF1F43A8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8BFEC3-9BFF-427B-AB1B-D98B176B5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3C8256-65F8-437B-86EF-A1B974D9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3AE6F6-BCF9-4791-B74B-44E6A269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12777D-C5C3-41CC-804A-3C40D3E1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362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B8DCCC-83A2-469D-987F-39D3E755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E5B62D-6E93-44BE-B1A9-B547CC37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6140DA-A3B7-4FA8-9744-483379F7F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CBBA-6E7C-436A-8BAC-D550B4EB2D27}" type="datetimeFigureOut">
              <a:rPr lang="en-ID" smtClean="0"/>
              <a:pPr/>
              <a:t>11/16/2021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B5DD90-FCB4-4BC0-BED6-C0D39F3EF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237202-DC09-4BD8-9B56-487C938C8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BAB9-4781-403A-8BE2-2D9EA10F3E2C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346522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5A2E331-33F5-497E-8928-107AAA9ED0D3}"/>
              </a:ext>
            </a:extLst>
          </p:cNvPr>
          <p:cNvSpPr txBox="1"/>
          <p:nvPr/>
        </p:nvSpPr>
        <p:spPr>
          <a:xfrm>
            <a:off x="0" y="2578473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PERPINDAHAN PANA</a:t>
            </a:r>
            <a:r>
              <a:rPr lang="id-ID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9A96202-B29E-405D-94FF-DEB04629EDA6}"/>
              </a:ext>
            </a:extLst>
          </p:cNvPr>
          <p:cNvGrpSpPr/>
          <p:nvPr/>
        </p:nvGrpSpPr>
        <p:grpSpPr>
          <a:xfrm>
            <a:off x="3231856" y="5377656"/>
            <a:ext cx="5491333" cy="871306"/>
            <a:chOff x="3231856" y="5377656"/>
            <a:chExt cx="5491333" cy="87130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F9056253-8BDD-4E1A-BA7A-599AC5BF3A99}"/>
                </a:ext>
              </a:extLst>
            </p:cNvPr>
            <p:cNvGrpSpPr/>
            <p:nvPr/>
          </p:nvGrpSpPr>
          <p:grpSpPr>
            <a:xfrm>
              <a:off x="3231856" y="5377656"/>
              <a:ext cx="688010" cy="864244"/>
              <a:chOff x="1303351" y="4507283"/>
              <a:chExt cx="688010" cy="864244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xmlns="" id="{CDC32C66-E4A5-41E3-A26E-DA2A2DE8D0C5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solidFill>
                <a:srgbClr val="CF9FFF"/>
              </a:solidFill>
              <a:ln w="28575">
                <a:solidFill>
                  <a:srgbClr val="7F54A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C943A140-E343-4AFF-8801-316E3DC9E765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732D05E3-AA51-436E-91D6-066DB408914B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0054AFF4-ED02-4ECE-B1F0-A8064FCEB558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85FD96AB-DE18-490C-AF9A-EB0B31A6D76E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FBA407EA-DB48-459E-9AF5-B7B08E0AA1B6}"/>
                </a:ext>
              </a:extLst>
            </p:cNvPr>
            <p:cNvGrpSpPr/>
            <p:nvPr/>
          </p:nvGrpSpPr>
          <p:grpSpPr>
            <a:xfrm>
              <a:off x="4155328" y="5384718"/>
              <a:ext cx="688010" cy="864244"/>
              <a:chOff x="1303351" y="4507283"/>
              <a:chExt cx="688010" cy="864244"/>
            </a:xfrm>
            <a:solidFill>
              <a:srgbClr val="FFB782"/>
            </a:solidFill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64B50BA0-D5CD-4A2C-B177-3DBF9B721792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grpFill/>
              <a:ln w="28575">
                <a:solidFill>
                  <a:srgbClr val="C28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7FEDC0FD-C0A2-4DC2-BFFD-87B726FCA46C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49ECB2EC-543C-4535-AF21-7243275FB82D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131238B-C11C-4B9C-94F2-8CDE44724249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2628DAB5-4278-426D-9F4A-B4FF6C8D242D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B46DAD01-8A11-4FB0-A3CB-D40596877DF9}"/>
                </a:ext>
              </a:extLst>
            </p:cNvPr>
            <p:cNvGrpSpPr/>
            <p:nvPr/>
          </p:nvGrpSpPr>
          <p:grpSpPr>
            <a:xfrm>
              <a:off x="5085688" y="5377656"/>
              <a:ext cx="688010" cy="864244"/>
              <a:chOff x="1303351" y="4507283"/>
              <a:chExt cx="688010" cy="864244"/>
            </a:xfrm>
            <a:solidFill>
              <a:srgbClr val="FFB782"/>
            </a:solidFill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E5F4415C-AA4D-425E-AC36-8A12C3A5B863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solidFill>
                <a:srgbClr val="FFFF8D"/>
              </a:solidFill>
              <a:ln w="28575">
                <a:solidFill>
                  <a:srgbClr val="ADAD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4A3B7C92-736D-4980-B526-C257C074CA2B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6E86C86B-6561-41EE-97B7-5850C9EFB6E3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DCA29457-01C2-4DDE-BC93-C5F2C03B6A9B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29ED60E8-F8AD-4FCB-8155-E200115AF716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641C6560-5644-4B60-B8A1-68E38F8CF2AE}"/>
                </a:ext>
              </a:extLst>
            </p:cNvPr>
            <p:cNvGrpSpPr/>
            <p:nvPr/>
          </p:nvGrpSpPr>
          <p:grpSpPr>
            <a:xfrm>
              <a:off x="6096000" y="5377656"/>
              <a:ext cx="688010" cy="864244"/>
              <a:chOff x="1303351" y="4507283"/>
              <a:chExt cx="688010" cy="864244"/>
            </a:xfrm>
            <a:solidFill>
              <a:srgbClr val="FFB782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309EA265-C124-4A36-9E21-E0F5A536A752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solidFill>
                <a:srgbClr val="7FBFFF"/>
              </a:solidFill>
              <a:ln w="28575">
                <a:solidFill>
                  <a:srgbClr val="2C70A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C7ED01D5-8043-4669-9E10-E17CDAC037F2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5875C0D1-AB67-4A93-B1E0-B2C9DA40CE98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49512BD8-78B9-4CA6-94FD-14C304A3A295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EA52EC39-4B53-4769-B621-4870491E3B42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C8AE667B-0188-4DBE-B035-4D1EFD345C08}"/>
                </a:ext>
              </a:extLst>
            </p:cNvPr>
            <p:cNvGrpSpPr/>
            <p:nvPr/>
          </p:nvGrpSpPr>
          <p:grpSpPr>
            <a:xfrm>
              <a:off x="7026360" y="5377656"/>
              <a:ext cx="688010" cy="864244"/>
              <a:chOff x="1303351" y="4507283"/>
              <a:chExt cx="688010" cy="864244"/>
            </a:xfrm>
            <a:solidFill>
              <a:srgbClr val="FFB782"/>
            </a:solidFill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7E77B502-1D9D-409F-8F41-4DD70B21BBAB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solidFill>
                <a:srgbClr val="FF8C8C"/>
              </a:solidFill>
              <a:ln w="28575">
                <a:solidFill>
                  <a:srgbClr val="A940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31FC86F7-1324-48F7-8944-7543235A6DF9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DE96D7D2-ED72-419B-AB4F-B4004A9F4331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C231015E-024C-4923-9CB3-7F00B92CC610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5EC2C4AC-0893-43E7-BB91-5090FAE00002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7192C8CA-158D-4A19-BF01-6DDCAE8641E2}"/>
                </a:ext>
              </a:extLst>
            </p:cNvPr>
            <p:cNvGrpSpPr/>
            <p:nvPr/>
          </p:nvGrpSpPr>
          <p:grpSpPr>
            <a:xfrm>
              <a:off x="8035179" y="5377656"/>
              <a:ext cx="688010" cy="864244"/>
              <a:chOff x="1303351" y="4507283"/>
              <a:chExt cx="688010" cy="864244"/>
            </a:xfrm>
            <a:solidFill>
              <a:srgbClr val="FFB782"/>
            </a:solidFill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2FAFF51B-9BBF-4CAE-9EAB-98AB33CD547C}"/>
                  </a:ext>
                </a:extLst>
              </p:cNvPr>
              <p:cNvSpPr/>
              <p:nvPr/>
            </p:nvSpPr>
            <p:spPr>
              <a:xfrm>
                <a:off x="1303351" y="4507283"/>
                <a:ext cx="688010" cy="864244"/>
              </a:xfrm>
              <a:custGeom>
                <a:avLst/>
                <a:gdLst>
                  <a:gd name="connsiteX0" fmla="*/ 501228 w 688010"/>
                  <a:gd name="connsiteY0" fmla="*/ 0 h 864244"/>
                  <a:gd name="connsiteX1" fmla="*/ 688010 w 688010"/>
                  <a:gd name="connsiteY1" fmla="*/ 0 h 864244"/>
                  <a:gd name="connsiteX2" fmla="*/ 688010 w 688010"/>
                  <a:gd name="connsiteY2" fmla="*/ 71121 h 864244"/>
                  <a:gd name="connsiteX3" fmla="*/ 688010 w 688010"/>
                  <a:gd name="connsiteY3" fmla="*/ 501595 h 864244"/>
                  <a:gd name="connsiteX4" fmla="*/ 688010 w 688010"/>
                  <a:gd name="connsiteY4" fmla="*/ 572716 h 864244"/>
                  <a:gd name="connsiteX5" fmla="*/ 545769 w 688010"/>
                  <a:gd name="connsiteY5" fmla="*/ 572716 h 864244"/>
                  <a:gd name="connsiteX6" fmla="*/ 545769 w 688010"/>
                  <a:gd name="connsiteY6" fmla="*/ 714957 h 864244"/>
                  <a:gd name="connsiteX7" fmla="*/ 501228 w 688010"/>
                  <a:gd name="connsiteY7" fmla="*/ 714957 h 864244"/>
                  <a:gd name="connsiteX8" fmla="*/ 501228 w 688010"/>
                  <a:gd name="connsiteY8" fmla="*/ 735457 h 864244"/>
                  <a:gd name="connsiteX9" fmla="*/ 501228 w 688010"/>
                  <a:gd name="connsiteY9" fmla="*/ 857700 h 864244"/>
                  <a:gd name="connsiteX10" fmla="*/ 373564 w 688010"/>
                  <a:gd name="connsiteY10" fmla="*/ 857700 h 864244"/>
                  <a:gd name="connsiteX11" fmla="*/ 373564 w 688010"/>
                  <a:gd name="connsiteY11" fmla="*/ 735457 h 864244"/>
                  <a:gd name="connsiteX12" fmla="*/ 314446 w 688010"/>
                  <a:gd name="connsiteY12" fmla="*/ 735457 h 864244"/>
                  <a:gd name="connsiteX13" fmla="*/ 314446 w 688010"/>
                  <a:gd name="connsiteY13" fmla="*/ 864244 h 864244"/>
                  <a:gd name="connsiteX14" fmla="*/ 186782 w 688010"/>
                  <a:gd name="connsiteY14" fmla="*/ 864244 h 864244"/>
                  <a:gd name="connsiteX15" fmla="*/ 186782 w 688010"/>
                  <a:gd name="connsiteY15" fmla="*/ 735457 h 864244"/>
                  <a:gd name="connsiteX16" fmla="*/ 186782 w 688010"/>
                  <a:gd name="connsiteY16" fmla="*/ 572716 h 864244"/>
                  <a:gd name="connsiteX17" fmla="*/ 0 w 688010"/>
                  <a:gd name="connsiteY17" fmla="*/ 572716 h 864244"/>
                  <a:gd name="connsiteX18" fmla="*/ 0 w 688010"/>
                  <a:gd name="connsiteY18" fmla="*/ 501596 h 864244"/>
                  <a:gd name="connsiteX19" fmla="*/ 0 w 688010"/>
                  <a:gd name="connsiteY19" fmla="*/ 71121 h 864244"/>
                  <a:gd name="connsiteX20" fmla="*/ 0 w 688010"/>
                  <a:gd name="connsiteY20" fmla="*/ 1 h 864244"/>
                  <a:gd name="connsiteX21" fmla="*/ 186782 w 688010"/>
                  <a:gd name="connsiteY21" fmla="*/ 1 h 864244"/>
                  <a:gd name="connsiteX22" fmla="*/ 186782 w 688010"/>
                  <a:gd name="connsiteY22" fmla="*/ 71121 h 864244"/>
                  <a:gd name="connsiteX23" fmla="*/ 501228 w 688010"/>
                  <a:gd name="connsiteY23" fmla="*/ 71121 h 86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8010" h="864244">
                    <a:moveTo>
                      <a:pt x="501228" y="0"/>
                    </a:moveTo>
                    <a:lnTo>
                      <a:pt x="688010" y="0"/>
                    </a:lnTo>
                    <a:lnTo>
                      <a:pt x="688010" y="71121"/>
                    </a:lnTo>
                    <a:lnTo>
                      <a:pt x="688010" y="501595"/>
                    </a:lnTo>
                    <a:lnTo>
                      <a:pt x="688010" y="572716"/>
                    </a:lnTo>
                    <a:lnTo>
                      <a:pt x="545769" y="572716"/>
                    </a:lnTo>
                    <a:lnTo>
                      <a:pt x="545769" y="714957"/>
                    </a:lnTo>
                    <a:lnTo>
                      <a:pt x="501228" y="714957"/>
                    </a:lnTo>
                    <a:lnTo>
                      <a:pt x="501228" y="735457"/>
                    </a:lnTo>
                    <a:lnTo>
                      <a:pt x="501228" y="857700"/>
                    </a:lnTo>
                    <a:lnTo>
                      <a:pt x="373564" y="857700"/>
                    </a:lnTo>
                    <a:lnTo>
                      <a:pt x="373564" y="735457"/>
                    </a:lnTo>
                    <a:lnTo>
                      <a:pt x="314446" y="735457"/>
                    </a:lnTo>
                    <a:lnTo>
                      <a:pt x="314446" y="864244"/>
                    </a:lnTo>
                    <a:lnTo>
                      <a:pt x="186782" y="864244"/>
                    </a:lnTo>
                    <a:lnTo>
                      <a:pt x="186782" y="735457"/>
                    </a:lnTo>
                    <a:lnTo>
                      <a:pt x="186782" y="572716"/>
                    </a:lnTo>
                    <a:lnTo>
                      <a:pt x="0" y="572716"/>
                    </a:lnTo>
                    <a:lnTo>
                      <a:pt x="0" y="501596"/>
                    </a:lnTo>
                    <a:lnTo>
                      <a:pt x="0" y="71121"/>
                    </a:lnTo>
                    <a:lnTo>
                      <a:pt x="0" y="1"/>
                    </a:lnTo>
                    <a:lnTo>
                      <a:pt x="186782" y="1"/>
                    </a:lnTo>
                    <a:lnTo>
                      <a:pt x="186782" y="71121"/>
                    </a:lnTo>
                    <a:lnTo>
                      <a:pt x="501228" y="71121"/>
                    </a:lnTo>
                    <a:close/>
                  </a:path>
                </a:pathLst>
              </a:custGeom>
              <a:solidFill>
                <a:srgbClr val="A8FFA8"/>
              </a:solidFill>
              <a:ln w="28575">
                <a:solidFill>
                  <a:srgbClr val="5BA4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85AF0A22-0B42-4D5C-AE22-CB993638AEFD}"/>
                  </a:ext>
                </a:extLst>
              </p:cNvPr>
              <p:cNvSpPr/>
              <p:nvPr/>
            </p:nvSpPr>
            <p:spPr>
              <a:xfrm>
                <a:off x="1479459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9EE64941-44F1-4143-9F90-377446FF8502}"/>
                  </a:ext>
                </a:extLst>
              </p:cNvPr>
              <p:cNvSpPr/>
              <p:nvPr/>
            </p:nvSpPr>
            <p:spPr>
              <a:xfrm>
                <a:off x="1856585" y="4834112"/>
                <a:ext cx="111070" cy="1188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D260B8FF-FA81-482E-A76F-5C046F5A56BC}"/>
                  </a:ext>
                </a:extLst>
              </p:cNvPr>
              <p:cNvSpPr/>
              <p:nvPr/>
            </p:nvSpPr>
            <p:spPr>
              <a:xfrm>
                <a:off x="1510456" y="5102819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19625082-5214-4727-958D-815BA145E701}"/>
                  </a:ext>
                </a:extLst>
              </p:cNvPr>
              <p:cNvSpPr/>
              <p:nvPr/>
            </p:nvSpPr>
            <p:spPr>
              <a:xfrm>
                <a:off x="1757597" y="5107984"/>
                <a:ext cx="74907" cy="994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4F3414D9-DDCC-452C-813F-BEC23C8737E5}"/>
              </a:ext>
            </a:extLst>
          </p:cNvPr>
          <p:cNvSpPr/>
          <p:nvPr/>
        </p:nvSpPr>
        <p:spPr>
          <a:xfrm>
            <a:off x="4596874" y="3683498"/>
            <a:ext cx="3302526" cy="49608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86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760DB3EE-9DCB-49D4-B9D4-D51F20673CCD}"/>
              </a:ext>
            </a:extLst>
          </p:cNvPr>
          <p:cNvSpPr/>
          <p:nvPr/>
        </p:nvSpPr>
        <p:spPr>
          <a:xfrm>
            <a:off x="4717459" y="3752772"/>
            <a:ext cx="3093041" cy="369850"/>
          </a:xfrm>
          <a:prstGeom prst="roundRect">
            <a:avLst>
              <a:gd name="adj" fmla="val 50000"/>
            </a:avLst>
          </a:prstGeom>
          <a:solidFill>
            <a:srgbClr val="FF864D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RADIASI</a:t>
            </a:r>
            <a:endParaRPr lang="en-ID" b="1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A4B6954-7FAF-4036-943C-2EA5DB365A9F}"/>
              </a:ext>
            </a:extLst>
          </p:cNvPr>
          <p:cNvSpPr/>
          <p:nvPr/>
        </p:nvSpPr>
        <p:spPr>
          <a:xfrm>
            <a:off x="-1" y="1041401"/>
            <a:ext cx="436773" cy="531368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6354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78737 0.01459 " pathEditMode="relative" rAng="0" ptsTypes="AA">
                                      <p:cBhvr>
                                        <p:cTn id="9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62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O PARK">
            <a:extLst>
              <a:ext uri="{FF2B5EF4-FFF2-40B4-BE49-F238E27FC236}">
                <a16:creationId xmlns:a16="http://schemas.microsoft.com/office/drawing/2014/main" xmlns="" id="{FA7BB9CF-723F-4A78-BDEC-07B9FA53A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6861" y="-5914941"/>
            <a:ext cx="15989242" cy="54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056253-8BDD-4E1A-BA7A-599AC5BF3A99}"/>
              </a:ext>
            </a:extLst>
          </p:cNvPr>
          <p:cNvGrpSpPr/>
          <p:nvPr/>
        </p:nvGrpSpPr>
        <p:grpSpPr>
          <a:xfrm>
            <a:off x="392859" y="5348681"/>
            <a:ext cx="688010" cy="864244"/>
            <a:chOff x="1303351" y="4507283"/>
            <a:chExt cx="688010" cy="8642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DC32C66-E4A5-41E3-A26E-DA2A2DE8D0C5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CF9FFF"/>
            </a:solidFill>
            <a:ln w="28575">
              <a:solidFill>
                <a:srgbClr val="7F54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C943A140-E343-4AFF-8801-316E3DC9E765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32D05E3-AA51-436E-91D6-066DB408914B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54AFF4-ED02-4ECE-B1F0-A8064FCEB558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5FD96AB-DE18-490C-AF9A-EB0B31A6D76E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BA407EA-DB48-459E-9AF5-B7B08E0AA1B6}"/>
              </a:ext>
            </a:extLst>
          </p:cNvPr>
          <p:cNvGrpSpPr/>
          <p:nvPr/>
        </p:nvGrpSpPr>
        <p:grpSpPr>
          <a:xfrm>
            <a:off x="867821" y="536994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4B50BA0-D5CD-4A2C-B177-3DBF9B72179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grpFill/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FEDC0FD-C0A2-4DC2-BFFD-87B726FCA46C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9ECB2EC-543C-4535-AF21-7243275FB82D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131238B-C11C-4B9C-94F2-8CDE44724249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628DAB5-4278-426D-9F4A-B4FF6C8D242D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46DAD01-8A11-4FB0-A3CB-D40596877DF9}"/>
              </a:ext>
            </a:extLst>
          </p:cNvPr>
          <p:cNvGrpSpPr/>
          <p:nvPr/>
        </p:nvGrpSpPr>
        <p:grpSpPr>
          <a:xfrm>
            <a:off x="983904" y="53622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5F4415C-AA4D-425E-AC36-8A12C3A5B863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FF8D"/>
            </a:solidFill>
            <a:ln w="28575">
              <a:solidFill>
                <a:srgbClr val="ADA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4A3B7C92-736D-4980-B526-C257C074CA2B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E86C86B-6561-41EE-97B7-5850C9EFB6E3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CA29457-01C2-4DDE-BC93-C5F2C03B6A9B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9ED60E8-F8AD-4FCB-8155-E200115AF716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41C6560-5644-4B60-B8A1-68E38F8CF2AE}"/>
              </a:ext>
            </a:extLst>
          </p:cNvPr>
          <p:cNvGrpSpPr/>
          <p:nvPr/>
        </p:nvGrpSpPr>
        <p:grpSpPr>
          <a:xfrm>
            <a:off x="99075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309EA265-C124-4A36-9E21-E0F5A536A75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7FBFFF"/>
            </a:solidFill>
            <a:ln w="28575">
              <a:solidFill>
                <a:srgbClr val="2C70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C7ED01D5-8043-4669-9E10-E17CDAC037F2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5875C0D1-AB67-4A93-B1E0-B2C9DA40CE98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9512BD8-78B9-4CA6-94FD-14C304A3A295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52EC39-4B53-4769-B621-4870491E3B4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8AE667B-0188-4DBE-B035-4D1EFD345C08}"/>
              </a:ext>
            </a:extLst>
          </p:cNvPr>
          <p:cNvGrpSpPr/>
          <p:nvPr/>
        </p:nvGrpSpPr>
        <p:grpSpPr>
          <a:xfrm>
            <a:off x="1244533" y="537765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7E77B502-1D9D-409F-8F41-4DD70B21BBAB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8C8C"/>
            </a:solidFill>
            <a:ln w="28575">
              <a:solidFill>
                <a:srgbClr val="A9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1FC86F7-1324-48F7-8944-7543235A6DF9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E96D7D2-ED72-419B-AB4F-B4004A9F4331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231015E-024C-4923-9CB3-7F00B92CC610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5EC2C4AC-0893-43E7-BB91-5090FAE0000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7192C8CA-158D-4A19-BF01-6DDCAE8641E2}"/>
              </a:ext>
            </a:extLst>
          </p:cNvPr>
          <p:cNvGrpSpPr/>
          <p:nvPr/>
        </p:nvGrpSpPr>
        <p:grpSpPr>
          <a:xfrm>
            <a:off x="1485522" y="5356595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2FAFF51B-9BBF-4CAE-9EAB-98AB33CD547C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A8FFA8"/>
            </a:solidFill>
            <a:ln w="28575">
              <a:solidFill>
                <a:srgbClr val="5BA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AF0A22-0B42-4D5C-AE22-CB993638AEFD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EE64941-44F1-4143-9F90-377446FF8502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D260B8FF-FA81-482E-A76F-5C046F5A56BC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625082-5214-4727-958D-815BA145E701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F2AD4495-D6EF-49D6-B515-41FA1ABB6121}"/>
              </a:ext>
            </a:extLst>
          </p:cNvPr>
          <p:cNvSpPr/>
          <p:nvPr/>
        </p:nvSpPr>
        <p:spPr>
          <a:xfrm>
            <a:off x="3070793" y="2411239"/>
            <a:ext cx="8455366" cy="3603965"/>
          </a:xfrm>
          <a:prstGeom prst="roundRect">
            <a:avLst>
              <a:gd name="adj" fmla="val 7817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NAMA ANGGOTA KELOMPOK 1 : 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Naurah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salsabila</a:t>
            </a:r>
            <a:endParaRPr lang="id-ID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Lyland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Wilujeng</a:t>
            </a:r>
            <a:endParaRPr lang="id-ID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ovita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Aprillia</a:t>
            </a: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C.D</a:t>
            </a:r>
            <a:endParaRPr lang="id-ID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Pixeled" panose="00000400000000000000" pitchFamily="2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50A21B8C-6E01-4D94-88C1-104BD23D4B20}"/>
              </a:ext>
            </a:extLst>
          </p:cNvPr>
          <p:cNvSpPr/>
          <p:nvPr/>
        </p:nvSpPr>
        <p:spPr>
          <a:xfrm>
            <a:off x="2399532" y="2334899"/>
            <a:ext cx="355947" cy="4097542"/>
          </a:xfrm>
          <a:prstGeom prst="round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67896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pan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F2AD4495-D6EF-49D6-B515-41FA1ABB6121}"/>
              </a:ext>
            </a:extLst>
          </p:cNvPr>
          <p:cNvSpPr/>
          <p:nvPr/>
        </p:nvSpPr>
        <p:spPr>
          <a:xfrm>
            <a:off x="1249040" y="1937982"/>
            <a:ext cx="10239435" cy="2906973"/>
          </a:xfrm>
          <a:prstGeom prst="roundRect">
            <a:avLst>
              <a:gd name="adj" fmla="val 7817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 DISKUSI.</a:t>
            </a:r>
            <a:endParaRPr 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  <a:latin typeface="Pink Chicken" panose="000005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Pengertian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Radiasi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id-ID" sz="2400" dirty="0" smtClean="0">
              <a:solidFill>
                <a:schemeClr val="tx1"/>
              </a:solidFill>
              <a:latin typeface="Pink Chicken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id-ID" sz="2400" dirty="0" smtClean="0">
                <a:solidFill>
                  <a:schemeClr val="tx1"/>
                </a:solidFill>
                <a:latin typeface="Pink Chicken" panose="00000500000000000000" pitchFamily="2" charset="0"/>
              </a:rPr>
              <a:t>	</a:t>
            </a:r>
            <a:r>
              <a:rPr lang="en-US" sz="2400" dirty="0" smtClean="0"/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fisika,Radiasi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perambatan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perambaan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energi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sumber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energi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lingkungannya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tanpa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membutuhkan</a:t>
            </a:r>
            <a:r>
              <a:rPr lang="en-US" sz="2000" dirty="0" smtClean="0">
                <a:solidFill>
                  <a:schemeClr val="tx1"/>
                </a:solidFill>
              </a:rPr>
              <a:t> medium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non </a:t>
            </a:r>
            <a:r>
              <a:rPr lang="en-US" sz="2000" dirty="0" err="1" smtClean="0">
                <a:solidFill>
                  <a:schemeClr val="tx1"/>
                </a:solidFill>
              </a:rPr>
              <a:t>fisika,Radiasi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pancaran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energi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panas,partikel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gelombang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elektromagnetrik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cahaya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foton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sumber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radiasi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2400" dirty="0" smtClean="0">
              <a:solidFill>
                <a:schemeClr val="tx1"/>
              </a:solidFill>
              <a:latin typeface="Pink Chicken" panose="00000500000000000000" pitchFamily="2" charset="0"/>
            </a:endParaRPr>
          </a:p>
        </p:txBody>
      </p:sp>
      <p:pic>
        <p:nvPicPr>
          <p:cNvPr id="2" name="Picture 2" descr="PICO PARK">
            <a:extLst>
              <a:ext uri="{FF2B5EF4-FFF2-40B4-BE49-F238E27FC236}">
                <a16:creationId xmlns:a16="http://schemas.microsoft.com/office/drawing/2014/main" xmlns="" id="{FA7BB9CF-723F-4A78-BDEC-07B9FA53A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6861" y="-5914941"/>
            <a:ext cx="15989242" cy="54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056253-8BDD-4E1A-BA7A-599AC5BF3A99}"/>
              </a:ext>
            </a:extLst>
          </p:cNvPr>
          <p:cNvGrpSpPr/>
          <p:nvPr/>
        </p:nvGrpSpPr>
        <p:grpSpPr>
          <a:xfrm>
            <a:off x="392859" y="5348681"/>
            <a:ext cx="688010" cy="864244"/>
            <a:chOff x="1303351" y="4507283"/>
            <a:chExt cx="688010" cy="8642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DC32C66-E4A5-41E3-A26E-DA2A2DE8D0C5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CF9FFF"/>
            </a:solidFill>
            <a:ln w="28575">
              <a:solidFill>
                <a:srgbClr val="7F54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C943A140-E343-4AFF-8801-316E3DC9E765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32D05E3-AA51-436E-91D6-066DB408914B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54AFF4-ED02-4ECE-B1F0-A8064FCEB558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5FD96AB-DE18-490C-AF9A-EB0B31A6D76E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BA407EA-DB48-459E-9AF5-B7B08E0AA1B6}"/>
              </a:ext>
            </a:extLst>
          </p:cNvPr>
          <p:cNvGrpSpPr/>
          <p:nvPr/>
        </p:nvGrpSpPr>
        <p:grpSpPr>
          <a:xfrm>
            <a:off x="867821" y="536994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4B50BA0-D5CD-4A2C-B177-3DBF9B72179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grpFill/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FEDC0FD-C0A2-4DC2-BFFD-87B726FCA46C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9ECB2EC-543C-4535-AF21-7243275FB82D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131238B-C11C-4B9C-94F2-8CDE44724249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628DAB5-4278-426D-9F4A-B4FF6C8D242D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46DAD01-8A11-4FB0-A3CB-D40596877DF9}"/>
              </a:ext>
            </a:extLst>
          </p:cNvPr>
          <p:cNvGrpSpPr/>
          <p:nvPr/>
        </p:nvGrpSpPr>
        <p:grpSpPr>
          <a:xfrm>
            <a:off x="983904" y="53622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5F4415C-AA4D-425E-AC36-8A12C3A5B863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FF8D"/>
            </a:solidFill>
            <a:ln w="28575">
              <a:solidFill>
                <a:srgbClr val="ADA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4A3B7C92-736D-4980-B526-C257C074CA2B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E86C86B-6561-41EE-97B7-5850C9EFB6E3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CA29457-01C2-4DDE-BC93-C5F2C03B6A9B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9ED60E8-F8AD-4FCB-8155-E200115AF716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41C6560-5644-4B60-B8A1-68E38F8CF2AE}"/>
              </a:ext>
            </a:extLst>
          </p:cNvPr>
          <p:cNvGrpSpPr/>
          <p:nvPr/>
        </p:nvGrpSpPr>
        <p:grpSpPr>
          <a:xfrm>
            <a:off x="99075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309EA265-C124-4A36-9E21-E0F5A536A75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7FBFFF"/>
            </a:solidFill>
            <a:ln w="28575">
              <a:solidFill>
                <a:srgbClr val="2C70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C7ED01D5-8043-4669-9E10-E17CDAC037F2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5875C0D1-AB67-4A93-B1E0-B2C9DA40CE98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9512BD8-78B9-4CA6-94FD-14C304A3A295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52EC39-4B53-4769-B621-4870491E3B4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8AE667B-0188-4DBE-B035-4D1EFD345C08}"/>
              </a:ext>
            </a:extLst>
          </p:cNvPr>
          <p:cNvGrpSpPr/>
          <p:nvPr/>
        </p:nvGrpSpPr>
        <p:grpSpPr>
          <a:xfrm>
            <a:off x="1244533" y="537765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7E77B502-1D9D-409F-8F41-4DD70B21BBAB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8C8C"/>
            </a:solidFill>
            <a:ln w="28575">
              <a:solidFill>
                <a:srgbClr val="A9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1FC86F7-1324-48F7-8944-7543235A6DF9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E96D7D2-ED72-419B-AB4F-B4004A9F4331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231015E-024C-4923-9CB3-7F00B92CC610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5EC2C4AC-0893-43E7-BB91-5090FAE0000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7192C8CA-158D-4A19-BF01-6DDCAE8641E2}"/>
              </a:ext>
            </a:extLst>
          </p:cNvPr>
          <p:cNvGrpSpPr/>
          <p:nvPr/>
        </p:nvGrpSpPr>
        <p:grpSpPr>
          <a:xfrm>
            <a:off x="1485522" y="5356595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2FAFF51B-9BBF-4CAE-9EAB-98AB33CD547C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A8FFA8"/>
            </a:solidFill>
            <a:ln w="28575">
              <a:solidFill>
                <a:srgbClr val="5BA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AF0A22-0B42-4D5C-AE22-CB993638AEFD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EE64941-44F1-4143-9F90-377446FF8502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D260B8FF-FA81-482E-A76F-5C046F5A56BC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625082-5214-4727-958D-815BA145E701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50A21B8C-6E01-4D94-88C1-104BD23D4B20}"/>
              </a:ext>
            </a:extLst>
          </p:cNvPr>
          <p:cNvSpPr/>
          <p:nvPr/>
        </p:nvSpPr>
        <p:spPr>
          <a:xfrm>
            <a:off x="2399532" y="6077558"/>
            <a:ext cx="355947" cy="4097542"/>
          </a:xfrm>
          <a:prstGeom prst="round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1213947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8 0.01505 L 0.00898 0.01505 C 0.0112 0.00255 0.01406 -0.00972 0.01588 -0.02222 C 0.01653 -0.02616 0.01693 -0.0463 0.0194 -0.05324 C 0.02135 -0.0588 0.0237 -0.06412 0.02643 -0.06875 C 0.02786 -0.0713 0.02982 -0.07292 0.03164 -0.075 C 0.03281 -0.07917 0.0332 -0.08403 0.03515 -0.08727 C 0.03932 -0.09491 0.047 -0.10116 0.0526 -0.10602 C 0.05651 -0.11991 0.05495 -0.11898 0.06302 -0.12755 C 0.06354 -0.12824 0.06419 -0.12755 0.06484 -0.12755 " pathEditMode="relative" ptsTypes="AAAAAAAAAA">
                                      <p:cBhvr>
                                        <p:cTn id="6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24 0.00556 L 0.01224 0.00556 C 0.025 0.00463 0.03776 0.00417 0.05052 0.00255 C 0.05755 0.00162 0.05651 -0.00162 0.06276 -0.0037 C 0.0668 -0.00509 0.07083 -0.00579 0.075 -0.00671 C 0.08255 -0.00347 0.08177 -0.00463 0.08893 0.00255 C 0.09557 0.00926 0.0918 0.00857 0.09596 0.00857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F2AD4495-D6EF-49D6-B515-41FA1ABB6121}"/>
              </a:ext>
            </a:extLst>
          </p:cNvPr>
          <p:cNvSpPr/>
          <p:nvPr/>
        </p:nvSpPr>
        <p:spPr>
          <a:xfrm>
            <a:off x="1249040" y="2343150"/>
            <a:ext cx="10239435" cy="3105150"/>
          </a:xfrm>
          <a:prstGeom prst="roundRect">
            <a:avLst>
              <a:gd name="adj" fmla="val 7817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 DISKUSI.</a:t>
            </a:r>
            <a:endParaRPr 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  <a:latin typeface="Pink Chicken" panose="000005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perpindahan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Radiasi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2000" dirty="0" smtClean="0">
              <a:solidFill>
                <a:schemeClr val="tx1"/>
              </a:solidFill>
            </a:endParaRPr>
          </a:p>
          <a:p>
            <a:pPr lvl="0"/>
            <a:r>
              <a:rPr lang="id-ID" sz="2000" dirty="0" smtClean="0">
                <a:solidFill>
                  <a:schemeClr val="tx1"/>
                </a:solidFill>
                <a:latin typeface="Pink Chicken" panose="00000500000000000000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Pancaran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sinar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matahari,mengandung</a:t>
            </a:r>
            <a:r>
              <a:rPr lang="en-US" sz="2000" dirty="0" smtClean="0">
                <a:solidFill>
                  <a:schemeClr val="tx1"/>
                </a:solidFill>
              </a:rPr>
              <a:t> 3 </a:t>
            </a:r>
            <a:r>
              <a:rPr lang="en-US" sz="2000" dirty="0" err="1" smtClean="0">
                <a:solidFill>
                  <a:schemeClr val="tx1"/>
                </a:solidFill>
              </a:rPr>
              <a:t>sinar</a:t>
            </a:r>
            <a:r>
              <a:rPr lang="en-US" sz="2000" dirty="0" smtClean="0">
                <a:solidFill>
                  <a:schemeClr val="tx1"/>
                </a:solidFill>
              </a:rPr>
              <a:t> ultraviolet yang berbeda.UVA </a:t>
            </a:r>
            <a:r>
              <a:rPr lang="en-US" sz="2000" dirty="0" err="1" smtClean="0">
                <a:solidFill>
                  <a:schemeClr val="tx1"/>
                </a:solidFill>
              </a:rPr>
              <a:t>gelombang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panjang,UVB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gelombang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UVC.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0"/>
            <a:r>
              <a:rPr lang="id-ID" sz="2000" dirty="0" smtClean="0">
                <a:solidFill>
                  <a:schemeClr val="tx1"/>
                </a:solidFill>
              </a:rPr>
              <a:t>	2. </a:t>
            </a:r>
            <a:r>
              <a:rPr lang="en-US" sz="2000" dirty="0" smtClean="0">
                <a:solidFill>
                  <a:schemeClr val="tx1"/>
                </a:solidFill>
              </a:rPr>
              <a:t>Rasa </a:t>
            </a:r>
            <a:r>
              <a:rPr lang="en-US" sz="2000" dirty="0" err="1" smtClean="0">
                <a:solidFill>
                  <a:schemeClr val="tx1"/>
                </a:solidFill>
              </a:rPr>
              <a:t>hangat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unggun,terjadi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perpindahan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kalor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unggun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merambat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kulit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tubuh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mengelilingi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</a:rPr>
              <a:t>	3. </a:t>
            </a:r>
            <a:r>
              <a:rPr lang="en-US" sz="2000" dirty="0" err="1" smtClean="0">
                <a:solidFill>
                  <a:schemeClr val="tx1"/>
                </a:solidFill>
              </a:rPr>
              <a:t>Pancaran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lampu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hangat,dapat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perpindahan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kalor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membutuhkan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perantara,sehingga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kulit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dikarenakan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terkena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radiasi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lampu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sz="2400" dirty="0" smtClean="0">
                <a:solidFill>
                  <a:schemeClr val="tx1"/>
                </a:solidFill>
                <a:latin typeface="Pink Chicken" panose="00000500000000000000" pitchFamily="2" charset="0"/>
              </a:rPr>
              <a:t>	</a:t>
            </a:r>
            <a:endParaRPr lang="id-ID" sz="2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2400" dirty="0" smtClean="0">
              <a:solidFill>
                <a:schemeClr val="tx1"/>
              </a:solidFill>
              <a:latin typeface="Pink Chicken" panose="00000500000000000000" pitchFamily="2" charset="0"/>
            </a:endParaRPr>
          </a:p>
        </p:txBody>
      </p:sp>
      <p:pic>
        <p:nvPicPr>
          <p:cNvPr id="2" name="Picture 2" descr="PICO PARK">
            <a:extLst>
              <a:ext uri="{FF2B5EF4-FFF2-40B4-BE49-F238E27FC236}">
                <a16:creationId xmlns:a16="http://schemas.microsoft.com/office/drawing/2014/main" xmlns="" id="{FA7BB9CF-723F-4A78-BDEC-07B9FA53A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6861" y="-5914941"/>
            <a:ext cx="15989242" cy="54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xmlns="" id="{F9056253-8BDD-4E1A-BA7A-599AC5BF3A99}"/>
              </a:ext>
            </a:extLst>
          </p:cNvPr>
          <p:cNvGrpSpPr/>
          <p:nvPr/>
        </p:nvGrpSpPr>
        <p:grpSpPr>
          <a:xfrm>
            <a:off x="392859" y="5348681"/>
            <a:ext cx="688010" cy="864244"/>
            <a:chOff x="1303351" y="4507283"/>
            <a:chExt cx="688010" cy="8642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DC32C66-E4A5-41E3-A26E-DA2A2DE8D0C5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CF9FFF"/>
            </a:solidFill>
            <a:ln w="28575">
              <a:solidFill>
                <a:srgbClr val="7F54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C943A140-E343-4AFF-8801-316E3DC9E765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32D05E3-AA51-436E-91D6-066DB408914B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54AFF4-ED02-4ECE-B1F0-A8064FCEB558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5FD96AB-DE18-490C-AF9A-EB0B31A6D76E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1" name="Group 21">
            <a:extLst>
              <a:ext uri="{FF2B5EF4-FFF2-40B4-BE49-F238E27FC236}">
                <a16:creationId xmlns:a16="http://schemas.microsoft.com/office/drawing/2014/main" xmlns="" id="{FBA407EA-DB48-459E-9AF5-B7B08E0AA1B6}"/>
              </a:ext>
            </a:extLst>
          </p:cNvPr>
          <p:cNvGrpSpPr/>
          <p:nvPr/>
        </p:nvGrpSpPr>
        <p:grpSpPr>
          <a:xfrm>
            <a:off x="867821" y="536994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4B50BA0-D5CD-4A2C-B177-3DBF9B72179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grpFill/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FEDC0FD-C0A2-4DC2-BFFD-87B726FCA46C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9ECB2EC-543C-4535-AF21-7243275FB82D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131238B-C11C-4B9C-94F2-8CDE44724249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628DAB5-4278-426D-9F4A-B4FF6C8D242D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3" name="Group 27">
            <a:extLst>
              <a:ext uri="{FF2B5EF4-FFF2-40B4-BE49-F238E27FC236}">
                <a16:creationId xmlns:a16="http://schemas.microsoft.com/office/drawing/2014/main" xmlns="" id="{B46DAD01-8A11-4FB0-A3CB-D40596877DF9}"/>
              </a:ext>
            </a:extLst>
          </p:cNvPr>
          <p:cNvGrpSpPr/>
          <p:nvPr/>
        </p:nvGrpSpPr>
        <p:grpSpPr>
          <a:xfrm>
            <a:off x="983904" y="53622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5F4415C-AA4D-425E-AC36-8A12C3A5B863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FF8D"/>
            </a:solidFill>
            <a:ln w="28575">
              <a:solidFill>
                <a:srgbClr val="ADA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4A3B7C92-736D-4980-B526-C257C074CA2B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E86C86B-6561-41EE-97B7-5850C9EFB6E3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CA29457-01C2-4DDE-BC93-C5F2C03B6A9B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9ED60E8-F8AD-4FCB-8155-E200115AF716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5" name="Group 33">
            <a:extLst>
              <a:ext uri="{FF2B5EF4-FFF2-40B4-BE49-F238E27FC236}">
                <a16:creationId xmlns:a16="http://schemas.microsoft.com/office/drawing/2014/main" xmlns="" id="{641C6560-5644-4B60-B8A1-68E38F8CF2AE}"/>
              </a:ext>
            </a:extLst>
          </p:cNvPr>
          <p:cNvGrpSpPr/>
          <p:nvPr/>
        </p:nvGrpSpPr>
        <p:grpSpPr>
          <a:xfrm>
            <a:off x="99075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309EA265-C124-4A36-9E21-E0F5A536A75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7FBFFF"/>
            </a:solidFill>
            <a:ln w="28575">
              <a:solidFill>
                <a:srgbClr val="2C70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C7ED01D5-8043-4669-9E10-E17CDAC037F2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5875C0D1-AB67-4A93-B1E0-B2C9DA40CE98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9512BD8-78B9-4CA6-94FD-14C304A3A295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52EC39-4B53-4769-B621-4870491E3B4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6" name="Group 39">
            <a:extLst>
              <a:ext uri="{FF2B5EF4-FFF2-40B4-BE49-F238E27FC236}">
                <a16:creationId xmlns:a16="http://schemas.microsoft.com/office/drawing/2014/main" xmlns="" id="{C8AE667B-0188-4DBE-B035-4D1EFD345C08}"/>
              </a:ext>
            </a:extLst>
          </p:cNvPr>
          <p:cNvGrpSpPr/>
          <p:nvPr/>
        </p:nvGrpSpPr>
        <p:grpSpPr>
          <a:xfrm>
            <a:off x="1244533" y="5377656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7E77B502-1D9D-409F-8F41-4DD70B21BBAB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8C8C"/>
            </a:solidFill>
            <a:ln w="28575">
              <a:solidFill>
                <a:srgbClr val="A9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1FC86F7-1324-48F7-8944-7543235A6DF9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E96D7D2-ED72-419B-AB4F-B4004A9F4331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231015E-024C-4923-9CB3-7F00B92CC610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5EC2C4AC-0893-43E7-BB91-5090FAE0000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" name="Group 45">
            <a:extLst>
              <a:ext uri="{FF2B5EF4-FFF2-40B4-BE49-F238E27FC236}">
                <a16:creationId xmlns:a16="http://schemas.microsoft.com/office/drawing/2014/main" xmlns="" id="{7192C8CA-158D-4A19-BF01-6DDCAE8641E2}"/>
              </a:ext>
            </a:extLst>
          </p:cNvPr>
          <p:cNvGrpSpPr/>
          <p:nvPr/>
        </p:nvGrpSpPr>
        <p:grpSpPr>
          <a:xfrm>
            <a:off x="1485522" y="5356595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2FAFF51B-9BBF-4CAE-9EAB-98AB33CD547C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A8FFA8"/>
            </a:solidFill>
            <a:ln w="28575">
              <a:solidFill>
                <a:srgbClr val="5BA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AF0A22-0B42-4D5C-AE22-CB993638AEFD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EE64941-44F1-4143-9F90-377446FF8502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D260B8FF-FA81-482E-A76F-5C046F5A56BC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625082-5214-4727-958D-815BA145E701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50A21B8C-6E01-4D94-88C1-104BD23D4B20}"/>
              </a:ext>
            </a:extLst>
          </p:cNvPr>
          <p:cNvSpPr/>
          <p:nvPr/>
        </p:nvSpPr>
        <p:spPr>
          <a:xfrm>
            <a:off x="2399532" y="6077558"/>
            <a:ext cx="355947" cy="4097542"/>
          </a:xfrm>
          <a:prstGeom prst="round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1213947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8 0.01505 L 0.00898 0.01505 C 0.0112 0.00255 0.01406 -0.00972 0.01588 -0.02222 C 0.01653 -0.02616 0.01693 -0.0463 0.0194 -0.05324 C 0.02135 -0.0588 0.0237 -0.06412 0.02643 -0.06875 C 0.02786 -0.0713 0.02982 -0.07292 0.03164 -0.075 C 0.03281 -0.07917 0.0332 -0.08403 0.03515 -0.08727 C 0.03932 -0.09491 0.047 -0.10116 0.0526 -0.10602 C 0.05651 -0.11991 0.05495 -0.11898 0.06302 -0.12755 C 0.06354 -0.12824 0.06419 -0.12755 0.06484 -0.12755 " pathEditMode="relative" ptsTypes="AAAAAAAAAA">
                                      <p:cBhvr>
                                        <p:cTn id="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24 0.00556 L 0.01224 0.00556 C 0.025 0.00463 0.03776 0.00417 0.05052 0.00255 C 0.05755 0.00162 0.05651 -0.00162 0.06276 -0.0037 C 0.0668 -0.00509 0.07083 -0.00579 0.075 -0.00671 C 0.08255 -0.00347 0.08177 -0.00463 0.08893 0.00255 C 0.09557 0.00926 0.0918 0.00857 0.09596 0.00857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xmlns="" id="{E28BDEA1-26B9-481C-BA27-B199878EBB4E}"/>
              </a:ext>
            </a:extLst>
          </p:cNvPr>
          <p:cNvSpPr/>
          <p:nvPr/>
        </p:nvSpPr>
        <p:spPr>
          <a:xfrm>
            <a:off x="367204" y="1352550"/>
            <a:ext cx="5868814" cy="4362450"/>
          </a:xfrm>
          <a:prstGeom prst="roundRect">
            <a:avLst>
              <a:gd name="adj" fmla="val 7817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hipotermia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Memakaikan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pakaian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pakaian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berlapis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lahir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Menghangatkan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tubuh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suhu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tubuh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ibu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skin to skin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meraskan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kehangatan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sang </a:t>
            </a:r>
            <a:r>
              <a:rPr lang="en-US" sz="2000" dirty="0" err="1" smtClean="0">
                <a:solidFill>
                  <a:schemeClr val="tx1"/>
                </a:solidFill>
              </a:rPr>
              <a:t>ibu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Membedong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Membawa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keruangan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suhunya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hangat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Memastikan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pakaian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nyaman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terlalu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ketat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id-ID" sz="2000" dirty="0" smtClean="0">
              <a:solidFill>
                <a:schemeClr val="tx1"/>
              </a:solidFill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F2AD4495-D6EF-49D6-B515-41FA1ABB6121}"/>
              </a:ext>
            </a:extLst>
          </p:cNvPr>
          <p:cNvSpPr/>
          <p:nvPr/>
        </p:nvSpPr>
        <p:spPr>
          <a:xfrm>
            <a:off x="6319489" y="1390650"/>
            <a:ext cx="5624861" cy="4305300"/>
          </a:xfrm>
          <a:prstGeom prst="roundRect">
            <a:avLst>
              <a:gd name="adj" fmla="val 7817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KESIMPULAN</a:t>
            </a:r>
            <a:endParaRPr 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Radiasi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energi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panas,partikel,gelombang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elektromagnetik,cahaya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atauypun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foton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radiasi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tersebut.Beberapa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Radiasi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matahari,rasa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unggun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lilin,dan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lampu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rasa </a:t>
            </a:r>
            <a:r>
              <a:rPr lang="en-US" dirty="0" err="1" smtClean="0">
                <a:solidFill>
                  <a:schemeClr val="tx1"/>
                </a:solidFill>
              </a:rPr>
              <a:t>hangat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tubuh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Cara </a:t>
            </a:r>
            <a:r>
              <a:rPr lang="en-US" dirty="0" err="1" smtClean="0">
                <a:solidFill>
                  <a:schemeClr val="tx1"/>
                </a:solidFill>
              </a:rPr>
              <a:t>mengatasi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bayi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terkena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hipotermia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mebedong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bayi,mem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bayi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pakaian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hangat,memakaikan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bayi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pakaian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berlapis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ID" sz="2400" dirty="0">
              <a:solidFill>
                <a:schemeClr val="tx1"/>
              </a:solidFill>
              <a:latin typeface="Pink Chicken" panose="00000500000000000000" pitchFamily="2" charset="0"/>
            </a:endParaRPr>
          </a:p>
        </p:txBody>
      </p:sp>
      <p:pic>
        <p:nvPicPr>
          <p:cNvPr id="2" name="Picture 2" descr="PICO PARK">
            <a:extLst>
              <a:ext uri="{FF2B5EF4-FFF2-40B4-BE49-F238E27FC236}">
                <a16:creationId xmlns:a16="http://schemas.microsoft.com/office/drawing/2014/main" xmlns="" id="{FA7BB9CF-723F-4A78-BDEC-07B9FA53A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6861" y="-5914941"/>
            <a:ext cx="15989242" cy="54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056253-8BDD-4E1A-BA7A-599AC5BF3A99}"/>
              </a:ext>
            </a:extLst>
          </p:cNvPr>
          <p:cNvGrpSpPr/>
          <p:nvPr/>
        </p:nvGrpSpPr>
        <p:grpSpPr>
          <a:xfrm>
            <a:off x="6304115" y="5414950"/>
            <a:ext cx="688010" cy="864244"/>
            <a:chOff x="1303351" y="4507283"/>
            <a:chExt cx="688010" cy="8642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DC32C66-E4A5-41E3-A26E-DA2A2DE8D0C5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CF9FFF"/>
            </a:solidFill>
            <a:ln w="28575">
              <a:solidFill>
                <a:srgbClr val="7F54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C943A140-E343-4AFF-8801-316E3DC9E765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32D05E3-AA51-436E-91D6-066DB408914B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54AFF4-ED02-4ECE-B1F0-A8064FCEB558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5FD96AB-DE18-490C-AF9A-EB0B31A6D76E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BA407EA-DB48-459E-9AF5-B7B08E0AA1B6}"/>
              </a:ext>
            </a:extLst>
          </p:cNvPr>
          <p:cNvGrpSpPr/>
          <p:nvPr/>
        </p:nvGrpSpPr>
        <p:grpSpPr>
          <a:xfrm>
            <a:off x="3593896" y="5415224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4B50BA0-D5CD-4A2C-B177-3DBF9B72179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grpFill/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FEDC0FD-C0A2-4DC2-BFFD-87B726FCA46C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9ECB2EC-543C-4535-AF21-7243275FB82D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131238B-C11C-4B9C-94F2-8CDE44724249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628DAB5-4278-426D-9F4A-B4FF6C8D242D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46DAD01-8A11-4FB0-A3CB-D40596877DF9}"/>
              </a:ext>
            </a:extLst>
          </p:cNvPr>
          <p:cNvGrpSpPr/>
          <p:nvPr/>
        </p:nvGrpSpPr>
        <p:grpSpPr>
          <a:xfrm>
            <a:off x="11847995" y="45835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5F4415C-AA4D-425E-AC36-8A12C3A5B863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FF8D"/>
            </a:solidFill>
            <a:ln w="28575">
              <a:solidFill>
                <a:srgbClr val="ADA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4A3B7C92-736D-4980-B526-C257C074CA2B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E86C86B-6561-41EE-97B7-5850C9EFB6E3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CA29457-01C2-4DDE-BC93-C5F2C03B6A9B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9ED60E8-F8AD-4FCB-8155-E200115AF716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41C6560-5644-4B60-B8A1-68E38F8CF2AE}"/>
              </a:ext>
            </a:extLst>
          </p:cNvPr>
          <p:cNvGrpSpPr/>
          <p:nvPr/>
        </p:nvGrpSpPr>
        <p:grpSpPr>
          <a:xfrm>
            <a:off x="11847995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309EA265-C124-4A36-9E21-E0F5A536A75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7FBFFF"/>
            </a:solidFill>
            <a:ln w="28575">
              <a:solidFill>
                <a:srgbClr val="2C70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C7ED01D5-8043-4669-9E10-E17CDAC037F2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5875C0D1-AB67-4A93-B1E0-B2C9DA40CE98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9512BD8-78B9-4CA6-94FD-14C304A3A295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52EC39-4B53-4769-B621-4870491E3B4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8AE667B-0188-4DBE-B035-4D1EFD345C08}"/>
              </a:ext>
            </a:extLst>
          </p:cNvPr>
          <p:cNvGrpSpPr/>
          <p:nvPr/>
        </p:nvGrpSpPr>
        <p:grpSpPr>
          <a:xfrm>
            <a:off x="7432681" y="53622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7E77B502-1D9D-409F-8F41-4DD70B21BBAB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8C8C"/>
            </a:solidFill>
            <a:ln w="28575">
              <a:solidFill>
                <a:srgbClr val="A9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1FC86F7-1324-48F7-8944-7543235A6DF9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E96D7D2-ED72-419B-AB4F-B4004A9F4331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231015E-024C-4923-9CB3-7F00B92CC610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5EC2C4AC-0893-43E7-BB91-5090FAE0000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7192C8CA-158D-4A19-BF01-6DDCAE8641E2}"/>
              </a:ext>
            </a:extLst>
          </p:cNvPr>
          <p:cNvGrpSpPr/>
          <p:nvPr/>
        </p:nvGrpSpPr>
        <p:grpSpPr>
          <a:xfrm>
            <a:off x="5210207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2FAFF51B-9BBF-4CAE-9EAB-98AB33CD547C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A8FFA8"/>
            </a:solidFill>
            <a:ln w="28575">
              <a:solidFill>
                <a:srgbClr val="5BA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AF0A22-0B42-4D5C-AE22-CB993638AEFD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EE64941-44F1-4143-9F90-377446FF8502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D260B8FF-FA81-482E-A76F-5C046F5A56BC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625082-5214-4727-958D-815BA145E701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50A21B8C-6E01-4D94-88C1-104BD23D4B20}"/>
              </a:ext>
            </a:extLst>
          </p:cNvPr>
          <p:cNvSpPr/>
          <p:nvPr/>
        </p:nvSpPr>
        <p:spPr>
          <a:xfrm>
            <a:off x="2399532" y="6077558"/>
            <a:ext cx="355947" cy="4097542"/>
          </a:xfrm>
          <a:prstGeom prst="round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xmlns="" val="28837690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F2AD4495-D6EF-49D6-B515-41FA1ABB6121}"/>
              </a:ext>
            </a:extLst>
          </p:cNvPr>
          <p:cNvSpPr/>
          <p:nvPr/>
        </p:nvSpPr>
        <p:spPr>
          <a:xfrm>
            <a:off x="1615460" y="1646828"/>
            <a:ext cx="8929426" cy="3524096"/>
          </a:xfrm>
          <a:prstGeom prst="roundRect">
            <a:avLst>
              <a:gd name="adj" fmla="val 2990"/>
            </a:avLst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115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nk Chicken" panose="00000500000000000000" pitchFamily="2" charset="0"/>
              </a:rPr>
              <a:t>TERIMA KASIH.</a:t>
            </a:r>
            <a:endParaRPr lang="en-US" sz="115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ink Chicken" panose="00000500000000000000" pitchFamily="2" charset="0"/>
            </a:endParaRPr>
          </a:p>
        </p:txBody>
      </p:sp>
      <p:pic>
        <p:nvPicPr>
          <p:cNvPr id="2" name="Picture 2" descr="PICO PARK">
            <a:extLst>
              <a:ext uri="{FF2B5EF4-FFF2-40B4-BE49-F238E27FC236}">
                <a16:creationId xmlns:a16="http://schemas.microsoft.com/office/drawing/2014/main" xmlns="" id="{FA7BB9CF-723F-4A78-BDEC-07B9FA53A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6861" y="-5914941"/>
            <a:ext cx="15989242" cy="54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29715F-1674-468B-A41F-5588208B70AF}"/>
              </a:ext>
            </a:extLst>
          </p:cNvPr>
          <p:cNvSpPr/>
          <p:nvPr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3A9293-B0F3-4BFB-B96B-00085EB70E76}"/>
              </a:ext>
            </a:extLst>
          </p:cNvPr>
          <p:cNvSpPr/>
          <p:nvPr/>
        </p:nvSpPr>
        <p:spPr>
          <a:xfrm>
            <a:off x="0" y="6241900"/>
            <a:ext cx="12192000" cy="608441"/>
          </a:xfrm>
          <a:prstGeom prst="rect">
            <a:avLst/>
          </a:prstGeom>
          <a:solidFill>
            <a:srgbClr val="FF8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E30882A-A0AE-474A-9061-14A289B49786}"/>
              </a:ext>
            </a:extLst>
          </p:cNvPr>
          <p:cNvGrpSpPr/>
          <p:nvPr/>
        </p:nvGrpSpPr>
        <p:grpSpPr>
          <a:xfrm>
            <a:off x="626623" y="791123"/>
            <a:ext cx="688010" cy="700145"/>
            <a:chOff x="2150623" y="2406146"/>
            <a:chExt cx="688010" cy="7001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F1425A6-94E9-4328-A5AF-F6F51D26C8E8}"/>
                </a:ext>
              </a:extLst>
            </p:cNvPr>
            <p:cNvSpPr/>
            <p:nvPr/>
          </p:nvSpPr>
          <p:spPr>
            <a:xfrm>
              <a:off x="2150623" y="2406146"/>
              <a:ext cx="688010" cy="476755"/>
            </a:xfrm>
            <a:custGeom>
              <a:avLst/>
              <a:gdLst>
                <a:gd name="connsiteX0" fmla="*/ 501228 w 688010"/>
                <a:gd name="connsiteY0" fmla="*/ 0 h 476755"/>
                <a:gd name="connsiteX1" fmla="*/ 688010 w 688010"/>
                <a:gd name="connsiteY1" fmla="*/ 0 h 476755"/>
                <a:gd name="connsiteX2" fmla="*/ 688010 w 688010"/>
                <a:gd name="connsiteY2" fmla="*/ 71121 h 476755"/>
                <a:gd name="connsiteX3" fmla="*/ 688010 w 688010"/>
                <a:gd name="connsiteY3" fmla="*/ 476755 h 476755"/>
                <a:gd name="connsiteX4" fmla="*/ 0 w 688010"/>
                <a:gd name="connsiteY4" fmla="*/ 476755 h 476755"/>
                <a:gd name="connsiteX5" fmla="*/ 0 w 688010"/>
                <a:gd name="connsiteY5" fmla="*/ 71121 h 476755"/>
                <a:gd name="connsiteX6" fmla="*/ 0 w 688010"/>
                <a:gd name="connsiteY6" fmla="*/ 1 h 476755"/>
                <a:gd name="connsiteX7" fmla="*/ 186782 w 688010"/>
                <a:gd name="connsiteY7" fmla="*/ 1 h 476755"/>
                <a:gd name="connsiteX8" fmla="*/ 186782 w 688010"/>
                <a:gd name="connsiteY8" fmla="*/ 71121 h 476755"/>
                <a:gd name="connsiteX9" fmla="*/ 501228 w 688010"/>
                <a:gd name="connsiteY9" fmla="*/ 71121 h 47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8010" h="476755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476755"/>
                  </a:lnTo>
                  <a:lnTo>
                    <a:pt x="0" y="476755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B782"/>
            </a:solidFill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C58284E-BCDF-414A-B520-0D53DE0317E9}"/>
                </a:ext>
              </a:extLst>
            </p:cNvPr>
            <p:cNvSpPr/>
            <p:nvPr/>
          </p:nvSpPr>
          <p:spPr>
            <a:xfrm>
              <a:off x="2326731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F917B27-D178-49C0-8E29-0E4503AD91E5}"/>
                </a:ext>
              </a:extLst>
            </p:cNvPr>
            <p:cNvSpPr/>
            <p:nvPr/>
          </p:nvSpPr>
          <p:spPr>
            <a:xfrm>
              <a:off x="2703857" y="2732974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A94A099-5336-4C07-BF6C-BC2D6BC2ED18}"/>
                </a:ext>
              </a:extLst>
            </p:cNvPr>
            <p:cNvSpPr/>
            <p:nvPr/>
          </p:nvSpPr>
          <p:spPr>
            <a:xfrm>
              <a:off x="2357728" y="3001681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4129FE9-95BE-482C-974F-D11E2540B350}"/>
                </a:ext>
              </a:extLst>
            </p:cNvPr>
            <p:cNvSpPr/>
            <p:nvPr/>
          </p:nvSpPr>
          <p:spPr>
            <a:xfrm>
              <a:off x="2604869" y="3006846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6D41E2-C87E-4B34-A0B5-2FDB68750FA8}"/>
              </a:ext>
            </a:extLst>
          </p:cNvPr>
          <p:cNvSpPr txBox="1"/>
          <p:nvPr/>
        </p:nvSpPr>
        <p:spPr>
          <a:xfrm>
            <a:off x="1409700" y="86732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38100">
                  <a:noFill/>
                </a:ln>
                <a:latin typeface="Pixeled" panose="00000400000000000000" pitchFamily="2" charset="0"/>
              </a:rPr>
              <a:t>6/6</a:t>
            </a:r>
            <a:endParaRPr lang="en-ID" sz="2400" b="1" dirty="0">
              <a:ln w="38100">
                <a:noFill/>
              </a:ln>
              <a:latin typeface="Pixeled" panose="000004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056253-8BDD-4E1A-BA7A-599AC5BF3A99}"/>
              </a:ext>
            </a:extLst>
          </p:cNvPr>
          <p:cNvGrpSpPr/>
          <p:nvPr/>
        </p:nvGrpSpPr>
        <p:grpSpPr>
          <a:xfrm>
            <a:off x="-2329134" y="5278489"/>
            <a:ext cx="688010" cy="864244"/>
            <a:chOff x="1303351" y="4507283"/>
            <a:chExt cx="688010" cy="8642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DC32C66-E4A5-41E3-A26E-DA2A2DE8D0C5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CF9FFF"/>
            </a:solidFill>
            <a:ln w="28575">
              <a:solidFill>
                <a:srgbClr val="7F54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C943A140-E343-4AFF-8801-316E3DC9E765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32D05E3-AA51-436E-91D6-066DB408914B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54AFF4-ED02-4ECE-B1F0-A8064FCEB558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5FD96AB-DE18-490C-AF9A-EB0B31A6D76E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BA407EA-DB48-459E-9AF5-B7B08E0AA1B6}"/>
              </a:ext>
            </a:extLst>
          </p:cNvPr>
          <p:cNvGrpSpPr/>
          <p:nvPr/>
        </p:nvGrpSpPr>
        <p:grpSpPr>
          <a:xfrm>
            <a:off x="-1459610" y="532985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4B50BA0-D5CD-4A2C-B177-3DBF9B72179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grpFill/>
            <a:ln w="28575">
              <a:solidFill>
                <a:srgbClr val="C28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FEDC0FD-C0A2-4DC2-BFFD-87B726FCA46C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49ECB2EC-543C-4535-AF21-7243275FB82D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131238B-C11C-4B9C-94F2-8CDE44724249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628DAB5-4278-426D-9F4A-B4FF6C8D242D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46DAD01-8A11-4FB0-A3CB-D40596877DF9}"/>
              </a:ext>
            </a:extLst>
          </p:cNvPr>
          <p:cNvGrpSpPr/>
          <p:nvPr/>
        </p:nvGrpSpPr>
        <p:grpSpPr>
          <a:xfrm>
            <a:off x="-358173" y="4583508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5F4415C-AA4D-425E-AC36-8A12C3A5B863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FF8D"/>
            </a:solidFill>
            <a:ln w="28575">
              <a:solidFill>
                <a:srgbClr val="ADA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4A3B7C92-736D-4980-B526-C257C074CA2B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E86C86B-6561-41EE-97B7-5850C9EFB6E3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DCA29457-01C2-4DDE-BC93-C5F2C03B6A9B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29ED60E8-F8AD-4FCB-8155-E200115AF716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41C6560-5644-4B60-B8A1-68E38F8CF2AE}"/>
              </a:ext>
            </a:extLst>
          </p:cNvPr>
          <p:cNvGrpSpPr/>
          <p:nvPr/>
        </p:nvGrpSpPr>
        <p:grpSpPr>
          <a:xfrm>
            <a:off x="-358173" y="5376812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309EA265-C124-4A36-9E21-E0F5A536A752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7FBFFF"/>
            </a:solidFill>
            <a:ln w="28575">
              <a:solidFill>
                <a:srgbClr val="2C70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C7ED01D5-8043-4669-9E10-E17CDAC037F2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5875C0D1-AB67-4A93-B1E0-B2C9DA40CE98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9512BD8-78B9-4CA6-94FD-14C304A3A295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52EC39-4B53-4769-B621-4870491E3B4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8AE667B-0188-4DBE-B035-4D1EFD345C08}"/>
              </a:ext>
            </a:extLst>
          </p:cNvPr>
          <p:cNvGrpSpPr/>
          <p:nvPr/>
        </p:nvGrpSpPr>
        <p:grpSpPr>
          <a:xfrm>
            <a:off x="-2348488" y="4440724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7E77B502-1D9D-409F-8F41-4DD70B21BBAB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FF8C8C"/>
            </a:solidFill>
            <a:ln w="28575">
              <a:solidFill>
                <a:srgbClr val="A9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1FC86F7-1324-48F7-8944-7543235A6DF9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E96D7D2-ED72-419B-AB4F-B4004A9F4331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231015E-024C-4923-9CB3-7F00B92CC610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5EC2C4AC-0893-43E7-BB91-5090FAE00002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7192C8CA-158D-4A19-BF01-6DDCAE8641E2}"/>
              </a:ext>
            </a:extLst>
          </p:cNvPr>
          <p:cNvGrpSpPr/>
          <p:nvPr/>
        </p:nvGrpSpPr>
        <p:grpSpPr>
          <a:xfrm>
            <a:off x="-1423512" y="4501019"/>
            <a:ext cx="688010" cy="864244"/>
            <a:chOff x="1303351" y="4507283"/>
            <a:chExt cx="688010" cy="864244"/>
          </a:xfrm>
          <a:solidFill>
            <a:srgbClr val="FFB782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2FAFF51B-9BBF-4CAE-9EAB-98AB33CD547C}"/>
                </a:ext>
              </a:extLst>
            </p:cNvPr>
            <p:cNvSpPr/>
            <p:nvPr/>
          </p:nvSpPr>
          <p:spPr>
            <a:xfrm>
              <a:off x="1303351" y="4507283"/>
              <a:ext cx="688010" cy="864244"/>
            </a:xfrm>
            <a:custGeom>
              <a:avLst/>
              <a:gdLst>
                <a:gd name="connsiteX0" fmla="*/ 501228 w 688010"/>
                <a:gd name="connsiteY0" fmla="*/ 0 h 864244"/>
                <a:gd name="connsiteX1" fmla="*/ 688010 w 688010"/>
                <a:gd name="connsiteY1" fmla="*/ 0 h 864244"/>
                <a:gd name="connsiteX2" fmla="*/ 688010 w 688010"/>
                <a:gd name="connsiteY2" fmla="*/ 71121 h 864244"/>
                <a:gd name="connsiteX3" fmla="*/ 688010 w 688010"/>
                <a:gd name="connsiteY3" fmla="*/ 501595 h 864244"/>
                <a:gd name="connsiteX4" fmla="*/ 688010 w 688010"/>
                <a:gd name="connsiteY4" fmla="*/ 572716 h 864244"/>
                <a:gd name="connsiteX5" fmla="*/ 545769 w 688010"/>
                <a:gd name="connsiteY5" fmla="*/ 572716 h 864244"/>
                <a:gd name="connsiteX6" fmla="*/ 545769 w 688010"/>
                <a:gd name="connsiteY6" fmla="*/ 714957 h 864244"/>
                <a:gd name="connsiteX7" fmla="*/ 501228 w 688010"/>
                <a:gd name="connsiteY7" fmla="*/ 714957 h 864244"/>
                <a:gd name="connsiteX8" fmla="*/ 501228 w 688010"/>
                <a:gd name="connsiteY8" fmla="*/ 735457 h 864244"/>
                <a:gd name="connsiteX9" fmla="*/ 501228 w 688010"/>
                <a:gd name="connsiteY9" fmla="*/ 857700 h 864244"/>
                <a:gd name="connsiteX10" fmla="*/ 373564 w 688010"/>
                <a:gd name="connsiteY10" fmla="*/ 857700 h 864244"/>
                <a:gd name="connsiteX11" fmla="*/ 373564 w 688010"/>
                <a:gd name="connsiteY11" fmla="*/ 735457 h 864244"/>
                <a:gd name="connsiteX12" fmla="*/ 314446 w 688010"/>
                <a:gd name="connsiteY12" fmla="*/ 735457 h 864244"/>
                <a:gd name="connsiteX13" fmla="*/ 314446 w 688010"/>
                <a:gd name="connsiteY13" fmla="*/ 864244 h 864244"/>
                <a:gd name="connsiteX14" fmla="*/ 186782 w 688010"/>
                <a:gd name="connsiteY14" fmla="*/ 864244 h 864244"/>
                <a:gd name="connsiteX15" fmla="*/ 186782 w 688010"/>
                <a:gd name="connsiteY15" fmla="*/ 735457 h 864244"/>
                <a:gd name="connsiteX16" fmla="*/ 186782 w 688010"/>
                <a:gd name="connsiteY16" fmla="*/ 572716 h 864244"/>
                <a:gd name="connsiteX17" fmla="*/ 0 w 688010"/>
                <a:gd name="connsiteY17" fmla="*/ 572716 h 864244"/>
                <a:gd name="connsiteX18" fmla="*/ 0 w 688010"/>
                <a:gd name="connsiteY18" fmla="*/ 501596 h 864244"/>
                <a:gd name="connsiteX19" fmla="*/ 0 w 688010"/>
                <a:gd name="connsiteY19" fmla="*/ 71121 h 864244"/>
                <a:gd name="connsiteX20" fmla="*/ 0 w 688010"/>
                <a:gd name="connsiteY20" fmla="*/ 1 h 864244"/>
                <a:gd name="connsiteX21" fmla="*/ 186782 w 688010"/>
                <a:gd name="connsiteY21" fmla="*/ 1 h 864244"/>
                <a:gd name="connsiteX22" fmla="*/ 186782 w 688010"/>
                <a:gd name="connsiteY22" fmla="*/ 71121 h 864244"/>
                <a:gd name="connsiteX23" fmla="*/ 501228 w 688010"/>
                <a:gd name="connsiteY23" fmla="*/ 71121 h 86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88010" h="864244">
                  <a:moveTo>
                    <a:pt x="501228" y="0"/>
                  </a:moveTo>
                  <a:lnTo>
                    <a:pt x="688010" y="0"/>
                  </a:lnTo>
                  <a:lnTo>
                    <a:pt x="688010" y="71121"/>
                  </a:lnTo>
                  <a:lnTo>
                    <a:pt x="688010" y="501595"/>
                  </a:lnTo>
                  <a:lnTo>
                    <a:pt x="688010" y="572716"/>
                  </a:lnTo>
                  <a:lnTo>
                    <a:pt x="545769" y="572716"/>
                  </a:lnTo>
                  <a:lnTo>
                    <a:pt x="545769" y="714957"/>
                  </a:lnTo>
                  <a:lnTo>
                    <a:pt x="501228" y="714957"/>
                  </a:lnTo>
                  <a:lnTo>
                    <a:pt x="501228" y="735457"/>
                  </a:lnTo>
                  <a:lnTo>
                    <a:pt x="501228" y="857700"/>
                  </a:lnTo>
                  <a:lnTo>
                    <a:pt x="373564" y="857700"/>
                  </a:lnTo>
                  <a:lnTo>
                    <a:pt x="373564" y="735457"/>
                  </a:lnTo>
                  <a:lnTo>
                    <a:pt x="314446" y="735457"/>
                  </a:lnTo>
                  <a:lnTo>
                    <a:pt x="314446" y="864244"/>
                  </a:lnTo>
                  <a:lnTo>
                    <a:pt x="186782" y="864244"/>
                  </a:lnTo>
                  <a:lnTo>
                    <a:pt x="186782" y="735457"/>
                  </a:lnTo>
                  <a:lnTo>
                    <a:pt x="186782" y="572716"/>
                  </a:lnTo>
                  <a:lnTo>
                    <a:pt x="0" y="572716"/>
                  </a:lnTo>
                  <a:lnTo>
                    <a:pt x="0" y="501596"/>
                  </a:lnTo>
                  <a:lnTo>
                    <a:pt x="0" y="71121"/>
                  </a:lnTo>
                  <a:lnTo>
                    <a:pt x="0" y="1"/>
                  </a:lnTo>
                  <a:lnTo>
                    <a:pt x="186782" y="1"/>
                  </a:lnTo>
                  <a:lnTo>
                    <a:pt x="186782" y="71121"/>
                  </a:lnTo>
                  <a:lnTo>
                    <a:pt x="501228" y="71121"/>
                  </a:lnTo>
                  <a:close/>
                </a:path>
              </a:pathLst>
            </a:custGeom>
            <a:solidFill>
              <a:srgbClr val="A8FFA8"/>
            </a:solidFill>
            <a:ln w="28575">
              <a:solidFill>
                <a:srgbClr val="5BA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AF0A22-0B42-4D5C-AE22-CB993638AEFD}"/>
                </a:ext>
              </a:extLst>
            </p:cNvPr>
            <p:cNvSpPr/>
            <p:nvPr/>
          </p:nvSpPr>
          <p:spPr>
            <a:xfrm>
              <a:off x="1479459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EE64941-44F1-4143-9F90-377446FF8502}"/>
                </a:ext>
              </a:extLst>
            </p:cNvPr>
            <p:cNvSpPr/>
            <p:nvPr/>
          </p:nvSpPr>
          <p:spPr>
            <a:xfrm>
              <a:off x="1856585" y="4834112"/>
              <a:ext cx="111070" cy="11882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D260B8FF-FA81-482E-A76F-5C046F5A56BC}"/>
                </a:ext>
              </a:extLst>
            </p:cNvPr>
            <p:cNvSpPr/>
            <p:nvPr/>
          </p:nvSpPr>
          <p:spPr>
            <a:xfrm>
              <a:off x="1510456" y="5102819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625082-5214-4727-958D-815BA145E701}"/>
                </a:ext>
              </a:extLst>
            </p:cNvPr>
            <p:cNvSpPr/>
            <p:nvPr/>
          </p:nvSpPr>
          <p:spPr>
            <a:xfrm>
              <a:off x="1757597" y="5107984"/>
              <a:ext cx="74907" cy="9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00DD8EE-3CD4-4FC3-B5C6-4A8550E38F2E}"/>
              </a:ext>
            </a:extLst>
          </p:cNvPr>
          <p:cNvGrpSpPr/>
          <p:nvPr/>
        </p:nvGrpSpPr>
        <p:grpSpPr>
          <a:xfrm>
            <a:off x="1998977" y="5885091"/>
            <a:ext cx="704193" cy="363052"/>
            <a:chOff x="1998977" y="5885091"/>
            <a:chExt cx="704193" cy="363052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86F165B2-08AB-423F-AB0B-A030335E0205}"/>
                </a:ext>
              </a:extLst>
            </p:cNvPr>
            <p:cNvSpPr/>
            <p:nvPr/>
          </p:nvSpPr>
          <p:spPr>
            <a:xfrm>
              <a:off x="1998977" y="6095347"/>
              <a:ext cx="704193" cy="152796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D7E0443A-CC39-4BBF-A188-A6DE01FD66D7}"/>
                </a:ext>
              </a:extLst>
            </p:cNvPr>
            <p:cNvSpPr/>
            <p:nvPr/>
          </p:nvSpPr>
          <p:spPr>
            <a:xfrm>
              <a:off x="2103478" y="5885091"/>
              <a:ext cx="492749" cy="210117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rgbClr val="A9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F5D7EB7C-BBCC-474F-A02E-465CFA40E31D}"/>
              </a:ext>
            </a:extLst>
          </p:cNvPr>
          <p:cNvGrpSpPr/>
          <p:nvPr/>
        </p:nvGrpSpPr>
        <p:grpSpPr>
          <a:xfrm>
            <a:off x="4791213" y="5884636"/>
            <a:ext cx="704193" cy="363052"/>
            <a:chOff x="1998977" y="5885091"/>
            <a:chExt cx="704193" cy="36305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2AD1DA5A-AAE7-4766-836A-A0E74D6A59C8}"/>
                </a:ext>
              </a:extLst>
            </p:cNvPr>
            <p:cNvSpPr/>
            <p:nvPr/>
          </p:nvSpPr>
          <p:spPr>
            <a:xfrm>
              <a:off x="1998977" y="6095347"/>
              <a:ext cx="704193" cy="152796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8D9D1887-9F9C-4183-9B90-8BB9A1F27914}"/>
                </a:ext>
              </a:extLst>
            </p:cNvPr>
            <p:cNvSpPr/>
            <p:nvPr/>
          </p:nvSpPr>
          <p:spPr>
            <a:xfrm>
              <a:off x="2103478" y="5885091"/>
              <a:ext cx="492749" cy="210117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rgbClr val="A9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B55785FD-229F-4CB8-A60F-28E57D4A1A11}"/>
              </a:ext>
            </a:extLst>
          </p:cNvPr>
          <p:cNvGrpSpPr/>
          <p:nvPr/>
        </p:nvGrpSpPr>
        <p:grpSpPr>
          <a:xfrm>
            <a:off x="7803097" y="5889190"/>
            <a:ext cx="704193" cy="363052"/>
            <a:chOff x="1998977" y="5885091"/>
            <a:chExt cx="704193" cy="36305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CF25B373-7B9B-46E2-8106-5E241EE2F825}"/>
                </a:ext>
              </a:extLst>
            </p:cNvPr>
            <p:cNvSpPr/>
            <p:nvPr/>
          </p:nvSpPr>
          <p:spPr>
            <a:xfrm>
              <a:off x="1998977" y="6095347"/>
              <a:ext cx="704193" cy="152796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6554C12B-C667-452D-97F8-126F58CD203D}"/>
                </a:ext>
              </a:extLst>
            </p:cNvPr>
            <p:cNvSpPr/>
            <p:nvPr/>
          </p:nvSpPr>
          <p:spPr>
            <a:xfrm>
              <a:off x="2103478" y="5885091"/>
              <a:ext cx="492749" cy="210117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rgbClr val="A9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xmlns="" id="{50AC8BF0-C3DB-4B52-B756-841F9ED1BEFC}"/>
              </a:ext>
            </a:extLst>
          </p:cNvPr>
          <p:cNvGrpSpPr/>
          <p:nvPr/>
        </p:nvGrpSpPr>
        <p:grpSpPr>
          <a:xfrm>
            <a:off x="10593070" y="5902380"/>
            <a:ext cx="704193" cy="363052"/>
            <a:chOff x="1998977" y="5885091"/>
            <a:chExt cx="704193" cy="36305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F0D9424C-E3CB-4D46-9377-D906A6D7EF35}"/>
                </a:ext>
              </a:extLst>
            </p:cNvPr>
            <p:cNvSpPr/>
            <p:nvPr/>
          </p:nvSpPr>
          <p:spPr>
            <a:xfrm>
              <a:off x="1998977" y="6095347"/>
              <a:ext cx="704193" cy="152796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D824A2C9-D1E2-4495-9D3C-4D1E66B00297}"/>
                </a:ext>
              </a:extLst>
            </p:cNvPr>
            <p:cNvSpPr/>
            <p:nvPr/>
          </p:nvSpPr>
          <p:spPr>
            <a:xfrm>
              <a:off x="2103478" y="5885091"/>
              <a:ext cx="492749" cy="210117"/>
            </a:xfrm>
            <a:custGeom>
              <a:avLst/>
              <a:gdLst>
                <a:gd name="connsiteX0" fmla="*/ 50933 w 704193"/>
                <a:gd name="connsiteY0" fmla="*/ 0 h 152796"/>
                <a:gd name="connsiteX1" fmla="*/ 653260 w 704193"/>
                <a:gd name="connsiteY1" fmla="*/ 0 h 152796"/>
                <a:gd name="connsiteX2" fmla="*/ 704193 w 704193"/>
                <a:gd name="connsiteY2" fmla="*/ 50933 h 152796"/>
                <a:gd name="connsiteX3" fmla="*/ 704193 w 704193"/>
                <a:gd name="connsiteY3" fmla="*/ 152796 h 152796"/>
                <a:gd name="connsiteX4" fmla="*/ 0 w 704193"/>
                <a:gd name="connsiteY4" fmla="*/ 152796 h 152796"/>
                <a:gd name="connsiteX5" fmla="*/ 0 w 704193"/>
                <a:gd name="connsiteY5" fmla="*/ 50933 h 152796"/>
                <a:gd name="connsiteX6" fmla="*/ 50933 w 704193"/>
                <a:gd name="connsiteY6" fmla="*/ 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193" h="152796">
                  <a:moveTo>
                    <a:pt x="50933" y="0"/>
                  </a:moveTo>
                  <a:lnTo>
                    <a:pt x="653260" y="0"/>
                  </a:lnTo>
                  <a:cubicBezTo>
                    <a:pt x="681390" y="0"/>
                    <a:pt x="704193" y="22803"/>
                    <a:pt x="704193" y="50933"/>
                  </a:cubicBezTo>
                  <a:lnTo>
                    <a:pt x="704193" y="152796"/>
                  </a:lnTo>
                  <a:lnTo>
                    <a:pt x="0" y="152796"/>
                  </a:lnTo>
                  <a:lnTo>
                    <a:pt x="0" y="50933"/>
                  </a:lnTo>
                  <a:cubicBezTo>
                    <a:pt x="0" y="22803"/>
                    <a:pt x="22803" y="0"/>
                    <a:pt x="50933" y="0"/>
                  </a:cubicBezTo>
                  <a:close/>
                </a:path>
              </a:pathLst>
            </a:custGeom>
            <a:solidFill>
              <a:srgbClr val="A9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07F8DE0-A516-4CA2-BAD2-54564E242374}"/>
              </a:ext>
            </a:extLst>
          </p:cNvPr>
          <p:cNvGrpSpPr/>
          <p:nvPr/>
        </p:nvGrpSpPr>
        <p:grpSpPr>
          <a:xfrm>
            <a:off x="11320380" y="1554066"/>
            <a:ext cx="1732263" cy="1745695"/>
            <a:chOff x="-777132" y="1554066"/>
            <a:chExt cx="1732263" cy="1745695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EECA707-A8B7-4AD8-8038-DAC9C4D34608}"/>
                </a:ext>
              </a:extLst>
            </p:cNvPr>
            <p:cNvSpPr/>
            <p:nvPr/>
          </p:nvSpPr>
          <p:spPr>
            <a:xfrm>
              <a:off x="-777132" y="1874461"/>
              <a:ext cx="1565374" cy="1425300"/>
            </a:xfrm>
            <a:custGeom>
              <a:avLst/>
              <a:gdLst>
                <a:gd name="connsiteX0" fmla="*/ 503771 w 1715776"/>
                <a:gd name="connsiteY0" fmla="*/ 0 h 1425300"/>
                <a:gd name="connsiteX1" fmla="*/ 1013294 w 1715776"/>
                <a:gd name="connsiteY1" fmla="*/ 0 h 1425300"/>
                <a:gd name="connsiteX2" fmla="*/ 1517065 w 1715776"/>
                <a:gd name="connsiteY2" fmla="*/ 503771 h 1425300"/>
                <a:gd name="connsiteX3" fmla="*/ 1517065 w 1715776"/>
                <a:gd name="connsiteY3" fmla="*/ 918629 h 1425300"/>
                <a:gd name="connsiteX4" fmla="*/ 1513681 w 1715776"/>
                <a:gd name="connsiteY4" fmla="*/ 952202 h 1425300"/>
                <a:gd name="connsiteX5" fmla="*/ 1525440 w 1715776"/>
                <a:gd name="connsiteY5" fmla="*/ 953387 h 1425300"/>
                <a:gd name="connsiteX6" fmla="*/ 1715776 w 1715776"/>
                <a:gd name="connsiteY6" fmla="*/ 1186922 h 1425300"/>
                <a:gd name="connsiteX7" fmla="*/ 1715775 w 1715776"/>
                <a:gd name="connsiteY7" fmla="*/ 1186922 h 1425300"/>
                <a:gd name="connsiteX8" fmla="*/ 1477397 w 1715776"/>
                <a:gd name="connsiteY8" fmla="*/ 1425300 h 1425300"/>
                <a:gd name="connsiteX9" fmla="*/ 1080427 w 1715776"/>
                <a:gd name="connsiteY9" fmla="*/ 1425299 h 1425300"/>
                <a:gd name="connsiteX10" fmla="*/ 1032482 w 1715776"/>
                <a:gd name="connsiteY10" fmla="*/ 1420466 h 1425300"/>
                <a:gd name="connsiteX11" fmla="*/ 1013294 w 1715776"/>
                <a:gd name="connsiteY11" fmla="*/ 1422400 h 1425300"/>
                <a:gd name="connsiteX12" fmla="*/ 503771 w 1715776"/>
                <a:gd name="connsiteY12" fmla="*/ 1422400 h 1425300"/>
                <a:gd name="connsiteX13" fmla="*/ 0 w 1715776"/>
                <a:gd name="connsiteY13" fmla="*/ 918629 h 1425300"/>
                <a:gd name="connsiteX14" fmla="*/ 0 w 1715776"/>
                <a:gd name="connsiteY14" fmla="*/ 503771 h 1425300"/>
                <a:gd name="connsiteX15" fmla="*/ 503771 w 1715776"/>
                <a:gd name="connsiteY15" fmla="*/ 0 h 142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15776" h="1425300">
                  <a:moveTo>
                    <a:pt x="503771" y="0"/>
                  </a:moveTo>
                  <a:lnTo>
                    <a:pt x="1013294" y="0"/>
                  </a:lnTo>
                  <a:cubicBezTo>
                    <a:pt x="1291519" y="0"/>
                    <a:pt x="1517065" y="225546"/>
                    <a:pt x="1517065" y="503771"/>
                  </a:cubicBezTo>
                  <a:lnTo>
                    <a:pt x="1517065" y="918629"/>
                  </a:lnTo>
                  <a:lnTo>
                    <a:pt x="1513681" y="952202"/>
                  </a:lnTo>
                  <a:lnTo>
                    <a:pt x="1525440" y="953387"/>
                  </a:lnTo>
                  <a:cubicBezTo>
                    <a:pt x="1634065" y="975615"/>
                    <a:pt x="1715776" y="1071726"/>
                    <a:pt x="1715776" y="1186922"/>
                  </a:cubicBezTo>
                  <a:lnTo>
                    <a:pt x="1715775" y="1186922"/>
                  </a:lnTo>
                  <a:cubicBezTo>
                    <a:pt x="1715775" y="1318575"/>
                    <a:pt x="1609050" y="1425300"/>
                    <a:pt x="1477397" y="1425300"/>
                  </a:cubicBezTo>
                  <a:lnTo>
                    <a:pt x="1080427" y="1425299"/>
                  </a:lnTo>
                  <a:lnTo>
                    <a:pt x="1032482" y="1420466"/>
                  </a:lnTo>
                  <a:lnTo>
                    <a:pt x="1013294" y="1422400"/>
                  </a:lnTo>
                  <a:lnTo>
                    <a:pt x="503771" y="1422400"/>
                  </a:lnTo>
                  <a:cubicBezTo>
                    <a:pt x="225546" y="1422400"/>
                    <a:pt x="0" y="1196854"/>
                    <a:pt x="0" y="918629"/>
                  </a:cubicBezTo>
                  <a:lnTo>
                    <a:pt x="0" y="503771"/>
                  </a:lnTo>
                  <a:cubicBezTo>
                    <a:pt x="0" y="225546"/>
                    <a:pt x="225546" y="0"/>
                    <a:pt x="503771" y="0"/>
                  </a:cubicBezTo>
                  <a:close/>
                </a:path>
              </a:pathLst>
            </a:custGeom>
            <a:solidFill>
              <a:srgbClr val="F7C7C6"/>
            </a:solidFill>
            <a:ln w="38100">
              <a:solidFill>
                <a:srgbClr val="FF8C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8E1FCB81-C950-496B-9CF8-4F2DDC263C70}"/>
                </a:ext>
              </a:extLst>
            </p:cNvPr>
            <p:cNvSpPr/>
            <p:nvPr/>
          </p:nvSpPr>
          <p:spPr>
            <a:xfrm>
              <a:off x="-594961" y="2645938"/>
              <a:ext cx="236788" cy="1163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xmlns="" id="{9541016F-0642-45CE-A470-95DD22B72EDB}"/>
                </a:ext>
              </a:extLst>
            </p:cNvPr>
            <p:cNvSpPr/>
            <p:nvPr/>
          </p:nvSpPr>
          <p:spPr>
            <a:xfrm>
              <a:off x="76667" y="2645938"/>
              <a:ext cx="236788" cy="1163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F6DEE580-96F5-4587-825E-B550A873BE01}"/>
                </a:ext>
              </a:extLst>
            </p:cNvPr>
            <p:cNvSpPr/>
            <p:nvPr/>
          </p:nvSpPr>
          <p:spPr>
            <a:xfrm>
              <a:off x="250596" y="2837860"/>
              <a:ext cx="162154" cy="53654"/>
            </a:xfrm>
            <a:prstGeom prst="ellipse">
              <a:avLst/>
            </a:prstGeom>
            <a:solidFill>
              <a:srgbClr val="FF8C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60A375FF-59BD-4974-8B47-77C4BBAED3DF}"/>
                </a:ext>
              </a:extLst>
            </p:cNvPr>
            <p:cNvSpPr/>
            <p:nvPr/>
          </p:nvSpPr>
          <p:spPr>
            <a:xfrm>
              <a:off x="-711417" y="2849807"/>
              <a:ext cx="162154" cy="53654"/>
            </a:xfrm>
            <a:prstGeom prst="ellipse">
              <a:avLst/>
            </a:prstGeom>
            <a:solidFill>
              <a:srgbClr val="FF8C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821A622C-869A-4F76-9A84-17553FE6EC91}"/>
                </a:ext>
              </a:extLst>
            </p:cNvPr>
            <p:cNvSpPr txBox="1"/>
            <p:nvPr/>
          </p:nvSpPr>
          <p:spPr>
            <a:xfrm>
              <a:off x="474223" y="1797391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Pixeled" panose="00000400000000000000" pitchFamily="2" charset="0"/>
                </a:rPr>
                <a:t>Z </a:t>
              </a:r>
              <a:endParaRPr lang="en-ID" sz="1050" dirty="0">
                <a:latin typeface="Pixeled" panose="00000400000000000000" pitchFamily="2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2D749C33-0F5A-4F22-92BC-11D3E415E437}"/>
                </a:ext>
              </a:extLst>
            </p:cNvPr>
            <p:cNvSpPr txBox="1"/>
            <p:nvPr/>
          </p:nvSpPr>
          <p:spPr>
            <a:xfrm>
              <a:off x="650331" y="1554066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Pixeled" panose="00000400000000000000" pitchFamily="2" charset="0"/>
                </a:rPr>
                <a:t>Z </a:t>
              </a:r>
              <a:endParaRPr lang="en-ID" sz="1400" dirty="0">
                <a:latin typeface="Pixeled" panose="000004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084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171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Shetya Atriyani</dc:creator>
  <cp:lastModifiedBy>USER</cp:lastModifiedBy>
  <cp:revision>7</cp:revision>
  <dcterms:created xsi:type="dcterms:W3CDTF">2021-08-22T16:33:10Z</dcterms:created>
  <dcterms:modified xsi:type="dcterms:W3CDTF">2021-11-16T05:30:54Z</dcterms:modified>
</cp:coreProperties>
</file>