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 saveSubsetFonts="1" strictFirstAndLastChars="0">
  <p:sldMasterIdLst>
    <p:sldMasterId id="2147483648" r:id="rId1"/>
    <p:sldMasterId id="2147483649" r:id="rId2"/>
  </p:sldMasterIdLst>
  <p:notesMasterIdLst>
    <p:notesMasterId r:id="rId3"/>
  </p:notesMasterIdLst>
  <p:sldIdLst>
    <p:sldId id="445" r:id="rId4"/>
    <p:sldId id="258" r:id="rId5"/>
    <p:sldId id="448" r:id="rId6"/>
    <p:sldId id="260" r:id="rId7"/>
    <p:sldId id="446" r:id="rId8"/>
    <p:sldId id="449" r:id="rId9"/>
    <p:sldId id="262" r:id="rId10"/>
    <p:sldId id="263" r:id="rId11"/>
    <p:sldId id="265" r:id="rId12"/>
  </p:sldIdLst>
  <p:sldSz cy="5143500" cx="9144000"/>
  <p:notesSz cx="6858000" cy="9144000"/>
  <p:defaultText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BC90B076-9C68-41C3-9EE5-13471E8CC47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1H>
    <a:band2H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2H>
    <a:band1V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1V>
    <a:band2V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band2V>
    <a:lastCo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Col>
    <a:firstCo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Col>
    <a:lastRow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lastRow>
    <a:se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seCell>
    <a:sw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swCell>
    <a:firstRow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firstRow>
    <a:ne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neCell>
    <a:nwCel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nwCell>
  </a:tblStyle>
  <a:tblStyle styleId="{6358A001-C87B-4AA8-ADAC-8B046F09F92A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Style>
        <a:fill>
          <a:solidFill>
            <a:srgbClr val="E8CCCB"/>
          </a:solidFill>
        </a:fill>
      </a:tcStyle>
    </a:band1H>
    <a:band2H>
      <a:tcStyle>
        <a:fill>
          <a:solidFill>
            <a:srgbClr val="E8CCCB"/>
          </a:solidFill>
        </a:fill>
      </a:tcStyle>
    </a:band2H>
    <a:band1V>
      <a:tcStyle>
        <a:fill>
          <a:solidFill>
            <a:srgbClr val="E8CCCB"/>
          </a:solidFill>
        </a:fill>
      </a:tcStyle>
    </a:band1V>
    <a:band2V>
      <a:tcStyle>
        <a:fill>
          <a:solidFill>
            <a:srgbClr val="E8CCCB"/>
          </a:solidFill>
        </a:fill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seCell>
    <a:sw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neCell>
    <a:nw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nwCell>
  </a:tblStyle>
  <a:tblStyle styleId="{2B5C35A5-E459-41E9-B90F-8E7206C6B60C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Style>
        <a:fill>
          <a:solidFill>
            <a:srgbClr val="CBD7E6"/>
          </a:solidFill>
        </a:fill>
      </a:tcStyle>
    </a:band1H>
    <a:band2H>
      <a:tcStyle>
        <a:fill>
          <a:solidFill>
            <a:srgbClr val="CBD7E6"/>
          </a:solidFill>
        </a:fill>
      </a:tcStyle>
    </a:band2H>
    <a:band1V>
      <a:tcStyle>
        <a:fill>
          <a:solidFill>
            <a:srgbClr val="CBD7E6"/>
          </a:solidFill>
        </a:fill>
      </a:tcStyle>
    </a:band1V>
    <a:band2V>
      <a:tcStyle>
        <a:fill>
          <a:solidFill>
            <a:srgbClr val="CBD7E6"/>
          </a:solidFill>
        </a:fill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seCell>
    <a:sw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neCell>
    <a:nw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nwCell>
  </a:tblStyle>
  <a:tblStyle styleId="{E1836D43-0746-4157-97EF-6DA82FB329E5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Style>
        <a:fill>
          <a:solidFill>
            <a:srgbClr val="CECBCF"/>
          </a:solidFill>
        </a:fill>
      </a:tcStyle>
    </a:band1H>
    <a:band2H>
      <a:tcStyle>
        <a:fill>
          <a:solidFill>
            <a:srgbClr val="CECBCF"/>
          </a:solidFill>
        </a:fill>
      </a:tcStyle>
    </a:band2H>
    <a:band1V>
      <a:tcStyle>
        <a:fill>
          <a:solidFill>
            <a:srgbClr val="CECBCF"/>
          </a:solidFill>
        </a:fill>
      </a:tcStyle>
    </a:band1V>
    <a:band2V>
      <a:tcStyle>
        <a:fill>
          <a:solidFill>
            <a:srgbClr val="CECBCF"/>
          </a:solidFill>
        </a:fill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seCell>
    <a:sw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neCell>
    <a:nw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nwCell>
  </a:tblStyle>
  <a:tblStyle styleId="{909487CA-6E11-4986-817B-456C9C6934B4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Style>
        <a:fill>
          <a:solidFill>
            <a:srgbClr val="CADFD8"/>
          </a:solidFill>
        </a:fill>
      </a:tcStyle>
    </a:band1H>
    <a:band2H>
      <a:tcStyle>
        <a:fill>
          <a:solidFill>
            <a:srgbClr val="CADFD8"/>
          </a:solidFill>
        </a:fill>
      </a:tcStyle>
    </a:band2H>
    <a:band1V>
      <a:tcStyle>
        <a:fill>
          <a:solidFill>
            <a:srgbClr val="CADFD8"/>
          </a:solidFill>
        </a:fill>
      </a:tcStyle>
    </a:band1V>
    <a:band2V>
      <a:tcStyle>
        <a:fill>
          <a:solidFill>
            <a:srgbClr val="CADFD8"/>
          </a:solidFill>
        </a:fill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seCell>
    <a:sw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neCell>
    <a:nw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nwCell>
  </a:tblStyle>
  <a:tblStyle styleId="{D7EDA1F8-F3F7-46B6-9DD7-DD8BF856AADE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Style>
        <a:fill>
          <a:solidFill>
            <a:srgbClr val="FADECA"/>
          </a:solidFill>
        </a:fill>
      </a:tcStyle>
    </a:band1H>
    <a:band2H>
      <a:tcStyle>
        <a:fill>
          <a:solidFill>
            <a:srgbClr val="FADECA"/>
          </a:solidFill>
        </a:fill>
      </a:tcStyle>
    </a:band2H>
    <a:band1V>
      <a:tcStyle>
        <a:fill>
          <a:solidFill>
            <a:srgbClr val="FADECA"/>
          </a:solidFill>
        </a:fill>
      </a:tcStyle>
    </a:band1V>
    <a:band2V>
      <a:tcStyle>
        <a:fill>
          <a:solidFill>
            <a:srgbClr val="FADECA"/>
          </a:solidFill>
        </a:fill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seCell>
    <a:swCell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neCell>
    <a:nwCell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nwCel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29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05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0206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hlink="hlink" folHlink="folHlink"/>
  <p:notesStyle>
    <a:defPPr algn="l" lvl="0" marR="0" rtl="0">
      <a:lnSpc>
        <a:spcPct val="100000"/>
      </a:lnSpc>
      <a:spcBef>
        <a:spcPts val="0"/>
      </a:spcBef>
      <a:spcAft>
        <a:spcPts val="0"/>
      </a:spcAft>
    </a:defPPr>
    <a:lvl1pPr algn="l" lvl="0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1pPr>
    <a:lvl2pPr algn="l" lvl="1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2pPr>
    <a:lvl3pPr algn="l" lvl="2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3pPr>
    <a:lvl4pPr algn="l" lvl="3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4pPr>
    <a:lvl5pPr algn="l" lvl="4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5pPr>
    <a:lvl6pPr algn="l" lvl="5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6pPr>
    <a:lvl7pPr algn="l" lvl="6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7pPr>
    <a:lvl8pPr algn="l" lvl="7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8pPr>
    <a:lvl9pPr algn="l" lvl="8" marR="0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cap="none" sz="1400" i="0" strike="noStrike" u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67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Google Shape;1323;gc6a01074ef_0_17929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584" name="Google Shape;1324;gc6a01074ef_0_1792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63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Google Shape;1352;gc33250489b_0_14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681" name="Google Shape;1353;gc33250489b_0_14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73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4" name="Google Shape;1366;gc6a01074ef_0_2066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765" name="Google Shape;1367;gc6a01074ef_0_2066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78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6" name="Google Shape;1372;gc6a01074ef_0_2149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07" name="Google Shape;1373;gc6a01074ef_0_2149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87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0" name="Google Shape;1385;gc33250489b_0_227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ah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861" name="Google Shape;1386;gc33250489b_0_22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slide" Target="../slides/slide0.xml"/><Relationship Id="rId3" Type="http://schemas.openxmlformats.org/officeDocument/2006/relationships/slide" Target="../slides/slide0.xml"/><Relationship Id="rId4" Type="http://schemas.openxmlformats.org/officeDocument/2006/relationships/slide" Target="../slides/slide0.xml"/><Relationship Id="rId5" Type="http://schemas.openxmlformats.org/officeDocument/2006/relationships/slide" Target="../slides/slide0.xml"/><Relationship Id="rId6" Type="http://schemas.openxmlformats.org/officeDocument/2006/relationships/slide" Target="../slides/slide0.xml"/><Relationship Id="rId7" Type="http://schemas.openxmlformats.org/officeDocument/2006/relationships/slideMaster" Target="../slideMasters/slideMaster1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" Target="../slides/slide0.xml"/><Relationship Id="rId2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
<Relationships xmlns="http://schemas.openxmlformats.org/package/2006/relationships"><Relationship Id="rId1" Type="http://schemas.openxmlformats.org/officeDocument/2006/relationships/slide" Target="../slides/slide0.xml"/><Relationship Id="rId2" Type="http://schemas.openxmlformats.org/officeDocument/2006/relationships/slideMaster" Target="../slideMasters/slideMaster1.xml"/></Relationships>
</file>

<file path=ppt/slideLayouts/_rels/slideLayout34.xml.rels><?xml version="1.0" encoding="UTF-8" standalone="yes"?>
<Relationships xmlns="http://schemas.openxmlformats.org/package/2006/relationships"><Relationship Id="rId1" Type="http://schemas.openxmlformats.org/officeDocument/2006/relationships/slide" Target="../slides/slide0.xml"/><Relationship Id="rId2" Type="http://schemas.openxmlformats.org/officeDocument/2006/relationships/slideMaster" Target="../slideMasters/slideMaster1.xml"/></Relationships>
</file>

<file path=ppt/slideLayouts/_rels/slideLayout35.xml.rels><?xml version="1.0" encoding="UTF-8" standalone="yes"?>
<Relationships xmlns="http://schemas.openxmlformats.org/package/2006/relationships"><Relationship Id="rId1" Type="http://schemas.openxmlformats.org/officeDocument/2006/relationships/slide" Target="../slides/slide0.xml"/><Relationship Id="rId2" Type="http://schemas.openxmlformats.org/officeDocument/2006/relationships/slideMaster" Target="../slideMasters/slideMaster1.xml"/></Relationships>
</file>

<file path=ppt/slideLayouts/_rels/slideLayout36.xml.rels><?xml version="1.0" encoding="UTF-8" standalone="yes"?>
<Relationships xmlns="http://schemas.openxmlformats.org/package/2006/relationships"><Relationship Id="rId1" Type="http://schemas.openxmlformats.org/officeDocument/2006/relationships/slide" Target="../slides/slide0.xml"/><Relationship Id="rId2" Type="http://schemas.openxmlformats.org/officeDocument/2006/relationships/slideMaster" Target="../slideMasters/slideMaster1.xml"/></Relationships>
</file>

<file path=ppt/slideLayouts/_rels/slideLayout37.xml.rels><?xml version="1.0" encoding="UTF-8" standalone="yes"?>
<Relationships xmlns="http://schemas.openxmlformats.org/package/2006/relationships"><Relationship Id="rId1" Type="http://schemas.openxmlformats.org/officeDocument/2006/relationships/slide" Target="../slides/slide0.xml"/><Relationship Id="rId2" Type="http://schemas.openxmlformats.org/officeDocument/2006/relationships/slideMaster" Target="../slideMasters/slideMaster1.xml"/></Relationships>
</file>

<file path=ppt/slideLayouts/_rels/slideLayout3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
<Relationships xmlns="http://schemas.openxmlformats.org/package/2006/relationships"><Relationship Id="rId1" Type="http://schemas.openxmlformats.org/officeDocument/2006/relationships/hyperlink" Target="http://bit.ly/2Tynxth" TargetMode="External"/><Relationship Id="rId2" Type="http://schemas.openxmlformats.org/officeDocument/2006/relationships/hyperlink" Target="http://bit.ly/2TyoMsr" TargetMode="External"/><Relationship Id="rId3" Type="http://schemas.openxmlformats.org/officeDocument/2006/relationships/hyperlink" Target="http://bit.ly/2TtBDfr" TargetMode="External"/><Relationship Id="rId4" Type="http://schemas.openxmlformats.org/officeDocument/2006/relationships/slideMaster" Target="../slideMasters/slideMaster1.xml"/></Relationships>
</file>

<file path=ppt/slideLayouts/_rels/slideLayout4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55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628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629" name="Google Shape;11;p2"/>
          <p:cNvSpPr/>
          <p:nvPr/>
        </p:nvSpPr>
        <p:spPr>
          <a:xfrm>
            <a:off x="7605425" y="342175"/>
            <a:ext cx="2052600" cy="2052600"/>
          </a:xfrm>
          <a:prstGeom prst="ellipse"/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156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048630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1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2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3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4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5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6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7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8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39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0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1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2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3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4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5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6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7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8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49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0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1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2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3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4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ah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5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6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7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8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59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60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61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62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63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64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665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ah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666" name="Google Shape;49;p2"/>
          <p:cNvSpPr txBox="1"/>
          <p:nvPr>
            <p:ph type="ctrTitle"/>
          </p:nvPr>
        </p:nvSpPr>
        <p:spPr>
          <a:xfrm>
            <a:off x="1283094" y="1290750"/>
            <a:ext cx="6577800" cy="20526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5200"/>
              <a:buNone/>
              <a:defRPr b="1" sz="5500">
                <a:solidFill>
                  <a:srgbClr val="806860"/>
                </a:solidFill>
              </a:defRPr>
            </a:lvl1pPr>
            <a:lvl2pPr algn="ctr"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algn="ctr"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algn="ctr"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algn="ctr"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algn="ctr"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algn="ctr"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algn="ctr"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algn="ctr"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48667" name="Google Shape;50;p2"/>
          <p:cNvSpPr txBox="1"/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algn="ctr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algn="ctr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algn="ctr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algn="ctr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algn="ctr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algn="ctr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algn="ctr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algn="ctr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376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180" name="Google Shape;168;p11"/>
          <p:cNvSpPr/>
          <p:nvPr/>
        </p:nvSpPr>
        <p:spPr>
          <a:xfrm rot="-3415034" flipH="1">
            <a:off x="5360216" y="729047"/>
            <a:ext cx="4814608" cy="4095305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81" name="Google Shape;169;p11"/>
          <p:cNvSpPr/>
          <p:nvPr/>
        </p:nvSpPr>
        <p:spPr>
          <a:xfrm rot="5400000">
            <a:off x="-1253772" y="2378259"/>
            <a:ext cx="4906632" cy="319691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377" name="Google Shape;170;p11"/>
          <p:cNvGrpSpPr/>
          <p:nvPr/>
        </p:nvGrpSpPr>
        <p:grpSpPr>
          <a:xfrm rot="10800000" flipH="1">
            <a:off x="-135159" y="-547193"/>
            <a:ext cx="1696762" cy="1688828"/>
            <a:chOff x="2414491" y="671177"/>
            <a:chExt cx="1830972" cy="1822411"/>
          </a:xfrm>
        </p:grpSpPr>
        <p:sp>
          <p:nvSpPr>
            <p:cNvPr id="1050182" name="Google Shape;171;p1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3" name="Google Shape;172;p1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4" name="Google Shape;173;p1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5" name="Google Shape;174;p1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6" name="Google Shape;175;p1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7" name="Google Shape;176;p1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8" name="Google Shape;177;p1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89" name="Google Shape;178;p1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0" name="Google Shape;179;p1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1" name="Google Shape;180;p1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2" name="Google Shape;181;p1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3" name="Google Shape;182;p1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4" name="Google Shape;183;p1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5" name="Google Shape;184;p1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6" name="Google Shape;185;p1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7" name="Google Shape;186;p1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8" name="Google Shape;187;p1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99" name="Google Shape;188;p1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0" name="Google Shape;189;p1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1" name="Google Shape;190;p1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2" name="Google Shape;191;p1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3" name="Google Shape;192;p1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4" name="Google Shape;193;p1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5" name="Google Shape;194;p1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6" name="Google Shape;195;p1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7" name="Google Shape;196;p1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8" name="Google Shape;197;p1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09" name="Google Shape;198;p1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10" name="Google Shape;199;p1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11" name="Google Shape;200;p1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12" name="Google Shape;201;p1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13" name="Google Shape;202;p1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14" name="Google Shape;203;p1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215" name="Google Shape;204;p1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216" name="Google Shape;205;p11"/>
          <p:cNvSpPr/>
          <p:nvPr/>
        </p:nvSpPr>
        <p:spPr>
          <a:xfrm>
            <a:off x="1661788" y="1441452"/>
            <a:ext cx="1434654" cy="1265482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17" name="Google Shape;206;p11"/>
          <p:cNvSpPr txBox="1"/>
          <p:nvPr>
            <p:ph type="title" hasCustomPrompt="1"/>
          </p:nvPr>
        </p:nvSpPr>
        <p:spPr>
          <a:xfrm>
            <a:off x="2967200" y="1441438"/>
            <a:ext cx="5142900" cy="17889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lt2"/>
                </a:solidFill>
              </a:defRPr>
            </a:lvl1pPr>
            <a:lvl2pPr algn="ctr"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50218" name="Google Shape;207;p11"/>
          <p:cNvSpPr txBox="1"/>
          <p:nvPr>
            <p:ph type="body" idx="1"/>
          </p:nvPr>
        </p:nvSpPr>
        <p:spPr>
          <a:xfrm>
            <a:off x="2967200" y="3236713"/>
            <a:ext cx="5142900" cy="443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>
                <a:solidFill>
                  <a:schemeClr val="lt2"/>
                </a:solidFill>
              </a:defRPr>
            </a:lvl1pPr>
            <a:lvl2pPr algn="ctr"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lvl2pPr>
            <a:lvl3pPr algn="ctr"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</a:lvl3pPr>
            <a:lvl4pPr algn="ctr"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</a:lvl4pPr>
            <a:lvl5pPr algn="ctr"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</a:lvl5pPr>
            <a:lvl6pPr algn="ctr"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</a:lvl6pPr>
            <a:lvl7pPr algn="ctr"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</a:lvl7pPr>
            <a:lvl8pPr algn="ctr"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</a:lvl8pPr>
            <a:lvl9pPr algn="ctr"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52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7">
    <p:spTree>
      <p:nvGrpSpPr>
        <p:cNvPr id="15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Google Shape;210;p13"/>
          <p:cNvSpPr/>
          <p:nvPr/>
        </p:nvSpPr>
        <p:spPr>
          <a:xfrm>
            <a:off x="7233675" y="-730075"/>
            <a:ext cx="3030078" cy="3486687"/>
          </a:xfrm>
          <a:custGeom>
            <a:avLst/>
            <a:ah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586" name="Google Shape;211;p13"/>
          <p:cNvSpPr/>
          <p:nvPr/>
        </p:nvSpPr>
        <p:spPr>
          <a:xfrm rot="2540379">
            <a:off x="-721411" y="3502530"/>
            <a:ext cx="2268525" cy="1945325"/>
          </a:xfrm>
          <a:custGeom>
            <a:avLst/>
            <a:ahLst/>
            <a:rect l="l" t="t" r="r" b="b"/>
            <a:pathLst>
              <a:path w="40029" h="34326" extrusionOk="0">
                <a:moveTo>
                  <a:pt x="7939" y="1669"/>
                </a:moveTo>
                <a:cubicBezTo>
                  <a:pt x="12943" y="3370"/>
                  <a:pt x="11275" y="10875"/>
                  <a:pt x="18780" y="8040"/>
                </a:cubicBezTo>
                <a:cubicBezTo>
                  <a:pt x="26286" y="5238"/>
                  <a:pt x="30722" y="3770"/>
                  <a:pt x="35392" y="8040"/>
                </a:cubicBezTo>
                <a:cubicBezTo>
                  <a:pt x="40029" y="12343"/>
                  <a:pt x="29621" y="14411"/>
                  <a:pt x="33991" y="20682"/>
                </a:cubicBezTo>
                <a:cubicBezTo>
                  <a:pt x="38361" y="26920"/>
                  <a:pt x="27520" y="34325"/>
                  <a:pt x="19814" y="30523"/>
                </a:cubicBezTo>
                <a:cubicBezTo>
                  <a:pt x="12109" y="26720"/>
                  <a:pt x="4937" y="23851"/>
                  <a:pt x="2502" y="16613"/>
                </a:cubicBezTo>
                <a:cubicBezTo>
                  <a:pt x="0" y="9207"/>
                  <a:pt x="2936" y="1"/>
                  <a:pt x="7939" y="16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587" name="Google Shape;212;p13"/>
          <p:cNvSpPr txBox="1"/>
          <p:nvPr>
            <p:ph type="subTitle" idx="1"/>
          </p:nvPr>
        </p:nvSpPr>
        <p:spPr>
          <a:xfrm>
            <a:off x="3905700" y="3380175"/>
            <a:ext cx="1923600" cy="10293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588" name="Google Shape;213;p13"/>
          <p:cNvSpPr txBox="1"/>
          <p:nvPr>
            <p:ph type="subTitle" idx="2"/>
          </p:nvPr>
        </p:nvSpPr>
        <p:spPr>
          <a:xfrm>
            <a:off x="1391100" y="3380175"/>
            <a:ext cx="1923600" cy="10293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589" name="Google Shape;214;p13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48590" name="Google Shape;215;p13">
            <a:hlinkClick r:id="rId1" action="ppaction://hlinksldjump"/>
          </p:cNvPr>
          <p:cNvSpPr txBox="1"/>
          <p:nvPr>
            <p:ph type="subTitle" idx="3"/>
          </p:nvPr>
        </p:nvSpPr>
        <p:spPr>
          <a:xfrm>
            <a:off x="1391100" y="1434475"/>
            <a:ext cx="1923600" cy="4545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b="1" sz="2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591" name="Google Shape;216;p13">
            <a:hlinkClick r:id="rId2" action="ppaction://hlinksldjump"/>
          </p:cNvPr>
          <p:cNvSpPr txBox="1"/>
          <p:nvPr>
            <p:ph type="subTitle" idx="4"/>
          </p:nvPr>
        </p:nvSpPr>
        <p:spPr>
          <a:xfrm>
            <a:off x="3905700" y="1434475"/>
            <a:ext cx="1923600" cy="4545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b="1" sz="2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592" name="Google Shape;217;p13">
            <a:hlinkClick r:id="rId3" action="ppaction://hlinksldjump"/>
          </p:cNvPr>
          <p:cNvSpPr txBox="1"/>
          <p:nvPr>
            <p:ph type="subTitle" idx="5"/>
          </p:nvPr>
        </p:nvSpPr>
        <p:spPr>
          <a:xfrm>
            <a:off x="1391100" y="2992287"/>
            <a:ext cx="1923600" cy="4545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b="1" sz="2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593" name="Google Shape;218;p13">
            <a:hlinkClick r:id="rId4" action="ppaction://hlinksldjump"/>
          </p:cNvPr>
          <p:cNvSpPr txBox="1"/>
          <p:nvPr>
            <p:ph type="subTitle" idx="6"/>
          </p:nvPr>
        </p:nvSpPr>
        <p:spPr>
          <a:xfrm>
            <a:off x="3905700" y="2992287"/>
            <a:ext cx="1923600" cy="4545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b="1" sz="2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594" name="Google Shape;219;p13"/>
          <p:cNvSpPr txBox="1"/>
          <p:nvPr>
            <p:ph type="subTitle" idx="7"/>
          </p:nvPr>
        </p:nvSpPr>
        <p:spPr>
          <a:xfrm>
            <a:off x="1391100" y="1825209"/>
            <a:ext cx="1923600" cy="10293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595" name="Google Shape;220;p13"/>
          <p:cNvSpPr txBox="1"/>
          <p:nvPr>
            <p:ph type="subTitle" idx="8"/>
          </p:nvPr>
        </p:nvSpPr>
        <p:spPr>
          <a:xfrm>
            <a:off x="3905700" y="1825209"/>
            <a:ext cx="1923600" cy="10293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596" name="Google Shape;221;p13">
            <a:hlinkClick r:id="rId1" action="ppaction://hlinksldjump"/>
          </p:cNvPr>
          <p:cNvSpPr txBox="1"/>
          <p:nvPr>
            <p:ph type="title" idx="9" hasCustomPrompt="1"/>
          </p:nvPr>
        </p:nvSpPr>
        <p:spPr>
          <a:xfrm>
            <a:off x="792175" y="1434475"/>
            <a:ext cx="596400" cy="411300"/>
          </a:xfrm>
          <a:prstGeom prst="rect"/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48597" name="Google Shape;222;p13">
            <a:hlinkClick r:id="rId2" action="ppaction://hlinksldjump"/>
          </p:cNvPr>
          <p:cNvSpPr txBox="1"/>
          <p:nvPr>
            <p:ph type="title" idx="13" hasCustomPrompt="1"/>
          </p:nvPr>
        </p:nvSpPr>
        <p:spPr>
          <a:xfrm>
            <a:off x="3314700" y="1434475"/>
            <a:ext cx="596400" cy="411300"/>
          </a:xfrm>
          <a:prstGeom prst="rect"/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48598" name="Google Shape;223;p13">
            <a:hlinkClick r:id="rId3" action="ppaction://hlinksldjump"/>
          </p:cNvPr>
          <p:cNvSpPr txBox="1"/>
          <p:nvPr>
            <p:ph type="title" idx="14" hasCustomPrompt="1"/>
          </p:nvPr>
        </p:nvSpPr>
        <p:spPr>
          <a:xfrm>
            <a:off x="792175" y="2992276"/>
            <a:ext cx="596400" cy="411300"/>
          </a:xfrm>
          <a:prstGeom prst="rect"/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48599" name="Google Shape;224;p13">
            <a:hlinkClick r:id="rId4" action="ppaction://hlinksldjump"/>
          </p:cNvPr>
          <p:cNvSpPr txBox="1"/>
          <p:nvPr>
            <p:ph type="title" idx="15" hasCustomPrompt="1"/>
          </p:nvPr>
        </p:nvSpPr>
        <p:spPr>
          <a:xfrm>
            <a:off x="3314700" y="2992276"/>
            <a:ext cx="596400" cy="411300"/>
          </a:xfrm>
          <a:prstGeom prst="rect"/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48600" name="Google Shape;225;p13"/>
          <p:cNvSpPr txBox="1"/>
          <p:nvPr>
            <p:ph type="subTitle" idx="16"/>
          </p:nvPr>
        </p:nvSpPr>
        <p:spPr>
          <a:xfrm>
            <a:off x="6428225" y="3380175"/>
            <a:ext cx="1923600" cy="10293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601" name="Google Shape;226;p13">
            <a:hlinkClick r:id="rId5" action="ppaction://hlinksldjump"/>
          </p:cNvPr>
          <p:cNvSpPr txBox="1"/>
          <p:nvPr>
            <p:ph type="subTitle" idx="17"/>
          </p:nvPr>
        </p:nvSpPr>
        <p:spPr>
          <a:xfrm>
            <a:off x="6428225" y="1434475"/>
            <a:ext cx="1923600" cy="4545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b="1" sz="2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602" name="Google Shape;227;p13">
            <a:hlinkClick r:id="rId6" action="ppaction://hlinksldjump"/>
          </p:cNvPr>
          <p:cNvSpPr txBox="1"/>
          <p:nvPr>
            <p:ph type="subTitle" idx="18"/>
          </p:nvPr>
        </p:nvSpPr>
        <p:spPr>
          <a:xfrm>
            <a:off x="6428225" y="2992287"/>
            <a:ext cx="1923600" cy="4545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b="1" sz="2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603" name="Google Shape;228;p13"/>
          <p:cNvSpPr txBox="1"/>
          <p:nvPr>
            <p:ph type="subTitle" idx="19"/>
          </p:nvPr>
        </p:nvSpPr>
        <p:spPr>
          <a:xfrm>
            <a:off x="6428225" y="1825209"/>
            <a:ext cx="1923600" cy="1029300"/>
          </a:xfrm>
          <a:prstGeom prst="rect"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000000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8604" name="Google Shape;229;p13">
            <a:hlinkClick r:id="rId5" action="ppaction://hlinksldjump"/>
          </p:cNvPr>
          <p:cNvSpPr txBox="1"/>
          <p:nvPr>
            <p:ph type="title" idx="20" hasCustomPrompt="1"/>
          </p:nvPr>
        </p:nvSpPr>
        <p:spPr>
          <a:xfrm>
            <a:off x="5837225" y="1434475"/>
            <a:ext cx="596400" cy="411300"/>
          </a:xfrm>
          <a:prstGeom prst="rect"/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48605" name="Google Shape;230;p13">
            <a:hlinkClick r:id="rId6" action="ppaction://hlinksldjump"/>
          </p:cNvPr>
          <p:cNvSpPr txBox="1"/>
          <p:nvPr>
            <p:ph type="title" idx="21" hasCustomPrompt="1"/>
          </p:nvPr>
        </p:nvSpPr>
        <p:spPr>
          <a:xfrm>
            <a:off x="5837225" y="2992276"/>
            <a:ext cx="596400" cy="411300"/>
          </a:xfrm>
          <a:prstGeom prst="rect"/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6">
    <p:spTree>
      <p:nvGrpSpPr>
        <p:cNvPr id="398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350" name="Google Shape;232;p14"/>
          <p:cNvSpPr txBox="1"/>
          <p:nvPr>
            <p:ph type="title"/>
          </p:nvPr>
        </p:nvSpPr>
        <p:spPr>
          <a:xfrm flipH="1">
            <a:off x="3275625" y="2841950"/>
            <a:ext cx="45750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050351" name="Google Shape;233;p14"/>
          <p:cNvSpPr txBox="1"/>
          <p:nvPr>
            <p:ph type="subTitle" idx="1"/>
          </p:nvPr>
        </p:nvSpPr>
        <p:spPr>
          <a:xfrm flipH="1">
            <a:off x="3275625" y="1728850"/>
            <a:ext cx="4575000" cy="11073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352" name="Google Shape;234;p14"/>
          <p:cNvSpPr/>
          <p:nvPr/>
        </p:nvSpPr>
        <p:spPr>
          <a:xfrm rot="-3415034" flipH="1">
            <a:off x="6361616" y="308997"/>
            <a:ext cx="4814608" cy="4095305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353" name="Google Shape;235;p14"/>
          <p:cNvSpPr/>
          <p:nvPr/>
        </p:nvSpPr>
        <p:spPr>
          <a:xfrm rot="1848056">
            <a:off x="2372175" y="2639561"/>
            <a:ext cx="1938888" cy="3305698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399" name="Google Shape;236;p14"/>
          <p:cNvGrpSpPr/>
          <p:nvPr/>
        </p:nvGrpSpPr>
        <p:grpSpPr>
          <a:xfrm>
            <a:off x="-228595" y="-80449"/>
            <a:ext cx="2277317" cy="5304377"/>
            <a:chOff x="224725" y="566950"/>
            <a:chExt cx="1850875" cy="4311100"/>
          </a:xfrm>
        </p:grpSpPr>
        <p:sp>
          <p:nvSpPr>
            <p:cNvPr id="1050354" name="Google Shape;237;p14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55" name="Google Shape;238;p14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56" name="Google Shape;239;p14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57" name="Google Shape;240;p14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58" name="Google Shape;241;p14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ah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59" name="Google Shape;242;p14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0" name="Google Shape;243;p14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1" name="Google Shape;244;p14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2" name="Google Shape;245;p14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3" name="Google Shape;246;p14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4" name="Google Shape;247;p14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5" name="Google Shape;248;p14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6" name="Google Shape;249;p14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7" name="Google Shape;250;p14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ah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8" name="Google Shape;251;p14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69" name="Google Shape;252;p14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0" name="Google Shape;253;p14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1" name="Google Shape;254;p14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2" name="Google Shape;255;p14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3" name="Google Shape;256;p14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4" name="Google Shape;257;p14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5" name="Google Shape;258;p14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6" name="Google Shape;259;p14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77" name="Google Shape;260;p14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378" name="Google Shape;261;p14"/>
          <p:cNvSpPr/>
          <p:nvPr/>
        </p:nvSpPr>
        <p:spPr>
          <a:xfrm rot="-7977677">
            <a:off x="1649745" y="498156"/>
            <a:ext cx="1601627" cy="1536805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379" name="Google Shape;262;p14"/>
          <p:cNvSpPr/>
          <p:nvPr/>
        </p:nvSpPr>
        <p:spPr>
          <a:xfrm>
            <a:off x="7092213" y="3598577"/>
            <a:ext cx="1434654" cy="1265482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24">
    <p:spTree>
      <p:nvGrpSpPr>
        <p:cNvPr id="385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256" name="Google Shape;264;p15"/>
          <p:cNvSpPr/>
          <p:nvPr/>
        </p:nvSpPr>
        <p:spPr>
          <a:xfrm rot="2465585" flipH="1">
            <a:off x="-2193957" y="2702195"/>
            <a:ext cx="4267802" cy="2625668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57" name="Google Shape;265;p15"/>
          <p:cNvSpPr/>
          <p:nvPr/>
        </p:nvSpPr>
        <p:spPr>
          <a:xfrm rot="-6430284" flipH="1">
            <a:off x="6992855" y="-1008460"/>
            <a:ext cx="3967958" cy="3604468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58" name="Google Shape;266;p15"/>
          <p:cNvSpPr/>
          <p:nvPr/>
        </p:nvSpPr>
        <p:spPr>
          <a:xfrm>
            <a:off x="-458900" y="-740250"/>
            <a:ext cx="2037008" cy="2154203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59" name="Google Shape;267;p15"/>
          <p:cNvSpPr txBox="1"/>
          <p:nvPr>
            <p:ph type="subTitle" idx="1"/>
          </p:nvPr>
        </p:nvSpPr>
        <p:spPr>
          <a:xfrm>
            <a:off x="628701" y="318197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60" name="Google Shape;268;p15"/>
          <p:cNvSpPr txBox="1"/>
          <p:nvPr>
            <p:ph type="subTitle" idx="2"/>
          </p:nvPr>
        </p:nvSpPr>
        <p:spPr>
          <a:xfrm>
            <a:off x="3488100" y="318197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61" name="Google Shape;269;p15"/>
          <p:cNvSpPr txBox="1"/>
          <p:nvPr>
            <p:ph type="subTitle" idx="3"/>
          </p:nvPr>
        </p:nvSpPr>
        <p:spPr>
          <a:xfrm>
            <a:off x="628700" y="3649713"/>
            <a:ext cx="21678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62" name="Google Shape;270;p15"/>
          <p:cNvSpPr txBox="1"/>
          <p:nvPr>
            <p:ph type="subTitle" idx="4"/>
          </p:nvPr>
        </p:nvSpPr>
        <p:spPr>
          <a:xfrm>
            <a:off x="3488100" y="3649713"/>
            <a:ext cx="21678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63" name="Google Shape;271;p15"/>
          <p:cNvSpPr txBox="1"/>
          <p:nvPr>
            <p:ph type="title" hasCustomPrompt="1"/>
          </p:nvPr>
        </p:nvSpPr>
        <p:spPr>
          <a:xfrm>
            <a:off x="628699" y="1464438"/>
            <a:ext cx="2167800" cy="411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50264" name="Google Shape;272;p15"/>
          <p:cNvSpPr txBox="1"/>
          <p:nvPr>
            <p:ph type="title" idx="5" hasCustomPrompt="1"/>
          </p:nvPr>
        </p:nvSpPr>
        <p:spPr>
          <a:xfrm>
            <a:off x="3456213" y="1464438"/>
            <a:ext cx="2167800" cy="411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5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50265" name="Google Shape;273;p15"/>
          <p:cNvSpPr txBox="1"/>
          <p:nvPr>
            <p:ph type="subTitle" idx="6"/>
          </p:nvPr>
        </p:nvSpPr>
        <p:spPr>
          <a:xfrm>
            <a:off x="6347500" y="318197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66" name="Google Shape;274;p15"/>
          <p:cNvSpPr txBox="1"/>
          <p:nvPr>
            <p:ph type="subTitle" idx="7"/>
          </p:nvPr>
        </p:nvSpPr>
        <p:spPr>
          <a:xfrm>
            <a:off x="6347488" y="3649713"/>
            <a:ext cx="21678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67" name="Google Shape;275;p15"/>
          <p:cNvSpPr txBox="1"/>
          <p:nvPr>
            <p:ph type="title" idx="8" hasCustomPrompt="1"/>
          </p:nvPr>
        </p:nvSpPr>
        <p:spPr>
          <a:xfrm>
            <a:off x="6347501" y="1464438"/>
            <a:ext cx="2167800" cy="411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3000">
                <a:solidFill>
                  <a:schemeClr val="accent3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50268" name="Google Shape;276;p15"/>
          <p:cNvSpPr txBox="1"/>
          <p:nvPr>
            <p:ph type="title" idx="9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 1">
  <p:cSld name="CUSTOM_25">
    <p:spTree>
      <p:nvGrpSpPr>
        <p:cNvPr id="393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298" name="Google Shape;278;p16"/>
          <p:cNvSpPr/>
          <p:nvPr/>
        </p:nvSpPr>
        <p:spPr>
          <a:xfrm rot="672094">
            <a:off x="5584289" y="562638"/>
            <a:ext cx="4680680" cy="4251900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99" name="Google Shape;279;p16"/>
          <p:cNvSpPr/>
          <p:nvPr/>
        </p:nvSpPr>
        <p:spPr>
          <a:xfrm rot="3414914">
            <a:off x="-1520563" y="790995"/>
            <a:ext cx="3987256" cy="3391668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394" name="Google Shape;280;p16"/>
          <p:cNvGrpSpPr/>
          <p:nvPr/>
        </p:nvGrpSpPr>
        <p:grpSpPr>
          <a:xfrm rot="10800000" flipH="1">
            <a:off x="430416" y="1844182"/>
            <a:ext cx="1696762" cy="1688828"/>
            <a:chOff x="2414491" y="671177"/>
            <a:chExt cx="1830972" cy="1822411"/>
          </a:xfrm>
        </p:grpSpPr>
        <p:sp>
          <p:nvSpPr>
            <p:cNvPr id="1050300" name="Google Shape;281;p1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1" name="Google Shape;282;p1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2" name="Google Shape;283;p1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3" name="Google Shape;284;p1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4" name="Google Shape;285;p1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5" name="Google Shape;286;p1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6" name="Google Shape;287;p1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7" name="Google Shape;288;p1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8" name="Google Shape;289;p1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09" name="Google Shape;290;p1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0" name="Google Shape;291;p1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1" name="Google Shape;292;p1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2" name="Google Shape;293;p1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3" name="Google Shape;294;p1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4" name="Google Shape;295;p1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5" name="Google Shape;296;p1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6" name="Google Shape;297;p1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7" name="Google Shape;298;p1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8" name="Google Shape;299;p1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19" name="Google Shape;300;p1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0" name="Google Shape;301;p1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1" name="Google Shape;302;p1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2" name="Google Shape;303;p1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3" name="Google Shape;304;p1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4" name="Google Shape;305;p1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5" name="Google Shape;306;p1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6" name="Google Shape;307;p1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7" name="Google Shape;308;p1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8" name="Google Shape;309;p1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29" name="Google Shape;310;p1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30" name="Google Shape;311;p1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31" name="Google Shape;312;p1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32" name="Google Shape;313;p1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33" name="Google Shape;314;p1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334" name="Google Shape;315;p16"/>
          <p:cNvSpPr/>
          <p:nvPr/>
        </p:nvSpPr>
        <p:spPr>
          <a:xfrm rot="1095657">
            <a:off x="1778030" y="3865579"/>
            <a:ext cx="1021004" cy="1333445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335" name="Google Shape;316;p16"/>
          <p:cNvSpPr txBox="1"/>
          <p:nvPr>
            <p:ph type="subTitle" idx="1"/>
          </p:nvPr>
        </p:nvSpPr>
        <p:spPr>
          <a:xfrm>
            <a:off x="2718750" y="1540138"/>
            <a:ext cx="37065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336" name="Google Shape;317;p16"/>
          <p:cNvSpPr txBox="1"/>
          <p:nvPr>
            <p:ph type="title" hasCustomPrompt="1"/>
          </p:nvPr>
        </p:nvSpPr>
        <p:spPr>
          <a:xfrm>
            <a:off x="2718750" y="967438"/>
            <a:ext cx="37065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50337" name="Google Shape;318;p16"/>
          <p:cNvSpPr txBox="1"/>
          <p:nvPr>
            <p:ph type="subTitle" idx="2"/>
          </p:nvPr>
        </p:nvSpPr>
        <p:spPr>
          <a:xfrm>
            <a:off x="2718750" y="2673663"/>
            <a:ext cx="37065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338" name="Google Shape;319;p16"/>
          <p:cNvSpPr txBox="1"/>
          <p:nvPr>
            <p:ph type="title" idx="3" hasCustomPrompt="1"/>
          </p:nvPr>
        </p:nvSpPr>
        <p:spPr>
          <a:xfrm>
            <a:off x="2718750" y="2100933"/>
            <a:ext cx="37065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1050339" name="Google Shape;320;p16"/>
          <p:cNvSpPr txBox="1"/>
          <p:nvPr>
            <p:ph type="subTitle" idx="4"/>
          </p:nvPr>
        </p:nvSpPr>
        <p:spPr>
          <a:xfrm>
            <a:off x="2718750" y="3807163"/>
            <a:ext cx="3706500" cy="572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340" name="Google Shape;321;p16"/>
          <p:cNvSpPr txBox="1"/>
          <p:nvPr>
            <p:ph type="title" idx="5" hasCustomPrompt="1"/>
          </p:nvPr>
        </p:nvSpPr>
        <p:spPr>
          <a:xfrm>
            <a:off x="2718750" y="3234463"/>
            <a:ext cx="37065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4600">
                <a:solidFill>
                  <a:schemeClr val="accent1"/>
                </a:solidFill>
              </a:defRPr>
            </a:lvl1pPr>
            <a:lvl2pPr algn="r"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algn="r"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algn="r"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algn="r"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algn="r"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algn="r"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algn="r"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algn="r"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CUSTOM_22">
    <p:spTree>
      <p:nvGrpSpPr>
        <p:cNvPr id="357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052" name="Google Shape;323;p17"/>
          <p:cNvSpPr/>
          <p:nvPr/>
        </p:nvSpPr>
        <p:spPr>
          <a:xfrm rot="-1781954">
            <a:off x="6294084" y="45611"/>
            <a:ext cx="4658414" cy="476516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053" name="Google Shape;324;p17"/>
          <p:cNvSpPr/>
          <p:nvPr/>
        </p:nvSpPr>
        <p:spPr>
          <a:xfrm>
            <a:off x="6619750" y="1260100"/>
            <a:ext cx="1269687" cy="1658228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054" name="Google Shape;325;p17"/>
          <p:cNvSpPr/>
          <p:nvPr/>
        </p:nvSpPr>
        <p:spPr>
          <a:xfrm rot="1145765" flipH="1">
            <a:off x="-1426013" y="-803761"/>
            <a:ext cx="3397353" cy="3383266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055" name="Google Shape;326;p17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056" name="Google Shape;327;p17"/>
          <p:cNvSpPr txBox="1"/>
          <p:nvPr>
            <p:ph type="subTitle" idx="1"/>
          </p:nvPr>
        </p:nvSpPr>
        <p:spPr>
          <a:xfrm>
            <a:off x="897675" y="1577850"/>
            <a:ext cx="4809300" cy="24897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9pPr>
          </a:lstStyle>
          <a:p/>
        </p:txBody>
      </p:sp>
      <p:grpSp>
        <p:nvGrpSpPr>
          <p:cNvPr id="358" name="Google Shape;328;p17"/>
          <p:cNvGrpSpPr/>
          <p:nvPr/>
        </p:nvGrpSpPr>
        <p:grpSpPr>
          <a:xfrm rot="10800000" flipH="1">
            <a:off x="4776891" y="3572332"/>
            <a:ext cx="1696762" cy="1688828"/>
            <a:chOff x="2414491" y="671177"/>
            <a:chExt cx="1830972" cy="1822411"/>
          </a:xfrm>
        </p:grpSpPr>
        <p:sp>
          <p:nvSpPr>
            <p:cNvPr id="1050057" name="Google Shape;329;p1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58" name="Google Shape;330;p1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59" name="Google Shape;331;p1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0" name="Google Shape;332;p1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1" name="Google Shape;333;p1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2" name="Google Shape;334;p1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3" name="Google Shape;335;p1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4" name="Google Shape;336;p1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5" name="Google Shape;337;p1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6" name="Google Shape;338;p1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7" name="Google Shape;339;p1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8" name="Google Shape;340;p1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69" name="Google Shape;341;p1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0" name="Google Shape;342;p1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1" name="Google Shape;343;p1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2" name="Google Shape;344;p1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3" name="Google Shape;345;p1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4" name="Google Shape;346;p1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5" name="Google Shape;347;p1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6" name="Google Shape;348;p1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7" name="Google Shape;349;p1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8" name="Google Shape;350;p1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79" name="Google Shape;351;p1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0" name="Google Shape;352;p1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1" name="Google Shape;353;p1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2" name="Google Shape;354;p1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3" name="Google Shape;355;p1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4" name="Google Shape;356;p1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5" name="Google Shape;357;p1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6" name="Google Shape;358;p1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7" name="Google Shape;359;p1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8" name="Google Shape;360;p1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89" name="Google Shape;361;p1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090" name="Google Shape;362;p1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1">
  <p:cSld name="CUSTOM_32_1">
    <p:spTree>
      <p:nvGrpSpPr>
        <p:cNvPr id="174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6" name="Google Shape;364;p18"/>
          <p:cNvSpPr/>
          <p:nvPr/>
        </p:nvSpPr>
        <p:spPr>
          <a:xfrm rot="-1690000">
            <a:off x="4770052" y="3432202"/>
            <a:ext cx="4311133" cy="2652327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767" name="Google Shape;365;p18"/>
          <p:cNvSpPr/>
          <p:nvPr/>
        </p:nvSpPr>
        <p:spPr>
          <a:xfrm rot="-8976185">
            <a:off x="-892229" y="695729"/>
            <a:ext cx="3210901" cy="3197587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175" name="Google Shape;366;p18"/>
          <p:cNvGrpSpPr/>
          <p:nvPr/>
        </p:nvGrpSpPr>
        <p:grpSpPr>
          <a:xfrm>
            <a:off x="5420243" y="-954594"/>
            <a:ext cx="2270935" cy="2260334"/>
            <a:chOff x="6762468" y="1386456"/>
            <a:chExt cx="2270935" cy="2260334"/>
          </a:xfrm>
        </p:grpSpPr>
        <p:sp>
          <p:nvSpPr>
            <p:cNvPr id="1048768" name="Google Shape;367;p18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69" name="Google Shape;368;p18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0" name="Google Shape;369;p18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1" name="Google Shape;370;p18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2" name="Google Shape;371;p18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3" name="Google Shape;372;p18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4" name="Google Shape;373;p18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5" name="Google Shape;374;p18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6" name="Google Shape;375;p18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7" name="Google Shape;376;p18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8" name="Google Shape;377;p18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79" name="Google Shape;378;p18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0" name="Google Shape;379;p18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1" name="Google Shape;380;p18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2" name="Google Shape;381;p18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3" name="Google Shape;382;p18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4" name="Google Shape;383;p18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5" name="Google Shape;384;p18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6" name="Google Shape;385;p18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7" name="Google Shape;386;p18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8" name="Google Shape;387;p18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89" name="Google Shape;388;p18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0" name="Google Shape;389;p18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1" name="Google Shape;390;p18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2" name="Google Shape;391;p18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3" name="Google Shape;392;p18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4" name="Google Shape;393;p18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5" name="Google Shape;394;p18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6" name="Google Shape;395;p18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7" name="Google Shape;396;p18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8" name="Google Shape;397;p18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99" name="Google Shape;398;p18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00" name="Google Shape;399;p18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801" name="Google Shape;400;p18"/>
          <p:cNvSpPr txBox="1"/>
          <p:nvPr>
            <p:ph type="title"/>
          </p:nvPr>
        </p:nvSpPr>
        <p:spPr>
          <a:xfrm>
            <a:off x="1569450" y="1152050"/>
            <a:ext cx="6005100" cy="1516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48802" name="Google Shape;401;p18"/>
          <p:cNvSpPr txBox="1"/>
          <p:nvPr>
            <p:ph type="subTitle" idx="1"/>
          </p:nvPr>
        </p:nvSpPr>
        <p:spPr>
          <a:xfrm>
            <a:off x="1569450" y="2756350"/>
            <a:ext cx="6005100" cy="12351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algn="ctr"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algn="ctr"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algn="ctr"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algn="ctr"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algn="ctr"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algn="ctr"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algn="ctr"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algn="ctr"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CUSTOM_24_1">
    <p:spTree>
      <p:nvGrpSpPr>
        <p:cNvPr id="169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Google Shape;403;p19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48726" name="Google Shape;404;p19"/>
          <p:cNvSpPr txBox="1"/>
          <p:nvPr>
            <p:ph type="subTitle" idx="1"/>
          </p:nvPr>
        </p:nvSpPr>
        <p:spPr>
          <a:xfrm>
            <a:off x="713250" y="1123450"/>
            <a:ext cx="7717500" cy="3442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AutoNum type="alphaLcPeriod"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lvl9pPr>
          </a:lstStyle>
          <a:p/>
        </p:txBody>
      </p:sp>
      <p:sp>
        <p:nvSpPr>
          <p:cNvPr id="1048727" name="Google Shape;405;p19"/>
          <p:cNvSpPr/>
          <p:nvPr/>
        </p:nvSpPr>
        <p:spPr>
          <a:xfrm>
            <a:off x="-598400" y="3985675"/>
            <a:ext cx="1844545" cy="1627040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728" name="Google Shape;406;p19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170" name="Google Shape;407;p19"/>
          <p:cNvGrpSpPr/>
          <p:nvPr/>
        </p:nvGrpSpPr>
        <p:grpSpPr>
          <a:xfrm>
            <a:off x="7295305" y="-672969"/>
            <a:ext cx="2270935" cy="2260334"/>
            <a:chOff x="6762468" y="1386456"/>
            <a:chExt cx="2270935" cy="2260334"/>
          </a:xfrm>
        </p:grpSpPr>
        <p:sp>
          <p:nvSpPr>
            <p:cNvPr id="1048729" name="Google Shape;408;p19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0" name="Google Shape;409;p19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1" name="Google Shape;410;p19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2" name="Google Shape;411;p19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3" name="Google Shape;412;p19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4" name="Google Shape;413;p19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5" name="Google Shape;414;p19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6" name="Google Shape;415;p19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7" name="Google Shape;416;p19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8" name="Google Shape;417;p19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39" name="Google Shape;418;p19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0" name="Google Shape;419;p19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1" name="Google Shape;420;p19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2" name="Google Shape;421;p19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3" name="Google Shape;422;p19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4" name="Google Shape;423;p19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5" name="Google Shape;424;p19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6" name="Google Shape;425;p19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7" name="Google Shape;426;p19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8" name="Google Shape;427;p19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49" name="Google Shape;428;p19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0" name="Google Shape;429;p19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1" name="Google Shape;430;p19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2" name="Google Shape;431;p19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3" name="Google Shape;432;p19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4" name="Google Shape;433;p19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5" name="Google Shape;434;p19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6" name="Google Shape;435;p19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7" name="Google Shape;436;p19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8" name="Google Shape;437;p19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59" name="Google Shape;438;p19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60" name="Google Shape;439;p19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61" name="Google Shape;440;p19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3">
  <p:cSld name="CUSTOM_23">
    <p:spTree>
      <p:nvGrpSpPr>
        <p:cNvPr id="367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138" name="Google Shape;442;p20"/>
          <p:cNvSpPr txBox="1"/>
          <p:nvPr>
            <p:ph type="title"/>
          </p:nvPr>
        </p:nvSpPr>
        <p:spPr>
          <a:xfrm>
            <a:off x="713225" y="1505738"/>
            <a:ext cx="4450800" cy="12699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139" name="Google Shape;443;p20"/>
          <p:cNvSpPr txBox="1"/>
          <p:nvPr>
            <p:ph type="subTitle" idx="1"/>
          </p:nvPr>
        </p:nvSpPr>
        <p:spPr>
          <a:xfrm>
            <a:off x="713225" y="2725763"/>
            <a:ext cx="3231600" cy="9120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9pPr>
          </a:lstStyle>
          <a:p/>
        </p:txBody>
      </p:sp>
      <p:grpSp>
        <p:nvGrpSpPr>
          <p:cNvPr id="368" name="Google Shape;444;p20"/>
          <p:cNvGrpSpPr/>
          <p:nvPr/>
        </p:nvGrpSpPr>
        <p:grpSpPr>
          <a:xfrm flipH="1">
            <a:off x="5418880" y="1"/>
            <a:ext cx="2277317" cy="5304377"/>
            <a:chOff x="224725" y="566950"/>
            <a:chExt cx="1850875" cy="4311100"/>
          </a:xfrm>
        </p:grpSpPr>
        <p:sp>
          <p:nvSpPr>
            <p:cNvPr id="1050140" name="Google Shape;445;p20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1" name="Google Shape;446;p20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2" name="Google Shape;447;p20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3" name="Google Shape;448;p20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4" name="Google Shape;449;p20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ah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5" name="Google Shape;450;p20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6" name="Google Shape;451;p20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7" name="Google Shape;452;p20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8" name="Google Shape;453;p20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49" name="Google Shape;454;p20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0" name="Google Shape;455;p20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1" name="Google Shape;456;p20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2" name="Google Shape;457;p20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3" name="Google Shape;458;p20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ah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4" name="Google Shape;459;p20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5" name="Google Shape;460;p20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6" name="Google Shape;461;p20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7" name="Google Shape;462;p20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8" name="Google Shape;463;p20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59" name="Google Shape;464;p20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60" name="Google Shape;465;p20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61" name="Google Shape;466;p20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62" name="Google Shape;467;p20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163" name="Google Shape;468;p20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164" name="Google Shape;469;p20"/>
          <p:cNvSpPr/>
          <p:nvPr/>
        </p:nvSpPr>
        <p:spPr>
          <a:xfrm rot="-5035031" flipH="1">
            <a:off x="4206940" y="751857"/>
            <a:ext cx="7221377" cy="4442980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65" name="Google Shape;470;p20"/>
          <p:cNvSpPr/>
          <p:nvPr/>
        </p:nvSpPr>
        <p:spPr>
          <a:xfrm rot="5400000">
            <a:off x="-2021747" y="2268334"/>
            <a:ext cx="4906632" cy="319691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66" name="Google Shape;471;p20"/>
          <p:cNvSpPr/>
          <p:nvPr/>
        </p:nvSpPr>
        <p:spPr>
          <a:xfrm>
            <a:off x="1280800" y="-652650"/>
            <a:ext cx="1871779" cy="1796023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83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Google Shape;52;p3"/>
          <p:cNvSpPr/>
          <p:nvPr/>
        </p:nvSpPr>
        <p:spPr>
          <a:xfrm>
            <a:off x="6710333" y="1328994"/>
            <a:ext cx="2375400" cy="2375400"/>
          </a:xfrm>
          <a:prstGeom prst="ellipse"/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184" name="Google Shape;53;p3"/>
          <p:cNvGrpSpPr/>
          <p:nvPr/>
        </p:nvGrpSpPr>
        <p:grpSpPr>
          <a:xfrm>
            <a:off x="6352643" y="607781"/>
            <a:ext cx="2270935" cy="2260334"/>
            <a:chOff x="6762468" y="1386456"/>
            <a:chExt cx="2270935" cy="2260334"/>
          </a:xfrm>
        </p:grpSpPr>
        <p:sp>
          <p:nvSpPr>
            <p:cNvPr id="1048817" name="Google Shape;54;p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18" name="Google Shape;55;p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19" name="Google Shape;56;p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0" name="Google Shape;57;p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1" name="Google Shape;58;p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2" name="Google Shape;59;p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3" name="Google Shape;60;p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4" name="Google Shape;61;p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5" name="Google Shape;62;p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6" name="Google Shape;63;p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7" name="Google Shape;64;p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8" name="Google Shape;65;p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29" name="Google Shape;66;p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0" name="Google Shape;67;p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1" name="Google Shape;68;p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2" name="Google Shape;69;p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3" name="Google Shape;70;p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4" name="Google Shape;71;p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5" name="Google Shape;72;p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6" name="Google Shape;73;p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7" name="Google Shape;74;p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8" name="Google Shape;75;p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39" name="Google Shape;76;p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0" name="Google Shape;77;p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1" name="Google Shape;78;p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2" name="Google Shape;79;p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3" name="Google Shape;80;p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4" name="Google Shape;81;p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5" name="Google Shape;82;p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6" name="Google Shape;83;p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7" name="Google Shape;84;p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8" name="Google Shape;85;p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49" name="Google Shape;86;p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850" name="Google Shape;87;p3"/>
          <p:cNvSpPr/>
          <p:nvPr/>
        </p:nvSpPr>
        <p:spPr>
          <a:xfrm rot="8100000">
            <a:off x="402124" y="-935267"/>
            <a:ext cx="1938844" cy="3305623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851" name="Google Shape;88;p3"/>
          <p:cNvSpPr/>
          <p:nvPr/>
        </p:nvSpPr>
        <p:spPr>
          <a:xfrm>
            <a:off x="641525" y="2945026"/>
            <a:ext cx="1460036" cy="1906827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852" name="Google Shape;89;p3">
            <a:hlinkClick r:id="rId1" action="ppaction://hlinksldjump"/>
          </p:cNvPr>
          <p:cNvSpPr txBox="1"/>
          <p:nvPr>
            <p:ph type="title"/>
          </p:nvPr>
        </p:nvSpPr>
        <p:spPr>
          <a:xfrm>
            <a:off x="2019300" y="1960425"/>
            <a:ext cx="5105400" cy="1213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8853" name="Google Shape;90;p3"/>
          <p:cNvSpPr txBox="1"/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4">
  <p:cSld name="CUSTOM_27">
    <p:spTree>
      <p:nvGrpSpPr>
        <p:cNvPr id="403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384" name="Google Shape;473;p21"/>
          <p:cNvSpPr/>
          <p:nvPr/>
        </p:nvSpPr>
        <p:spPr>
          <a:xfrm rot="-1408952">
            <a:off x="7039333" y="962822"/>
            <a:ext cx="3561578" cy="4437854"/>
          </a:xfrm>
          <a:custGeom>
            <a:avLst/>
            <a:ah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385" name="Google Shape;474;p21"/>
          <p:cNvSpPr/>
          <p:nvPr/>
        </p:nvSpPr>
        <p:spPr>
          <a:xfrm rot="5400000" flipH="1">
            <a:off x="-1331519" y="-591459"/>
            <a:ext cx="5570538" cy="3629454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386" name="Google Shape;475;p21"/>
          <p:cNvSpPr/>
          <p:nvPr/>
        </p:nvSpPr>
        <p:spPr>
          <a:xfrm rot="-7977677">
            <a:off x="1465320" y="3454594"/>
            <a:ext cx="1601627" cy="1536805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04" name="Google Shape;476;p21"/>
          <p:cNvGrpSpPr/>
          <p:nvPr/>
        </p:nvGrpSpPr>
        <p:grpSpPr>
          <a:xfrm>
            <a:off x="5084307" y="-1054185"/>
            <a:ext cx="2304462" cy="2293869"/>
            <a:chOff x="2414491" y="671177"/>
            <a:chExt cx="1830972" cy="1822411"/>
          </a:xfrm>
        </p:grpSpPr>
        <p:sp>
          <p:nvSpPr>
            <p:cNvPr id="1050387" name="Google Shape;477;p21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88" name="Google Shape;478;p21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89" name="Google Shape;479;p21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0" name="Google Shape;480;p21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1" name="Google Shape;481;p21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2" name="Google Shape;482;p21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3" name="Google Shape;483;p21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4" name="Google Shape;484;p21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5" name="Google Shape;485;p21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6" name="Google Shape;486;p21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7" name="Google Shape;487;p21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8" name="Google Shape;488;p21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399" name="Google Shape;489;p21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0" name="Google Shape;490;p21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1" name="Google Shape;491;p21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2" name="Google Shape;492;p21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3" name="Google Shape;493;p21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4" name="Google Shape;494;p21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5" name="Google Shape;495;p21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6" name="Google Shape;496;p21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7" name="Google Shape;497;p21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8" name="Google Shape;498;p21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09" name="Google Shape;499;p21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0" name="Google Shape;500;p21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1" name="Google Shape;501;p21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2" name="Google Shape;502;p21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3" name="Google Shape;503;p21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4" name="Google Shape;504;p21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5" name="Google Shape;505;p21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6" name="Google Shape;506;p21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7" name="Google Shape;507;p21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8" name="Google Shape;508;p21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19" name="Google Shape;509;p21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20" name="Google Shape;510;p21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421" name="Google Shape;511;p21"/>
          <p:cNvSpPr txBox="1"/>
          <p:nvPr>
            <p:ph type="title"/>
          </p:nvPr>
        </p:nvSpPr>
        <p:spPr>
          <a:xfrm>
            <a:off x="2690725" y="1505725"/>
            <a:ext cx="3858900" cy="11481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85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422" name="Google Shape;512;p21"/>
          <p:cNvSpPr txBox="1"/>
          <p:nvPr>
            <p:ph type="subTitle" idx="1"/>
          </p:nvPr>
        </p:nvSpPr>
        <p:spPr>
          <a:xfrm>
            <a:off x="2690725" y="2725750"/>
            <a:ext cx="3858900" cy="9120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rgbClr val="8C353C"/>
              </a:buClr>
              <a:buSzPts val="1600"/>
              <a:buFont typeface="Nunito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unito"/>
              <a:buChar char="■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33">
    <p:spTree>
      <p:nvGrpSpPr>
        <p:cNvPr id="42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559" name="Google Shape;514;p22"/>
          <p:cNvSpPr/>
          <p:nvPr/>
        </p:nvSpPr>
        <p:spPr>
          <a:xfrm rot="-5620610">
            <a:off x="7759237" y="345401"/>
            <a:ext cx="3242370" cy="3111144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560" name="Google Shape;515;p22"/>
          <p:cNvSpPr/>
          <p:nvPr/>
        </p:nvSpPr>
        <p:spPr>
          <a:xfrm rot="-5400000" flipH="1">
            <a:off x="-700258" y="2716121"/>
            <a:ext cx="3397312" cy="3383225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561" name="Google Shape;516;p22"/>
          <p:cNvSpPr/>
          <p:nvPr/>
        </p:nvSpPr>
        <p:spPr>
          <a:xfrm rot="1891771" flipH="1">
            <a:off x="3633391" y="3134640"/>
            <a:ext cx="2182046" cy="3720269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562" name="Google Shape;517;p22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563" name="Google Shape;518;p22"/>
          <p:cNvSpPr txBox="1"/>
          <p:nvPr>
            <p:ph type="subTitle" idx="1"/>
          </p:nvPr>
        </p:nvSpPr>
        <p:spPr>
          <a:xfrm>
            <a:off x="5403875" y="133352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64" name="Google Shape;519;p22"/>
          <p:cNvSpPr txBox="1"/>
          <p:nvPr>
            <p:ph type="subTitle" idx="2"/>
          </p:nvPr>
        </p:nvSpPr>
        <p:spPr>
          <a:xfrm>
            <a:off x="5403875" y="285297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65" name="Google Shape;520;p22"/>
          <p:cNvSpPr txBox="1"/>
          <p:nvPr>
            <p:ph type="subTitle" idx="3"/>
          </p:nvPr>
        </p:nvSpPr>
        <p:spPr>
          <a:xfrm>
            <a:off x="5403875" y="1839280"/>
            <a:ext cx="2167800" cy="814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66" name="Google Shape;521;p22"/>
          <p:cNvSpPr txBox="1"/>
          <p:nvPr>
            <p:ph type="subTitle" idx="4"/>
          </p:nvPr>
        </p:nvSpPr>
        <p:spPr>
          <a:xfrm>
            <a:off x="5403875" y="3358730"/>
            <a:ext cx="2167800" cy="814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8">
    <p:spTree>
      <p:nvGrpSpPr>
        <p:cNvPr id="41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437" name="Google Shape;523;p23"/>
          <p:cNvSpPr/>
          <p:nvPr/>
        </p:nvSpPr>
        <p:spPr>
          <a:xfrm rot="5035045">
            <a:off x="-2322768" y="2876704"/>
            <a:ext cx="5262855" cy="3237953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12" name="Google Shape;524;p23"/>
          <p:cNvGrpSpPr/>
          <p:nvPr/>
        </p:nvGrpSpPr>
        <p:grpSpPr>
          <a:xfrm>
            <a:off x="-107118" y="-842535"/>
            <a:ext cx="2304462" cy="2293869"/>
            <a:chOff x="2414491" y="671177"/>
            <a:chExt cx="1830972" cy="1822411"/>
          </a:xfrm>
        </p:grpSpPr>
        <p:sp>
          <p:nvSpPr>
            <p:cNvPr id="1050438" name="Google Shape;525;p23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39" name="Google Shape;526;p23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0" name="Google Shape;527;p23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1" name="Google Shape;528;p23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2" name="Google Shape;529;p23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3" name="Google Shape;530;p23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4" name="Google Shape;531;p23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5" name="Google Shape;532;p23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6" name="Google Shape;533;p23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7" name="Google Shape;534;p23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8" name="Google Shape;535;p23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49" name="Google Shape;536;p23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0" name="Google Shape;537;p23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1" name="Google Shape;538;p23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2" name="Google Shape;539;p23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3" name="Google Shape;540;p23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4" name="Google Shape;541;p23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5" name="Google Shape;542;p23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6" name="Google Shape;543;p23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7" name="Google Shape;544;p23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8" name="Google Shape;545;p23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59" name="Google Shape;546;p23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0" name="Google Shape;547;p23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1" name="Google Shape;548;p23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2" name="Google Shape;549;p23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3" name="Google Shape;550;p23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4" name="Google Shape;551;p23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5" name="Google Shape;552;p23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6" name="Google Shape;553;p23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7" name="Google Shape;554;p23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8" name="Google Shape;555;p23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69" name="Google Shape;556;p23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70" name="Google Shape;557;p23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471" name="Google Shape;558;p23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472" name="Google Shape;559;p23"/>
          <p:cNvSpPr/>
          <p:nvPr/>
        </p:nvSpPr>
        <p:spPr>
          <a:xfrm rot="-4280482">
            <a:off x="6793782" y="-1466885"/>
            <a:ext cx="3375483" cy="5024332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473" name="Google Shape;560;p23"/>
          <p:cNvSpPr/>
          <p:nvPr/>
        </p:nvSpPr>
        <p:spPr>
          <a:xfrm rot="-7977677">
            <a:off x="5123145" y="4056144"/>
            <a:ext cx="1601627" cy="1536805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474" name="Google Shape;561;p23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475" name="Google Shape;562;p23"/>
          <p:cNvSpPr txBox="1"/>
          <p:nvPr>
            <p:ph type="subTitle" idx="1"/>
          </p:nvPr>
        </p:nvSpPr>
        <p:spPr>
          <a:xfrm>
            <a:off x="713250" y="266112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476" name="Google Shape;563;p23"/>
          <p:cNvSpPr txBox="1"/>
          <p:nvPr>
            <p:ph type="subTitle" idx="2"/>
          </p:nvPr>
        </p:nvSpPr>
        <p:spPr>
          <a:xfrm>
            <a:off x="3488100" y="266112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477" name="Google Shape;564;p23"/>
          <p:cNvSpPr txBox="1"/>
          <p:nvPr>
            <p:ph type="subTitle" idx="3"/>
          </p:nvPr>
        </p:nvSpPr>
        <p:spPr>
          <a:xfrm>
            <a:off x="713250" y="312886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478" name="Google Shape;565;p23"/>
          <p:cNvSpPr txBox="1"/>
          <p:nvPr>
            <p:ph type="subTitle" idx="4"/>
          </p:nvPr>
        </p:nvSpPr>
        <p:spPr>
          <a:xfrm>
            <a:off x="3488100" y="312886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479" name="Google Shape;566;p23"/>
          <p:cNvSpPr txBox="1"/>
          <p:nvPr>
            <p:ph type="subTitle" idx="5"/>
          </p:nvPr>
        </p:nvSpPr>
        <p:spPr>
          <a:xfrm>
            <a:off x="6262950" y="2661125"/>
            <a:ext cx="2167800" cy="454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480" name="Google Shape;567;p23"/>
          <p:cNvSpPr txBox="1"/>
          <p:nvPr>
            <p:ph type="subTitle" idx="6"/>
          </p:nvPr>
        </p:nvSpPr>
        <p:spPr>
          <a:xfrm>
            <a:off x="6262950" y="312886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30">
    <p:spTree>
      <p:nvGrpSpPr>
        <p:cNvPr id="41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501" name="Google Shape;569;p24"/>
          <p:cNvSpPr/>
          <p:nvPr/>
        </p:nvSpPr>
        <p:spPr>
          <a:xfrm rot="-7977680">
            <a:off x="2936026" y="3869950"/>
            <a:ext cx="2430109" cy="2331757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19" name="Google Shape;570;p24"/>
          <p:cNvGrpSpPr/>
          <p:nvPr/>
        </p:nvGrpSpPr>
        <p:grpSpPr>
          <a:xfrm rot="10800000" flipH="1">
            <a:off x="205659" y="2003797"/>
            <a:ext cx="1888282" cy="1879453"/>
            <a:chOff x="2414491" y="671177"/>
            <a:chExt cx="1830972" cy="1822411"/>
          </a:xfrm>
        </p:grpSpPr>
        <p:sp>
          <p:nvSpPr>
            <p:cNvPr id="1050502" name="Google Shape;571;p2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3" name="Google Shape;572;p2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4" name="Google Shape;573;p2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5" name="Google Shape;574;p2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6" name="Google Shape;575;p2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7" name="Google Shape;576;p2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8" name="Google Shape;577;p2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09" name="Google Shape;578;p2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0" name="Google Shape;579;p2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1" name="Google Shape;580;p2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2" name="Google Shape;581;p2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3" name="Google Shape;582;p2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4" name="Google Shape;583;p2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5" name="Google Shape;584;p2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6" name="Google Shape;585;p2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7" name="Google Shape;586;p2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8" name="Google Shape;587;p2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19" name="Google Shape;588;p2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0" name="Google Shape;589;p2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1" name="Google Shape;590;p2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2" name="Google Shape;591;p2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3" name="Google Shape;592;p2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4" name="Google Shape;593;p2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5" name="Google Shape;594;p2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6" name="Google Shape;595;p2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7" name="Google Shape;596;p2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8" name="Google Shape;597;p2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29" name="Google Shape;598;p2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30" name="Google Shape;599;p2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31" name="Google Shape;600;p2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32" name="Google Shape;601;p2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33" name="Google Shape;602;p2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34" name="Google Shape;603;p2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35" name="Google Shape;604;p2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536" name="Google Shape;605;p24"/>
          <p:cNvSpPr/>
          <p:nvPr/>
        </p:nvSpPr>
        <p:spPr>
          <a:xfrm rot="135969" flipH="1">
            <a:off x="-993079" y="-957313"/>
            <a:ext cx="3397316" cy="3383229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537" name="Google Shape;606;p24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538" name="Google Shape;607;p24"/>
          <p:cNvSpPr txBox="1"/>
          <p:nvPr>
            <p:ph type="subTitle" idx="1"/>
          </p:nvPr>
        </p:nvSpPr>
        <p:spPr>
          <a:xfrm>
            <a:off x="2214975" y="1767075"/>
            <a:ext cx="2167800" cy="3615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39" name="Google Shape;608;p24"/>
          <p:cNvSpPr txBox="1"/>
          <p:nvPr>
            <p:ph type="subTitle" idx="2"/>
          </p:nvPr>
        </p:nvSpPr>
        <p:spPr>
          <a:xfrm>
            <a:off x="4761225" y="1767075"/>
            <a:ext cx="2167800" cy="3615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0" name="Google Shape;609;p24"/>
          <p:cNvSpPr txBox="1"/>
          <p:nvPr>
            <p:ph type="subTitle" idx="3"/>
          </p:nvPr>
        </p:nvSpPr>
        <p:spPr>
          <a:xfrm>
            <a:off x="2214975" y="214186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1" name="Google Shape;610;p24"/>
          <p:cNvSpPr txBox="1"/>
          <p:nvPr>
            <p:ph type="subTitle" idx="4"/>
          </p:nvPr>
        </p:nvSpPr>
        <p:spPr>
          <a:xfrm>
            <a:off x="4761225" y="214186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2" name="Google Shape;611;p24"/>
          <p:cNvSpPr txBox="1"/>
          <p:nvPr>
            <p:ph type="subTitle" idx="5"/>
          </p:nvPr>
        </p:nvSpPr>
        <p:spPr>
          <a:xfrm>
            <a:off x="2214975" y="3065375"/>
            <a:ext cx="2167800" cy="3615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3" name="Google Shape;612;p24"/>
          <p:cNvSpPr txBox="1"/>
          <p:nvPr>
            <p:ph type="subTitle" idx="6"/>
          </p:nvPr>
        </p:nvSpPr>
        <p:spPr>
          <a:xfrm>
            <a:off x="4761225" y="3065375"/>
            <a:ext cx="2167800" cy="3615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4" name="Google Shape;613;p24"/>
          <p:cNvSpPr txBox="1"/>
          <p:nvPr>
            <p:ph type="subTitle" idx="7"/>
          </p:nvPr>
        </p:nvSpPr>
        <p:spPr>
          <a:xfrm>
            <a:off x="2214975" y="344011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5" name="Google Shape;614;p24"/>
          <p:cNvSpPr txBox="1"/>
          <p:nvPr>
            <p:ph type="subTitle" idx="8"/>
          </p:nvPr>
        </p:nvSpPr>
        <p:spPr>
          <a:xfrm>
            <a:off x="4761225" y="3440113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lt2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546" name="Google Shape;615;p24"/>
          <p:cNvSpPr/>
          <p:nvPr/>
        </p:nvSpPr>
        <p:spPr>
          <a:xfrm rot="-5035048" flipH="1">
            <a:off x="5373790" y="594172"/>
            <a:ext cx="6829100" cy="4201641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29">
    <p:spTree>
      <p:nvGrpSpPr>
        <p:cNvPr id="38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224" name="Google Shape;617;p25"/>
          <p:cNvSpPr/>
          <p:nvPr/>
        </p:nvSpPr>
        <p:spPr>
          <a:xfrm>
            <a:off x="4487750" y="727477"/>
            <a:ext cx="6559985" cy="5236281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25" name="Google Shape;618;p25"/>
          <p:cNvSpPr/>
          <p:nvPr/>
        </p:nvSpPr>
        <p:spPr>
          <a:xfrm rot="5400000">
            <a:off x="-2563625" y="1125983"/>
            <a:ext cx="4913539" cy="3022943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26" name="Google Shape;619;p25"/>
          <p:cNvSpPr/>
          <p:nvPr/>
        </p:nvSpPr>
        <p:spPr>
          <a:xfrm rot="-7977677">
            <a:off x="635395" y="-298381"/>
            <a:ext cx="1601627" cy="1536805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227" name="Google Shape;620;p25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228" name="Google Shape;621;p25"/>
          <p:cNvSpPr txBox="1"/>
          <p:nvPr>
            <p:ph type="subTitle" idx="1"/>
          </p:nvPr>
        </p:nvSpPr>
        <p:spPr>
          <a:xfrm>
            <a:off x="1094250" y="1652438"/>
            <a:ext cx="2167800" cy="378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29" name="Google Shape;622;p25"/>
          <p:cNvSpPr txBox="1"/>
          <p:nvPr>
            <p:ph type="subTitle" idx="2"/>
          </p:nvPr>
        </p:nvSpPr>
        <p:spPr>
          <a:xfrm>
            <a:off x="3488100" y="1652438"/>
            <a:ext cx="2167800" cy="378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0" name="Google Shape;623;p25"/>
          <p:cNvSpPr txBox="1"/>
          <p:nvPr>
            <p:ph type="subTitle" idx="3"/>
          </p:nvPr>
        </p:nvSpPr>
        <p:spPr>
          <a:xfrm>
            <a:off x="1094250" y="2043850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1" name="Google Shape;624;p25"/>
          <p:cNvSpPr txBox="1"/>
          <p:nvPr>
            <p:ph type="subTitle" idx="4"/>
          </p:nvPr>
        </p:nvSpPr>
        <p:spPr>
          <a:xfrm>
            <a:off x="3488100" y="2043850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2" name="Google Shape;625;p25"/>
          <p:cNvSpPr txBox="1"/>
          <p:nvPr>
            <p:ph type="subTitle" idx="5"/>
          </p:nvPr>
        </p:nvSpPr>
        <p:spPr>
          <a:xfrm>
            <a:off x="5881950" y="1652438"/>
            <a:ext cx="2167800" cy="378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3" name="Google Shape;626;p25"/>
          <p:cNvSpPr txBox="1"/>
          <p:nvPr>
            <p:ph type="subTitle" idx="6"/>
          </p:nvPr>
        </p:nvSpPr>
        <p:spPr>
          <a:xfrm>
            <a:off x="5881950" y="2043850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4" name="Google Shape;627;p25"/>
          <p:cNvSpPr txBox="1"/>
          <p:nvPr>
            <p:ph type="subTitle" idx="7"/>
          </p:nvPr>
        </p:nvSpPr>
        <p:spPr>
          <a:xfrm>
            <a:off x="1094250" y="2989363"/>
            <a:ext cx="2167800" cy="378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5" name="Google Shape;628;p25"/>
          <p:cNvSpPr txBox="1"/>
          <p:nvPr>
            <p:ph type="subTitle" idx="8"/>
          </p:nvPr>
        </p:nvSpPr>
        <p:spPr>
          <a:xfrm>
            <a:off x="3488100" y="2989363"/>
            <a:ext cx="2167800" cy="378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6" name="Google Shape;629;p25"/>
          <p:cNvSpPr txBox="1"/>
          <p:nvPr>
            <p:ph type="subTitle" idx="9"/>
          </p:nvPr>
        </p:nvSpPr>
        <p:spPr>
          <a:xfrm>
            <a:off x="1094250" y="3380900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7" name="Google Shape;630;p25"/>
          <p:cNvSpPr txBox="1"/>
          <p:nvPr>
            <p:ph type="subTitle" idx="13"/>
          </p:nvPr>
        </p:nvSpPr>
        <p:spPr>
          <a:xfrm>
            <a:off x="3488100" y="3380900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8" name="Google Shape;631;p25"/>
          <p:cNvSpPr txBox="1"/>
          <p:nvPr>
            <p:ph type="subTitle" idx="14"/>
          </p:nvPr>
        </p:nvSpPr>
        <p:spPr>
          <a:xfrm>
            <a:off x="5881950" y="2989363"/>
            <a:ext cx="2167800" cy="3783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b="1" sz="22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50239" name="Google Shape;632;p25"/>
          <p:cNvSpPr txBox="1"/>
          <p:nvPr>
            <p:ph type="subTitle" idx="15"/>
          </p:nvPr>
        </p:nvSpPr>
        <p:spPr>
          <a:xfrm>
            <a:off x="5881950" y="3380900"/>
            <a:ext cx="2167800" cy="572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1">
    <p:spTree>
      <p:nvGrpSpPr>
        <p:cNvPr id="256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09" name="Google Shape;634;p26"/>
          <p:cNvSpPr/>
          <p:nvPr/>
        </p:nvSpPr>
        <p:spPr>
          <a:xfrm rot="-8234214" flipH="1">
            <a:off x="6462164" y="-167221"/>
            <a:ext cx="4162685" cy="2560997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10" name="Google Shape;635;p26"/>
          <p:cNvSpPr/>
          <p:nvPr/>
        </p:nvSpPr>
        <p:spPr>
          <a:xfrm rot="672094">
            <a:off x="-1833836" y="1849763"/>
            <a:ext cx="4680680" cy="4251900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11" name="Google Shape;636;p26"/>
          <p:cNvSpPr/>
          <p:nvPr/>
        </p:nvSpPr>
        <p:spPr>
          <a:xfrm>
            <a:off x="8042975" y="3533675"/>
            <a:ext cx="775608" cy="1012954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12" name="Google Shape;637;p26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12">
    <p:spTree>
      <p:nvGrpSpPr>
        <p:cNvPr id="264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36" name="Google Shape;639;p27"/>
          <p:cNvSpPr/>
          <p:nvPr/>
        </p:nvSpPr>
        <p:spPr>
          <a:xfrm rot="-2505069" flipH="1">
            <a:off x="6267646" y="1159768"/>
            <a:ext cx="4436783" cy="3714225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37" name="Google Shape;640;p27"/>
          <p:cNvSpPr/>
          <p:nvPr/>
        </p:nvSpPr>
        <p:spPr>
          <a:xfrm rot="3781174">
            <a:off x="-1644519" y="1806437"/>
            <a:ext cx="4267951" cy="2625760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265" name="Google Shape;641;p27"/>
          <p:cNvGrpSpPr/>
          <p:nvPr/>
        </p:nvGrpSpPr>
        <p:grpSpPr>
          <a:xfrm rot="10800000" flipH="1">
            <a:off x="566191" y="1712532"/>
            <a:ext cx="1696762" cy="1688828"/>
            <a:chOff x="2414491" y="671177"/>
            <a:chExt cx="1830972" cy="1822411"/>
          </a:xfrm>
        </p:grpSpPr>
        <p:sp>
          <p:nvSpPr>
            <p:cNvPr id="1049438" name="Google Shape;642;p2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39" name="Google Shape;643;p2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0" name="Google Shape;644;p2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1" name="Google Shape;645;p2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2" name="Google Shape;646;p2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3" name="Google Shape;647;p2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4" name="Google Shape;648;p2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5" name="Google Shape;649;p2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6" name="Google Shape;650;p2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7" name="Google Shape;651;p2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8" name="Google Shape;652;p2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49" name="Google Shape;653;p2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0" name="Google Shape;654;p2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1" name="Google Shape;655;p2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2" name="Google Shape;656;p2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3" name="Google Shape;657;p2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4" name="Google Shape;658;p2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5" name="Google Shape;659;p2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6" name="Google Shape;660;p2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7" name="Google Shape;661;p2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8" name="Google Shape;662;p2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59" name="Google Shape;663;p2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0" name="Google Shape;664;p2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1" name="Google Shape;665;p2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2" name="Google Shape;666;p2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3" name="Google Shape;667;p2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4" name="Google Shape;668;p2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5" name="Google Shape;669;p2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6" name="Google Shape;670;p2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7" name="Google Shape;671;p2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8" name="Google Shape;672;p2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69" name="Google Shape;673;p2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70" name="Google Shape;674;p2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71" name="Google Shape;675;p2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9472" name="Google Shape;676;p27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14">
    <p:spTree>
      <p:nvGrpSpPr>
        <p:cNvPr id="298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748" name="Google Shape;678;p28"/>
          <p:cNvSpPr/>
          <p:nvPr/>
        </p:nvSpPr>
        <p:spPr>
          <a:xfrm rot="5400000">
            <a:off x="-897085" y="455393"/>
            <a:ext cx="4906632" cy="4469596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49" name="Google Shape;679;p28"/>
          <p:cNvSpPr/>
          <p:nvPr/>
        </p:nvSpPr>
        <p:spPr>
          <a:xfrm rot="4271990">
            <a:off x="6861805" y="3034227"/>
            <a:ext cx="3403945" cy="3389831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50" name="Google Shape;680;p28"/>
          <p:cNvSpPr/>
          <p:nvPr/>
        </p:nvSpPr>
        <p:spPr>
          <a:xfrm>
            <a:off x="7014776" y="357427"/>
            <a:ext cx="801658" cy="707098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51" name="Google Shape;681;p28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15">
    <p:spTree>
      <p:nvGrpSpPr>
        <p:cNvPr id="302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780" name="Google Shape;683;p29"/>
          <p:cNvSpPr/>
          <p:nvPr/>
        </p:nvSpPr>
        <p:spPr>
          <a:xfrm rot="8100090">
            <a:off x="-1277624" y="-498533"/>
            <a:ext cx="4047120" cy="2489963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81" name="Google Shape;684;p29"/>
          <p:cNvSpPr/>
          <p:nvPr/>
        </p:nvSpPr>
        <p:spPr>
          <a:xfrm rot="-2262480" flipH="1">
            <a:off x="5470609" y="3669962"/>
            <a:ext cx="4913469" cy="3022900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82" name="Google Shape;685;p29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49783" name="Google Shape;686;p29"/>
          <p:cNvSpPr/>
          <p:nvPr/>
        </p:nvSpPr>
        <p:spPr>
          <a:xfrm rot="-7977666">
            <a:off x="7581866" y="924182"/>
            <a:ext cx="1233331" cy="1183416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5">
  <p:cSld name="CUSTOM_16">
    <p:spTree>
      <p:nvGrpSpPr>
        <p:cNvPr id="310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794" name="Google Shape;688;p30"/>
          <p:cNvSpPr/>
          <p:nvPr/>
        </p:nvSpPr>
        <p:spPr>
          <a:xfrm rot="5575585">
            <a:off x="-1934287" y="-969252"/>
            <a:ext cx="4436755" cy="3714245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95" name="Google Shape;689;p30"/>
          <p:cNvSpPr/>
          <p:nvPr/>
        </p:nvSpPr>
        <p:spPr>
          <a:xfrm>
            <a:off x="4971452" y="887873"/>
            <a:ext cx="5492180" cy="3689245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96" name="Google Shape;690;p30"/>
          <p:cNvSpPr/>
          <p:nvPr/>
        </p:nvSpPr>
        <p:spPr>
          <a:xfrm rot="-7977666">
            <a:off x="3954029" y="4656032"/>
            <a:ext cx="1233331" cy="1183416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97" name="Google Shape;691;p30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64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Google Shape;92;p4"/>
          <p:cNvSpPr/>
          <p:nvPr/>
        </p:nvSpPr>
        <p:spPr>
          <a:xfrm rot="-1762095" flipH="1">
            <a:off x="-645480" y="2383695"/>
            <a:ext cx="2540453" cy="3781447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579" name="Google Shape;93;p4"/>
          <p:cNvSpPr/>
          <p:nvPr/>
        </p:nvSpPr>
        <p:spPr>
          <a:xfrm>
            <a:off x="8139625" y="1901675"/>
            <a:ext cx="1844545" cy="1627040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580" name="Google Shape;94;p4"/>
          <p:cNvSpPr txBox="1"/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AutoNum type="arabicPeriod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</a:lvl9pPr>
          </a:lstStyle>
          <a:p/>
        </p:txBody>
      </p:sp>
      <p:sp>
        <p:nvSpPr>
          <p:cNvPr id="1048581" name="Google Shape;95;p4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18">
    <p:spTree>
      <p:nvGrpSpPr>
        <p:cNvPr id="306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787" name="Google Shape;693;p31"/>
          <p:cNvSpPr/>
          <p:nvPr/>
        </p:nvSpPr>
        <p:spPr>
          <a:xfrm rot="912733" flipH="1">
            <a:off x="-1572654" y="597947"/>
            <a:ext cx="3253667" cy="548082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88" name="Google Shape;694;p31"/>
          <p:cNvSpPr/>
          <p:nvPr/>
        </p:nvSpPr>
        <p:spPr>
          <a:xfrm rot="-482288">
            <a:off x="6784912" y="-733687"/>
            <a:ext cx="3654738" cy="3639584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89" name="Google Shape;695;p31"/>
          <p:cNvSpPr/>
          <p:nvPr/>
        </p:nvSpPr>
        <p:spPr>
          <a:xfrm rot="3320924">
            <a:off x="8443534" y="3822428"/>
            <a:ext cx="1269688" cy="1658230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90" name="Google Shape;696;p31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CUSTOM_20">
    <p:spTree>
      <p:nvGrpSpPr>
        <p:cNvPr id="34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975" name="Google Shape;698;p32"/>
          <p:cNvSpPr/>
          <p:nvPr/>
        </p:nvSpPr>
        <p:spPr>
          <a:xfrm rot="-5620610">
            <a:off x="8235762" y="2503251"/>
            <a:ext cx="3242370" cy="3111144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976" name="Google Shape;699;p32"/>
          <p:cNvSpPr/>
          <p:nvPr/>
        </p:nvSpPr>
        <p:spPr>
          <a:xfrm rot="-595142" flipH="1">
            <a:off x="-1233073" y="-485172"/>
            <a:ext cx="3397327" cy="3383240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977" name="Google Shape;700;p32"/>
          <p:cNvSpPr/>
          <p:nvPr/>
        </p:nvSpPr>
        <p:spPr>
          <a:xfrm rot="-7977683">
            <a:off x="6409699" y="-292300"/>
            <a:ext cx="1554661" cy="1491741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978" name="Google Shape;701;p32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8">
  <p:cSld name="CUSTOM_21">
    <p:spTree>
      <p:nvGrpSpPr>
        <p:cNvPr id="319" name="Shape 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846" name="Google Shape;703;p33"/>
          <p:cNvSpPr/>
          <p:nvPr/>
        </p:nvSpPr>
        <p:spPr>
          <a:xfrm rot="-5400000" flipH="1">
            <a:off x="5697375" y="631183"/>
            <a:ext cx="4913539" cy="3022943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847" name="Google Shape;704;p33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grpSp>
        <p:nvGrpSpPr>
          <p:cNvPr id="320" name="Google Shape;705;p33"/>
          <p:cNvGrpSpPr/>
          <p:nvPr/>
        </p:nvGrpSpPr>
        <p:grpSpPr>
          <a:xfrm rot="10800000" flipH="1">
            <a:off x="-776141" y="2015093"/>
            <a:ext cx="2087674" cy="2077913"/>
            <a:chOff x="2414491" y="671177"/>
            <a:chExt cx="1830972" cy="1822411"/>
          </a:xfrm>
        </p:grpSpPr>
        <p:sp>
          <p:nvSpPr>
            <p:cNvPr id="1049848" name="Google Shape;706;p33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49" name="Google Shape;707;p33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0" name="Google Shape;708;p33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1" name="Google Shape;709;p33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2" name="Google Shape;710;p33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3" name="Google Shape;711;p33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4" name="Google Shape;712;p33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5" name="Google Shape;713;p33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6" name="Google Shape;714;p33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7" name="Google Shape;715;p33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8" name="Google Shape;716;p33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59" name="Google Shape;717;p33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0" name="Google Shape;718;p33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1" name="Google Shape;719;p33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2" name="Google Shape;720;p33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3" name="Google Shape;721;p33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4" name="Google Shape;722;p33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5" name="Google Shape;723;p33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6" name="Google Shape;724;p33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7" name="Google Shape;725;p33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8" name="Google Shape;726;p33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69" name="Google Shape;727;p33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0" name="Google Shape;728;p33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1" name="Google Shape;729;p33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2" name="Google Shape;730;p33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3" name="Google Shape;731;p33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4" name="Google Shape;732;p33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5" name="Google Shape;733;p33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6" name="Google Shape;734;p33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7" name="Google Shape;735;p33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8" name="Google Shape;736;p33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79" name="Google Shape;737;p33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80" name="Google Shape;738;p33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81" name="Google Shape;739;p33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6">
    <p:spTree>
      <p:nvGrpSpPr>
        <p:cNvPr id="21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84" name="Google Shape;741;p34"/>
          <p:cNvSpPr/>
          <p:nvPr/>
        </p:nvSpPr>
        <p:spPr>
          <a:xfrm rot="-2187687">
            <a:off x="6997415" y="2824325"/>
            <a:ext cx="1938838" cy="3305612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85" name="Google Shape;742;p34"/>
          <p:cNvSpPr/>
          <p:nvPr/>
        </p:nvSpPr>
        <p:spPr>
          <a:xfrm rot="1855510">
            <a:off x="2523490" y="193756"/>
            <a:ext cx="4979106" cy="4104445"/>
          </a:xfrm>
          <a:custGeom>
            <a:avLst/>
            <a:ah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86" name="Google Shape;743;p34"/>
          <p:cNvSpPr/>
          <p:nvPr/>
        </p:nvSpPr>
        <p:spPr>
          <a:xfrm rot="10800000" flipH="1">
            <a:off x="242450" y="2888462"/>
            <a:ext cx="1774800" cy="1774800"/>
          </a:xfrm>
          <a:prstGeom prst="ellipse"/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211" name="Google Shape;744;p34"/>
          <p:cNvGrpSpPr/>
          <p:nvPr/>
        </p:nvGrpSpPr>
        <p:grpSpPr>
          <a:xfrm rot="10800000" flipH="1">
            <a:off x="955516" y="2266845"/>
            <a:ext cx="1696762" cy="1688828"/>
            <a:chOff x="2414491" y="671177"/>
            <a:chExt cx="1830972" cy="1822411"/>
          </a:xfrm>
        </p:grpSpPr>
        <p:sp>
          <p:nvSpPr>
            <p:cNvPr id="1048987" name="Google Shape;745;p34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88" name="Google Shape;746;p34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89" name="Google Shape;747;p34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0" name="Google Shape;748;p34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1" name="Google Shape;749;p34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2" name="Google Shape;750;p34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3" name="Google Shape;751;p34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4" name="Google Shape;752;p34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5" name="Google Shape;753;p34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6" name="Google Shape;754;p34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7" name="Google Shape;755;p34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8" name="Google Shape;756;p34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99" name="Google Shape;757;p34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0" name="Google Shape;758;p34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1" name="Google Shape;759;p34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2" name="Google Shape;760;p34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3" name="Google Shape;761;p34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4" name="Google Shape;762;p34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5" name="Google Shape;763;p34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6" name="Google Shape;764;p34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7" name="Google Shape;765;p34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8" name="Google Shape;766;p34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09" name="Google Shape;767;p34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0" name="Google Shape;768;p34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1" name="Google Shape;769;p34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2" name="Google Shape;770;p34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3" name="Google Shape;771;p34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4" name="Google Shape;772;p34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5" name="Google Shape;773;p34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6" name="Google Shape;774;p34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7" name="Google Shape;775;p34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8" name="Google Shape;776;p34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19" name="Google Shape;777;p34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020" name="Google Shape;778;p34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9021" name="Google Shape;779;p34"/>
          <p:cNvSpPr/>
          <p:nvPr/>
        </p:nvSpPr>
        <p:spPr>
          <a:xfrm rot="-7977683">
            <a:off x="6033949" y="548625"/>
            <a:ext cx="1554661" cy="1491741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022" name="Google Shape;780;p34">
            <a:hlinkClick r:id="rId1" action="ppaction://hlinksldjump"/>
          </p:cNvPr>
          <p:cNvSpPr txBox="1"/>
          <p:nvPr>
            <p:ph type="title"/>
          </p:nvPr>
        </p:nvSpPr>
        <p:spPr>
          <a:xfrm>
            <a:off x="2019300" y="1960425"/>
            <a:ext cx="5105400" cy="1213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9023" name="Google Shape;781;p34"/>
          <p:cNvSpPr txBox="1"/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8">
    <p:spTree>
      <p:nvGrpSpPr>
        <p:cNvPr id="25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63" name="Google Shape;783;p35"/>
          <p:cNvSpPr/>
          <p:nvPr/>
        </p:nvSpPr>
        <p:spPr>
          <a:xfrm rot="-7977683">
            <a:off x="1484724" y="1516400"/>
            <a:ext cx="1554661" cy="1491741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364" name="Google Shape;784;p35"/>
          <p:cNvSpPr/>
          <p:nvPr/>
        </p:nvSpPr>
        <p:spPr>
          <a:xfrm rot="288619" flipH="1">
            <a:off x="-1415244" y="1158707"/>
            <a:ext cx="4829256" cy="4940052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365" name="Google Shape;785;p35"/>
          <p:cNvSpPr/>
          <p:nvPr/>
        </p:nvSpPr>
        <p:spPr>
          <a:xfrm rot="-8533595">
            <a:off x="7105388" y="-706575"/>
            <a:ext cx="1938828" cy="3305595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366" name="Google Shape;786;p35"/>
          <p:cNvSpPr/>
          <p:nvPr/>
        </p:nvSpPr>
        <p:spPr>
          <a:xfrm>
            <a:off x="6970750" y="2154714"/>
            <a:ext cx="1460036" cy="1906827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252" name="Google Shape;787;p35"/>
          <p:cNvGrpSpPr/>
          <p:nvPr/>
        </p:nvGrpSpPr>
        <p:grpSpPr>
          <a:xfrm>
            <a:off x="6247704" y="2777002"/>
            <a:ext cx="1830972" cy="1822411"/>
            <a:chOff x="2414491" y="671177"/>
            <a:chExt cx="1830972" cy="1822411"/>
          </a:xfrm>
        </p:grpSpPr>
        <p:sp>
          <p:nvSpPr>
            <p:cNvPr id="1049367" name="Google Shape;788;p35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68" name="Google Shape;789;p35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69" name="Google Shape;790;p35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0" name="Google Shape;791;p35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1" name="Google Shape;792;p35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2" name="Google Shape;793;p35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3" name="Google Shape;794;p35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4" name="Google Shape;795;p35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5" name="Google Shape;796;p35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6" name="Google Shape;797;p35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7" name="Google Shape;798;p35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8" name="Google Shape;799;p35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79" name="Google Shape;800;p35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0" name="Google Shape;801;p35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1" name="Google Shape;802;p35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2" name="Google Shape;803;p35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3" name="Google Shape;804;p35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4" name="Google Shape;805;p35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5" name="Google Shape;806;p35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6" name="Google Shape;807;p35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7" name="Google Shape;808;p35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8" name="Google Shape;809;p35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89" name="Google Shape;810;p35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0" name="Google Shape;811;p35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1" name="Google Shape;812;p35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2" name="Google Shape;813;p35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3" name="Google Shape;814;p35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4" name="Google Shape;815;p35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5" name="Google Shape;816;p35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6" name="Google Shape;817;p35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7" name="Google Shape;818;p35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8" name="Google Shape;819;p35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399" name="Google Shape;820;p35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400" name="Google Shape;821;p35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9401" name="Google Shape;822;p35">
            <a:hlinkClick r:id="rId1" action="ppaction://hlinksldjump"/>
          </p:cNvPr>
          <p:cNvSpPr txBox="1"/>
          <p:nvPr>
            <p:ph type="title"/>
          </p:nvPr>
        </p:nvSpPr>
        <p:spPr>
          <a:xfrm>
            <a:off x="2019300" y="1960425"/>
            <a:ext cx="5105400" cy="1213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9402" name="Google Shape;823;p35"/>
          <p:cNvSpPr txBox="1"/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13">
    <p:spTree>
      <p:nvGrpSpPr>
        <p:cNvPr id="292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79" name="Google Shape;825;p36"/>
          <p:cNvSpPr/>
          <p:nvPr/>
        </p:nvSpPr>
        <p:spPr>
          <a:xfrm rot="-5716269">
            <a:off x="3090772" y="121523"/>
            <a:ext cx="3242308" cy="5108995"/>
          </a:xfrm>
          <a:custGeom>
            <a:avLst/>
            <a:ah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293" name="Google Shape;826;p36"/>
          <p:cNvGrpSpPr/>
          <p:nvPr/>
        </p:nvGrpSpPr>
        <p:grpSpPr>
          <a:xfrm flipH="1">
            <a:off x="6918862" y="-84862"/>
            <a:ext cx="2277317" cy="5304377"/>
            <a:chOff x="224725" y="566950"/>
            <a:chExt cx="1850875" cy="4311100"/>
          </a:xfrm>
        </p:grpSpPr>
        <p:sp>
          <p:nvSpPr>
            <p:cNvPr id="1049680" name="Google Shape;827;p36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1" name="Google Shape;828;p36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2" name="Google Shape;829;p36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3" name="Google Shape;830;p36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4" name="Google Shape;831;p36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ah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5" name="Google Shape;832;p36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6" name="Google Shape;833;p36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7" name="Google Shape;834;p36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8" name="Google Shape;835;p36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89" name="Google Shape;836;p36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0" name="Google Shape;837;p36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1" name="Google Shape;838;p36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2" name="Google Shape;839;p36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3" name="Google Shape;840;p36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ah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4" name="Google Shape;841;p36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5" name="Google Shape;842;p36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6" name="Google Shape;843;p36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7" name="Google Shape;844;p36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8" name="Google Shape;845;p36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699" name="Google Shape;846;p36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00" name="Google Shape;847;p36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01" name="Google Shape;848;p36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02" name="Google Shape;849;p36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03" name="Google Shape;850;p36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9704" name="Google Shape;851;p36">
            <a:hlinkClick r:id="rId1" action="ppaction://hlinksldjump"/>
          </p:cNvPr>
          <p:cNvSpPr txBox="1"/>
          <p:nvPr>
            <p:ph type="title"/>
          </p:nvPr>
        </p:nvSpPr>
        <p:spPr>
          <a:xfrm>
            <a:off x="2019300" y="1960425"/>
            <a:ext cx="5105400" cy="1213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9705" name="Google Shape;852;p36"/>
          <p:cNvSpPr txBox="1"/>
          <p:nvPr>
            <p:ph type="title" idx="2" hasCustomPrompt="1"/>
          </p:nvPr>
        </p:nvSpPr>
        <p:spPr>
          <a:xfrm>
            <a:off x="2020824" y="918450"/>
            <a:ext cx="5105400" cy="1213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9706" name="Google Shape;853;p36"/>
          <p:cNvSpPr/>
          <p:nvPr/>
        </p:nvSpPr>
        <p:spPr>
          <a:xfrm flipH="1">
            <a:off x="6154471" y="760963"/>
            <a:ext cx="1269687" cy="1658228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707" name="Google Shape;854;p36"/>
          <p:cNvSpPr/>
          <p:nvPr/>
        </p:nvSpPr>
        <p:spPr>
          <a:xfrm flipH="1">
            <a:off x="736534" y="1655532"/>
            <a:ext cx="1774800" cy="1774800"/>
          </a:xfrm>
          <a:prstGeom prst="ellipse"/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294" name="Google Shape;855;p36"/>
          <p:cNvGrpSpPr/>
          <p:nvPr/>
        </p:nvGrpSpPr>
        <p:grpSpPr>
          <a:xfrm flipH="1">
            <a:off x="101505" y="2363121"/>
            <a:ext cx="1696762" cy="1688828"/>
            <a:chOff x="2414491" y="671177"/>
            <a:chExt cx="1830972" cy="1822411"/>
          </a:xfrm>
        </p:grpSpPr>
        <p:sp>
          <p:nvSpPr>
            <p:cNvPr id="1049708" name="Google Shape;856;p3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09" name="Google Shape;857;p3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0" name="Google Shape;858;p3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1" name="Google Shape;859;p3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2" name="Google Shape;860;p3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3" name="Google Shape;861;p3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4" name="Google Shape;862;p3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5" name="Google Shape;863;p3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6" name="Google Shape;864;p3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7" name="Google Shape;865;p3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8" name="Google Shape;866;p3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19" name="Google Shape;867;p3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0" name="Google Shape;868;p3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1" name="Google Shape;869;p3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2" name="Google Shape;870;p3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3" name="Google Shape;871;p3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4" name="Google Shape;872;p3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5" name="Google Shape;873;p3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6" name="Google Shape;874;p3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7" name="Google Shape;875;p3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8" name="Google Shape;876;p3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29" name="Google Shape;877;p3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0" name="Google Shape;878;p3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1" name="Google Shape;879;p3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2" name="Google Shape;880;p3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3" name="Google Shape;881;p3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4" name="Google Shape;882;p3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5" name="Google Shape;883;p3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6" name="Google Shape;884;p3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7" name="Google Shape;885;p3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8" name="Google Shape;886;p3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39" name="Google Shape;887;p3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40" name="Google Shape;888;p3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741" name="Google Shape;889;p3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7">
    <p:spTree>
      <p:nvGrpSpPr>
        <p:cNvPr id="314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801" name="Google Shape;891;p37"/>
          <p:cNvSpPr/>
          <p:nvPr/>
        </p:nvSpPr>
        <p:spPr>
          <a:xfrm>
            <a:off x="6379125" y="3295174"/>
            <a:ext cx="1436700" cy="1436700"/>
          </a:xfrm>
          <a:prstGeom prst="ellipse"/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802" name="Google Shape;892;p37"/>
          <p:cNvSpPr/>
          <p:nvPr/>
        </p:nvSpPr>
        <p:spPr>
          <a:xfrm rot="3781224">
            <a:off x="-1829431" y="2502688"/>
            <a:ext cx="6147391" cy="3782042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803" name="Google Shape;893;p37"/>
          <p:cNvSpPr/>
          <p:nvPr/>
        </p:nvSpPr>
        <p:spPr>
          <a:xfrm rot="-1693254" flipH="1">
            <a:off x="7048898" y="1570932"/>
            <a:ext cx="2436429" cy="4153979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804" name="Google Shape;894;p37">
            <a:hlinkClick r:id="rId1" action="ppaction://hlinksldjump"/>
          </p:cNvPr>
          <p:cNvSpPr txBox="1"/>
          <p:nvPr>
            <p:ph type="title"/>
          </p:nvPr>
        </p:nvSpPr>
        <p:spPr>
          <a:xfrm>
            <a:off x="2019300" y="1960425"/>
            <a:ext cx="5105400" cy="1213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9805" name="Google Shape;895;p37"/>
          <p:cNvSpPr txBox="1"/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315" name="Google Shape;896;p37"/>
          <p:cNvGrpSpPr/>
          <p:nvPr/>
        </p:nvGrpSpPr>
        <p:grpSpPr>
          <a:xfrm rot="10800000" flipH="1">
            <a:off x="815666" y="1235970"/>
            <a:ext cx="1696762" cy="1688828"/>
            <a:chOff x="2414491" y="671177"/>
            <a:chExt cx="1830972" cy="1822411"/>
          </a:xfrm>
        </p:grpSpPr>
        <p:sp>
          <p:nvSpPr>
            <p:cNvPr id="1049806" name="Google Shape;897;p3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07" name="Google Shape;898;p3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08" name="Google Shape;899;p3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09" name="Google Shape;900;p3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0" name="Google Shape;901;p3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1" name="Google Shape;902;p3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2" name="Google Shape;903;p3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3" name="Google Shape;904;p3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4" name="Google Shape;905;p3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5" name="Google Shape;906;p3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6" name="Google Shape;907;p3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7" name="Google Shape;908;p3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8" name="Google Shape;909;p3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19" name="Google Shape;910;p3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0" name="Google Shape;911;p3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1" name="Google Shape;912;p3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2" name="Google Shape;913;p3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3" name="Google Shape;914;p3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4" name="Google Shape;915;p3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5" name="Google Shape;916;p3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6" name="Google Shape;917;p3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7" name="Google Shape;918;p3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8" name="Google Shape;919;p3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29" name="Google Shape;920;p3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0" name="Google Shape;921;p3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1" name="Google Shape;922;p3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2" name="Google Shape;923;p3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3" name="Google Shape;924;p3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4" name="Google Shape;925;p3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5" name="Google Shape;926;p3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6" name="Google Shape;927;p3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7" name="Google Shape;928;p3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8" name="Google Shape;929;p3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839" name="Google Shape;930;p3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5">
  <p:cSld name="CUSTOM_19">
    <p:spTree>
      <p:nvGrpSpPr>
        <p:cNvPr id="336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930" name="Google Shape;932;p38"/>
          <p:cNvSpPr/>
          <p:nvPr/>
        </p:nvSpPr>
        <p:spPr>
          <a:xfrm rot="199611" flipH="1">
            <a:off x="-1222385" y="1111794"/>
            <a:ext cx="4658395" cy="4765297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931" name="Google Shape;933;p38"/>
          <p:cNvSpPr/>
          <p:nvPr/>
        </p:nvSpPr>
        <p:spPr>
          <a:xfrm rot="-5035045" flipH="1">
            <a:off x="5862077" y="-226971"/>
            <a:ext cx="5262855" cy="3237953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932" name="Google Shape;934;p38"/>
          <p:cNvSpPr/>
          <p:nvPr/>
        </p:nvSpPr>
        <p:spPr>
          <a:xfrm rot="10800000">
            <a:off x="6276915" y="2875987"/>
            <a:ext cx="1774800" cy="1774800"/>
          </a:xfrm>
          <a:prstGeom prst="ellipse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337" name="Google Shape;935;p38"/>
          <p:cNvGrpSpPr/>
          <p:nvPr/>
        </p:nvGrpSpPr>
        <p:grpSpPr>
          <a:xfrm rot="10800000">
            <a:off x="1381161" y="1333007"/>
            <a:ext cx="1696762" cy="1688828"/>
            <a:chOff x="2414491" y="671177"/>
            <a:chExt cx="1830972" cy="1822411"/>
          </a:xfrm>
        </p:grpSpPr>
        <p:sp>
          <p:nvSpPr>
            <p:cNvPr id="1049933" name="Google Shape;936;p3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34" name="Google Shape;937;p3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35" name="Google Shape;938;p3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36" name="Google Shape;939;p3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37" name="Google Shape;940;p3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38" name="Google Shape;941;p3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39" name="Google Shape;942;p3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0" name="Google Shape;943;p3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1" name="Google Shape;944;p3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2" name="Google Shape;945;p3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3" name="Google Shape;946;p3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4" name="Google Shape;947;p3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5" name="Google Shape;948;p3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6" name="Google Shape;949;p3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7" name="Google Shape;950;p3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8" name="Google Shape;951;p3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49" name="Google Shape;952;p3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0" name="Google Shape;953;p3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1" name="Google Shape;954;p3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2" name="Google Shape;955;p3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3" name="Google Shape;956;p3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4" name="Google Shape;957;p3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5" name="Google Shape;958;p3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6" name="Google Shape;959;p3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7" name="Google Shape;960;p3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8" name="Google Shape;961;p3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59" name="Google Shape;962;p3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0" name="Google Shape;963;p3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1" name="Google Shape;964;p3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2" name="Google Shape;965;p3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3" name="Google Shape;966;p3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4" name="Google Shape;967;p3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5" name="Google Shape;968;p3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9966" name="Google Shape;969;p3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9967" name="Google Shape;970;p38">
            <a:hlinkClick r:id="rId1" action="ppaction://hlinksldjump"/>
          </p:cNvPr>
          <p:cNvSpPr txBox="1"/>
          <p:nvPr>
            <p:ph type="title"/>
          </p:nvPr>
        </p:nvSpPr>
        <p:spPr>
          <a:xfrm>
            <a:off x="2019300" y="1960425"/>
            <a:ext cx="5105400" cy="12138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049968" name="Google Shape;971;p38"/>
          <p:cNvSpPr txBox="1"/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algn="ctr"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algn="ctr"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algn="ctr"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algn="ctr"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algn="ctr"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algn="ctr"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algn="ctr"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">
  <p:cSld name="CUSTOM_32_2">
    <p:spTree>
      <p:nvGrpSpPr>
        <p:cNvPr id="179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8" name="Google Shape;973;p39"/>
          <p:cNvSpPr/>
          <p:nvPr/>
        </p:nvSpPr>
        <p:spPr>
          <a:xfrm rot="672094">
            <a:off x="-3534661" y="414138"/>
            <a:ext cx="4680680" cy="4251900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809" name="Google Shape;974;p39"/>
          <p:cNvSpPr/>
          <p:nvPr/>
        </p:nvSpPr>
        <p:spPr>
          <a:xfrm>
            <a:off x="8264550" y="465501"/>
            <a:ext cx="1460036" cy="1906827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810" name="Google Shape;975;p39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48811" name="Google Shape;976;p39"/>
          <p:cNvSpPr txBox="1"/>
          <p:nvPr>
            <p:ph type="subTitle" idx="1"/>
          </p:nvPr>
        </p:nvSpPr>
        <p:spPr>
          <a:xfrm>
            <a:off x="713250" y="1126100"/>
            <a:ext cx="7717500" cy="3442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Ubuntu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  <a:defRPr sz="1600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rabicPeriod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alphaLcPeriod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AutoNum type="romanLcPeriod"/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_1">
    <p:spTree>
      <p:nvGrpSpPr>
        <p:cNvPr id="473" name="Shape 9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826" name="Google Shape;978;p40"/>
          <p:cNvSpPr/>
          <p:nvPr/>
        </p:nvSpPr>
        <p:spPr>
          <a:xfrm rot="-5620636">
            <a:off x="7260268" y="484121"/>
            <a:ext cx="2991681" cy="2870601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827" name="Google Shape;979;p40"/>
          <p:cNvSpPr/>
          <p:nvPr/>
        </p:nvSpPr>
        <p:spPr>
          <a:xfrm rot="135969" flipH="1">
            <a:off x="-1259479" y="-732013"/>
            <a:ext cx="3397316" cy="3383229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828" name="Google Shape;980;p40"/>
          <p:cNvSpPr/>
          <p:nvPr/>
        </p:nvSpPr>
        <p:spPr>
          <a:xfrm rot="10800000">
            <a:off x="7259653" y="3925437"/>
            <a:ext cx="1774800" cy="1774800"/>
          </a:xfrm>
          <a:prstGeom prst="ellipse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74" name="Google Shape;981;p40"/>
          <p:cNvGrpSpPr/>
          <p:nvPr/>
        </p:nvGrpSpPr>
        <p:grpSpPr>
          <a:xfrm rot="10800000">
            <a:off x="6624625" y="3303820"/>
            <a:ext cx="1696762" cy="1688828"/>
            <a:chOff x="2414491" y="671177"/>
            <a:chExt cx="1830972" cy="1822411"/>
          </a:xfrm>
        </p:grpSpPr>
        <p:sp>
          <p:nvSpPr>
            <p:cNvPr id="1050829" name="Google Shape;982;p4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0" name="Google Shape;983;p4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1" name="Google Shape;984;p4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2" name="Google Shape;985;p4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3" name="Google Shape;986;p4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4" name="Google Shape;987;p4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5" name="Google Shape;988;p4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6" name="Google Shape;989;p4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7" name="Google Shape;990;p4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8" name="Google Shape;991;p4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39" name="Google Shape;992;p4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0" name="Google Shape;993;p4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1" name="Google Shape;994;p4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2" name="Google Shape;995;p4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3" name="Google Shape;996;p4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4" name="Google Shape;997;p4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5" name="Google Shape;998;p4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6" name="Google Shape;999;p4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7" name="Google Shape;1000;p4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8" name="Google Shape;1001;p4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49" name="Google Shape;1002;p4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0" name="Google Shape;1003;p4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1" name="Google Shape;1004;p4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2" name="Google Shape;1005;p4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3" name="Google Shape;1006;p4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4" name="Google Shape;1007;p4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5" name="Google Shape;1008;p4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6" name="Google Shape;1009;p4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7" name="Google Shape;1010;p4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8" name="Google Shape;1011;p4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59" name="Google Shape;1012;p4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60" name="Google Shape;1013;p4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61" name="Google Shape;1014;p4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62" name="Google Shape;1015;p4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863" name="Google Shape;1016;p40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864" name="Google Shape;1017;p40"/>
          <p:cNvSpPr txBox="1"/>
          <p:nvPr>
            <p:ph type="subTitle" idx="1"/>
          </p:nvPr>
        </p:nvSpPr>
        <p:spPr>
          <a:xfrm>
            <a:off x="713225" y="1168075"/>
            <a:ext cx="6028800" cy="3431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260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417" name="Google Shape;97;p5"/>
          <p:cNvSpPr/>
          <p:nvPr/>
        </p:nvSpPr>
        <p:spPr>
          <a:xfrm flipH="1">
            <a:off x="75" y="1620000"/>
            <a:ext cx="9143837" cy="2281200"/>
          </a:xfrm>
          <a:custGeom>
            <a:avLst/>
            <a:ahLst/>
            <a:rect l="l" t="t" r="r" b="b"/>
            <a:pathLst>
              <a:path w="305584" h="121664" extrusionOk="0">
                <a:moveTo>
                  <a:pt x="219307" y="0"/>
                </a:moveTo>
                <a:cubicBezTo>
                  <a:pt x="203338" y="0"/>
                  <a:pt x="187335" y="4914"/>
                  <a:pt x="174406" y="14271"/>
                </a:cubicBezTo>
                <a:cubicBezTo>
                  <a:pt x="167072" y="19544"/>
                  <a:pt x="160755" y="26102"/>
                  <a:pt x="153475" y="31428"/>
                </a:cubicBezTo>
                <a:cubicBezTo>
                  <a:pt x="146652" y="36401"/>
                  <a:pt x="138616" y="40348"/>
                  <a:pt x="130237" y="40348"/>
                </a:cubicBezTo>
                <a:cubicBezTo>
                  <a:pt x="129643" y="40348"/>
                  <a:pt x="129047" y="40328"/>
                  <a:pt x="128449" y="40287"/>
                </a:cubicBezTo>
                <a:cubicBezTo>
                  <a:pt x="122935" y="39913"/>
                  <a:pt x="117662" y="37771"/>
                  <a:pt x="112175" y="37076"/>
                </a:cubicBezTo>
                <a:cubicBezTo>
                  <a:pt x="110880" y="36911"/>
                  <a:pt x="109574" y="36830"/>
                  <a:pt x="108268" y="36830"/>
                </a:cubicBezTo>
                <a:cubicBezTo>
                  <a:pt x="102130" y="36830"/>
                  <a:pt x="95990" y="38624"/>
                  <a:pt x="90870" y="42000"/>
                </a:cubicBezTo>
                <a:cubicBezTo>
                  <a:pt x="84982" y="45881"/>
                  <a:pt x="80351" y="51743"/>
                  <a:pt x="73794" y="54339"/>
                </a:cubicBezTo>
                <a:cubicBezTo>
                  <a:pt x="70523" y="55637"/>
                  <a:pt x="67081" y="56009"/>
                  <a:pt x="63565" y="56009"/>
                </a:cubicBezTo>
                <a:cubicBezTo>
                  <a:pt x="58850" y="56009"/>
                  <a:pt x="54001" y="55340"/>
                  <a:pt x="49253" y="55340"/>
                </a:cubicBezTo>
                <a:cubicBezTo>
                  <a:pt x="46444" y="55340"/>
                  <a:pt x="43669" y="55575"/>
                  <a:pt x="40979" y="56320"/>
                </a:cubicBezTo>
                <a:cubicBezTo>
                  <a:pt x="25348" y="60629"/>
                  <a:pt x="16515" y="80811"/>
                  <a:pt x="322" y="81212"/>
                </a:cubicBezTo>
                <a:lnTo>
                  <a:pt x="1" y="105140"/>
                </a:lnTo>
                <a:cubicBezTo>
                  <a:pt x="1" y="105140"/>
                  <a:pt x="15474" y="110471"/>
                  <a:pt x="34154" y="110471"/>
                </a:cubicBezTo>
                <a:cubicBezTo>
                  <a:pt x="45744" y="110471"/>
                  <a:pt x="58569" y="108419"/>
                  <a:pt x="69698" y="101768"/>
                </a:cubicBezTo>
                <a:cubicBezTo>
                  <a:pt x="77727" y="96977"/>
                  <a:pt x="84000" y="95050"/>
                  <a:pt x="89631" y="95050"/>
                </a:cubicBezTo>
                <a:cubicBezTo>
                  <a:pt x="104388" y="95050"/>
                  <a:pt x="114744" y="108287"/>
                  <a:pt x="140761" y="117934"/>
                </a:cubicBezTo>
                <a:cubicBezTo>
                  <a:pt x="147990" y="120617"/>
                  <a:pt x="154305" y="121664"/>
                  <a:pt x="160177" y="121664"/>
                </a:cubicBezTo>
                <a:cubicBezTo>
                  <a:pt x="181037" y="121664"/>
                  <a:pt x="196328" y="108460"/>
                  <a:pt x="227278" y="108460"/>
                </a:cubicBezTo>
                <a:cubicBezTo>
                  <a:pt x="230911" y="108460"/>
                  <a:pt x="234759" y="108642"/>
                  <a:pt x="238857" y="109048"/>
                </a:cubicBezTo>
                <a:cubicBezTo>
                  <a:pt x="240758" y="109237"/>
                  <a:pt x="242612" y="109327"/>
                  <a:pt x="244420" y="109327"/>
                </a:cubicBezTo>
                <a:cubicBezTo>
                  <a:pt x="289069" y="109327"/>
                  <a:pt x="305584" y="54072"/>
                  <a:pt x="305584" y="54072"/>
                </a:cubicBezTo>
                <a:lnTo>
                  <a:pt x="305584" y="33917"/>
                </a:lnTo>
                <a:cubicBezTo>
                  <a:pt x="282994" y="28243"/>
                  <a:pt x="264927" y="11033"/>
                  <a:pt x="242792" y="3726"/>
                </a:cubicBezTo>
                <a:cubicBezTo>
                  <a:pt x="235229" y="1223"/>
                  <a:pt x="227273" y="0"/>
                  <a:pt x="21930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18" name="Google Shape;98;p5"/>
          <p:cNvSpPr/>
          <p:nvPr/>
        </p:nvSpPr>
        <p:spPr>
          <a:xfrm rot="5400000">
            <a:off x="-1596150" y="-854219"/>
            <a:ext cx="3561783" cy="3029652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19" name="Google Shape;99;p5"/>
          <p:cNvSpPr/>
          <p:nvPr/>
        </p:nvSpPr>
        <p:spPr>
          <a:xfrm>
            <a:off x="7699300" y="2874875"/>
            <a:ext cx="1176089" cy="1535988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9420" name="Google Shape;100;p5"/>
          <p:cNvSpPr txBox="1"/>
          <p:nvPr>
            <p:ph type="body" idx="1"/>
          </p:nvPr>
        </p:nvSpPr>
        <p:spPr>
          <a:xfrm>
            <a:off x="1101975" y="2260925"/>
            <a:ext cx="2954400" cy="15360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6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9pPr>
          </a:lstStyle>
          <a:p/>
        </p:txBody>
      </p:sp>
      <p:sp>
        <p:nvSpPr>
          <p:cNvPr id="1049421" name="Google Shape;101;p5"/>
          <p:cNvSpPr txBox="1"/>
          <p:nvPr>
            <p:ph type="body" idx="2"/>
          </p:nvPr>
        </p:nvSpPr>
        <p:spPr>
          <a:xfrm>
            <a:off x="5071000" y="2260925"/>
            <a:ext cx="2954400" cy="15360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6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2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2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200"/>
            </a:lvl9pPr>
          </a:lstStyle>
          <a:p/>
        </p:txBody>
      </p:sp>
      <p:sp>
        <p:nvSpPr>
          <p:cNvPr id="1049422" name="Google Shape;102;p5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49423" name="Google Shape;103;p5"/>
          <p:cNvSpPr txBox="1"/>
          <p:nvPr>
            <p:ph type="subTitle" idx="3"/>
          </p:nvPr>
        </p:nvSpPr>
        <p:spPr>
          <a:xfrm>
            <a:off x="1118600" y="1666100"/>
            <a:ext cx="2954400" cy="467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2200"/>
              <a:buFont typeface="Hammersmith One"/>
              <a:buNone/>
              <a:defRPr b="1" sz="22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9424" name="Google Shape;104;p5"/>
          <p:cNvSpPr txBox="1"/>
          <p:nvPr>
            <p:ph type="subTitle" idx="4"/>
          </p:nvPr>
        </p:nvSpPr>
        <p:spPr>
          <a:xfrm>
            <a:off x="5071000" y="1666100"/>
            <a:ext cx="2954400" cy="467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200"/>
              <a:buFont typeface="Hammersmith One"/>
              <a:buNone/>
              <a:defRPr b="1" sz="22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  <p:sp>
        <p:nvSpPr>
          <p:cNvPr id="1049425" name="Google Shape;105;p5"/>
          <p:cNvSpPr/>
          <p:nvPr/>
        </p:nvSpPr>
        <p:spPr>
          <a:xfrm rot="-1390808" flipH="1">
            <a:off x="4052075" y="2819900"/>
            <a:ext cx="1938821" cy="3305584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32">
    <p:spTree>
      <p:nvGrpSpPr>
        <p:cNvPr id="460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735" name="Google Shape;1019;p41"/>
          <p:cNvSpPr/>
          <p:nvPr/>
        </p:nvSpPr>
        <p:spPr>
          <a:xfrm rot="-455554">
            <a:off x="6637849" y="-126684"/>
            <a:ext cx="3253668" cy="548076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736" name="Google Shape;1020;p41"/>
          <p:cNvSpPr/>
          <p:nvPr/>
        </p:nvSpPr>
        <p:spPr>
          <a:xfrm rot="-7977677">
            <a:off x="5635995" y="1509394"/>
            <a:ext cx="1601627" cy="1536805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737" name="Google Shape;1021;p41"/>
          <p:cNvSpPr/>
          <p:nvPr/>
        </p:nvSpPr>
        <p:spPr>
          <a:xfrm rot="8880872">
            <a:off x="-2066784" y="-214836"/>
            <a:ext cx="4047011" cy="2490084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738" name="Google Shape;1022;p41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739" name="Google Shape;1023;p41"/>
          <p:cNvSpPr txBox="1"/>
          <p:nvPr>
            <p:ph type="subTitle" idx="1"/>
          </p:nvPr>
        </p:nvSpPr>
        <p:spPr>
          <a:xfrm>
            <a:off x="713225" y="1168075"/>
            <a:ext cx="4989900" cy="3431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b="1"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3">
  <p:cSld name="CUSTOM_34">
    <p:spTree>
      <p:nvGrpSpPr>
        <p:cNvPr id="427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575" name="Google Shape;1025;p42"/>
          <p:cNvSpPr/>
          <p:nvPr/>
        </p:nvSpPr>
        <p:spPr>
          <a:xfrm rot="-4971949">
            <a:off x="-1978224" y="-993266"/>
            <a:ext cx="4547689" cy="4131091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28" name="Google Shape;1026;p42"/>
          <p:cNvGrpSpPr/>
          <p:nvPr/>
        </p:nvGrpSpPr>
        <p:grpSpPr>
          <a:xfrm flipH="1">
            <a:off x="6866680" y="-80437"/>
            <a:ext cx="2277317" cy="5304377"/>
            <a:chOff x="224725" y="566950"/>
            <a:chExt cx="1850875" cy="4311100"/>
          </a:xfrm>
        </p:grpSpPr>
        <p:sp>
          <p:nvSpPr>
            <p:cNvPr id="1050576" name="Google Shape;1027;p42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77" name="Google Shape;1028;p42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78" name="Google Shape;1029;p42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79" name="Google Shape;1030;p42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0" name="Google Shape;1031;p42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ah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1" name="Google Shape;1032;p42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2" name="Google Shape;1033;p42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3" name="Google Shape;1034;p42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4" name="Google Shape;1035;p42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5" name="Google Shape;1036;p42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6" name="Google Shape;1037;p42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7" name="Google Shape;1038;p42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8" name="Google Shape;1039;p42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89" name="Google Shape;1040;p42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ah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0" name="Google Shape;1041;p42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1" name="Google Shape;1042;p42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2" name="Google Shape;1043;p42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3" name="Google Shape;1044;p42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4" name="Google Shape;1045;p42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5" name="Google Shape;1046;p42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6" name="Google Shape;1047;p42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7" name="Google Shape;1048;p42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8" name="Google Shape;1049;p42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599" name="Google Shape;1050;p42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600" name="Google Shape;1051;p42"/>
          <p:cNvSpPr/>
          <p:nvPr/>
        </p:nvSpPr>
        <p:spPr>
          <a:xfrm rot="250550" flipH="1">
            <a:off x="838717" y="3110207"/>
            <a:ext cx="5950574" cy="3661060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01" name="Google Shape;1052;p42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602" name="Google Shape;1053;p42"/>
          <p:cNvSpPr txBox="1"/>
          <p:nvPr>
            <p:ph type="subTitle" idx="1"/>
          </p:nvPr>
        </p:nvSpPr>
        <p:spPr>
          <a:xfrm>
            <a:off x="713225" y="2027400"/>
            <a:ext cx="3402600" cy="1088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35">
    <p:spTree>
      <p:nvGrpSpPr>
        <p:cNvPr id="433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4" name="Google Shape;1055;p43"/>
          <p:cNvGrpSpPr/>
          <p:nvPr/>
        </p:nvGrpSpPr>
        <p:grpSpPr>
          <a:xfrm>
            <a:off x="4789682" y="3273165"/>
            <a:ext cx="2304462" cy="2293869"/>
            <a:chOff x="2414491" y="671177"/>
            <a:chExt cx="1830972" cy="1822411"/>
          </a:xfrm>
        </p:grpSpPr>
        <p:sp>
          <p:nvSpPr>
            <p:cNvPr id="1050613" name="Google Shape;1056;p43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14" name="Google Shape;1057;p43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15" name="Google Shape;1058;p43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16" name="Google Shape;1059;p43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17" name="Google Shape;1060;p43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18" name="Google Shape;1061;p43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19" name="Google Shape;1062;p43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0" name="Google Shape;1063;p43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1" name="Google Shape;1064;p43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2" name="Google Shape;1065;p43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3" name="Google Shape;1066;p43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4" name="Google Shape;1067;p43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5" name="Google Shape;1068;p43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6" name="Google Shape;1069;p43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7" name="Google Shape;1070;p43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8" name="Google Shape;1071;p43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29" name="Google Shape;1072;p43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0" name="Google Shape;1073;p43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1" name="Google Shape;1074;p43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2" name="Google Shape;1075;p43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3" name="Google Shape;1076;p43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4" name="Google Shape;1077;p43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5" name="Google Shape;1078;p43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6" name="Google Shape;1079;p43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7" name="Google Shape;1080;p43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8" name="Google Shape;1081;p43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39" name="Google Shape;1082;p43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0" name="Google Shape;1083;p43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1" name="Google Shape;1084;p43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2" name="Google Shape;1085;p43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3" name="Google Shape;1086;p43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4" name="Google Shape;1087;p43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5" name="Google Shape;1088;p43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46" name="Google Shape;1089;p43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647" name="Google Shape;1090;p43"/>
          <p:cNvSpPr/>
          <p:nvPr/>
        </p:nvSpPr>
        <p:spPr>
          <a:xfrm rot="-919010">
            <a:off x="6732142" y="-371518"/>
            <a:ext cx="3397275" cy="3383189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48" name="Google Shape;1091;p43"/>
          <p:cNvSpPr/>
          <p:nvPr/>
        </p:nvSpPr>
        <p:spPr>
          <a:xfrm rot="-5620636">
            <a:off x="-1100482" y="1591409"/>
            <a:ext cx="2991681" cy="2870601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49" name="Google Shape;1092;p43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650" name="Google Shape;1093;p43"/>
          <p:cNvSpPr txBox="1"/>
          <p:nvPr>
            <p:ph type="subTitle" idx="1"/>
          </p:nvPr>
        </p:nvSpPr>
        <p:spPr>
          <a:xfrm>
            <a:off x="5028175" y="2027400"/>
            <a:ext cx="3402600" cy="1088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r"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36">
    <p:spTree>
      <p:nvGrpSpPr>
        <p:cNvPr id="439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57" name="Google Shape;1095;p44"/>
          <p:cNvSpPr/>
          <p:nvPr/>
        </p:nvSpPr>
        <p:spPr>
          <a:xfrm>
            <a:off x="4260425" y="1957095"/>
            <a:ext cx="1774800" cy="1774800"/>
          </a:xfrm>
          <a:prstGeom prst="ellipse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58" name="Google Shape;1096;p44"/>
          <p:cNvSpPr/>
          <p:nvPr/>
        </p:nvSpPr>
        <p:spPr>
          <a:xfrm rot="-4971949">
            <a:off x="6653151" y="1865359"/>
            <a:ext cx="4547689" cy="4131091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59" name="Google Shape;1097;p44"/>
          <p:cNvSpPr/>
          <p:nvPr/>
        </p:nvSpPr>
        <p:spPr>
          <a:xfrm rot="7019959" flipH="1">
            <a:off x="-962151" y="-1327476"/>
            <a:ext cx="4047102" cy="2490011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60" name="Google Shape;1098;p44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661" name="Google Shape;1099;p44"/>
          <p:cNvSpPr txBox="1"/>
          <p:nvPr>
            <p:ph type="subTitle" idx="1"/>
          </p:nvPr>
        </p:nvSpPr>
        <p:spPr>
          <a:xfrm>
            <a:off x="713225" y="2027400"/>
            <a:ext cx="3402600" cy="10887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</a:lvl9pPr>
          </a:lstStyle>
          <a:p/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6">
  <p:cSld name="CUSTOM_37_1">
    <p:spTree>
      <p:nvGrpSpPr>
        <p:cNvPr id="478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869" name="Google Shape;1101;p45"/>
          <p:cNvSpPr/>
          <p:nvPr/>
        </p:nvSpPr>
        <p:spPr>
          <a:xfrm rot="-4971949">
            <a:off x="6499451" y="687059"/>
            <a:ext cx="4547689" cy="4131091"/>
          </a:xfrm>
          <a:custGeom>
            <a:avLst/>
            <a:ahLst/>
            <a:rect l="l" t="t" r="r" b="b"/>
            <a:pathLst>
              <a:path w="65181" h="59210" extrusionOk="0">
                <a:moveTo>
                  <a:pt x="23617" y="9808"/>
                </a:moveTo>
                <a:cubicBezTo>
                  <a:pt x="25785" y="15712"/>
                  <a:pt x="27153" y="21883"/>
                  <a:pt x="35092" y="17079"/>
                </a:cubicBezTo>
                <a:cubicBezTo>
                  <a:pt x="42998" y="12309"/>
                  <a:pt x="55740" y="12376"/>
                  <a:pt x="59276" y="17546"/>
                </a:cubicBezTo>
                <a:cubicBezTo>
                  <a:pt x="62812" y="22717"/>
                  <a:pt x="56140" y="30055"/>
                  <a:pt x="55940" y="36393"/>
                </a:cubicBezTo>
                <a:cubicBezTo>
                  <a:pt x="55740" y="42731"/>
                  <a:pt x="65180" y="49603"/>
                  <a:pt x="57741" y="54406"/>
                </a:cubicBezTo>
                <a:cubicBezTo>
                  <a:pt x="50303" y="59210"/>
                  <a:pt x="31556" y="57108"/>
                  <a:pt x="33224" y="47535"/>
                </a:cubicBezTo>
                <a:cubicBezTo>
                  <a:pt x="34892" y="37928"/>
                  <a:pt x="25719" y="35026"/>
                  <a:pt x="17579" y="31256"/>
                </a:cubicBezTo>
                <a:cubicBezTo>
                  <a:pt x="9440" y="27520"/>
                  <a:pt x="0" y="13744"/>
                  <a:pt x="7706" y="6872"/>
                </a:cubicBezTo>
                <a:cubicBezTo>
                  <a:pt x="15411" y="1"/>
                  <a:pt x="21449" y="3870"/>
                  <a:pt x="23617" y="98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870" name="Google Shape;1102;p45"/>
          <p:cNvSpPr/>
          <p:nvPr/>
        </p:nvSpPr>
        <p:spPr>
          <a:xfrm rot="9475593">
            <a:off x="-1974698" y="-446077"/>
            <a:ext cx="4047145" cy="2489949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871" name="Google Shape;1103;p45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872" name="Google Shape;1104;p45"/>
          <p:cNvSpPr txBox="1"/>
          <p:nvPr>
            <p:ph type="subTitle" idx="1"/>
          </p:nvPr>
        </p:nvSpPr>
        <p:spPr>
          <a:xfrm>
            <a:off x="713225" y="1168075"/>
            <a:ext cx="6264300" cy="3431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9pPr>
          </a:lstStyle>
          <a:p/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7">
  <p:cSld name="CUSTOM_37">
    <p:spTree>
      <p:nvGrpSpPr>
        <p:cNvPr id="482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877" name="Google Shape;1106;p46"/>
          <p:cNvSpPr/>
          <p:nvPr/>
        </p:nvSpPr>
        <p:spPr>
          <a:xfrm rot="-5400000" flipH="1">
            <a:off x="6051628" y="1691784"/>
            <a:ext cx="4906632" cy="319691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878" name="Google Shape;1107;p46"/>
          <p:cNvSpPr/>
          <p:nvPr/>
        </p:nvSpPr>
        <p:spPr>
          <a:xfrm>
            <a:off x="-749900" y="3073920"/>
            <a:ext cx="1774800" cy="1774800"/>
          </a:xfrm>
          <a:prstGeom prst="ellipse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83" name="Google Shape;1108;p46"/>
          <p:cNvGrpSpPr/>
          <p:nvPr/>
        </p:nvGrpSpPr>
        <p:grpSpPr>
          <a:xfrm rot="10800000">
            <a:off x="6204525" y="1244395"/>
            <a:ext cx="1696762" cy="1688828"/>
            <a:chOff x="2414491" y="671177"/>
            <a:chExt cx="1830972" cy="1822411"/>
          </a:xfrm>
        </p:grpSpPr>
        <p:sp>
          <p:nvSpPr>
            <p:cNvPr id="1050879" name="Google Shape;1109;p4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0" name="Google Shape;1110;p4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1" name="Google Shape;1111;p4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2" name="Google Shape;1112;p4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3" name="Google Shape;1113;p4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4" name="Google Shape;1114;p4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5" name="Google Shape;1115;p4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6" name="Google Shape;1116;p4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7" name="Google Shape;1117;p4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8" name="Google Shape;1118;p4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89" name="Google Shape;1119;p4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0" name="Google Shape;1120;p4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1" name="Google Shape;1121;p4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2" name="Google Shape;1122;p4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3" name="Google Shape;1123;p4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4" name="Google Shape;1124;p4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5" name="Google Shape;1125;p4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6" name="Google Shape;1126;p4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7" name="Google Shape;1127;p4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8" name="Google Shape;1128;p4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899" name="Google Shape;1129;p4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0" name="Google Shape;1130;p4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1" name="Google Shape;1131;p4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2" name="Google Shape;1132;p4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3" name="Google Shape;1133;p4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4" name="Google Shape;1134;p4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5" name="Google Shape;1135;p4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6" name="Google Shape;1136;p4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7" name="Google Shape;1137;p4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8" name="Google Shape;1138;p4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09" name="Google Shape;1139;p4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10" name="Google Shape;1140;p4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11" name="Google Shape;1141;p4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912" name="Google Shape;1142;p4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913" name="Google Shape;1143;p46"/>
          <p:cNvSpPr txBox="1"/>
          <p:nvPr>
            <p:ph type="title"/>
          </p:nvPr>
        </p:nvSpPr>
        <p:spPr>
          <a:xfrm>
            <a:off x="713225" y="528150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914" name="Google Shape;1144;p46"/>
          <p:cNvSpPr txBox="1"/>
          <p:nvPr>
            <p:ph type="subTitle" idx="1"/>
          </p:nvPr>
        </p:nvSpPr>
        <p:spPr>
          <a:xfrm>
            <a:off x="713225" y="1168075"/>
            <a:ext cx="6028800" cy="34314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1">
    <p:spTree>
      <p:nvGrpSpPr>
        <p:cNvPr id="453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679" name="Google Shape;1146;p47"/>
          <p:cNvSpPr/>
          <p:nvPr/>
        </p:nvSpPr>
        <p:spPr>
          <a:xfrm rot="5716307" flipH="1">
            <a:off x="3128709" y="-17350"/>
            <a:ext cx="3009510" cy="5911593"/>
          </a:xfrm>
          <a:custGeom>
            <a:avLst/>
            <a:ah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80" name="Google Shape;1147;p47"/>
          <p:cNvSpPr/>
          <p:nvPr/>
        </p:nvSpPr>
        <p:spPr>
          <a:xfrm rot="-1408952">
            <a:off x="7059833" y="-1532053"/>
            <a:ext cx="3561578" cy="4437854"/>
          </a:xfrm>
          <a:custGeom>
            <a:avLst/>
            <a:ahLst/>
            <a:rect l="l" t="t" r="r" b="b"/>
            <a:pathLst>
              <a:path w="15146" h="21250" extrusionOk="0">
                <a:moveTo>
                  <a:pt x="2903" y="12143"/>
                </a:moveTo>
                <a:cubicBezTo>
                  <a:pt x="1936" y="10308"/>
                  <a:pt x="234" y="9174"/>
                  <a:pt x="201" y="6972"/>
                </a:cubicBezTo>
                <a:cubicBezTo>
                  <a:pt x="1" y="1"/>
                  <a:pt x="7773" y="1769"/>
                  <a:pt x="11209" y="4637"/>
                </a:cubicBezTo>
                <a:cubicBezTo>
                  <a:pt x="13877" y="6839"/>
                  <a:pt x="15145" y="10208"/>
                  <a:pt x="14178" y="13544"/>
                </a:cubicBezTo>
                <a:cubicBezTo>
                  <a:pt x="13310" y="16379"/>
                  <a:pt x="10141" y="21249"/>
                  <a:pt x="6472" y="20349"/>
                </a:cubicBezTo>
                <a:cubicBezTo>
                  <a:pt x="3203" y="19581"/>
                  <a:pt x="4070" y="14811"/>
                  <a:pt x="3070" y="12476"/>
                </a:cubicBezTo>
                <a:cubicBezTo>
                  <a:pt x="3036" y="12343"/>
                  <a:pt x="2970" y="12243"/>
                  <a:pt x="2903" y="121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681" name="Google Shape;1148;p47"/>
          <p:cNvSpPr/>
          <p:nvPr/>
        </p:nvSpPr>
        <p:spPr>
          <a:xfrm rot="10800000">
            <a:off x="797253" y="2885987"/>
            <a:ext cx="1774800" cy="1774800"/>
          </a:xfrm>
          <a:prstGeom prst="ellipse"/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454" name="Google Shape;1149;p47"/>
          <p:cNvGrpSpPr/>
          <p:nvPr/>
        </p:nvGrpSpPr>
        <p:grpSpPr>
          <a:xfrm rot="10800000">
            <a:off x="162225" y="2264370"/>
            <a:ext cx="1696762" cy="1688828"/>
            <a:chOff x="2414491" y="671177"/>
            <a:chExt cx="1830972" cy="1822411"/>
          </a:xfrm>
        </p:grpSpPr>
        <p:sp>
          <p:nvSpPr>
            <p:cNvPr id="1050682" name="Google Shape;1150;p4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3" name="Google Shape;1151;p4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4" name="Google Shape;1152;p4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5" name="Google Shape;1153;p4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6" name="Google Shape;1154;p4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7" name="Google Shape;1155;p4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8" name="Google Shape;1156;p4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89" name="Google Shape;1157;p4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0" name="Google Shape;1158;p4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1" name="Google Shape;1159;p4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2" name="Google Shape;1160;p4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3" name="Google Shape;1161;p4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4" name="Google Shape;1162;p4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5" name="Google Shape;1163;p4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6" name="Google Shape;1164;p4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7" name="Google Shape;1165;p4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8" name="Google Shape;1166;p4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699" name="Google Shape;1167;p4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0" name="Google Shape;1168;p4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1" name="Google Shape;1169;p4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2" name="Google Shape;1170;p4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3" name="Google Shape;1171;p4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4" name="Google Shape;1172;p4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5" name="Google Shape;1173;p4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6" name="Google Shape;1174;p4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7" name="Google Shape;1175;p4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8" name="Google Shape;1176;p4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09" name="Google Shape;1177;p4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10" name="Google Shape;1178;p4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11" name="Google Shape;1179;p4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12" name="Google Shape;1180;p4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13" name="Google Shape;1181;p4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14" name="Google Shape;1182;p4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50715" name="Google Shape;1183;p4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50716" name="Google Shape;1184;p47"/>
          <p:cNvSpPr/>
          <p:nvPr/>
        </p:nvSpPr>
        <p:spPr>
          <a:xfrm rot="8100000">
            <a:off x="371399" y="-1150417"/>
            <a:ext cx="1938844" cy="3305623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717" name="Google Shape;1185;p47"/>
          <p:cNvSpPr txBox="1"/>
          <p:nvPr>
            <p:ph type="title"/>
          </p:nvPr>
        </p:nvSpPr>
        <p:spPr>
          <a:xfrm>
            <a:off x="2572050" y="539888"/>
            <a:ext cx="3999900" cy="10656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77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50718" name="Google Shape;1186;p47"/>
          <p:cNvSpPr txBox="1"/>
          <p:nvPr>
            <p:ph type="subTitle" idx="1"/>
          </p:nvPr>
        </p:nvSpPr>
        <p:spPr>
          <a:xfrm>
            <a:off x="2572050" y="1652263"/>
            <a:ext cx="3999900" cy="8388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naheim"/>
              <a:buChar char="●"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●"/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○"/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naheim"/>
              <a:buChar char="■"/>
            </a:lvl9pPr>
          </a:lstStyle>
          <a:p/>
        </p:txBody>
      </p:sp>
      <p:sp>
        <p:nvSpPr>
          <p:cNvPr id="1050719" name="Google Shape;1187;p47"/>
          <p:cNvSpPr txBox="1"/>
          <p:nvPr/>
        </p:nvSpPr>
        <p:spPr>
          <a:xfrm>
            <a:off x="2720550" y="3431613"/>
            <a:ext cx="3702900" cy="7926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300"/>
              </a:spcBef>
              <a:spcAft>
                <a:spcPts val="0"/>
              </a:spcAft>
              <a:buNone/>
            </a:pPr>
            <a:r>
              <a:rPr sz="1200" lang="en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CREDITS: This presentation template was created by </a:t>
            </a:r>
            <a:r>
              <a:rPr b="1" sz="1200" lang="en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1"/>
              </a:rPr>
              <a:t>Slidesgo</a:t>
            </a:r>
            <a:r>
              <a:rPr sz="1200" lang="en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including icons by </a:t>
            </a:r>
            <a:r>
              <a:rPr b="1" sz="1200" lang="en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2"/>
              </a:rPr>
              <a:t>Flaticon</a:t>
            </a:r>
            <a:r>
              <a:rPr sz="1200" lang="en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, infographics &amp; images by </a:t>
            </a:r>
            <a:r>
              <a:rPr b="1" sz="1200" lang="en">
                <a:solidFill>
                  <a:schemeClr val="accent2"/>
                </a:solidFill>
                <a:uFill>
                  <a:noFill/>
                </a:uFill>
                <a:latin typeface="Manjari"/>
                <a:ea typeface="Manjari"/>
                <a:cs typeface="Manjari"/>
                <a:sym typeface="Manjari"/>
                <a:hlinkClick r:id="rId3"/>
              </a:rPr>
              <a:t>Freepik</a:t>
            </a:r>
            <a:r>
              <a:rPr sz="1200" lang="en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 </a:t>
            </a:r>
            <a:endParaRPr sz="1200">
              <a:solidFill>
                <a:schemeClr val="accent2"/>
              </a:solidFill>
              <a:latin typeface="Manjari"/>
              <a:ea typeface="Manjari"/>
              <a:cs typeface="Manjari"/>
              <a:sym typeface="Manja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88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2" name="Google Shape;1189;p48"/>
          <p:cNvSpPr/>
          <p:nvPr/>
        </p:nvSpPr>
        <p:spPr>
          <a:xfrm rot="288678" flipH="1">
            <a:off x="-1270417" y="553336"/>
            <a:ext cx="4658411" cy="4765187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863" name="Google Shape;1190;p48"/>
          <p:cNvSpPr/>
          <p:nvPr/>
        </p:nvSpPr>
        <p:spPr>
          <a:xfrm>
            <a:off x="1334050" y="1127073"/>
            <a:ext cx="1522302" cy="1342795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189" name="Google Shape;1191;p48"/>
          <p:cNvGrpSpPr/>
          <p:nvPr/>
        </p:nvGrpSpPr>
        <p:grpSpPr>
          <a:xfrm>
            <a:off x="5119018" y="713081"/>
            <a:ext cx="2270935" cy="2260334"/>
            <a:chOff x="6762468" y="1386456"/>
            <a:chExt cx="2270935" cy="2260334"/>
          </a:xfrm>
        </p:grpSpPr>
        <p:sp>
          <p:nvSpPr>
            <p:cNvPr id="1048864" name="Google Shape;1192;p48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65" name="Google Shape;1193;p48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66" name="Google Shape;1194;p48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67" name="Google Shape;1195;p48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68" name="Google Shape;1196;p48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69" name="Google Shape;1197;p48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0" name="Google Shape;1198;p48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1" name="Google Shape;1199;p48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2" name="Google Shape;1200;p48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3" name="Google Shape;1201;p48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4" name="Google Shape;1202;p48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5" name="Google Shape;1203;p48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6" name="Google Shape;1204;p48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7" name="Google Shape;1205;p48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8" name="Google Shape;1206;p48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79" name="Google Shape;1207;p48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0" name="Google Shape;1208;p48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1" name="Google Shape;1209;p48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2" name="Google Shape;1210;p48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3" name="Google Shape;1211;p48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4" name="Google Shape;1212;p48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5" name="Google Shape;1213;p48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6" name="Google Shape;1214;p48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7" name="Google Shape;1215;p48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8" name="Google Shape;1216;p48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89" name="Google Shape;1217;p48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0" name="Google Shape;1218;p48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1" name="Google Shape;1219;p48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2" name="Google Shape;1220;p48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3" name="Google Shape;1221;p48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4" name="Google Shape;1222;p48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5" name="Google Shape;1223;p48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896" name="Google Shape;1224;p48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897" name="Google Shape;1225;p48"/>
          <p:cNvSpPr/>
          <p:nvPr/>
        </p:nvSpPr>
        <p:spPr>
          <a:xfrm rot="-1848056" flipH="1">
            <a:off x="7756025" y="2517986"/>
            <a:ext cx="1938888" cy="3305698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">
    <p:spTree>
      <p:nvGrpSpPr>
        <p:cNvPr id="193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227;p49"/>
          <p:cNvGrpSpPr/>
          <p:nvPr/>
        </p:nvGrpSpPr>
        <p:grpSpPr>
          <a:xfrm>
            <a:off x="5" y="-80449"/>
            <a:ext cx="2277317" cy="5304377"/>
            <a:chOff x="224725" y="566950"/>
            <a:chExt cx="1850875" cy="4311100"/>
          </a:xfrm>
        </p:grpSpPr>
        <p:sp>
          <p:nvSpPr>
            <p:cNvPr id="1048900" name="Google Shape;1228;p49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1" name="Google Shape;1229;p49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2" name="Google Shape;1230;p49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3" name="Google Shape;1231;p49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4" name="Google Shape;1232;p49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ah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5" name="Google Shape;1233;p49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6" name="Google Shape;1234;p49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ah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7" name="Google Shape;1235;p49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8" name="Google Shape;1236;p49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09" name="Google Shape;1237;p49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0" name="Google Shape;1238;p49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ah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1" name="Google Shape;1239;p49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2" name="Google Shape;1240;p49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3" name="Google Shape;1241;p49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ah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4" name="Google Shape;1242;p49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5" name="Google Shape;1243;p49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6" name="Google Shape;1244;p49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ah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7" name="Google Shape;1245;p49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8" name="Google Shape;1246;p49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ah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19" name="Google Shape;1247;p49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20" name="Google Shape;1248;p49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21" name="Google Shape;1249;p49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ah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22" name="Google Shape;1250;p49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ah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23" name="Google Shape;1251;p49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ah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924" name="Google Shape;1252;p49"/>
          <p:cNvSpPr/>
          <p:nvPr/>
        </p:nvSpPr>
        <p:spPr>
          <a:xfrm rot="-3415034" flipH="1">
            <a:off x="5349941" y="647072"/>
            <a:ext cx="4814608" cy="4095305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25" name="Google Shape;1253;p49"/>
          <p:cNvSpPr/>
          <p:nvPr/>
        </p:nvSpPr>
        <p:spPr>
          <a:xfrm rot="1379372">
            <a:off x="5149944" y="2281365"/>
            <a:ext cx="1343009" cy="1754062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26" name="Google Shape;1254;p49"/>
          <p:cNvSpPr/>
          <p:nvPr/>
        </p:nvSpPr>
        <p:spPr>
          <a:xfrm>
            <a:off x="-767475" y="502200"/>
            <a:ext cx="2264661" cy="1997587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4">
    <p:spTree>
      <p:nvGrpSpPr>
        <p:cNvPr id="198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oogle Shape;1256;p50"/>
          <p:cNvGrpSpPr/>
          <p:nvPr/>
        </p:nvGrpSpPr>
        <p:grpSpPr>
          <a:xfrm rot="-4412986">
            <a:off x="6233427" y="1978854"/>
            <a:ext cx="2523466" cy="2406919"/>
            <a:chOff x="616550" y="744600"/>
            <a:chExt cx="936200" cy="893025"/>
          </a:xfrm>
        </p:grpSpPr>
        <p:sp>
          <p:nvSpPr>
            <p:cNvPr id="1048929" name="Google Shape;1257;p50"/>
            <p:cNvSpPr/>
            <p:nvPr/>
          </p:nvSpPr>
          <p:spPr>
            <a:xfrm>
              <a:off x="616550" y="744600"/>
              <a:ext cx="936200" cy="893025"/>
            </a:xfrm>
            <a:custGeom>
              <a:avLst/>
              <a:ahLst/>
              <a:rect l="l" t="t" r="r" b="b"/>
              <a:pathLst>
                <a:path w="37448" h="35721" extrusionOk="0">
                  <a:moveTo>
                    <a:pt x="21003" y="1"/>
                  </a:moveTo>
                  <a:cubicBezTo>
                    <a:pt x="20950" y="1"/>
                    <a:pt x="20897" y="16"/>
                    <a:pt x="20852" y="46"/>
                  </a:cubicBezTo>
                  <a:lnTo>
                    <a:pt x="18177" y="2356"/>
                  </a:lnTo>
                  <a:cubicBezTo>
                    <a:pt x="18177" y="2356"/>
                    <a:pt x="18146" y="2387"/>
                    <a:pt x="18146" y="2387"/>
                  </a:cubicBezTo>
                  <a:lnTo>
                    <a:pt x="91" y="26946"/>
                  </a:lnTo>
                  <a:cubicBezTo>
                    <a:pt x="0" y="27068"/>
                    <a:pt x="61" y="27220"/>
                    <a:pt x="182" y="27281"/>
                  </a:cubicBezTo>
                  <a:lnTo>
                    <a:pt x="2523" y="28436"/>
                  </a:lnTo>
                  <a:lnTo>
                    <a:pt x="15654" y="35700"/>
                  </a:lnTo>
                  <a:cubicBezTo>
                    <a:pt x="15692" y="35713"/>
                    <a:pt x="15735" y="35720"/>
                    <a:pt x="15776" y="35720"/>
                  </a:cubicBezTo>
                  <a:cubicBezTo>
                    <a:pt x="15835" y="35720"/>
                    <a:pt x="15892" y="35705"/>
                    <a:pt x="15927" y="35670"/>
                  </a:cubicBezTo>
                  <a:cubicBezTo>
                    <a:pt x="16657" y="35092"/>
                    <a:pt x="20274" y="32083"/>
                    <a:pt x="25320" y="27433"/>
                  </a:cubicBezTo>
                  <a:cubicBezTo>
                    <a:pt x="30730" y="22417"/>
                    <a:pt x="37204" y="14666"/>
                    <a:pt x="37204" y="14666"/>
                  </a:cubicBezTo>
                  <a:cubicBezTo>
                    <a:pt x="37448" y="14454"/>
                    <a:pt x="37448" y="14089"/>
                    <a:pt x="37204" y="13876"/>
                  </a:cubicBezTo>
                  <a:cubicBezTo>
                    <a:pt x="36779" y="13451"/>
                    <a:pt x="35867" y="12600"/>
                    <a:pt x="34286" y="11171"/>
                  </a:cubicBezTo>
                  <a:cubicBezTo>
                    <a:pt x="31824" y="9013"/>
                    <a:pt x="22493" y="1171"/>
                    <a:pt x="21155" y="46"/>
                  </a:cubicBezTo>
                  <a:cubicBezTo>
                    <a:pt x="21110" y="16"/>
                    <a:pt x="21057" y="1"/>
                    <a:pt x="210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0" name="Google Shape;1258;p50"/>
            <p:cNvSpPr/>
            <p:nvPr/>
          </p:nvSpPr>
          <p:spPr>
            <a:xfrm>
              <a:off x="1118825" y="951075"/>
              <a:ext cx="191525" cy="163425"/>
            </a:xfrm>
            <a:custGeom>
              <a:avLst/>
              <a:ahLst/>
              <a:rect l="l" t="t" r="r" b="b"/>
              <a:pathLst>
                <a:path w="7661" h="6537" extrusionOk="0">
                  <a:moveTo>
                    <a:pt x="426" y="0"/>
                  </a:moveTo>
                  <a:cubicBezTo>
                    <a:pt x="317" y="0"/>
                    <a:pt x="206" y="46"/>
                    <a:pt x="122" y="146"/>
                  </a:cubicBezTo>
                  <a:cubicBezTo>
                    <a:pt x="1" y="298"/>
                    <a:pt x="31" y="541"/>
                    <a:pt x="183" y="663"/>
                  </a:cubicBezTo>
                  <a:lnTo>
                    <a:pt x="6992" y="6468"/>
                  </a:lnTo>
                  <a:cubicBezTo>
                    <a:pt x="7052" y="6499"/>
                    <a:pt x="7144" y="6529"/>
                    <a:pt x="7235" y="6529"/>
                  </a:cubicBezTo>
                  <a:cubicBezTo>
                    <a:pt x="7251" y="6534"/>
                    <a:pt x="7268" y="6537"/>
                    <a:pt x="7286" y="6537"/>
                  </a:cubicBezTo>
                  <a:cubicBezTo>
                    <a:pt x="7368" y="6537"/>
                    <a:pt x="7464" y="6483"/>
                    <a:pt x="7539" y="6407"/>
                  </a:cubicBezTo>
                  <a:cubicBezTo>
                    <a:pt x="7660" y="6255"/>
                    <a:pt x="7630" y="6012"/>
                    <a:pt x="7478" y="5860"/>
                  </a:cubicBezTo>
                  <a:lnTo>
                    <a:pt x="669" y="85"/>
                  </a:lnTo>
                  <a:cubicBezTo>
                    <a:pt x="601" y="31"/>
                    <a:pt x="514" y="0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1" name="Google Shape;1259;p50"/>
            <p:cNvSpPr/>
            <p:nvPr/>
          </p:nvSpPr>
          <p:spPr>
            <a:xfrm>
              <a:off x="1078550" y="994400"/>
              <a:ext cx="190750" cy="164750"/>
            </a:xfrm>
            <a:custGeom>
              <a:avLst/>
              <a:ahLst/>
              <a:rect l="l" t="t" r="r" b="b"/>
              <a:pathLst>
                <a:path w="7630" h="6590" extrusionOk="0">
                  <a:moveTo>
                    <a:pt x="413" y="0"/>
                  </a:moveTo>
                  <a:cubicBezTo>
                    <a:pt x="308" y="0"/>
                    <a:pt x="206" y="45"/>
                    <a:pt x="122" y="146"/>
                  </a:cubicBezTo>
                  <a:cubicBezTo>
                    <a:pt x="1" y="298"/>
                    <a:pt x="1" y="541"/>
                    <a:pt x="153" y="662"/>
                  </a:cubicBezTo>
                  <a:lnTo>
                    <a:pt x="6931" y="6498"/>
                  </a:lnTo>
                  <a:cubicBezTo>
                    <a:pt x="7022" y="6559"/>
                    <a:pt x="7113" y="6589"/>
                    <a:pt x="7174" y="6589"/>
                  </a:cubicBezTo>
                  <a:cubicBezTo>
                    <a:pt x="7296" y="6589"/>
                    <a:pt x="7417" y="6529"/>
                    <a:pt x="7478" y="6437"/>
                  </a:cubicBezTo>
                  <a:cubicBezTo>
                    <a:pt x="7630" y="6285"/>
                    <a:pt x="7600" y="6042"/>
                    <a:pt x="7448" y="5921"/>
                  </a:cubicBezTo>
                  <a:lnTo>
                    <a:pt x="669" y="85"/>
                  </a:lnTo>
                  <a:cubicBezTo>
                    <a:pt x="587" y="30"/>
                    <a:pt x="499" y="0"/>
                    <a:pt x="4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2" name="Google Shape;1260;p50"/>
            <p:cNvSpPr/>
            <p:nvPr/>
          </p:nvSpPr>
          <p:spPr>
            <a:xfrm>
              <a:off x="1041325" y="1033375"/>
              <a:ext cx="196075" cy="159975"/>
            </a:xfrm>
            <a:custGeom>
              <a:avLst/>
              <a:ahLst/>
              <a:rect l="l" t="t" r="r" b="b"/>
              <a:pathLst>
                <a:path w="7843" h="6399" extrusionOk="0">
                  <a:moveTo>
                    <a:pt x="446" y="1"/>
                  </a:moveTo>
                  <a:cubicBezTo>
                    <a:pt x="335" y="1"/>
                    <a:pt x="223" y="48"/>
                    <a:pt x="152" y="137"/>
                  </a:cubicBezTo>
                  <a:cubicBezTo>
                    <a:pt x="0" y="319"/>
                    <a:pt x="31" y="532"/>
                    <a:pt x="213" y="684"/>
                  </a:cubicBezTo>
                  <a:lnTo>
                    <a:pt x="7174" y="6307"/>
                  </a:lnTo>
                  <a:cubicBezTo>
                    <a:pt x="7234" y="6368"/>
                    <a:pt x="7326" y="6398"/>
                    <a:pt x="7386" y="6398"/>
                  </a:cubicBezTo>
                  <a:cubicBezTo>
                    <a:pt x="7508" y="6398"/>
                    <a:pt x="7630" y="6337"/>
                    <a:pt x="7690" y="6246"/>
                  </a:cubicBezTo>
                  <a:cubicBezTo>
                    <a:pt x="7842" y="6094"/>
                    <a:pt x="7812" y="5851"/>
                    <a:pt x="7630" y="5729"/>
                  </a:cubicBezTo>
                  <a:lnTo>
                    <a:pt x="669" y="76"/>
                  </a:lnTo>
                  <a:cubicBezTo>
                    <a:pt x="606" y="25"/>
                    <a:pt x="526" y="1"/>
                    <a:pt x="4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3" name="Google Shape;1261;p50"/>
            <p:cNvSpPr/>
            <p:nvPr/>
          </p:nvSpPr>
          <p:spPr>
            <a:xfrm>
              <a:off x="1007125" y="1070750"/>
              <a:ext cx="186950" cy="159825"/>
            </a:xfrm>
            <a:custGeom>
              <a:avLst/>
              <a:ahLst/>
              <a:rect l="l" t="t" r="r" b="b"/>
              <a:pathLst>
                <a:path w="7478" h="6393" extrusionOk="0">
                  <a:moveTo>
                    <a:pt x="413" y="1"/>
                  </a:moveTo>
                  <a:cubicBezTo>
                    <a:pt x="307" y="1"/>
                    <a:pt x="206" y="48"/>
                    <a:pt x="122" y="131"/>
                  </a:cubicBezTo>
                  <a:cubicBezTo>
                    <a:pt x="0" y="283"/>
                    <a:pt x="0" y="526"/>
                    <a:pt x="183" y="678"/>
                  </a:cubicBezTo>
                  <a:lnTo>
                    <a:pt x="6809" y="6301"/>
                  </a:lnTo>
                  <a:cubicBezTo>
                    <a:pt x="6870" y="6362"/>
                    <a:pt x="6961" y="6393"/>
                    <a:pt x="7022" y="6393"/>
                  </a:cubicBezTo>
                  <a:cubicBezTo>
                    <a:pt x="7143" y="6393"/>
                    <a:pt x="7265" y="6362"/>
                    <a:pt x="7326" y="6271"/>
                  </a:cubicBezTo>
                  <a:cubicBezTo>
                    <a:pt x="7478" y="6119"/>
                    <a:pt x="7447" y="5876"/>
                    <a:pt x="7295" y="5724"/>
                  </a:cubicBezTo>
                  <a:lnTo>
                    <a:pt x="669" y="101"/>
                  </a:lnTo>
                  <a:cubicBezTo>
                    <a:pt x="587" y="32"/>
                    <a:pt x="499" y="1"/>
                    <a:pt x="4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grpSp>
        <p:nvGrpSpPr>
          <p:cNvPr id="200" name="Google Shape;1262;p50"/>
          <p:cNvGrpSpPr/>
          <p:nvPr/>
        </p:nvGrpSpPr>
        <p:grpSpPr>
          <a:xfrm>
            <a:off x="1326404" y="500540"/>
            <a:ext cx="1830972" cy="1822411"/>
            <a:chOff x="2414491" y="671177"/>
            <a:chExt cx="1830972" cy="1822411"/>
          </a:xfrm>
        </p:grpSpPr>
        <p:sp>
          <p:nvSpPr>
            <p:cNvPr id="1048934" name="Google Shape;1263;p50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5" name="Google Shape;1264;p50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6" name="Google Shape;1265;p50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7" name="Google Shape;1266;p50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8" name="Google Shape;1267;p50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39" name="Google Shape;1268;p50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0" name="Google Shape;1269;p50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1" name="Google Shape;1270;p50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2" name="Google Shape;1271;p50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3" name="Google Shape;1272;p50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4" name="Google Shape;1273;p50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5" name="Google Shape;1274;p50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6" name="Google Shape;1275;p50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7" name="Google Shape;1276;p50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8" name="Google Shape;1277;p50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49" name="Google Shape;1278;p50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0" name="Google Shape;1279;p50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1" name="Google Shape;1280;p50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2" name="Google Shape;1281;p50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3" name="Google Shape;1282;p50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4" name="Google Shape;1283;p50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5" name="Google Shape;1284;p50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6" name="Google Shape;1285;p50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7" name="Google Shape;1286;p50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8" name="Google Shape;1287;p50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59" name="Google Shape;1288;p50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0" name="Google Shape;1289;p50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1" name="Google Shape;1290;p50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2" name="Google Shape;1291;p50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3" name="Google Shape;1292;p50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4" name="Google Shape;1293;p50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5" name="Google Shape;1294;p50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6" name="Google Shape;1295;p50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7" name="Google Shape;1296;p50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grpSp>
        <p:nvGrpSpPr>
          <p:cNvPr id="201" name="Google Shape;1297;p50"/>
          <p:cNvGrpSpPr/>
          <p:nvPr/>
        </p:nvGrpSpPr>
        <p:grpSpPr>
          <a:xfrm rot="-969610">
            <a:off x="6880585" y="2461943"/>
            <a:ext cx="2217391" cy="2896369"/>
            <a:chOff x="6078061" y="1684347"/>
            <a:chExt cx="1743860" cy="2277840"/>
          </a:xfrm>
        </p:grpSpPr>
        <p:sp>
          <p:nvSpPr>
            <p:cNvPr id="1048968" name="Google Shape;1298;p50"/>
            <p:cNvSpPr/>
            <p:nvPr/>
          </p:nvSpPr>
          <p:spPr>
            <a:xfrm>
              <a:off x="7384410" y="1684347"/>
              <a:ext cx="437511" cy="516459"/>
            </a:xfrm>
            <a:custGeom>
              <a:avLst/>
              <a:ahLst/>
              <a:rect l="l" t="t" r="r" b="b"/>
              <a:pathLst>
                <a:path w="8490" h="10022" extrusionOk="0">
                  <a:moveTo>
                    <a:pt x="8405" y="0"/>
                  </a:moveTo>
                  <a:cubicBezTo>
                    <a:pt x="8396" y="0"/>
                    <a:pt x="8390" y="41"/>
                    <a:pt x="8390" y="41"/>
                  </a:cubicBezTo>
                  <a:cubicBezTo>
                    <a:pt x="8390" y="41"/>
                    <a:pt x="6535" y="1439"/>
                    <a:pt x="4043" y="1986"/>
                  </a:cubicBezTo>
                  <a:cubicBezTo>
                    <a:pt x="1551" y="2563"/>
                    <a:pt x="0" y="6636"/>
                    <a:pt x="487" y="8430"/>
                  </a:cubicBezTo>
                  <a:cubicBezTo>
                    <a:pt x="895" y="9870"/>
                    <a:pt x="1871" y="10021"/>
                    <a:pt x="2264" y="10021"/>
                  </a:cubicBezTo>
                  <a:cubicBezTo>
                    <a:pt x="2369" y="10021"/>
                    <a:pt x="2432" y="10010"/>
                    <a:pt x="2432" y="10010"/>
                  </a:cubicBezTo>
                  <a:cubicBezTo>
                    <a:pt x="2432" y="10010"/>
                    <a:pt x="8298" y="8794"/>
                    <a:pt x="8420" y="4053"/>
                  </a:cubicBezTo>
                  <a:cubicBezTo>
                    <a:pt x="8490" y="427"/>
                    <a:pt x="8435" y="0"/>
                    <a:pt x="840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69" name="Google Shape;1299;p50"/>
            <p:cNvSpPr/>
            <p:nvPr/>
          </p:nvSpPr>
          <p:spPr>
            <a:xfrm>
              <a:off x="6078061" y="2151644"/>
              <a:ext cx="1448939" cy="1810543"/>
            </a:xfrm>
            <a:custGeom>
              <a:avLst/>
              <a:ahLst/>
              <a:rect l="l" t="t" r="r" b="b"/>
              <a:pathLst>
                <a:path w="28117" h="35134" extrusionOk="0">
                  <a:moveTo>
                    <a:pt x="26110" y="0"/>
                  </a:moveTo>
                  <a:cubicBezTo>
                    <a:pt x="26110" y="0"/>
                    <a:pt x="21247" y="3587"/>
                    <a:pt x="16353" y="10213"/>
                  </a:cubicBezTo>
                  <a:cubicBezTo>
                    <a:pt x="11429" y="16839"/>
                    <a:pt x="0" y="34256"/>
                    <a:pt x="1186" y="35107"/>
                  </a:cubicBezTo>
                  <a:cubicBezTo>
                    <a:pt x="1210" y="35125"/>
                    <a:pt x="1241" y="35134"/>
                    <a:pt x="1279" y="35134"/>
                  </a:cubicBezTo>
                  <a:cubicBezTo>
                    <a:pt x="3097" y="35134"/>
                    <a:pt x="20354" y="14791"/>
                    <a:pt x="24195" y="8420"/>
                  </a:cubicBezTo>
                  <a:cubicBezTo>
                    <a:pt x="28116" y="1915"/>
                    <a:pt x="27782" y="942"/>
                    <a:pt x="27782" y="942"/>
                  </a:cubicBezTo>
                  <a:lnTo>
                    <a:pt x="2611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970" name="Google Shape;1300;p50"/>
          <p:cNvSpPr/>
          <p:nvPr/>
        </p:nvSpPr>
        <p:spPr>
          <a:xfrm rot="5400000">
            <a:off x="-1836150" y="1175258"/>
            <a:ext cx="4913539" cy="3022943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71" name="Google Shape;1301;p50"/>
          <p:cNvSpPr/>
          <p:nvPr/>
        </p:nvSpPr>
        <p:spPr>
          <a:xfrm rot="-7977683">
            <a:off x="2160949" y="3164250"/>
            <a:ext cx="1554661" cy="1491741"/>
          </a:xfrm>
          <a:custGeom>
            <a:avLst/>
            <a:ah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72" name="Google Shape;1302;p50"/>
          <p:cNvSpPr/>
          <p:nvPr/>
        </p:nvSpPr>
        <p:spPr>
          <a:xfrm rot="4742319" flipH="1">
            <a:off x="6790763" y="-645967"/>
            <a:ext cx="3210858" cy="3197544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215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30" name="Google Shape;107;p6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5">
    <p:spTree>
      <p:nvGrpSpPr>
        <p:cNvPr id="205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75" name="Google Shape;1304;p51"/>
          <p:cNvSpPr/>
          <p:nvPr/>
        </p:nvSpPr>
        <p:spPr>
          <a:xfrm rot="288619" flipH="1">
            <a:off x="-1653681" y="1325314"/>
            <a:ext cx="4829256" cy="4097619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76" name="Google Shape;1305;p51"/>
          <p:cNvSpPr/>
          <p:nvPr/>
        </p:nvSpPr>
        <p:spPr>
          <a:xfrm>
            <a:off x="7777725" y="671438"/>
            <a:ext cx="2264661" cy="1997587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977" name="Google Shape;1306;p51"/>
          <p:cNvSpPr/>
          <p:nvPr/>
        </p:nvSpPr>
        <p:spPr>
          <a:xfrm rot="8226410">
            <a:off x="757957" y="-908700"/>
            <a:ext cx="1938898" cy="3305715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grpSp>
        <p:nvGrpSpPr>
          <p:cNvPr id="206" name="Google Shape;1307;p51"/>
          <p:cNvGrpSpPr/>
          <p:nvPr/>
        </p:nvGrpSpPr>
        <p:grpSpPr>
          <a:xfrm rot="-3861937">
            <a:off x="6523183" y="1380139"/>
            <a:ext cx="2023570" cy="3313878"/>
            <a:chOff x="5754175" y="3922575"/>
            <a:chExt cx="682400" cy="1117525"/>
          </a:xfrm>
        </p:grpSpPr>
        <p:sp>
          <p:nvSpPr>
            <p:cNvPr id="1048978" name="Google Shape;1308;p51"/>
            <p:cNvSpPr/>
            <p:nvPr/>
          </p:nvSpPr>
          <p:spPr>
            <a:xfrm>
              <a:off x="5754175" y="4953250"/>
              <a:ext cx="70700" cy="86850"/>
            </a:xfrm>
            <a:custGeom>
              <a:avLst/>
              <a:ahLst/>
              <a:rect l="l" t="t" r="r" b="b"/>
              <a:pathLst>
                <a:path w="2828" h="3474" extrusionOk="0">
                  <a:moveTo>
                    <a:pt x="1855" y="1"/>
                  </a:moveTo>
                  <a:cubicBezTo>
                    <a:pt x="1855" y="1"/>
                    <a:pt x="0" y="3283"/>
                    <a:pt x="973" y="3466"/>
                  </a:cubicBezTo>
                  <a:cubicBezTo>
                    <a:pt x="1000" y="3471"/>
                    <a:pt x="1027" y="3473"/>
                    <a:pt x="1054" y="3473"/>
                  </a:cubicBezTo>
                  <a:cubicBezTo>
                    <a:pt x="1994" y="3473"/>
                    <a:pt x="2827" y="456"/>
                    <a:pt x="2827" y="456"/>
                  </a:cubicBezTo>
                  <a:lnTo>
                    <a:pt x="185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79" name="Google Shape;1309;p51"/>
            <p:cNvSpPr/>
            <p:nvPr/>
          </p:nvSpPr>
          <p:spPr>
            <a:xfrm>
              <a:off x="5768600" y="4780750"/>
              <a:ext cx="193050" cy="209925"/>
            </a:xfrm>
            <a:custGeom>
              <a:avLst/>
              <a:ahLst/>
              <a:rect l="l" t="t" r="r" b="b"/>
              <a:pathLst>
                <a:path w="7722" h="8397" extrusionOk="0">
                  <a:moveTo>
                    <a:pt x="1065" y="1"/>
                  </a:moveTo>
                  <a:cubicBezTo>
                    <a:pt x="1065" y="1"/>
                    <a:pt x="1" y="7812"/>
                    <a:pt x="1156" y="8359"/>
                  </a:cubicBezTo>
                  <a:cubicBezTo>
                    <a:pt x="1208" y="8384"/>
                    <a:pt x="1269" y="8396"/>
                    <a:pt x="1338" y="8396"/>
                  </a:cubicBezTo>
                  <a:cubicBezTo>
                    <a:pt x="2789" y="8396"/>
                    <a:pt x="7721" y="3131"/>
                    <a:pt x="7721" y="3131"/>
                  </a:cubicBezTo>
                  <a:lnTo>
                    <a:pt x="10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80" name="Google Shape;1310;p51"/>
            <p:cNvSpPr/>
            <p:nvPr/>
          </p:nvSpPr>
          <p:spPr>
            <a:xfrm>
              <a:off x="5795200" y="4343050"/>
              <a:ext cx="389100" cy="516000"/>
            </a:xfrm>
            <a:custGeom>
              <a:avLst/>
              <a:ahLst/>
              <a:rect l="l" t="t" r="r" b="b"/>
              <a:pathLst>
                <a:path w="15564" h="20640" extrusionOk="0">
                  <a:moveTo>
                    <a:pt x="8329" y="1"/>
                  </a:moveTo>
                  <a:cubicBezTo>
                    <a:pt x="8329" y="1"/>
                    <a:pt x="7296" y="1399"/>
                    <a:pt x="5715" y="5047"/>
                  </a:cubicBezTo>
                  <a:cubicBezTo>
                    <a:pt x="4104" y="8694"/>
                    <a:pt x="1" y="17509"/>
                    <a:pt x="1" y="17509"/>
                  </a:cubicBezTo>
                  <a:lnTo>
                    <a:pt x="6657" y="20639"/>
                  </a:lnTo>
                  <a:cubicBezTo>
                    <a:pt x="6657" y="20639"/>
                    <a:pt x="7387" y="19728"/>
                    <a:pt x="9636" y="15381"/>
                  </a:cubicBezTo>
                  <a:cubicBezTo>
                    <a:pt x="12281" y="10305"/>
                    <a:pt x="15563" y="3010"/>
                    <a:pt x="15563" y="3010"/>
                  </a:cubicBezTo>
                  <a:lnTo>
                    <a:pt x="832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981" name="Google Shape;1311;p51"/>
            <p:cNvSpPr/>
            <p:nvPr/>
          </p:nvSpPr>
          <p:spPr>
            <a:xfrm>
              <a:off x="6003425" y="3922575"/>
              <a:ext cx="433150" cy="579525"/>
            </a:xfrm>
            <a:custGeom>
              <a:avLst/>
              <a:ahLst/>
              <a:rect l="l" t="t" r="r" b="b"/>
              <a:pathLst>
                <a:path w="17326" h="23181" extrusionOk="0">
                  <a:moveTo>
                    <a:pt x="11816" y="1"/>
                  </a:moveTo>
                  <a:cubicBezTo>
                    <a:pt x="10345" y="1"/>
                    <a:pt x="8903" y="821"/>
                    <a:pt x="8085" y="2200"/>
                  </a:cubicBezTo>
                  <a:cubicBezTo>
                    <a:pt x="6535" y="4814"/>
                    <a:pt x="0" y="16820"/>
                    <a:pt x="0" y="16820"/>
                  </a:cubicBezTo>
                  <a:lnTo>
                    <a:pt x="7234" y="19829"/>
                  </a:lnTo>
                  <a:cubicBezTo>
                    <a:pt x="7234" y="19829"/>
                    <a:pt x="13515" y="6181"/>
                    <a:pt x="13978" y="6181"/>
                  </a:cubicBezTo>
                  <a:cubicBezTo>
                    <a:pt x="13979" y="6181"/>
                    <a:pt x="13981" y="6181"/>
                    <a:pt x="13982" y="6181"/>
                  </a:cubicBezTo>
                  <a:cubicBezTo>
                    <a:pt x="14469" y="6273"/>
                    <a:pt x="8237" y="17276"/>
                    <a:pt x="8481" y="20619"/>
                  </a:cubicBezTo>
                  <a:cubicBezTo>
                    <a:pt x="8589" y="22468"/>
                    <a:pt x="9616" y="23180"/>
                    <a:pt x="10214" y="23180"/>
                  </a:cubicBezTo>
                  <a:cubicBezTo>
                    <a:pt x="10451" y="23180"/>
                    <a:pt x="10621" y="23068"/>
                    <a:pt x="10639" y="22869"/>
                  </a:cubicBezTo>
                  <a:cubicBezTo>
                    <a:pt x="10730" y="22109"/>
                    <a:pt x="8845" y="21835"/>
                    <a:pt x="9757" y="19130"/>
                  </a:cubicBezTo>
                  <a:cubicBezTo>
                    <a:pt x="12493" y="10802"/>
                    <a:pt x="17326" y="5300"/>
                    <a:pt x="15411" y="2169"/>
                  </a:cubicBezTo>
                  <a:cubicBezTo>
                    <a:pt x="14477" y="660"/>
                    <a:pt x="13135" y="1"/>
                    <a:pt x="1181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490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64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Google Shape;109;p7"/>
          <p:cNvSpPr txBox="1"/>
          <p:nvPr>
            <p:ph type="title"/>
          </p:nvPr>
        </p:nvSpPr>
        <p:spPr>
          <a:xfrm>
            <a:off x="713250" y="523025"/>
            <a:ext cx="7717500" cy="5415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048683" name="Google Shape;110;p7"/>
          <p:cNvSpPr txBox="1"/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Hammersmith One"/>
              <a:buAutoNum type="arabicPeriod"/>
              <a:defRPr sz="1600">
                <a:solidFill>
                  <a:srgbClr val="806860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Hammersmith One"/>
              <a:buAutoNum type="alphaLcPeriod"/>
              <a:defRPr sz="16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9pPr>
          </a:lstStyle>
          <a:p/>
        </p:txBody>
      </p:sp>
      <p:grpSp>
        <p:nvGrpSpPr>
          <p:cNvPr id="165" name="Google Shape;111;p7"/>
          <p:cNvGrpSpPr/>
          <p:nvPr/>
        </p:nvGrpSpPr>
        <p:grpSpPr>
          <a:xfrm>
            <a:off x="8039875" y="1772525"/>
            <a:ext cx="2052600" cy="2052600"/>
            <a:chOff x="-1185375" y="1414000"/>
            <a:chExt cx="2052600" cy="2052600"/>
          </a:xfrm>
        </p:grpSpPr>
        <p:sp>
          <p:nvSpPr>
            <p:cNvPr id="1048684" name="Google Shape;112;p7"/>
            <p:cNvSpPr/>
            <p:nvPr/>
          </p:nvSpPr>
          <p:spPr>
            <a:xfrm>
              <a:off x="-1185375" y="1414000"/>
              <a:ext cx="2052600" cy="2052600"/>
            </a:xfrm>
            <a:prstGeom prst="ellipse"/>
            <a:solidFill>
              <a:schemeClr val="dk2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85" name="Google Shape;113;p7"/>
            <p:cNvSpPr/>
            <p:nvPr/>
          </p:nvSpPr>
          <p:spPr>
            <a:xfrm>
              <a:off x="-1140322" y="1463656"/>
              <a:ext cx="1962482" cy="1953284"/>
            </a:xfrm>
            <a:custGeom>
              <a:avLst/>
              <a:ah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86" name="Google Shape;114;p7"/>
            <p:cNvSpPr/>
            <p:nvPr/>
          </p:nvSpPr>
          <p:spPr>
            <a:xfrm>
              <a:off x="-730833" y="1637371"/>
              <a:ext cx="10401" cy="8080"/>
            </a:xfrm>
            <a:custGeom>
              <a:avLst/>
              <a:ah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87" name="Google Shape;115;p7"/>
            <p:cNvSpPr/>
            <p:nvPr/>
          </p:nvSpPr>
          <p:spPr>
            <a:xfrm>
              <a:off x="-620381" y="1470575"/>
              <a:ext cx="308321" cy="260014"/>
            </a:xfrm>
            <a:custGeom>
              <a:avLst/>
              <a:ah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88" name="Google Shape;116;p7"/>
            <p:cNvSpPr/>
            <p:nvPr/>
          </p:nvSpPr>
          <p:spPr>
            <a:xfrm>
              <a:off x="-212008" y="1463656"/>
              <a:ext cx="309481" cy="266933"/>
            </a:xfrm>
            <a:custGeom>
              <a:avLst/>
              <a:ah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89" name="Google Shape;117;p7"/>
            <p:cNvSpPr/>
            <p:nvPr/>
          </p:nvSpPr>
          <p:spPr>
            <a:xfrm>
              <a:off x="197481" y="1576386"/>
              <a:ext cx="117372" cy="69065"/>
            </a:xfrm>
            <a:custGeom>
              <a:avLst/>
              <a:ah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0" name="Google Shape;118;p7"/>
            <p:cNvSpPr/>
            <p:nvPr/>
          </p:nvSpPr>
          <p:spPr>
            <a:xfrm>
              <a:off x="348160" y="1599422"/>
              <a:ext cx="6962" cy="131167"/>
            </a:xfrm>
            <a:custGeom>
              <a:avLst/>
              <a:ah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1" name="Google Shape;119;p7"/>
            <p:cNvSpPr/>
            <p:nvPr/>
          </p:nvSpPr>
          <p:spPr>
            <a:xfrm>
              <a:off x="-1074782" y="2080254"/>
              <a:ext cx="2364" cy="4642"/>
            </a:xfrm>
            <a:custGeom>
              <a:avLst/>
              <a:ah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2" name="Google Shape;120;p7"/>
            <p:cNvSpPr/>
            <p:nvPr/>
          </p:nvSpPr>
          <p:spPr>
            <a:xfrm>
              <a:off x="-924060" y="1822561"/>
              <a:ext cx="2321" cy="2364"/>
            </a:xfrm>
            <a:custGeom>
              <a:avLst/>
              <a:ah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3" name="Google Shape;121;p7"/>
            <p:cNvSpPr/>
            <p:nvPr/>
          </p:nvSpPr>
          <p:spPr>
            <a:xfrm>
              <a:off x="-1010358" y="1944488"/>
              <a:ext cx="88620" cy="55269"/>
            </a:xfrm>
            <a:custGeom>
              <a:avLst/>
              <a:ah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4" name="Google Shape;122;p7"/>
            <p:cNvSpPr/>
            <p:nvPr/>
          </p:nvSpPr>
          <p:spPr>
            <a:xfrm>
              <a:off x="-821687" y="1731707"/>
              <a:ext cx="308321" cy="353189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5" name="Google Shape;123;p7"/>
            <p:cNvSpPr/>
            <p:nvPr/>
          </p:nvSpPr>
          <p:spPr>
            <a:xfrm>
              <a:off x="-413315" y="1731707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6" name="Google Shape;124;p7"/>
            <p:cNvSpPr/>
            <p:nvPr/>
          </p:nvSpPr>
          <p:spPr>
            <a:xfrm>
              <a:off x="-3825" y="1731707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7" name="Google Shape;125;p7"/>
            <p:cNvSpPr/>
            <p:nvPr/>
          </p:nvSpPr>
          <p:spPr>
            <a:xfrm>
              <a:off x="404547" y="1766218"/>
              <a:ext cx="308321" cy="317518"/>
            </a:xfrm>
            <a:custGeom>
              <a:avLst/>
              <a:ah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8" name="Google Shape;126;p7"/>
            <p:cNvSpPr/>
            <p:nvPr/>
          </p:nvSpPr>
          <p:spPr>
            <a:xfrm>
              <a:off x="-1136884" y="2350540"/>
              <a:ext cx="8080" cy="10401"/>
            </a:xfrm>
            <a:custGeom>
              <a:avLst/>
              <a:ah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699" name="Google Shape;127;p7"/>
            <p:cNvSpPr/>
            <p:nvPr/>
          </p:nvSpPr>
          <p:spPr>
            <a:xfrm>
              <a:off x="-1028753" y="2094050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0" name="Google Shape;128;p7"/>
            <p:cNvSpPr/>
            <p:nvPr/>
          </p:nvSpPr>
          <p:spPr>
            <a:xfrm>
              <a:off x="-620381" y="2094050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1" name="Google Shape;129;p7"/>
            <p:cNvSpPr/>
            <p:nvPr/>
          </p:nvSpPr>
          <p:spPr>
            <a:xfrm>
              <a:off x="-212008" y="2094050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2" name="Google Shape;130;p7"/>
            <p:cNvSpPr/>
            <p:nvPr/>
          </p:nvSpPr>
          <p:spPr>
            <a:xfrm>
              <a:off x="197481" y="2092890"/>
              <a:ext cx="308321" cy="353189"/>
            </a:xfrm>
            <a:custGeom>
              <a:avLst/>
              <a:ah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3" name="Google Shape;131;p7"/>
            <p:cNvSpPr/>
            <p:nvPr/>
          </p:nvSpPr>
          <p:spPr>
            <a:xfrm>
              <a:off x="605853" y="2092890"/>
              <a:ext cx="207109" cy="353189"/>
            </a:xfrm>
            <a:custGeom>
              <a:avLst/>
              <a:ah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4" name="Google Shape;132;p7"/>
            <p:cNvSpPr/>
            <p:nvPr/>
          </p:nvSpPr>
          <p:spPr>
            <a:xfrm>
              <a:off x="-1131125" y="2435678"/>
              <a:ext cx="209386" cy="352029"/>
            </a:xfrm>
            <a:custGeom>
              <a:avLst/>
              <a:ah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5" name="Google Shape;133;p7"/>
            <p:cNvSpPr/>
            <p:nvPr/>
          </p:nvSpPr>
          <p:spPr>
            <a:xfrm>
              <a:off x="-821687" y="2435678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6" name="Google Shape;134;p7"/>
            <p:cNvSpPr/>
            <p:nvPr/>
          </p:nvSpPr>
          <p:spPr>
            <a:xfrm>
              <a:off x="-413315" y="2435678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7" name="Google Shape;135;p7"/>
            <p:cNvSpPr/>
            <p:nvPr/>
          </p:nvSpPr>
          <p:spPr>
            <a:xfrm>
              <a:off x="-3825" y="2435678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8" name="Google Shape;136;p7"/>
            <p:cNvSpPr/>
            <p:nvPr/>
          </p:nvSpPr>
          <p:spPr>
            <a:xfrm>
              <a:off x="404547" y="2435678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09" name="Google Shape;137;p7"/>
            <p:cNvSpPr/>
            <p:nvPr/>
          </p:nvSpPr>
          <p:spPr>
            <a:xfrm>
              <a:off x="-1028753" y="2801503"/>
              <a:ext cx="308321" cy="314080"/>
            </a:xfrm>
            <a:custGeom>
              <a:avLst/>
              <a:ah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0" name="Google Shape;138;p7"/>
            <p:cNvSpPr/>
            <p:nvPr/>
          </p:nvSpPr>
          <p:spPr>
            <a:xfrm>
              <a:off x="-620381" y="2801503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1" name="Google Shape;139;p7"/>
            <p:cNvSpPr/>
            <p:nvPr/>
          </p:nvSpPr>
          <p:spPr>
            <a:xfrm>
              <a:off x="-212008" y="2801503"/>
              <a:ext cx="309481" cy="352029"/>
            </a:xfrm>
            <a:custGeom>
              <a:avLst/>
              <a:ah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2" name="Google Shape;140;p7"/>
            <p:cNvSpPr/>
            <p:nvPr/>
          </p:nvSpPr>
          <p:spPr>
            <a:xfrm>
              <a:off x="197481" y="2801503"/>
              <a:ext cx="308321" cy="352029"/>
            </a:xfrm>
            <a:custGeom>
              <a:avLst/>
              <a:ah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3" name="Google Shape;141;p7"/>
            <p:cNvSpPr/>
            <p:nvPr/>
          </p:nvSpPr>
          <p:spPr>
            <a:xfrm>
              <a:off x="605853" y="2886598"/>
              <a:ext cx="84021" cy="52948"/>
            </a:xfrm>
            <a:custGeom>
              <a:avLst/>
              <a:ah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4" name="Google Shape;142;p7"/>
            <p:cNvSpPr/>
            <p:nvPr/>
          </p:nvSpPr>
          <p:spPr>
            <a:xfrm>
              <a:off x="-636497" y="3228269"/>
              <a:ext cx="123131" cy="73663"/>
            </a:xfrm>
            <a:custGeom>
              <a:avLst/>
              <a:ah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5" name="Google Shape;143;p7"/>
            <p:cNvSpPr/>
            <p:nvPr/>
          </p:nvSpPr>
          <p:spPr>
            <a:xfrm>
              <a:off x="-671008" y="3143131"/>
              <a:ext cx="6962" cy="139247"/>
            </a:xfrm>
            <a:custGeom>
              <a:avLst/>
              <a:ah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6" name="Google Shape;144;p7"/>
            <p:cNvSpPr/>
            <p:nvPr/>
          </p:nvSpPr>
          <p:spPr>
            <a:xfrm>
              <a:off x="-413315" y="3143131"/>
              <a:ext cx="309481" cy="273810"/>
            </a:xfrm>
            <a:custGeom>
              <a:avLst/>
              <a:ah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7" name="Google Shape;145;p7"/>
            <p:cNvSpPr/>
            <p:nvPr/>
          </p:nvSpPr>
          <p:spPr>
            <a:xfrm>
              <a:off x="-3825" y="3143131"/>
              <a:ext cx="308321" cy="265773"/>
            </a:xfrm>
            <a:custGeom>
              <a:avLst/>
              <a:ah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  <p:sp>
          <p:nvSpPr>
            <p:cNvPr id="1048718" name="Google Shape;146;p7"/>
            <p:cNvSpPr/>
            <p:nvPr/>
          </p:nvSpPr>
          <p:spPr>
            <a:xfrm>
              <a:off x="404547" y="3228269"/>
              <a:ext cx="13839" cy="10401"/>
            </a:xfrm>
            <a:custGeom>
              <a:avLst/>
              <a:ah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anchor="ctr" anchorCtr="0" bIns="91425" lIns="91425" rIns="91425" spcFirstLastPara="1" tIns="91425" wrap="square">
              <a:noAutofit/>
            </a:bodyPr>
            <a:p>
              <a:pPr algn="l"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</a:p>
          </p:txBody>
        </p:sp>
      </p:grpSp>
      <p:sp>
        <p:nvSpPr>
          <p:cNvPr id="1048719" name="Google Shape;147;p7"/>
          <p:cNvSpPr/>
          <p:nvPr/>
        </p:nvSpPr>
        <p:spPr>
          <a:xfrm flipH="1">
            <a:off x="-817503" y="2575150"/>
            <a:ext cx="2540578" cy="3781493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72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171" name="Google Shape;149;p8"/>
          <p:cNvSpPr/>
          <p:nvPr/>
        </p:nvSpPr>
        <p:spPr>
          <a:xfrm rot="-1855510" flipH="1">
            <a:off x="2277590" y="326956"/>
            <a:ext cx="4979106" cy="4104445"/>
          </a:xfrm>
          <a:custGeom>
            <a:avLst/>
            <a:ahLst/>
            <a:rect l="l" t="t" r="r" b="b"/>
            <a:pathLst>
              <a:path w="59243" h="48836" extrusionOk="0">
                <a:moveTo>
                  <a:pt x="27153" y="9007"/>
                </a:moveTo>
                <a:cubicBezTo>
                  <a:pt x="33591" y="9007"/>
                  <a:pt x="31990" y="9240"/>
                  <a:pt x="38094" y="5071"/>
                </a:cubicBezTo>
                <a:cubicBezTo>
                  <a:pt x="44232" y="901"/>
                  <a:pt x="51737" y="0"/>
                  <a:pt x="55473" y="5071"/>
                </a:cubicBezTo>
                <a:cubicBezTo>
                  <a:pt x="59243" y="10108"/>
                  <a:pt x="46800" y="16346"/>
                  <a:pt x="46767" y="22483"/>
                </a:cubicBezTo>
                <a:cubicBezTo>
                  <a:pt x="46734" y="28621"/>
                  <a:pt x="48768" y="48835"/>
                  <a:pt x="28354" y="48835"/>
                </a:cubicBezTo>
                <a:cubicBezTo>
                  <a:pt x="7939" y="48835"/>
                  <a:pt x="0" y="22583"/>
                  <a:pt x="8973" y="14011"/>
                </a:cubicBezTo>
                <a:cubicBezTo>
                  <a:pt x="17946" y="5471"/>
                  <a:pt x="20715" y="9007"/>
                  <a:pt x="27153" y="90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72" name="Google Shape;150;p8"/>
          <p:cNvSpPr/>
          <p:nvPr/>
        </p:nvSpPr>
        <p:spPr>
          <a:xfrm rot="-458900">
            <a:off x="-1050010" y="1201201"/>
            <a:ext cx="3369322" cy="3877052"/>
          </a:xfrm>
          <a:custGeom>
            <a:avLst/>
            <a:ah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73" name="Google Shape;151;p8"/>
          <p:cNvSpPr/>
          <p:nvPr/>
        </p:nvSpPr>
        <p:spPr>
          <a:xfrm rot="-5776221" flipH="1">
            <a:off x="5743624" y="-1186688"/>
            <a:ext cx="4752751" cy="4346457"/>
          </a:xfrm>
          <a:custGeom>
            <a:avLst/>
            <a:ah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74" name="Google Shape;152;p8"/>
          <p:cNvSpPr/>
          <p:nvPr/>
        </p:nvSpPr>
        <p:spPr>
          <a:xfrm rot="8329862" flipH="1">
            <a:off x="3226188" y="-1327516"/>
            <a:ext cx="2044712" cy="3486061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75" name="Google Shape;153;p8"/>
          <p:cNvSpPr/>
          <p:nvPr/>
        </p:nvSpPr>
        <p:spPr>
          <a:xfrm>
            <a:off x="7018450" y="3331851"/>
            <a:ext cx="1020984" cy="1333420"/>
          </a:xfrm>
          <a:custGeom>
            <a:avLst/>
            <a:ah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76" name="Google Shape;154;p8"/>
          <p:cNvSpPr txBox="1"/>
          <p:nvPr>
            <p:ph type="title"/>
          </p:nvPr>
        </p:nvSpPr>
        <p:spPr>
          <a:xfrm>
            <a:off x="1388100" y="1557450"/>
            <a:ext cx="6367800" cy="2028600"/>
          </a:xfrm>
          <a:prstGeom prst="rect"/>
        </p:spPr>
        <p:txBody>
          <a:bodyPr anchor="ctr" anchorCtr="0" bIns="91425" lIns="91425" rIns="91425" spcFirstLastPara="1" tIns="91425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4800"/>
              <a:buNone/>
              <a:defRPr sz="72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60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Google Shape;156;p9"/>
          <p:cNvSpPr/>
          <p:nvPr/>
        </p:nvSpPr>
        <p:spPr>
          <a:xfrm>
            <a:off x="763275" y="799200"/>
            <a:ext cx="1844545" cy="1627040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rgbClr val="C8A59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673" name="Google Shape;157;p9"/>
          <p:cNvSpPr/>
          <p:nvPr/>
        </p:nvSpPr>
        <p:spPr>
          <a:xfrm>
            <a:off x="6926300" y="-86950"/>
            <a:ext cx="4030804" cy="5999550"/>
          </a:xfrm>
          <a:custGeom>
            <a:avLst/>
            <a:ah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rgbClr val="A0A299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674" name="Google Shape;158;p9"/>
          <p:cNvSpPr/>
          <p:nvPr/>
        </p:nvSpPr>
        <p:spPr>
          <a:xfrm>
            <a:off x="112700" y="3113038"/>
            <a:ext cx="1938817" cy="3305577"/>
          </a:xfrm>
          <a:custGeom>
            <a:avLst/>
            <a:ah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675" name="Google Shape;159;p9"/>
          <p:cNvSpPr txBox="1"/>
          <p:nvPr>
            <p:ph type="title"/>
          </p:nvPr>
        </p:nvSpPr>
        <p:spPr>
          <a:xfrm>
            <a:off x="1569450" y="1152050"/>
            <a:ext cx="6005100" cy="1516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>
              <a:spcBef>
                <a:spcPts val="0"/>
              </a:spcBef>
              <a:spcAft>
                <a:spcPts val="0"/>
              </a:spcAft>
              <a:buSzPts val="4200"/>
              <a:buNone/>
              <a:defRPr sz="3600">
                <a:solidFill>
                  <a:schemeClr val="accent2"/>
                </a:solidFill>
              </a:defRPr>
            </a:lvl1pPr>
            <a:lvl2pPr algn="ctr"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algn="ctr"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algn="ctr"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algn="ctr"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algn="ctr"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algn="ctr"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algn="ctr"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algn="ctr"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48676" name="Google Shape;160;p9"/>
          <p:cNvSpPr txBox="1"/>
          <p:nvPr>
            <p:ph type="subTitle" idx="1"/>
          </p:nvPr>
        </p:nvSpPr>
        <p:spPr>
          <a:xfrm>
            <a:off x="1904250" y="2756350"/>
            <a:ext cx="5335500" cy="12351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>
                <a:solidFill>
                  <a:schemeClr val="accent2"/>
                </a:solidFill>
              </a:defRPr>
            </a:lvl1pPr>
            <a:lvl2pPr algn="ctr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algn="ctr"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algn="ctr"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algn="ctr"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algn="ctr"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algn="ctr"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algn="ctr"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algn="ctr"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363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130" name="Google Shape;162;p10"/>
          <p:cNvSpPr/>
          <p:nvPr/>
        </p:nvSpPr>
        <p:spPr>
          <a:xfrm>
            <a:off x="0" y="0"/>
            <a:ext cx="9144000" cy="5143500"/>
          </a:xfrm>
          <a:prstGeom prst="rect"/>
          <a:solidFill>
            <a:srgbClr val="A0A299">
              <a:alpha val="55360"/>
            </a:srgbClr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31" name="Google Shape;163;p10"/>
          <p:cNvSpPr txBox="1"/>
          <p:nvPr>
            <p:ph type="title"/>
          </p:nvPr>
        </p:nvSpPr>
        <p:spPr>
          <a:xfrm>
            <a:off x="4184875" y="1473300"/>
            <a:ext cx="4245900" cy="2196900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lvl1pPr algn="r" lvl="0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anjari"/>
                <a:ea typeface="Manjari"/>
                <a:cs typeface="Manjari"/>
                <a:sym typeface="Manjari"/>
              </a:defRPr>
            </a:lvl9pPr>
          </a:lstStyle>
          <a:p/>
        </p:txBody>
      </p:sp>
      <p:sp>
        <p:nvSpPr>
          <p:cNvPr id="1050132" name="Google Shape;164;p10"/>
          <p:cNvSpPr/>
          <p:nvPr/>
        </p:nvSpPr>
        <p:spPr>
          <a:xfrm rot="7018826" flipH="1">
            <a:off x="2857318" y="-764238"/>
            <a:ext cx="4267951" cy="2625760"/>
          </a:xfrm>
          <a:custGeom>
            <a:avLst/>
            <a:ah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33" name="Google Shape;165;p10"/>
          <p:cNvSpPr/>
          <p:nvPr/>
        </p:nvSpPr>
        <p:spPr>
          <a:xfrm rot="-8259636" flipH="1">
            <a:off x="4411264" y="3000624"/>
            <a:ext cx="3210911" cy="3197598"/>
          </a:xfrm>
          <a:custGeom>
            <a:avLst/>
            <a:ah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50134" name="Google Shape;166;p10"/>
          <p:cNvSpPr/>
          <p:nvPr/>
        </p:nvSpPr>
        <p:spPr>
          <a:xfrm>
            <a:off x="2285225" y="3225607"/>
            <a:ext cx="1419128" cy="1251787"/>
          </a:xfrm>
          <a:custGeom>
            <a:avLst/>
            <a:ah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slideLayout" Target="../slideLayouts/slideLayout36.xml"/><Relationship Id="rId37" Type="http://schemas.openxmlformats.org/officeDocument/2006/relationships/slideLayout" Target="../slideLayouts/slideLayout37.xml"/><Relationship Id="rId38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39.xml"/><Relationship Id="rId40" Type="http://schemas.openxmlformats.org/officeDocument/2006/relationships/slideLayout" Target="../slideLayouts/slideLayout40.xml"/><Relationship Id="rId41" Type="http://schemas.openxmlformats.org/officeDocument/2006/relationships/slideLayout" Target="../slideLayouts/slideLayout41.xml"/><Relationship Id="rId42" Type="http://schemas.openxmlformats.org/officeDocument/2006/relationships/slideLayout" Target="../slideLayouts/slideLayout42.xml"/><Relationship Id="rId43" Type="http://schemas.openxmlformats.org/officeDocument/2006/relationships/slideLayout" Target="../slideLayouts/slideLayout43.xml"/><Relationship Id="rId44" Type="http://schemas.openxmlformats.org/officeDocument/2006/relationships/slideLayout" Target="../slideLayouts/slideLayout44.xml"/><Relationship Id="rId45" Type="http://schemas.openxmlformats.org/officeDocument/2006/relationships/slideLayout" Target="../slideLayouts/slideLayout45.xml"/><Relationship Id="rId46" Type="http://schemas.openxmlformats.org/officeDocument/2006/relationships/slideLayout" Target="../slideLayouts/slideLayout46.xml"/><Relationship Id="rId47" Type="http://schemas.openxmlformats.org/officeDocument/2006/relationships/slideLayout" Target="../slideLayouts/slideLayout47.xml"/><Relationship Id="rId48" Type="http://schemas.openxmlformats.org/officeDocument/2006/relationships/slideLayout" Target="../slideLayouts/slideLayout48.xml"/><Relationship Id="rId49" Type="http://schemas.openxmlformats.org/officeDocument/2006/relationships/slideLayout" Target="../slideLayouts/slideLayout49.xml"/><Relationship Id="rId50" Type="http://schemas.openxmlformats.org/officeDocument/2006/relationships/slideLayout" Target="../slideLayouts/slideLayout50.xml"/><Relationship Id="rId51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</p:bgPr>
    </p:bg>
    <p:spTree>
      <p:nvGrpSpPr>
        <p:cNvPr id="13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/>
        </p:txBody>
      </p:sp>
      <p:sp>
        <p:nvSpPr>
          <p:cNvPr id="104857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indent="-3175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indent="-3175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indent="-3175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indent="-3175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indent="-3175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indent="-3175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indent="-3175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indent="-3175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  <p:sldLayoutId id="2147483683" r:id="rId34"/>
    <p:sldLayoutId id="2147483684" r:id="rId35"/>
    <p:sldLayoutId id="2147483685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  <p:sldLayoutId id="2147483697" r:id="rId48"/>
    <p:sldLayoutId id="2147483698" r:id="rId49"/>
    <p:sldLayoutId id="2147483699" r:id="rId50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</p:bgPr>
    </p:bg>
    <p:spTree>
      <p:nvGrpSpPr>
        <p:cNvPr id="488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955" name="Google Shape;1313;p52"/>
          <p:cNvSpPr txBox="1"/>
          <p:nvPr>
            <p:ph type="title"/>
          </p:nvPr>
        </p:nvSpPr>
        <p:spPr>
          <a:xfrm>
            <a:off x="1068100" y="933450"/>
            <a:ext cx="7047300" cy="4824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algn="ctr"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algn="ctr"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algn="ctr"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algn="ctr"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algn="ctr"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algn="ctr"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algn="ctr"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algn="ctr"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algn="ctr"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/>
        </p:txBody>
      </p:sp>
      <p:sp>
        <p:nvSpPr>
          <p:cNvPr id="1050956" name="Google Shape;1314;p52"/>
          <p:cNvSpPr txBox="1"/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/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>
            <a:lvl1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700" r:id="rId1"/>
  </p:sldLayoutIdLst>
  <p:hf dt="0" ftr="0" hdr="0" sldNum="0"/>
  <p:txStyles>
    <p:title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algn="l" lvl="0" marR="0" rtl="0">
        <a:lnSpc>
          <a:spcPct val="100000"/>
        </a:lnSpc>
        <a:spcBef>
          <a:spcPts val="0"/>
        </a:spcBef>
        <a:spcAft>
          <a:spcPts val="0"/>
        </a:spcAft>
      </a:defPPr>
      <a:lvl1pPr algn="l" lvl="0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algn="l" lvl="1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algn="l" lvl="2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algn="l" lvl="3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algn="l" lvl="4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algn="l" lvl="5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algn="l" lvl="6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algn="l" lvl="7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algn="l" lvl="8" marR="0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cap="none" sz="1400" i="0" strike="noStrike" u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" Target="slide0.xml"/><Relationship Id="rId2" Type="http://schemas.openxmlformats.org/officeDocument/2006/relationships/slide" Target="slide0.xml"/><Relationship Id="rId3" Type="http://schemas.openxmlformats.org/officeDocument/2006/relationships/slide" Target="slide0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18" name="Google Shape;1320;p54"/>
          <p:cNvSpPr txBox="1"/>
          <p:nvPr>
            <p:ph type="ctrTitle"/>
          </p:nvPr>
        </p:nvSpPr>
        <p:spPr>
          <a:xfrm>
            <a:off x="1774769" y="-134918"/>
            <a:ext cx="6577800" cy="2706668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5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algn="ctr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algn="ctr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algn="ctr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algn="ctr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algn="ctr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algn="ctr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algn="ctr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algn="ctr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Hammersmith One"/>
              <a:buNone/>
              <a:defRPr b="1" sz="36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chemeClr val="accent2"/>
                </a:solidFill>
              </a:rPr>
              <a:t>P</a:t>
            </a:r>
            <a:r>
              <a:rPr sz="3700" lang="en-US">
                <a:solidFill>
                  <a:schemeClr val="accent2"/>
                </a:solidFill>
              </a:rPr>
              <a:t>e</a:t>
            </a:r>
            <a:r>
              <a:rPr sz="3700" lang="en-US">
                <a:solidFill>
                  <a:schemeClr val="accent2"/>
                </a:solidFill>
              </a:rPr>
              <a:t>r</a:t>
            </a:r>
            <a:r>
              <a:rPr sz="3700" lang="en-US">
                <a:solidFill>
                  <a:schemeClr val="accent2"/>
                </a:solidFill>
              </a:rPr>
              <a:t>p</a:t>
            </a:r>
            <a:r>
              <a:rPr sz="3700" lang="en-US">
                <a:solidFill>
                  <a:schemeClr val="accent2"/>
                </a:solidFill>
              </a:rPr>
              <a:t>i</a:t>
            </a:r>
            <a:r>
              <a:rPr sz="3700" lang="en-US">
                <a:solidFill>
                  <a:schemeClr val="accent2"/>
                </a:solidFill>
              </a:rPr>
              <a:t>n</a:t>
            </a:r>
            <a:r>
              <a:rPr sz="3700" lang="en-US">
                <a:solidFill>
                  <a:schemeClr val="accent2"/>
                </a:solidFill>
              </a:rPr>
              <a:t>d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h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n</a:t>
            </a:r>
            <a:r>
              <a:rPr sz="3700" lang="en-US">
                <a:solidFill>
                  <a:schemeClr val="accent2"/>
                </a:solidFill>
              </a:rPr>
              <a:t> </a:t>
            </a:r>
            <a:r>
              <a:rPr sz="3700" lang="en-US">
                <a:solidFill>
                  <a:schemeClr val="accent2"/>
                </a:solidFill>
              </a:rPr>
              <a:t>P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n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s</a:t>
            </a:r>
            <a:r>
              <a:rPr sz="3700" lang="en-US">
                <a:solidFill>
                  <a:schemeClr val="accent2"/>
                </a:solidFill>
              </a:rPr>
              <a:t> </a:t>
            </a:r>
            <a:r>
              <a:rPr sz="3700" lang="en-US">
                <a:solidFill>
                  <a:schemeClr val="accent2"/>
                </a:solidFill>
              </a:rPr>
              <a:t>E</a:t>
            </a:r>
            <a:r>
              <a:rPr sz="3700" lang="en-US">
                <a:solidFill>
                  <a:schemeClr val="accent2"/>
                </a:solidFill>
              </a:rPr>
              <a:t>v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p</a:t>
            </a:r>
            <a:r>
              <a:rPr sz="3700" lang="en-US">
                <a:solidFill>
                  <a:schemeClr val="accent2"/>
                </a:solidFill>
              </a:rPr>
              <a:t>o</a:t>
            </a:r>
            <a:r>
              <a:rPr sz="3700" lang="en-US">
                <a:solidFill>
                  <a:schemeClr val="accent2"/>
                </a:solidFill>
              </a:rPr>
              <a:t>r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s</a:t>
            </a:r>
            <a:r>
              <a:rPr sz="3700" lang="en-US">
                <a:solidFill>
                  <a:schemeClr val="accent2"/>
                </a:solidFill>
              </a:rPr>
              <a:t>i</a:t>
            </a:r>
            <a:br>
              <a:rPr sz="3700" lang="en-US">
                <a:solidFill>
                  <a:schemeClr val="accent2"/>
                </a:solidFill>
              </a:rPr>
            </a:br>
            <a:r>
              <a:rPr sz="3700" lang="en-US">
                <a:solidFill>
                  <a:schemeClr val="accent2"/>
                </a:solidFill>
              </a:rPr>
              <a:t>P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d</a:t>
            </a:r>
            <a:r>
              <a:rPr sz="3700" lang="en-US">
                <a:solidFill>
                  <a:schemeClr val="accent2"/>
                </a:solidFill>
              </a:rPr>
              <a:t>a</a:t>
            </a:r>
            <a:r>
              <a:rPr sz="3700" lang="en-US">
                <a:solidFill>
                  <a:schemeClr val="accent2"/>
                </a:solidFill>
              </a:rPr>
              <a:t> </a:t>
            </a:r>
            <a:r>
              <a:rPr sz="3700" lang="en-US">
                <a:solidFill>
                  <a:schemeClr val="accent2"/>
                </a:solidFill>
              </a:rPr>
              <a:t>B</a:t>
            </a:r>
            <a:r>
              <a:rPr sz="3700" lang="en-US">
                <a:solidFill>
                  <a:schemeClr val="accent2"/>
                </a:solidFill>
              </a:rPr>
              <a:t>B</a:t>
            </a:r>
            <a:r>
              <a:rPr sz="3700" lang="en-US">
                <a:solidFill>
                  <a:schemeClr val="accent2"/>
                </a:solidFill>
              </a:rPr>
              <a:t>L</a:t>
            </a:r>
            <a:r>
              <a:rPr sz="3700" lang="en-US">
                <a:solidFill>
                  <a:schemeClr val="accent2"/>
                </a:solidFill>
              </a:rPr>
              <a:t> </a:t>
            </a:r>
            <a:r>
              <a:rPr sz="3700" lang="en-US">
                <a:solidFill>
                  <a:schemeClr val="accent2"/>
                </a:solidFill>
              </a:rPr>
              <a:t> </a:t>
            </a:r>
            <a:r>
              <a:rPr sz="3700" lang="en">
                <a:solidFill>
                  <a:schemeClr val="accent2"/>
                </a:solidFill>
              </a:rPr>
              <a:t> </a:t>
            </a:r>
            <a:endParaRPr sz="3700">
              <a:solidFill>
                <a:schemeClr val="accent2"/>
              </a:solidFill>
            </a:endParaRPr>
          </a:p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">
                <a:solidFill>
                  <a:schemeClr val="accent2"/>
                </a:solidFill>
              </a:rPr>
              <a:t> </a:t>
            </a:r>
            <a:endParaRPr sz="3700">
              <a:solidFill>
                <a:schemeClr val="accent2"/>
              </a:solidFill>
            </a:endParaRPr>
          </a:p>
        </p:txBody>
      </p:sp>
      <p:sp>
        <p:nvSpPr>
          <p:cNvPr id="1060220" name="Google Shape;1321;p54"/>
          <p:cNvSpPr txBox="1"/>
          <p:nvPr>
            <p:ph type="subTitle" idx="1"/>
          </p:nvPr>
        </p:nvSpPr>
        <p:spPr>
          <a:xfrm>
            <a:off x="1477377" y="3281135"/>
            <a:ext cx="6577800" cy="1862364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lstStyle>
            <a:def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l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b="0" cap="none" sz="1400" i="0" strike="noStrike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900" lang="en-US"/>
              <a:t>K</a:t>
            </a:r>
            <a:r>
              <a:rPr sz="1900" lang="en-US"/>
              <a:t>e</a:t>
            </a:r>
            <a:r>
              <a:rPr sz="1900" lang="en-US"/>
              <a:t>l</a:t>
            </a:r>
            <a:r>
              <a:rPr sz="1900" lang="en-US"/>
              <a:t>o</a:t>
            </a:r>
            <a:r>
              <a:rPr sz="1900" lang="en-US"/>
              <a:t>m</a:t>
            </a:r>
            <a:r>
              <a:rPr sz="1900" lang="en-US"/>
              <a:t>p</a:t>
            </a:r>
            <a:r>
              <a:rPr sz="1900" lang="en-US"/>
              <a:t>o</a:t>
            </a:r>
            <a:r>
              <a:rPr sz="1900" lang="en-US"/>
              <a:t>k</a:t>
            </a:r>
            <a:r>
              <a:rPr sz="1900" lang="en-US"/>
              <a:t> </a:t>
            </a:r>
            <a:r>
              <a:rPr sz="1900" lang="en-US"/>
              <a:t>4</a:t>
            </a:r>
            <a:r>
              <a:rPr sz="1900" lang="en-US"/>
              <a:t> </a:t>
            </a:r>
            <a:r>
              <a:rPr sz="1900" lang="en-US"/>
              <a:t>E</a:t>
            </a:r>
            <a:r>
              <a:rPr sz="1900" lang="en-US"/>
              <a:t>v</a:t>
            </a:r>
            <a:r>
              <a:rPr sz="1900" lang="en-US"/>
              <a:t>a</a:t>
            </a:r>
            <a:r>
              <a:rPr sz="1900" lang="en-US"/>
              <a:t>p</a:t>
            </a:r>
            <a:r>
              <a:rPr sz="1900" lang="en-US"/>
              <a:t>o</a:t>
            </a:r>
            <a:r>
              <a:rPr sz="1900" lang="en-US"/>
              <a:t>r</a:t>
            </a:r>
            <a:r>
              <a:rPr sz="1900" lang="en-US"/>
              <a:t>a</a:t>
            </a:r>
            <a:r>
              <a:rPr sz="1900" lang="en-US"/>
              <a:t>s</a:t>
            </a:r>
            <a:r>
              <a:rPr sz="1900" lang="en-US"/>
              <a:t>i</a:t>
            </a:r>
            <a:r>
              <a:rPr sz="1900" lang="en-US"/>
              <a:t> </a:t>
            </a:r>
            <a:r>
              <a:rPr sz="1900" lang="en-US"/>
              <a:t>:</a:t>
            </a:r>
            <a:endParaRPr altLang="en-US" sz="1900" lang="zh-CN"/>
          </a:p>
          <a:p>
            <a:pPr algn="ctr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sz="1900" lang="en-US"/>
              <a:t>L</a:t>
            </a:r>
            <a:r>
              <a:rPr sz="1900" lang="en-US"/>
              <a:t>u</a:t>
            </a:r>
            <a:r>
              <a:rPr sz="1900" lang="en-US"/>
              <a:t>l</a:t>
            </a:r>
            <a:r>
              <a:rPr sz="1900" lang="en-US"/>
              <a:t>u</a:t>
            </a:r>
            <a:r>
              <a:rPr sz="1900" lang="en-US"/>
              <a:t> </a:t>
            </a:r>
            <a:r>
              <a:rPr sz="1900" lang="en-US"/>
              <a:t>H</a:t>
            </a:r>
            <a:r>
              <a:rPr sz="1900" lang="en-US"/>
              <a:t>u</a:t>
            </a:r>
            <a:r>
              <a:rPr sz="1900" lang="en-US"/>
              <a:t>s</a:t>
            </a:r>
            <a:r>
              <a:rPr sz="1900" lang="en-US"/>
              <a:t>n</a:t>
            </a:r>
            <a:r>
              <a:rPr sz="1900" lang="en-US"/>
              <a:t>i</a:t>
            </a:r>
            <a:r>
              <a:rPr sz="1900" lang="en-US"/>
              <a:t>a</a:t>
            </a:r>
            <a:r>
              <a:rPr sz="1900" lang="en-US"/>
              <a:t>t</a:t>
            </a:r>
            <a:r>
              <a:rPr sz="1900" lang="en-US"/>
              <a:t>u</a:t>
            </a:r>
            <a:r>
              <a:rPr sz="1900" lang="en-US"/>
              <a:t>l</a:t>
            </a:r>
            <a:r>
              <a:rPr sz="1900" lang="en-US"/>
              <a:t> </a:t>
            </a:r>
            <a:r>
              <a:rPr sz="1900" lang="en-US"/>
              <a:t>A</a:t>
            </a:r>
            <a:r>
              <a:rPr sz="1900" lang="en-US"/>
              <a:t>i</a:t>
            </a:r>
            <a:r>
              <a:rPr sz="1900" lang="en-US"/>
              <a:t>s</a:t>
            </a:r>
            <a:r>
              <a:rPr sz="1900" lang="en-US"/>
              <a:t>y</a:t>
            </a:r>
            <a:r>
              <a:rPr sz="1900" lang="en-US"/>
              <a:t> </a:t>
            </a:r>
            <a:r>
              <a:rPr sz="1900" lang="en-US"/>
              <a:t>-</a:t>
            </a:r>
            <a:r>
              <a:rPr sz="1900" lang="en-US"/>
              <a:t> </a:t>
            </a:r>
            <a:r>
              <a:rPr sz="1900" lang="en-US"/>
              <a:t>2</a:t>
            </a:r>
            <a:r>
              <a:rPr sz="1900" lang="en-US"/>
              <a:t>0</a:t>
            </a:r>
            <a:r>
              <a:rPr sz="1900" lang="en-US"/>
              <a:t>1</a:t>
            </a:r>
            <a:r>
              <a:rPr sz="1900" lang="en-US"/>
              <a:t>0</a:t>
            </a:r>
            <a:r>
              <a:rPr sz="1900" lang="en-US"/>
              <a:t>1</a:t>
            </a:r>
            <a:r>
              <a:rPr sz="1900" lang="en-US"/>
              <a:t>0</a:t>
            </a:r>
            <a:r>
              <a:rPr sz="1900" lang="en-US"/>
              <a:t>1</a:t>
            </a:r>
            <a:r>
              <a:rPr sz="1900" lang="en-US"/>
              <a:t>0</a:t>
            </a:r>
            <a:r>
              <a:rPr sz="1900" lang="en-US"/>
              <a:t>6</a:t>
            </a:r>
            <a:r>
              <a:rPr sz="1900" lang="en-US"/>
              <a:t>1</a:t>
            </a:r>
            <a:r>
              <a:rPr sz="1900" lang="en-US"/>
              <a:t> </a:t>
            </a:r>
            <a:endParaRPr altLang="en-US" sz="1900" lang="zh-CN"/>
          </a:p>
          <a:p>
            <a:pPr algn="ctr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altLang="en-US" sz="1900" lang="en-US"/>
              <a:t>S</a:t>
            </a:r>
            <a:r>
              <a:rPr altLang="en-US" sz="1900" lang="en-US"/>
              <a:t>u</a:t>
            </a:r>
            <a:r>
              <a:rPr altLang="en-US" sz="1900" lang="en-US"/>
              <a:t>l</a:t>
            </a:r>
            <a:r>
              <a:rPr altLang="en-US" sz="1900" lang="en-US"/>
              <a:t>i</a:t>
            </a:r>
            <a:r>
              <a:rPr altLang="en-US" sz="1900" lang="en-US"/>
              <a:t>s</a:t>
            </a:r>
            <a:r>
              <a:rPr altLang="en-US" sz="1900" lang="en-US"/>
              <a:t>t</a:t>
            </a:r>
            <a:r>
              <a:rPr altLang="en-US" sz="1900" lang="zh-CN"/>
              <a:t>y</a:t>
            </a:r>
            <a:r>
              <a:rPr altLang="en-US" sz="1900" lang="en-US"/>
              <a:t>a</a:t>
            </a:r>
            <a:r>
              <a:rPr altLang="en-US" sz="1900" lang="en-US"/>
              <a:t>n</a:t>
            </a:r>
            <a:r>
              <a:rPr altLang="en-US" sz="1900" lang="en-US"/>
              <a:t>i</a:t>
            </a:r>
            <a:r>
              <a:rPr altLang="en-US" sz="1900" lang="en-US"/>
              <a:t>n</a:t>
            </a:r>
            <a:r>
              <a:rPr altLang="en-US" sz="1900" lang="en-US"/>
              <a:t>g</a:t>
            </a:r>
            <a:r>
              <a:rPr altLang="en-US" sz="1900" lang="en-US"/>
              <a:t> </a:t>
            </a:r>
            <a:r>
              <a:rPr altLang="en-US" sz="1900" lang="en-US"/>
              <a:t>N</a:t>
            </a:r>
            <a:r>
              <a:rPr altLang="en-US" sz="1900" lang="en-US"/>
              <a:t>.</a:t>
            </a:r>
            <a:r>
              <a:rPr altLang="en-US" sz="1900" lang="en-US"/>
              <a:t> </a:t>
            </a:r>
            <a:r>
              <a:rPr altLang="en-US" sz="1900" lang="en-US"/>
              <a:t>I</a:t>
            </a:r>
            <a:r>
              <a:rPr altLang="en-US" sz="1900" lang="en-US"/>
              <a:t>n</a:t>
            </a:r>
            <a:r>
              <a:rPr altLang="en-US" sz="1900" lang="en-US"/>
              <a:t>d</a:t>
            </a:r>
            <a:r>
              <a:rPr altLang="en-US" sz="1900" lang="en-US"/>
              <a:t>a</a:t>
            </a:r>
            <a:r>
              <a:rPr altLang="en-US" sz="1900" lang="en-US"/>
              <a:t>h</a:t>
            </a:r>
            <a:r>
              <a:rPr altLang="en-US" sz="1900" lang="en-US"/>
              <a:t>s</a:t>
            </a:r>
            <a:r>
              <a:rPr altLang="en-US" sz="1900" lang="en-US"/>
              <a:t>a</a:t>
            </a:r>
            <a:r>
              <a:rPr altLang="en-US" sz="1900" lang="en-US"/>
              <a:t>r</a:t>
            </a:r>
            <a:r>
              <a:rPr altLang="en-US" sz="1900" lang="en-US"/>
              <a:t>i</a:t>
            </a:r>
            <a:r>
              <a:rPr altLang="en-US" sz="1900" lang="en-US"/>
              <a:t> </a:t>
            </a:r>
            <a:r>
              <a:rPr altLang="en-US" sz="1900" lang="en-US"/>
              <a:t>-</a:t>
            </a:r>
            <a:r>
              <a:rPr altLang="en-US" sz="1900" lang="zh-CN"/>
              <a:t> </a:t>
            </a:r>
            <a:r>
              <a:rPr altLang="en-US" sz="1900" lang="en-US"/>
              <a:t>2</a:t>
            </a:r>
            <a:r>
              <a:rPr altLang="en-US" sz="1900" lang="zh-CN"/>
              <a:t>01010106</a:t>
            </a:r>
            <a:r>
              <a:rPr altLang="en-US" sz="1900" lang="en-US"/>
              <a:t>2</a:t>
            </a:r>
            <a:endParaRPr altLang="en-US" sz="1900" lang="zh-CN"/>
          </a:p>
          <a:p>
            <a:pPr algn="ctr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altLang="en-US" sz="1900" lang="zh-CN"/>
              <a:t>Rina Novianti </a:t>
            </a:r>
            <a:r>
              <a:rPr altLang="en-US" sz="1900" lang="en-US"/>
              <a:t>-</a:t>
            </a:r>
            <a:r>
              <a:rPr altLang="en-US" sz="1900" lang="en-US"/>
              <a:t> </a:t>
            </a:r>
            <a:r>
              <a:rPr altLang="en-US" sz="1900" lang="en-US"/>
              <a:t>2</a:t>
            </a:r>
            <a:r>
              <a:rPr altLang="en-US" sz="1900" lang="zh-CN"/>
              <a:t>010101063</a:t>
            </a:r>
            <a:endParaRPr altLang="en-US" sz="1900" lang="zh-CN"/>
          </a:p>
          <a:p>
            <a:pPr algn="ctr"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altLang="en-US" sz="1900" 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"/>
          <p:cNvSpPr txBox="1"/>
          <p:nvPr/>
        </p:nvSpPr>
        <p:spPr>
          <a:xfrm>
            <a:off x="527605" y="514673"/>
            <a:ext cx="7815604" cy="2758441"/>
          </a:xfrm>
          <a:prstGeom prst="rect"/>
        </p:spPr>
        <p:txBody>
          <a:bodyPr rtlCol="0" wrap="square">
            <a:spAutoFit/>
          </a:bodyPr>
          <a:p>
            <a:pPr indent="-457200" marL="461963">
              <a:buFont typeface="Arial"/>
              <a:buChar char="•"/>
            </a:pPr>
            <a:r>
              <a:rPr b="1" sz="2600" lang="en-US">
                <a:solidFill>
                  <a:srgbClr val="000000"/>
                </a:solidFill>
              </a:rPr>
              <a:t>E</a:t>
            </a:r>
            <a:r>
              <a:rPr b="1" sz="2600" lang="en-US">
                <a:solidFill>
                  <a:srgbClr val="000000"/>
                </a:solidFill>
              </a:rPr>
              <a:t>v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p</a:t>
            </a:r>
            <a:r>
              <a:rPr b="1" sz="2600" lang="en-US">
                <a:solidFill>
                  <a:srgbClr val="000000"/>
                </a:solidFill>
              </a:rPr>
              <a:t>o</a:t>
            </a:r>
            <a:r>
              <a:rPr b="1" sz="2600" lang="en-US">
                <a:solidFill>
                  <a:srgbClr val="000000"/>
                </a:solidFill>
              </a:rPr>
              <a:t>r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s</a:t>
            </a:r>
            <a:r>
              <a:rPr b="1" sz="2600" lang="en-US">
                <a:solidFill>
                  <a:srgbClr val="000000"/>
                </a:solidFill>
              </a:rPr>
              <a:t>i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t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u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p</a:t>
            </a:r>
            <a:r>
              <a:rPr b="1" sz="2600" lang="en-US">
                <a:solidFill>
                  <a:srgbClr val="000000"/>
                </a:solidFill>
              </a:rPr>
              <a:t>e</a:t>
            </a:r>
            <a:r>
              <a:rPr b="1" sz="2600" lang="en-US">
                <a:solidFill>
                  <a:srgbClr val="000000"/>
                </a:solidFill>
              </a:rPr>
              <a:t>n</a:t>
            </a:r>
            <a:r>
              <a:rPr b="1" sz="2600" lang="en-US">
                <a:solidFill>
                  <a:srgbClr val="000000"/>
                </a:solidFill>
              </a:rPr>
              <a:t>g</a:t>
            </a:r>
            <a:r>
              <a:rPr b="1" sz="2600" lang="en-US">
                <a:solidFill>
                  <a:srgbClr val="000000"/>
                </a:solidFill>
              </a:rPr>
              <a:t>u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p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n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d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l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h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p</a:t>
            </a:r>
            <a:r>
              <a:rPr b="1" sz="2600" lang="en-US">
                <a:solidFill>
                  <a:srgbClr val="000000"/>
                </a:solidFill>
              </a:rPr>
              <a:t>e</a:t>
            </a:r>
            <a:r>
              <a:rPr b="1" sz="2600" lang="en-US">
                <a:solidFill>
                  <a:srgbClr val="000000"/>
                </a:solidFill>
              </a:rPr>
              <a:t>r</a:t>
            </a:r>
            <a:r>
              <a:rPr b="1" sz="2600" lang="en-US">
                <a:solidFill>
                  <a:srgbClr val="000000"/>
                </a:solidFill>
              </a:rPr>
              <a:t>i</a:t>
            </a:r>
            <a:r>
              <a:rPr b="1" sz="2600" lang="en-US">
                <a:solidFill>
                  <a:srgbClr val="000000"/>
                </a:solidFill>
              </a:rPr>
              <a:t>s</a:t>
            </a:r>
            <a:r>
              <a:rPr b="1" sz="2600" lang="en-US">
                <a:solidFill>
                  <a:srgbClr val="000000"/>
                </a:solidFill>
              </a:rPr>
              <a:t>t</a:t>
            </a:r>
            <a:r>
              <a:rPr b="1" sz="2600" lang="en-US">
                <a:solidFill>
                  <a:srgbClr val="000000"/>
                </a:solidFill>
              </a:rPr>
              <a:t>i</a:t>
            </a:r>
            <a:r>
              <a:rPr b="1" sz="2600" lang="en-US">
                <a:solidFill>
                  <a:srgbClr val="000000"/>
                </a:solidFill>
              </a:rPr>
              <a:t>w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b</a:t>
            </a:r>
            <a:r>
              <a:rPr b="1" sz="2600" lang="en-US">
                <a:solidFill>
                  <a:srgbClr val="000000"/>
                </a:solidFill>
              </a:rPr>
              <a:t>e</a:t>
            </a:r>
            <a:r>
              <a:rPr b="1" sz="2600" lang="en-US">
                <a:solidFill>
                  <a:srgbClr val="000000"/>
                </a:solidFill>
              </a:rPr>
              <a:t>r</a:t>
            </a:r>
            <a:r>
              <a:rPr b="1" sz="2600" lang="en-US">
                <a:solidFill>
                  <a:srgbClr val="000000"/>
                </a:solidFill>
              </a:rPr>
              <a:t>u</a:t>
            </a:r>
            <a:r>
              <a:rPr b="1" sz="2600" lang="en-US">
                <a:solidFill>
                  <a:srgbClr val="000000"/>
                </a:solidFill>
              </a:rPr>
              <a:t>b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h</a:t>
            </a:r>
            <a:r>
              <a:rPr b="1" sz="2600" lang="en-US">
                <a:solidFill>
                  <a:srgbClr val="000000"/>
                </a:solidFill>
              </a:rPr>
              <a:t>n</a:t>
            </a:r>
            <a:r>
              <a:rPr b="1" sz="2600" lang="en-US">
                <a:solidFill>
                  <a:srgbClr val="000000"/>
                </a:solidFill>
              </a:rPr>
              <a:t>y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i</a:t>
            </a:r>
            <a:r>
              <a:rPr b="1" sz="2600" lang="en-US">
                <a:solidFill>
                  <a:srgbClr val="000000"/>
                </a:solidFill>
              </a:rPr>
              <a:t>r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m</a:t>
            </a:r>
            <a:r>
              <a:rPr b="1" sz="2600" lang="en-US">
                <a:solidFill>
                  <a:srgbClr val="000000"/>
                </a:solidFill>
              </a:rPr>
              <a:t>e</a:t>
            </a:r>
            <a:r>
              <a:rPr b="1" sz="2600" lang="en-US">
                <a:solidFill>
                  <a:srgbClr val="000000"/>
                </a:solidFill>
              </a:rPr>
              <a:t>n</a:t>
            </a:r>
            <a:r>
              <a:rPr b="1" sz="2600" lang="en-US">
                <a:solidFill>
                  <a:srgbClr val="000000"/>
                </a:solidFill>
              </a:rPr>
              <a:t>j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d</a:t>
            </a:r>
            <a:r>
              <a:rPr b="1" sz="2600" lang="en-US">
                <a:solidFill>
                  <a:srgbClr val="000000"/>
                </a:solidFill>
              </a:rPr>
              <a:t>i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u</a:t>
            </a:r>
            <a:r>
              <a:rPr b="1" sz="2600" lang="en-US">
                <a:solidFill>
                  <a:srgbClr val="000000"/>
                </a:solidFill>
              </a:rPr>
              <a:t>a</a:t>
            </a:r>
            <a:r>
              <a:rPr b="1" sz="2600" lang="en-US">
                <a:solidFill>
                  <a:srgbClr val="000000"/>
                </a:solidFill>
              </a:rPr>
              <a:t>p</a:t>
            </a:r>
            <a:r>
              <a:rPr b="1" sz="2600" lang="en-US">
                <a:solidFill>
                  <a:srgbClr val="000000"/>
                </a:solidFill>
              </a:rPr>
              <a:t>.</a:t>
            </a:r>
            <a:endParaRPr b="1" sz="2600" lang="in-ID">
              <a:solidFill>
                <a:srgbClr val="000000"/>
              </a:solidFill>
            </a:endParaRPr>
          </a:p>
          <a:p>
            <a:pPr indent="-457200" marL="461963">
              <a:buFont typeface="Arial"/>
              <a:buChar char="•"/>
            </a:pPr>
            <a:endParaRPr b="1" sz="2600" lang="in-ID">
              <a:solidFill>
                <a:srgbClr val="000000"/>
              </a:solidFill>
            </a:endParaRPr>
          </a:p>
          <a:p>
            <a:pPr indent="-457200" marL="461963">
              <a:buFont typeface="Arial"/>
              <a:buChar char="•"/>
            </a:pPr>
            <a:r>
              <a:rPr b="1" sz="2600" lang="en-US">
                <a:solidFill>
                  <a:srgbClr val="000000"/>
                </a:solidFill>
              </a:rPr>
              <a:t>Mekanisme kehilangan panas pada bayi dapat terjadi melalui </a:t>
            </a:r>
            <a:r>
              <a:rPr b="1" sz="2600" lang="en-US">
                <a:solidFill>
                  <a:srgbClr val="000000"/>
                </a:solidFill>
              </a:rPr>
              <a:t>: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Evaporasi adalah kehilangan panas tubuh melalui penguapan dari kulit tubuh yang basah ke udara, karena air/cairan ketuban. 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r>
              <a:rPr b="1" sz="2600" lang="en-US">
                <a:solidFill>
                  <a:srgbClr val="000000"/>
                </a:solidFill>
              </a:rPr>
              <a:t> </a:t>
            </a:r>
            <a:endParaRPr b="1" sz="2600" lang="in-ID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34" name=""/>
          <p:cNvSpPr txBox="1"/>
          <p:nvPr/>
        </p:nvSpPr>
        <p:spPr>
          <a:xfrm>
            <a:off x="2718671" y="1078414"/>
            <a:ext cx="6594819" cy="3596640"/>
          </a:xfrm>
          <a:prstGeom prst="rect"/>
        </p:spPr>
        <p:txBody>
          <a:bodyPr rtlCol="0" wrap="square">
            <a:spAutoFit/>
          </a:bodyPr>
          <a:p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J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-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j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P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p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h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 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P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endParaRPr b="1" sz="2800" lang="in-ID">
              <a:solidFill>
                <a:srgbClr val="000000"/>
              </a:solidFill>
              <a:latin typeface="Noto Sans Hanunoo"/>
              <a:ea typeface="Noto Sans Coptic"/>
              <a:cs typeface="Noto Sans Hanunoo"/>
            </a:endParaRPr>
          </a:p>
          <a:p>
            <a:endParaRPr b="1" sz="2800" lang="in-ID">
              <a:solidFill>
                <a:srgbClr val="000000"/>
              </a:solidFill>
              <a:latin typeface="Noto Sans Hanunoo"/>
              <a:ea typeface="Noto Sans Coptic"/>
              <a:cs typeface="Noto Sans Hanunoo"/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K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o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u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k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endParaRPr b="1" sz="2800" lang="in-ID">
              <a:solidFill>
                <a:srgbClr val="000000"/>
              </a:solidFill>
              <a:latin typeface="Noto Sans Hanunoo"/>
              <a:ea typeface="Noto Sans Coptic"/>
              <a:cs typeface="Noto Sans Hanunoo"/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K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o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n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v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k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endParaRPr b="1" sz="2800" lang="in-ID">
              <a:solidFill>
                <a:srgbClr val="000000"/>
              </a:solidFill>
              <a:latin typeface="Noto Sans Hanunoo"/>
              <a:ea typeface="Noto Sans Coptic"/>
              <a:cs typeface="Noto Sans Hanunoo"/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d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endParaRPr b="1" sz="2800" lang="in-ID">
              <a:solidFill>
                <a:srgbClr val="000000"/>
              </a:solidFill>
              <a:latin typeface="Noto Sans Hanunoo"/>
              <a:ea typeface="Noto Sans Coptic"/>
              <a:cs typeface="Noto Sans Hanunoo"/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E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v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p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o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r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a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s</a:t>
            </a:r>
            <a:r>
              <a:rPr b="1" sz="2800" lang="en-US">
                <a:solidFill>
                  <a:srgbClr val="000000"/>
                </a:solidFill>
                <a:latin typeface="Noto Sans Hanunoo"/>
                <a:ea typeface="Noto Sans Coptic"/>
                <a:cs typeface="Noto Sans Hanunoo"/>
              </a:rPr>
              <a:t>i</a:t>
            </a:r>
            <a:endParaRPr b="1" sz="2800" lang="in-ID">
              <a:solidFill>
                <a:srgbClr val="000000"/>
              </a:solidFill>
              <a:latin typeface="Noto Sans Hanunoo"/>
              <a:ea typeface="Noto Sans Coptic"/>
              <a:cs typeface="Noto Sans Hanuno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</p:bgPr>
    </p:bg>
    <p:spTree>
      <p:nvGrpSpPr>
        <p:cNvPr id="161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Google Shape;1355;p57"/>
          <p:cNvSpPr txBox="1"/>
          <p:nvPr>
            <p:ph type="title"/>
          </p:nvPr>
        </p:nvSpPr>
        <p:spPr>
          <a:xfrm>
            <a:off x="2687167" y="0"/>
            <a:ext cx="6005100" cy="1516800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h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h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p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a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B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:</a:t>
            </a:r>
            <a:r>
              <a:rPr lang="en-US"/>
              <a:t> </a:t>
            </a:r>
            <a:r>
              <a:rPr lang="en-US"/>
              <a:t> </a:t>
            </a:r>
            <a:endParaRPr altLang="en-US" lang="zh-CN"/>
          </a:p>
        </p:txBody>
      </p:sp>
      <p:sp>
        <p:nvSpPr>
          <p:cNvPr id="1048678" name="Google Shape;1356;p57"/>
          <p:cNvSpPr txBox="1"/>
          <p:nvPr>
            <p:ph type="subTitle" idx="1"/>
          </p:nvPr>
        </p:nvSpPr>
        <p:spPr>
          <a:xfrm>
            <a:off x="1904250" y="1888576"/>
            <a:ext cx="6578877" cy="2370993"/>
          </a:xfrm>
          <a:prstGeom prst="rect"/>
        </p:spPr>
        <p:txBody>
          <a:bodyPr anchor="t" anchorCtr="0" bIns="91425" lIns="91425" rIns="91425" spcFirstLastPara="1" tIns="91425" wrap="square">
            <a:noAutofit/>
          </a:bodyPr>
          <a:p>
            <a:pPr algn="l" indent="-342900" lvl="0" marL="342900" rtl="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"/>
            </a:pPr>
            <a:r>
              <a:rPr altLang="en-US" b="1" lang="en-US"/>
              <a:t>B</a:t>
            </a:r>
            <a:r>
              <a:rPr altLang="en-US" b="1" lang="en-US"/>
              <a:t>a</a:t>
            </a:r>
            <a:r>
              <a:rPr altLang="en-US" b="1" lang="en-US"/>
              <a:t>y</a:t>
            </a:r>
            <a:r>
              <a:rPr altLang="en-US" b="1" lang="en-US"/>
              <a:t>i</a:t>
            </a:r>
            <a:r>
              <a:rPr altLang="en-US" b="1" lang="en-US"/>
              <a:t> </a:t>
            </a:r>
            <a:r>
              <a:rPr altLang="en-US" b="1" lang="en-US"/>
              <a:t>y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g</a:t>
            </a:r>
            <a:r>
              <a:rPr altLang="en-US" b="1" lang="en-US"/>
              <a:t> </a:t>
            </a:r>
            <a:r>
              <a:rPr altLang="en-US" b="1" lang="en-US"/>
              <a:t>t</a:t>
            </a:r>
            <a:r>
              <a:rPr altLang="en-US" b="1" lang="en-US"/>
              <a:t>e</a:t>
            </a:r>
            <a:r>
              <a:rPr altLang="en-US" b="1" lang="en-US"/>
              <a:t>r</a:t>
            </a:r>
            <a:r>
              <a:rPr altLang="en-US" b="1" lang="en-US"/>
              <a:t>l</a:t>
            </a:r>
            <a:r>
              <a:rPr altLang="en-US" b="1" lang="en-US"/>
              <a:t>a</a:t>
            </a:r>
            <a:r>
              <a:rPr altLang="en-US" b="1" lang="en-US"/>
              <a:t>l</a:t>
            </a:r>
            <a:r>
              <a:rPr altLang="en-US" b="1" lang="en-US"/>
              <a:t>u</a:t>
            </a:r>
            <a:r>
              <a:rPr altLang="en-US" b="1" lang="en-US"/>
              <a:t> </a:t>
            </a:r>
            <a:r>
              <a:rPr altLang="en-US" b="1" lang="en-US"/>
              <a:t>c</a:t>
            </a:r>
            <a:r>
              <a:rPr altLang="en-US" b="1" lang="en-US"/>
              <a:t>e</a:t>
            </a:r>
            <a:r>
              <a:rPr altLang="en-US" b="1" lang="en-US"/>
              <a:t>p</a:t>
            </a:r>
            <a:r>
              <a:rPr altLang="en-US" b="1" lang="en-US"/>
              <a:t>a</a:t>
            </a:r>
            <a:r>
              <a:rPr altLang="en-US" b="1" lang="en-US"/>
              <a:t>t</a:t>
            </a:r>
            <a:r>
              <a:rPr altLang="en-US" b="1" lang="en-US"/>
              <a:t> </a:t>
            </a:r>
            <a:r>
              <a:rPr altLang="en-US" b="1" lang="en-US"/>
              <a:t>d</a:t>
            </a:r>
            <a:r>
              <a:rPr altLang="en-US" b="1" lang="en-US"/>
              <a:t>i</a:t>
            </a:r>
            <a:r>
              <a:rPr altLang="en-US" b="1" lang="en-US"/>
              <a:t>m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d</a:t>
            </a:r>
            <a:r>
              <a:rPr altLang="en-US" b="1" lang="en-US"/>
              <a:t>i</a:t>
            </a:r>
            <a:r>
              <a:rPr altLang="en-US" b="1" lang="en-US"/>
              <a:t>k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 </a:t>
            </a:r>
            <a:r>
              <a:rPr altLang="en-US" b="1" lang="en-US"/>
              <a:t>&amp;</a:t>
            </a:r>
            <a:r>
              <a:rPr altLang="en-US" b="1" lang="en-US"/>
              <a:t> </a:t>
            </a:r>
            <a:r>
              <a:rPr altLang="en-US" b="1" lang="en-US"/>
              <a:t>t</a:t>
            </a:r>
            <a:r>
              <a:rPr altLang="en-US" b="1" lang="en-US"/>
              <a:t>u</a:t>
            </a:r>
            <a:r>
              <a:rPr altLang="en-US" b="1" lang="en-US"/>
              <a:t>b</a:t>
            </a:r>
            <a:r>
              <a:rPr altLang="en-US" b="1" lang="en-US"/>
              <a:t>u</a:t>
            </a:r>
            <a:r>
              <a:rPr altLang="en-US" b="1" lang="en-US"/>
              <a:t>h</a:t>
            </a:r>
            <a:r>
              <a:rPr altLang="en-US" b="1" lang="en-US"/>
              <a:t>n</a:t>
            </a:r>
            <a:r>
              <a:rPr altLang="en-US" b="1" lang="en-US"/>
              <a:t>y</a:t>
            </a:r>
            <a:r>
              <a:rPr altLang="en-US" b="1" lang="en-US"/>
              <a:t>a</a:t>
            </a:r>
            <a:r>
              <a:rPr altLang="en-US" b="1" lang="en-US"/>
              <a:t> </a:t>
            </a:r>
            <a:r>
              <a:rPr altLang="en-US" b="1" lang="en-US"/>
              <a:t>t</a:t>
            </a:r>
            <a:r>
              <a:rPr altLang="en-US" b="1" lang="en-US"/>
              <a:t>i</a:t>
            </a:r>
            <a:r>
              <a:rPr altLang="en-US" b="1" lang="en-US"/>
              <a:t>d</a:t>
            </a:r>
            <a:r>
              <a:rPr altLang="en-US" b="1" lang="en-US"/>
              <a:t>a</a:t>
            </a:r>
            <a:r>
              <a:rPr altLang="en-US" b="1" lang="en-US"/>
              <a:t>k</a:t>
            </a:r>
            <a:r>
              <a:rPr altLang="en-US" b="1" lang="en-US"/>
              <a:t> </a:t>
            </a:r>
            <a:r>
              <a:rPr altLang="en-US" b="1" lang="en-US"/>
              <a:t>s</a:t>
            </a:r>
            <a:r>
              <a:rPr altLang="en-US" b="1" lang="en-US"/>
              <a:t>e</a:t>
            </a:r>
            <a:r>
              <a:rPr altLang="en-US" b="1" lang="en-US"/>
              <a:t>g</a:t>
            </a:r>
            <a:r>
              <a:rPr altLang="en-US" b="1" lang="en-US"/>
              <a:t>e</a:t>
            </a:r>
            <a:r>
              <a:rPr altLang="en-US" b="1" lang="en-US"/>
              <a:t>r</a:t>
            </a:r>
            <a:r>
              <a:rPr altLang="en-US" b="1" lang="en-US"/>
              <a:t>a</a:t>
            </a:r>
            <a:r>
              <a:rPr altLang="en-US" b="1" lang="en-US"/>
              <a:t> </a:t>
            </a:r>
            <a:r>
              <a:rPr altLang="en-US" b="1" lang="en-US"/>
              <a:t>d</a:t>
            </a:r>
            <a:r>
              <a:rPr altLang="en-US" b="1" lang="en-US"/>
              <a:t>i</a:t>
            </a:r>
            <a:r>
              <a:rPr altLang="en-US" b="1" lang="en-US"/>
              <a:t>k</a:t>
            </a:r>
            <a:r>
              <a:rPr altLang="en-US" b="1" lang="en-US"/>
              <a:t>e</a:t>
            </a:r>
            <a:r>
              <a:rPr altLang="en-US" b="1" lang="en-US"/>
              <a:t>r</a:t>
            </a:r>
            <a:r>
              <a:rPr altLang="en-US" b="1" lang="en-US"/>
              <a:t>i</a:t>
            </a:r>
            <a:r>
              <a:rPr altLang="en-US" b="1" lang="en-US"/>
              <a:t>n</a:t>
            </a:r>
            <a:r>
              <a:rPr altLang="en-US" b="1" lang="en-US"/>
              <a:t>g</a:t>
            </a:r>
            <a:r>
              <a:rPr altLang="en-US" b="1" lang="en-US"/>
              <a:t>k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 </a:t>
            </a:r>
            <a:r>
              <a:rPr altLang="en-US" b="1" lang="en-US"/>
              <a:t>d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 </a:t>
            </a:r>
            <a:r>
              <a:rPr altLang="en-US" b="1" lang="en-US"/>
              <a:t>d</a:t>
            </a:r>
            <a:r>
              <a:rPr altLang="en-US" b="1" lang="en-US"/>
              <a:t>i</a:t>
            </a:r>
            <a:r>
              <a:rPr altLang="en-US" b="1" lang="en-US"/>
              <a:t>s</a:t>
            </a:r>
            <a:r>
              <a:rPr altLang="en-US" b="1" lang="en-US"/>
              <a:t>e</a:t>
            </a:r>
            <a:r>
              <a:rPr altLang="en-US" b="1" lang="en-US"/>
              <a:t>l</a:t>
            </a:r>
            <a:r>
              <a:rPr altLang="en-US" b="1" lang="en-US"/>
              <a:t>i</a:t>
            </a:r>
            <a:r>
              <a:rPr altLang="en-US" b="1" lang="en-US"/>
              <a:t>m</a:t>
            </a:r>
            <a:r>
              <a:rPr altLang="en-US" b="1" lang="en-US"/>
              <a:t>u</a:t>
            </a:r>
            <a:r>
              <a:rPr altLang="en-US" b="1" lang="en-US"/>
              <a:t>t</a:t>
            </a:r>
            <a:r>
              <a:rPr altLang="en-US" b="1" lang="en-US"/>
              <a:t>i</a:t>
            </a:r>
            <a:r>
              <a:rPr altLang="en-US" b="1" lang="en-US"/>
              <a:t>.</a:t>
            </a:r>
            <a:endParaRPr altLang="en-US" b="1" lang="zh-CN"/>
          </a:p>
          <a:p>
            <a:pPr algn="l" indent="-342900" lvl="0" marL="342900" rtl="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"/>
            </a:pPr>
            <a:r>
              <a:rPr altLang="en-US" b="1" lang="en-US"/>
              <a:t>S</a:t>
            </a:r>
            <a:r>
              <a:rPr altLang="en-US" b="1" lang="en-US"/>
              <a:t>a</a:t>
            </a:r>
            <a:r>
              <a:rPr altLang="en-US" b="1" lang="en-US"/>
              <a:t>a</a:t>
            </a:r>
            <a:r>
              <a:rPr altLang="en-US" b="1" lang="en-US"/>
              <a:t>t</a:t>
            </a:r>
            <a:r>
              <a:rPr altLang="en-US" b="1" lang="en-US"/>
              <a:t> </a:t>
            </a:r>
            <a:r>
              <a:rPr altLang="en-US" b="1" lang="en-US"/>
              <a:t>B</a:t>
            </a:r>
            <a:r>
              <a:rPr altLang="en-US" b="1" lang="en-US"/>
              <a:t>a</a:t>
            </a:r>
            <a:r>
              <a:rPr altLang="en-US" b="1" lang="en-US"/>
              <a:t>y</a:t>
            </a:r>
            <a:r>
              <a:rPr altLang="en-US" b="1" lang="en-US"/>
              <a:t>i</a:t>
            </a:r>
            <a:r>
              <a:rPr altLang="en-US" b="1" lang="en-US"/>
              <a:t> </a:t>
            </a:r>
            <a:r>
              <a:rPr altLang="en-US" b="1" lang="en-US"/>
              <a:t>l</a:t>
            </a:r>
            <a:r>
              <a:rPr altLang="en-US" b="1" lang="en-US"/>
              <a:t>a</a:t>
            </a:r>
            <a:r>
              <a:rPr altLang="en-US" b="1" lang="en-US"/>
              <a:t>h</a:t>
            </a:r>
            <a:r>
              <a:rPr altLang="en-US" b="1" lang="en-US"/>
              <a:t>i</a:t>
            </a:r>
            <a:r>
              <a:rPr altLang="en-US" b="1" lang="en-US"/>
              <a:t>r</a:t>
            </a:r>
            <a:r>
              <a:rPr altLang="en-US" b="1" lang="en-US"/>
              <a:t>,</a:t>
            </a:r>
            <a:r>
              <a:rPr altLang="en-US" b="1" lang="en-US"/>
              <a:t> </a:t>
            </a:r>
            <a:r>
              <a:rPr altLang="en-US" b="1" lang="en-US"/>
              <a:t>t</a:t>
            </a:r>
            <a:r>
              <a:rPr altLang="en-US" b="1" lang="en-US"/>
              <a:t>i</a:t>
            </a:r>
            <a:r>
              <a:rPr altLang="en-US" b="1" lang="en-US"/>
              <a:t>d</a:t>
            </a:r>
            <a:r>
              <a:rPr altLang="en-US" b="1" lang="en-US"/>
              <a:t>a</a:t>
            </a:r>
            <a:r>
              <a:rPr altLang="en-US" b="1" lang="en-US"/>
              <a:t>k</a:t>
            </a:r>
            <a:r>
              <a:rPr altLang="en-US" b="1" lang="en-US"/>
              <a:t> </a:t>
            </a:r>
            <a:r>
              <a:rPr altLang="en-US" b="1" lang="en-US"/>
              <a:t>s</a:t>
            </a:r>
            <a:r>
              <a:rPr altLang="en-US" b="1" lang="en-US"/>
              <a:t>e</a:t>
            </a:r>
            <a:r>
              <a:rPr altLang="en-US" b="1" lang="en-US"/>
              <a:t>g</a:t>
            </a:r>
            <a:r>
              <a:rPr altLang="en-US" b="1" lang="en-US"/>
              <a:t>e</a:t>
            </a:r>
            <a:r>
              <a:rPr altLang="en-US" b="1" lang="en-US"/>
              <a:t>r</a:t>
            </a:r>
            <a:r>
              <a:rPr altLang="en-US" b="1" lang="en-US"/>
              <a:t>a</a:t>
            </a:r>
            <a:r>
              <a:rPr altLang="en-US" b="1" lang="en-US"/>
              <a:t> </a:t>
            </a:r>
            <a:r>
              <a:rPr altLang="en-US" b="1" lang="en-US"/>
              <a:t>d</a:t>
            </a:r>
            <a:r>
              <a:rPr altLang="en-US" b="1" lang="en-US"/>
              <a:t>i</a:t>
            </a:r>
            <a:r>
              <a:rPr altLang="en-US" b="1" lang="en-US"/>
              <a:t>k</a:t>
            </a:r>
            <a:r>
              <a:rPr altLang="en-US" b="1" lang="en-US"/>
              <a:t>e</a:t>
            </a:r>
            <a:r>
              <a:rPr altLang="en-US" b="1" lang="en-US"/>
              <a:t>r</a:t>
            </a:r>
            <a:r>
              <a:rPr altLang="en-US" b="1" lang="en-US"/>
              <a:t>i</a:t>
            </a:r>
            <a:r>
              <a:rPr altLang="en-US" b="1" lang="en-US"/>
              <a:t>n</a:t>
            </a:r>
            <a:r>
              <a:rPr altLang="en-US" b="1" lang="en-US"/>
              <a:t>g</a:t>
            </a:r>
            <a:r>
              <a:rPr altLang="en-US" b="1" lang="en-US"/>
              <a:t>k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endParaRPr altLang="en-US" b="1" lang="zh-CN"/>
          </a:p>
          <a:p>
            <a:pPr algn="l" indent="-342900" lvl="0" marL="342900" rtl="0">
              <a:spcBef>
                <a:spcPts val="0"/>
              </a:spcBef>
              <a:spcAft>
                <a:spcPts val="1200"/>
              </a:spcAft>
              <a:buFont typeface="+mj-lt"/>
              <a:buAutoNum type="arabicPeriod" startAt="1"/>
            </a:pPr>
            <a:r>
              <a:rPr altLang="en-US" b="1" lang="en-US"/>
              <a:t>P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a</a:t>
            </a:r>
            <a:r>
              <a:rPr altLang="en-US" b="1" lang="en-US"/>
              <a:t>s</a:t>
            </a:r>
            <a:r>
              <a:rPr altLang="en-US" b="1" lang="en-US"/>
              <a:t> </a:t>
            </a:r>
            <a:r>
              <a:rPr altLang="en-US" b="1" lang="en-US"/>
              <a:t>t</a:t>
            </a:r>
            <a:r>
              <a:rPr altLang="en-US" b="1" lang="en-US"/>
              <a:t>u</a:t>
            </a:r>
            <a:r>
              <a:rPr altLang="en-US" b="1" lang="en-US"/>
              <a:t>b</a:t>
            </a:r>
            <a:r>
              <a:rPr altLang="en-US" b="1" lang="en-US"/>
              <a:t>u</a:t>
            </a:r>
            <a:r>
              <a:rPr altLang="en-US" b="1" lang="en-US"/>
              <a:t>h</a:t>
            </a:r>
            <a:r>
              <a:rPr altLang="en-US" b="1" lang="en-US"/>
              <a:t> </a:t>
            </a:r>
            <a:r>
              <a:rPr altLang="en-US" b="1" lang="en-US"/>
              <a:t>b</a:t>
            </a:r>
            <a:r>
              <a:rPr altLang="en-US" b="1" lang="en-US"/>
              <a:t>a</a:t>
            </a:r>
            <a:r>
              <a:rPr altLang="en-US" b="1" lang="en-US"/>
              <a:t>y</a:t>
            </a:r>
            <a:r>
              <a:rPr altLang="en-US" b="1" lang="en-US"/>
              <a:t>i</a:t>
            </a:r>
            <a:r>
              <a:rPr altLang="en-US" b="1" lang="en-US"/>
              <a:t> </a:t>
            </a:r>
            <a:r>
              <a:rPr altLang="en-US" b="1" lang="en-US"/>
              <a:t>m</a:t>
            </a:r>
            <a:r>
              <a:rPr altLang="en-US" b="1" lang="en-US"/>
              <a:t>e</a:t>
            </a:r>
            <a:r>
              <a:rPr altLang="en-US" b="1" lang="en-US"/>
              <a:t>n</a:t>
            </a:r>
            <a:r>
              <a:rPr altLang="en-US" b="1" lang="en-US"/>
              <a:t>g</a:t>
            </a:r>
            <a:r>
              <a:rPr altLang="en-US" b="1" lang="en-US"/>
              <a:t>u</a:t>
            </a:r>
            <a:r>
              <a:rPr altLang="en-US" b="1" lang="en-US"/>
              <a:t>a</a:t>
            </a:r>
            <a:r>
              <a:rPr altLang="en-US" b="1" lang="en-US"/>
              <a:t>p</a:t>
            </a:r>
            <a:r>
              <a:rPr altLang="en-US" b="1" lang="en-US"/>
              <a:t> </a:t>
            </a:r>
            <a:r>
              <a:rPr altLang="en-US" b="1" lang="en-US"/>
              <a:t>b</a:t>
            </a:r>
            <a:r>
              <a:rPr altLang="en-US" b="1" lang="en-US"/>
              <a:t>e</a:t>
            </a:r>
            <a:r>
              <a:rPr altLang="en-US" b="1" lang="en-US"/>
              <a:t>r</a:t>
            </a:r>
            <a:r>
              <a:rPr altLang="en-US" b="1" lang="en-US"/>
              <a:t>s</a:t>
            </a:r>
            <a:r>
              <a:rPr altLang="en-US" b="1" lang="en-US"/>
              <a:t>a</a:t>
            </a:r>
            <a:r>
              <a:rPr altLang="en-US" b="1" lang="en-US"/>
              <a:t>m</a:t>
            </a:r>
            <a:r>
              <a:rPr altLang="en-US" b="1" lang="en-US"/>
              <a:t>a</a:t>
            </a:r>
            <a:r>
              <a:rPr altLang="en-US" b="1" lang="en-US"/>
              <a:t> </a:t>
            </a:r>
            <a:r>
              <a:rPr altLang="en-US" b="1" lang="en-US"/>
              <a:t>c</a:t>
            </a:r>
            <a:r>
              <a:rPr altLang="en-US" b="1" lang="en-US"/>
              <a:t>a</a:t>
            </a:r>
            <a:r>
              <a:rPr altLang="en-US" b="1" lang="en-US"/>
              <a:t>i</a:t>
            </a:r>
            <a:r>
              <a:rPr altLang="en-US" b="1" lang="en-US"/>
              <a:t>r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 </a:t>
            </a:r>
            <a:r>
              <a:rPr altLang="en-US" b="1" lang="en-US"/>
              <a:t>a</a:t>
            </a:r>
            <a:r>
              <a:rPr altLang="en-US" b="1" lang="en-US"/>
              <a:t>i</a:t>
            </a:r>
            <a:r>
              <a:rPr altLang="en-US" b="1" lang="en-US"/>
              <a:t>r</a:t>
            </a:r>
            <a:r>
              <a:rPr altLang="en-US" b="1" lang="en-US"/>
              <a:t> </a:t>
            </a:r>
            <a:r>
              <a:rPr altLang="en-US" b="1" lang="en-US"/>
              <a:t>k</a:t>
            </a:r>
            <a:r>
              <a:rPr altLang="en-US" b="1" lang="en-US"/>
              <a:t>e</a:t>
            </a:r>
            <a:r>
              <a:rPr altLang="en-US" b="1" lang="en-US"/>
              <a:t>t</a:t>
            </a:r>
            <a:r>
              <a:rPr altLang="en-US" b="1" lang="en-US"/>
              <a:t>u</a:t>
            </a:r>
            <a:r>
              <a:rPr altLang="en-US" b="1" lang="en-US"/>
              <a:t>b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 </a:t>
            </a:r>
            <a:r>
              <a:rPr altLang="en-US" b="1" lang="en-US"/>
              <a:t>y</a:t>
            </a:r>
            <a:r>
              <a:rPr altLang="en-US" b="1" lang="en-US"/>
              <a:t>a</a:t>
            </a:r>
            <a:r>
              <a:rPr altLang="en-US" b="1" lang="en-US"/>
              <a:t>n</a:t>
            </a:r>
            <a:r>
              <a:rPr altLang="en-US" b="1" lang="en-US"/>
              <a:t>g</a:t>
            </a:r>
            <a:r>
              <a:rPr altLang="en-US" b="1" lang="en-US"/>
              <a:t> </a:t>
            </a:r>
            <a:r>
              <a:rPr altLang="en-US" b="1" lang="en-US"/>
              <a:t>m</a:t>
            </a:r>
            <a:r>
              <a:rPr altLang="en-US" b="1" lang="en-US"/>
              <a:t>e</a:t>
            </a:r>
            <a:r>
              <a:rPr altLang="en-US" b="1" lang="en-US"/>
              <a:t>m</a:t>
            </a:r>
            <a:r>
              <a:rPr altLang="en-US" b="1" lang="en-US"/>
              <a:t>b</a:t>
            </a:r>
            <a:r>
              <a:rPr altLang="en-US" b="1" lang="en-US"/>
              <a:t>a</a:t>
            </a:r>
            <a:r>
              <a:rPr altLang="en-US" b="1" lang="en-US"/>
              <a:t>s</a:t>
            </a:r>
            <a:r>
              <a:rPr altLang="en-US" b="1" lang="en-US"/>
              <a:t>i</a:t>
            </a:r>
            <a:r>
              <a:rPr altLang="en-US" b="1" lang="en-US"/>
              <a:t>h</a:t>
            </a:r>
            <a:r>
              <a:rPr altLang="en-US" b="1" lang="en-US"/>
              <a:t>i</a:t>
            </a:r>
            <a:r>
              <a:rPr altLang="en-US" b="1" lang="en-US"/>
              <a:t> </a:t>
            </a:r>
            <a:r>
              <a:rPr altLang="en-US" b="1" lang="en-US"/>
              <a:t>k</a:t>
            </a:r>
            <a:r>
              <a:rPr altLang="en-US" b="1" lang="en-US"/>
              <a:t>u</a:t>
            </a:r>
            <a:r>
              <a:rPr altLang="en-US" b="1" lang="en-US"/>
              <a:t>l</a:t>
            </a:r>
            <a:r>
              <a:rPr altLang="en-US" b="1" lang="en-US"/>
              <a:t>i</a:t>
            </a:r>
            <a:r>
              <a:rPr altLang="en-US" b="1" lang="en-US"/>
              <a:t>t</a:t>
            </a:r>
            <a:r>
              <a:rPr altLang="en-US" b="1" lang="en-US"/>
              <a:t>.</a:t>
            </a:r>
            <a:endParaRPr altLang="en-US" b="1" lang="zh-CN"/>
          </a:p>
        </p:txBody>
      </p:sp>
      <p:sp>
        <p:nvSpPr>
          <p:cNvPr id="1048679" name="Google Shape;1357;p57"/>
          <p:cNvSpPr/>
          <p:nvPr/>
        </p:nvSpPr>
        <p:spPr>
          <a:xfrm>
            <a:off x="3881688" y="3991450"/>
            <a:ext cx="1380619" cy="52850"/>
          </a:xfrm>
          <a:custGeom>
            <a:avLst/>
            <a:ahLst/>
            <a:rect l="l" t="t" r="r" b="b"/>
            <a:pathLst>
              <a:path w="17505" h="670" extrusionOk="0">
                <a:moveTo>
                  <a:pt x="0" y="0"/>
                </a:moveTo>
                <a:lnTo>
                  <a:pt x="0" y="669"/>
                </a:lnTo>
                <a:lnTo>
                  <a:pt x="17505" y="669"/>
                </a:lnTo>
                <a:lnTo>
                  <a:pt x="175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26" name="Google Shape;1334;p56"/>
          <p:cNvSpPr txBox="1"/>
          <p:nvPr>
            <p:ph type="title"/>
          </p:nvPr>
        </p:nvSpPr>
        <p:spPr>
          <a:xfrm>
            <a:off x="713249" y="187348"/>
            <a:ext cx="7717500" cy="3372337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lstStyle>
            <a:lvl1pPr algn="ctr" lv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30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algn="l" lvl="1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algn="l" lvl="2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algn="l" lvl="3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algn="l" lvl="4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algn="l" lvl="5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algn="l" lvl="6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algn="l" lvl="7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algn="l" lvl="8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Hammersmith One"/>
              <a:buNone/>
              <a:defRPr b="1" sz="240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altLang="en-US" b="1" sz="2800" lang="en-US"/>
              <a:t>M</a:t>
            </a:r>
            <a:r>
              <a:rPr altLang="en-US" b="1" sz="2800" lang="en-US"/>
              <a:t>e</a:t>
            </a:r>
            <a:r>
              <a:rPr altLang="en-US" b="1" sz="2800" lang="en-US"/>
              <a:t>k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i</a:t>
            </a:r>
            <a:r>
              <a:rPr altLang="en-US" b="1" sz="2800" lang="en-US"/>
              <a:t>s</a:t>
            </a:r>
            <a:r>
              <a:rPr altLang="en-US" b="1" sz="2800" lang="en-US"/>
              <a:t>m</a:t>
            </a:r>
            <a:r>
              <a:rPr altLang="en-US" b="1" sz="2800" lang="en-US"/>
              <a:t>e</a:t>
            </a:r>
            <a:r>
              <a:rPr altLang="en-US" b="1" sz="2800" lang="en-US"/>
              <a:t> </a:t>
            </a:r>
            <a:r>
              <a:rPr altLang="en-US" b="1" sz="2800" lang="en-US"/>
              <a:t>p</a:t>
            </a:r>
            <a:r>
              <a:rPr altLang="en-US" b="1" sz="2800" lang="en-US"/>
              <a:t>e</a:t>
            </a:r>
            <a:r>
              <a:rPr altLang="en-US" b="1" sz="2800" lang="en-US"/>
              <a:t>n</a:t>
            </a:r>
            <a:r>
              <a:rPr altLang="en-US" b="1" sz="2800" lang="en-US"/>
              <a:t>g</a:t>
            </a:r>
            <a:r>
              <a:rPr altLang="en-US" b="1" sz="2800" lang="en-US"/>
              <a:t>a</a:t>
            </a:r>
            <a:r>
              <a:rPr altLang="en-US" b="1" sz="2800" lang="en-US"/>
              <a:t>t</a:t>
            </a:r>
            <a:r>
              <a:rPr altLang="en-US" b="1" sz="2800" lang="en-US"/>
              <a:t>u</a:t>
            </a:r>
            <a:r>
              <a:rPr altLang="en-US" b="1" sz="2800" lang="en-US"/>
              <a:t>r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 </a:t>
            </a:r>
            <a:r>
              <a:rPr altLang="en-US" b="1" sz="2800" lang="en-US"/>
              <a:t>t</a:t>
            </a:r>
            <a:r>
              <a:rPr altLang="en-US" b="1" sz="2800" lang="en-US"/>
              <a:t>e</a:t>
            </a:r>
            <a:r>
              <a:rPr altLang="en-US" b="1" sz="2800" lang="en-US"/>
              <a:t>m</a:t>
            </a:r>
            <a:r>
              <a:rPr altLang="en-US" b="1" sz="2800" lang="en-US"/>
              <a:t>p</a:t>
            </a:r>
            <a:r>
              <a:rPr altLang="en-US" b="1" sz="2800" lang="en-US"/>
              <a:t>e</a:t>
            </a:r>
            <a:r>
              <a:rPr altLang="en-US" b="1" sz="2800" lang="en-US"/>
              <a:t>r</a:t>
            </a:r>
            <a:r>
              <a:rPr altLang="en-US" b="1" sz="2800" lang="en-US"/>
              <a:t>a</a:t>
            </a:r>
            <a:r>
              <a:rPr altLang="en-US" b="1" sz="2800" lang="en-US"/>
              <a:t>t</a:t>
            </a:r>
            <a:r>
              <a:rPr altLang="en-US" b="1" sz="2800" lang="en-US"/>
              <a:t>u</a:t>
            </a:r>
            <a:r>
              <a:rPr altLang="en-US" b="1" sz="2800" lang="en-US"/>
              <a:t>r</a:t>
            </a:r>
            <a:r>
              <a:rPr altLang="en-US" b="1" sz="2800" lang="en-US"/>
              <a:t> </a:t>
            </a:r>
            <a:r>
              <a:rPr altLang="en-US" b="1" sz="2800" lang="en-US"/>
              <a:t>t</a:t>
            </a:r>
            <a:r>
              <a:rPr altLang="en-US" b="1" sz="2800" lang="en-US"/>
              <a:t>u</a:t>
            </a:r>
            <a:r>
              <a:rPr altLang="en-US" b="1" sz="2800" lang="en-US"/>
              <a:t>b</a:t>
            </a:r>
            <a:r>
              <a:rPr altLang="en-US" b="1" sz="2800" lang="en-US"/>
              <a:t>u</a:t>
            </a:r>
            <a:r>
              <a:rPr altLang="en-US" b="1" sz="2800" lang="en-US"/>
              <a:t>h</a:t>
            </a:r>
            <a:r>
              <a:rPr altLang="en-US" b="1" sz="2800" lang="en-US"/>
              <a:t> </a:t>
            </a:r>
            <a:r>
              <a:rPr altLang="en-US" b="1" sz="2800" lang="en-US"/>
              <a:t>p</a:t>
            </a:r>
            <a:r>
              <a:rPr altLang="en-US" b="1" sz="2800" lang="en-US"/>
              <a:t>a</a:t>
            </a:r>
            <a:r>
              <a:rPr altLang="en-US" b="1" sz="2800" lang="en-US"/>
              <a:t>d</a:t>
            </a:r>
            <a:r>
              <a:rPr altLang="en-US" b="1" sz="2800" lang="en-US"/>
              <a:t>a</a:t>
            </a:r>
            <a:r>
              <a:rPr altLang="en-US" b="1" sz="2800" lang="en-US"/>
              <a:t> </a:t>
            </a:r>
            <a:r>
              <a:rPr altLang="en-US" b="1" sz="2800" lang="en-US"/>
              <a:t>b</a:t>
            </a:r>
            <a:r>
              <a:rPr altLang="en-US" b="1" sz="2800" lang="en-US"/>
              <a:t>a</a:t>
            </a:r>
            <a:r>
              <a:rPr altLang="en-US" b="1" sz="2800" lang="en-US"/>
              <a:t>y</a:t>
            </a:r>
            <a:r>
              <a:rPr altLang="en-US" b="1" sz="2800" lang="en-US"/>
              <a:t>i</a:t>
            </a:r>
            <a:r>
              <a:rPr altLang="en-US" b="1" sz="2800" lang="en-US"/>
              <a:t> </a:t>
            </a:r>
            <a:r>
              <a:rPr altLang="en-US" b="1" sz="2800" lang="en-US"/>
              <a:t>b</a:t>
            </a:r>
            <a:r>
              <a:rPr altLang="en-US" b="1" sz="2800" lang="en-US"/>
              <a:t>a</a:t>
            </a:r>
            <a:r>
              <a:rPr altLang="en-US" b="1" sz="2800" lang="en-US"/>
              <a:t>r</a:t>
            </a:r>
            <a:r>
              <a:rPr altLang="en-US" b="1" sz="2800" lang="en-US"/>
              <a:t>u</a:t>
            </a:r>
            <a:r>
              <a:rPr altLang="en-US" b="1" sz="2800" lang="en-US"/>
              <a:t> </a:t>
            </a:r>
            <a:r>
              <a:rPr altLang="en-US" b="1" sz="2800" lang="en-US"/>
              <a:t>l</a:t>
            </a:r>
            <a:r>
              <a:rPr altLang="en-US" b="1" sz="2800" lang="en-US"/>
              <a:t>a</a:t>
            </a:r>
            <a:r>
              <a:rPr altLang="en-US" b="1" sz="2800" lang="en-US"/>
              <a:t>h</a:t>
            </a:r>
            <a:r>
              <a:rPr altLang="en-US" b="1" sz="2800" lang="en-US"/>
              <a:t>i</a:t>
            </a:r>
            <a:r>
              <a:rPr altLang="en-US" b="1" sz="2800" lang="en-US"/>
              <a:t>r</a:t>
            </a:r>
            <a:r>
              <a:rPr altLang="en-US" b="1" sz="2800" lang="en-US"/>
              <a:t>,</a:t>
            </a:r>
            <a:r>
              <a:rPr altLang="en-US" b="1" sz="2800" lang="en-US"/>
              <a:t> </a:t>
            </a:r>
            <a:r>
              <a:rPr altLang="en-US" b="1" sz="2800" lang="en-US"/>
              <a:t>b</a:t>
            </a:r>
            <a:r>
              <a:rPr altLang="en-US" b="1" sz="2800" lang="en-US"/>
              <a:t>e</a:t>
            </a:r>
            <a:r>
              <a:rPr altLang="en-US" b="1" sz="2800" lang="en-US"/>
              <a:t>l</a:t>
            </a:r>
            <a:r>
              <a:rPr altLang="en-US" b="1" sz="2800" lang="en-US"/>
              <a:t>u</a:t>
            </a:r>
            <a:r>
              <a:rPr altLang="en-US" b="1" sz="2800" lang="en-US"/>
              <a:t>m</a:t>
            </a:r>
            <a:r>
              <a:rPr altLang="en-US" b="1" sz="2800" lang="en-US"/>
              <a:t> </a:t>
            </a:r>
            <a:r>
              <a:rPr altLang="en-US" b="1" sz="2800" lang="en-US"/>
              <a:t>b</a:t>
            </a:r>
            <a:r>
              <a:rPr altLang="en-US" b="1" sz="2800" lang="en-US"/>
              <a:t>e</a:t>
            </a:r>
            <a:r>
              <a:rPr altLang="en-US" b="1" sz="2800" lang="en-US"/>
              <a:t>r</a:t>
            </a:r>
            <a:r>
              <a:rPr altLang="en-US" b="1" sz="2800" lang="en-US"/>
              <a:t>f</a:t>
            </a:r>
            <a:r>
              <a:rPr altLang="en-US" b="1" sz="2800" lang="en-US"/>
              <a:t>u</a:t>
            </a:r>
            <a:r>
              <a:rPr altLang="en-US" b="1" sz="2800" lang="en-US"/>
              <a:t>n</a:t>
            </a:r>
            <a:r>
              <a:rPr altLang="en-US" b="1" sz="2800" lang="en-US"/>
              <a:t>g</a:t>
            </a:r>
            <a:r>
              <a:rPr altLang="en-US" b="1" sz="2800" lang="en-US"/>
              <a:t>s</a:t>
            </a:r>
            <a:r>
              <a:rPr altLang="en-US" b="1" sz="2800" lang="en-US"/>
              <a:t>i</a:t>
            </a:r>
            <a:r>
              <a:rPr altLang="en-US" b="1" sz="2800" lang="en-US"/>
              <a:t> </a:t>
            </a:r>
            <a:r>
              <a:rPr altLang="en-US" b="1" sz="2800" lang="en-US"/>
              <a:t>s</a:t>
            </a:r>
            <a:r>
              <a:rPr altLang="en-US" b="1" sz="2800" lang="en-US"/>
              <a:t>e</a:t>
            </a:r>
            <a:r>
              <a:rPr altLang="en-US" b="1" sz="2800" lang="en-US"/>
              <a:t>m</a:t>
            </a:r>
            <a:r>
              <a:rPr altLang="en-US" b="1" sz="2800" lang="en-US"/>
              <a:t>p</a:t>
            </a:r>
            <a:r>
              <a:rPr altLang="en-US" b="1" sz="2800" lang="en-US"/>
              <a:t>u</a:t>
            </a:r>
            <a:r>
              <a:rPr altLang="en-US" b="1" sz="2800" lang="en-US"/>
              <a:t>r</a:t>
            </a:r>
            <a:r>
              <a:rPr altLang="en-US" b="1" sz="2800" lang="en-US"/>
              <a:t>n</a:t>
            </a:r>
            <a:r>
              <a:rPr altLang="en-US" b="1" sz="2800" lang="en-US"/>
              <a:t>a</a:t>
            </a:r>
            <a:r>
              <a:rPr altLang="en-US" b="1" sz="2800" lang="en-US"/>
              <a:t>.</a:t>
            </a:r>
            <a:r>
              <a:rPr altLang="en-US" b="1" sz="2800" lang="en-US"/>
              <a:t> </a:t>
            </a:r>
            <a:r>
              <a:rPr altLang="en-US" b="1" sz="2800" lang="en-US"/>
              <a:t>O</a:t>
            </a:r>
            <a:r>
              <a:rPr altLang="en-US" b="1" sz="2800" lang="en-US"/>
              <a:t>l</a:t>
            </a:r>
            <a:r>
              <a:rPr altLang="en-US" b="1" sz="2800" lang="en-US"/>
              <a:t>e</a:t>
            </a:r>
            <a:r>
              <a:rPr altLang="en-US" b="1" sz="2800" lang="en-US"/>
              <a:t>h</a:t>
            </a:r>
            <a:r>
              <a:rPr altLang="en-US" b="1" sz="2800" lang="en-US"/>
              <a:t> </a:t>
            </a:r>
            <a:r>
              <a:rPr altLang="en-US" b="1" sz="2800" lang="en-US"/>
              <a:t>k</a:t>
            </a:r>
            <a:r>
              <a:rPr altLang="en-US" b="1" sz="2800" lang="en-US"/>
              <a:t>a</a:t>
            </a:r>
            <a:r>
              <a:rPr altLang="en-US" b="1" sz="2800" lang="en-US"/>
              <a:t>r</a:t>
            </a:r>
            <a:r>
              <a:rPr altLang="en-US" b="1" sz="2800" lang="en-US"/>
              <a:t>e</a:t>
            </a:r>
            <a:r>
              <a:rPr altLang="en-US" b="1" sz="2800" lang="en-US"/>
              <a:t>n</a:t>
            </a:r>
            <a:r>
              <a:rPr altLang="en-US" b="1" sz="2800" lang="en-US"/>
              <a:t>a</a:t>
            </a:r>
            <a:r>
              <a:rPr altLang="en-US" b="1" sz="2800" lang="en-US"/>
              <a:t> </a:t>
            </a:r>
            <a:r>
              <a:rPr altLang="en-US" b="1" sz="2800" lang="en-US"/>
              <a:t>i</a:t>
            </a:r>
            <a:r>
              <a:rPr altLang="en-US" b="1" sz="2800" lang="en-US"/>
              <a:t>t</a:t>
            </a:r>
            <a:r>
              <a:rPr altLang="en-US" b="1" sz="2800" lang="en-US"/>
              <a:t>u</a:t>
            </a:r>
            <a:r>
              <a:rPr altLang="en-US" b="1" sz="2800" lang="en-US"/>
              <a:t> </a:t>
            </a:r>
            <a:r>
              <a:rPr altLang="en-US" b="1" sz="2800" lang="en-US"/>
              <a:t>j</a:t>
            </a:r>
            <a:r>
              <a:rPr altLang="en-US" b="1" sz="2800" lang="en-US"/>
              <a:t>i</a:t>
            </a:r>
            <a:r>
              <a:rPr altLang="en-US" b="1" sz="2800" lang="en-US"/>
              <a:t>k</a:t>
            </a:r>
            <a:r>
              <a:rPr altLang="en-US" b="1" sz="2800" lang="en-US"/>
              <a:t>a</a:t>
            </a:r>
            <a:r>
              <a:rPr altLang="en-US" b="1" sz="2800" lang="en-US"/>
              <a:t> </a:t>
            </a:r>
            <a:r>
              <a:rPr altLang="en-US" b="1" sz="2800" lang="en-US"/>
              <a:t>t</a:t>
            </a:r>
            <a:r>
              <a:rPr altLang="en-US" b="1" sz="2800" lang="en-US"/>
              <a:t>i</a:t>
            </a:r>
            <a:r>
              <a:rPr altLang="en-US" b="1" sz="2800" lang="en-US"/>
              <a:t>d</a:t>
            </a:r>
            <a:r>
              <a:rPr altLang="en-US" b="1" sz="2800" lang="en-US"/>
              <a:t>a</a:t>
            </a:r>
            <a:r>
              <a:rPr altLang="en-US" b="1" sz="2800" lang="en-US"/>
              <a:t>k</a:t>
            </a:r>
            <a:r>
              <a:rPr altLang="en-US" b="1" sz="2800" lang="en-US"/>
              <a:t> </a:t>
            </a:r>
            <a:r>
              <a:rPr altLang="en-US" b="1" sz="2800" lang="en-US"/>
              <a:t>s</a:t>
            </a:r>
            <a:r>
              <a:rPr altLang="en-US" b="1" sz="2800" lang="en-US"/>
              <a:t>e</a:t>
            </a:r>
            <a:r>
              <a:rPr altLang="en-US" b="1" sz="2800" lang="en-US"/>
              <a:t>g</a:t>
            </a:r>
            <a:r>
              <a:rPr altLang="en-US" b="1" sz="2800" lang="en-US"/>
              <a:t>e</a:t>
            </a:r>
            <a:r>
              <a:rPr altLang="en-US" b="1" sz="2800" lang="en-US"/>
              <a:t>r</a:t>
            </a:r>
            <a:r>
              <a:rPr altLang="en-US" b="1" sz="2800" lang="en-US"/>
              <a:t>a</a:t>
            </a:r>
            <a:r>
              <a:rPr altLang="en-US" b="1" sz="2800" lang="en-US"/>
              <a:t> </a:t>
            </a:r>
            <a:r>
              <a:rPr altLang="en-US" b="1" sz="2800" lang="en-US"/>
              <a:t>d</a:t>
            </a:r>
            <a:r>
              <a:rPr altLang="en-US" b="1" sz="2800" lang="en-US"/>
              <a:t>i</a:t>
            </a:r>
            <a:r>
              <a:rPr altLang="en-US" b="1" sz="2800" lang="en-US"/>
              <a:t>l</a:t>
            </a:r>
            <a:r>
              <a:rPr altLang="en-US" b="1" sz="2800" lang="en-US"/>
              <a:t>a</a:t>
            </a:r>
            <a:r>
              <a:rPr altLang="en-US" b="1" sz="2800" lang="en-US"/>
              <a:t>k</a:t>
            </a:r>
            <a:r>
              <a:rPr altLang="en-US" b="1" sz="2800" lang="en-US"/>
              <a:t>u</a:t>
            </a:r>
            <a:r>
              <a:rPr altLang="en-US" b="1" sz="2800" lang="en-US"/>
              <a:t>k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 </a:t>
            </a:r>
            <a:r>
              <a:rPr altLang="en-US" b="1" sz="2800" lang="en-US"/>
              <a:t>u</a:t>
            </a:r>
            <a:r>
              <a:rPr altLang="en-US" b="1" sz="2800" lang="en-US"/>
              <a:t>p</a:t>
            </a:r>
            <a:r>
              <a:rPr altLang="en-US" b="1" sz="2800" lang="en-US"/>
              <a:t>a</a:t>
            </a:r>
            <a:r>
              <a:rPr altLang="en-US" b="1" sz="2800" lang="en-US"/>
              <a:t>y</a:t>
            </a:r>
            <a:r>
              <a:rPr altLang="en-US" b="1" sz="2800" lang="en-US"/>
              <a:t>a</a:t>
            </a:r>
            <a:r>
              <a:rPr altLang="en-US" b="1" sz="2800" lang="en-US"/>
              <a:t> </a:t>
            </a:r>
            <a:r>
              <a:rPr altLang="en-US" b="1" sz="2800" lang="en-US"/>
              <a:t>p</a:t>
            </a:r>
            <a:r>
              <a:rPr altLang="en-US" b="1" sz="2800" lang="en-US"/>
              <a:t>e</a:t>
            </a:r>
            <a:r>
              <a:rPr altLang="en-US" b="1" sz="2800" lang="en-US"/>
              <a:t>n</a:t>
            </a:r>
            <a:r>
              <a:rPr altLang="en-US" b="1" sz="2800" lang="en-US"/>
              <a:t>c</a:t>
            </a:r>
            <a:r>
              <a:rPr altLang="en-US" b="1" sz="2800" lang="en-US"/>
              <a:t>e</a:t>
            </a:r>
            <a:r>
              <a:rPr altLang="en-US" b="1" sz="2800" lang="en-US"/>
              <a:t>g</a:t>
            </a:r>
            <a:r>
              <a:rPr altLang="en-US" b="1" sz="2800" lang="en-US"/>
              <a:t>a</a:t>
            </a:r>
            <a:r>
              <a:rPr altLang="en-US" b="1" sz="2800" lang="en-US"/>
              <a:t>h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 </a:t>
            </a:r>
            <a:r>
              <a:rPr altLang="en-US" b="1" sz="2800" lang="en-US"/>
              <a:t>k</a:t>
            </a:r>
            <a:r>
              <a:rPr altLang="en-US" b="1" sz="2800" lang="en-US"/>
              <a:t>e</a:t>
            </a:r>
            <a:r>
              <a:rPr altLang="en-US" b="1" sz="2800" lang="en-US"/>
              <a:t>h</a:t>
            </a:r>
            <a:r>
              <a:rPr altLang="en-US" b="1" sz="2800" lang="en-US"/>
              <a:t>i</a:t>
            </a:r>
            <a:r>
              <a:rPr altLang="en-US" b="1" sz="2800" lang="en-US"/>
              <a:t>l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g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 </a:t>
            </a:r>
            <a:r>
              <a:rPr altLang="en-US" b="1" sz="2800" lang="en-US"/>
              <a:t>p</a:t>
            </a:r>
            <a:r>
              <a:rPr altLang="en-US" b="1" sz="2800" lang="en-US"/>
              <a:t>a</a:t>
            </a:r>
            <a:r>
              <a:rPr altLang="en-US" b="1" sz="2800" lang="en-US"/>
              <a:t>n</a:t>
            </a:r>
            <a:r>
              <a:rPr altLang="en-US" b="1" sz="2800" lang="en-US"/>
              <a:t>a</a:t>
            </a:r>
            <a:r>
              <a:rPr altLang="en-US" b="1" sz="2800" lang="en-US"/>
              <a:t>s</a:t>
            </a:r>
            <a:r>
              <a:rPr altLang="en-US" b="1" sz="2800" lang="en-US"/>
              <a:t> </a:t>
            </a:r>
            <a:r>
              <a:rPr altLang="en-US" b="1" sz="2800" lang="en-US"/>
              <a:t>t</a:t>
            </a:r>
            <a:r>
              <a:rPr altLang="en-US" b="1" sz="2800" lang="en-US"/>
              <a:t>u</a:t>
            </a:r>
            <a:r>
              <a:rPr altLang="en-US" b="1" sz="2800" lang="en-US"/>
              <a:t>b</a:t>
            </a:r>
            <a:r>
              <a:rPr altLang="en-US" b="1" sz="2800" lang="en-US"/>
              <a:t>u</a:t>
            </a:r>
            <a:r>
              <a:rPr altLang="en-US" b="1" sz="2800" lang="en-US"/>
              <a:t>h</a:t>
            </a:r>
            <a:r>
              <a:rPr altLang="en-US" b="1" sz="2800" lang="en-US"/>
              <a:t> </a:t>
            </a:r>
            <a:r>
              <a:rPr altLang="en-US" b="1" sz="2800" lang="en-US"/>
              <a:t>m</a:t>
            </a:r>
            <a:r>
              <a:rPr altLang="en-US" b="1" sz="2800" lang="en-US"/>
              <a:t>a</a:t>
            </a:r>
            <a:r>
              <a:rPr altLang="en-US" b="1" sz="2800" lang="en-US"/>
              <a:t>k</a:t>
            </a:r>
            <a:r>
              <a:rPr altLang="en-US" b="1" sz="2800" lang="en-US"/>
              <a:t>a</a:t>
            </a:r>
            <a:r>
              <a:rPr altLang="en-US" b="1" sz="2800" lang="en-US"/>
              <a:t> </a:t>
            </a:r>
            <a:r>
              <a:rPr altLang="en-US" b="1" sz="2800" lang="en-US"/>
              <a:t>b</a:t>
            </a:r>
            <a:r>
              <a:rPr altLang="en-US" b="1" sz="2800" lang="en-US"/>
              <a:t>a</a:t>
            </a:r>
            <a:r>
              <a:rPr altLang="en-US" b="1" sz="2800" lang="en-US"/>
              <a:t>y</a:t>
            </a:r>
            <a:r>
              <a:rPr altLang="en-US" b="1" sz="2800" lang="en-US"/>
              <a:t>i</a:t>
            </a:r>
            <a:r>
              <a:rPr altLang="en-US" b="1" sz="2800" lang="en-US"/>
              <a:t> </a:t>
            </a:r>
            <a:r>
              <a:rPr altLang="en-US" b="1" sz="2800" lang="en-US"/>
              <a:t>b</a:t>
            </a:r>
            <a:r>
              <a:rPr altLang="en-US" b="1" sz="2800" lang="en-US"/>
              <a:t>a</a:t>
            </a:r>
            <a:r>
              <a:rPr altLang="en-US" b="1" sz="2800" lang="en-US"/>
              <a:t>r</a:t>
            </a:r>
            <a:r>
              <a:rPr altLang="en-US" b="1" sz="2800" lang="en-US"/>
              <a:t>u</a:t>
            </a:r>
            <a:r>
              <a:rPr altLang="en-US" b="1" sz="2800" lang="en-US"/>
              <a:t> </a:t>
            </a:r>
            <a:r>
              <a:rPr altLang="en-US" b="1" sz="2800" lang="en-US"/>
              <a:t>l</a:t>
            </a:r>
            <a:r>
              <a:rPr altLang="en-US" b="1" sz="2800" lang="en-US"/>
              <a:t>a</a:t>
            </a:r>
            <a:r>
              <a:rPr altLang="en-US" b="1" sz="2800" lang="en-US"/>
              <a:t>h</a:t>
            </a:r>
            <a:r>
              <a:rPr altLang="en-US" b="1" sz="2800" lang="en-US"/>
              <a:t>i</a:t>
            </a:r>
            <a:r>
              <a:rPr altLang="en-US" b="1" sz="2800" lang="en-US"/>
              <a:t>r</a:t>
            </a:r>
            <a:r>
              <a:rPr altLang="en-US" b="1" sz="2800" lang="en-US"/>
              <a:t> </a:t>
            </a:r>
            <a:r>
              <a:rPr altLang="en-US" b="1" sz="2800" lang="en-US"/>
              <a:t>d</a:t>
            </a:r>
            <a:r>
              <a:rPr altLang="en-US" b="1" sz="2800" lang="en-US"/>
              <a:t>a</a:t>
            </a:r>
            <a:r>
              <a:rPr altLang="en-US" b="1" sz="2800" lang="en-US"/>
              <a:t>p</a:t>
            </a:r>
            <a:r>
              <a:rPr altLang="en-US" b="1" sz="2800" lang="en-US"/>
              <a:t>a</a:t>
            </a:r>
            <a:r>
              <a:rPr altLang="en-US" b="1" sz="2800" lang="en-US"/>
              <a:t>t</a:t>
            </a:r>
            <a:r>
              <a:rPr altLang="en-US" b="1" sz="2800" lang="en-US"/>
              <a:t> </a:t>
            </a:r>
            <a:r>
              <a:rPr altLang="en-US" b="1" sz="2800" lang="en-US"/>
              <a:t>m</a:t>
            </a:r>
            <a:r>
              <a:rPr altLang="en-US" b="1" sz="2800" lang="en-US"/>
              <a:t>e</a:t>
            </a:r>
            <a:r>
              <a:rPr altLang="en-US" b="1" sz="2800" lang="en-US"/>
              <a:t>n</a:t>
            </a:r>
            <a:r>
              <a:rPr altLang="en-US" b="1" sz="2800" lang="en-US"/>
              <a:t>g</a:t>
            </a:r>
            <a:r>
              <a:rPr altLang="en-US" b="1" sz="2800" lang="en-US"/>
              <a:t>a</a:t>
            </a:r>
            <a:r>
              <a:rPr altLang="en-US" b="1" sz="2800" lang="en-US"/>
              <a:t>l</a:t>
            </a:r>
            <a:r>
              <a:rPr altLang="en-US" b="1" sz="2800" lang="en-US"/>
              <a:t>a</a:t>
            </a:r>
            <a:r>
              <a:rPr altLang="en-US" b="1" sz="2800" lang="en-US"/>
              <a:t>m</a:t>
            </a:r>
            <a:r>
              <a:rPr altLang="en-US" b="1" sz="2800" lang="en-US"/>
              <a:t>i</a:t>
            </a:r>
            <a:r>
              <a:rPr altLang="en-US" b="1" sz="2800" lang="en-US"/>
              <a:t> </a:t>
            </a:r>
            <a:r>
              <a:rPr altLang="en-US" b="1" sz="2800" lang="en-US"/>
              <a:t>H</a:t>
            </a:r>
            <a:r>
              <a:rPr altLang="en-US" b="1" sz="2800" lang="en-US"/>
              <a:t>i</a:t>
            </a:r>
            <a:r>
              <a:rPr altLang="en-US" b="1" sz="2800" lang="en-US"/>
              <a:t>p</a:t>
            </a:r>
            <a:r>
              <a:rPr altLang="en-US" b="1" sz="2800" lang="en-US"/>
              <a:t>o</a:t>
            </a:r>
            <a:r>
              <a:rPr altLang="en-US" b="1" sz="2800" lang="en-US"/>
              <a:t>t</a:t>
            </a:r>
            <a:r>
              <a:rPr altLang="en-US" b="1" sz="2800" lang="en-US"/>
              <a:t>e</a:t>
            </a:r>
            <a:r>
              <a:rPr altLang="en-US" b="1" sz="2800" lang="en-US"/>
              <a:t>r</a:t>
            </a:r>
            <a:r>
              <a:rPr altLang="en-US" b="1" sz="2800" lang="en-US"/>
              <a:t>m</a:t>
            </a:r>
            <a:r>
              <a:rPr altLang="en-US" b="1" sz="2800" lang="en-US"/>
              <a:t>i</a:t>
            </a:r>
            <a:r>
              <a:rPr altLang="en-US" b="1" sz="2800" lang="en-US"/>
              <a:t>a</a:t>
            </a:r>
            <a:r>
              <a:rPr altLang="en-US" b="1" sz="2800" lang="en-US"/>
              <a:t>.</a:t>
            </a:r>
            <a:r>
              <a:rPr altLang="en-US" b="1" sz="2800" lang="en-US"/>
              <a:t> </a:t>
            </a:r>
            <a:endParaRPr altLang="en-US" b="1" sz="2800" 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41" name=""/>
          <p:cNvSpPr txBox="1"/>
          <p:nvPr/>
        </p:nvSpPr>
        <p:spPr>
          <a:xfrm>
            <a:off x="776495" y="1595999"/>
            <a:ext cx="7902152" cy="2606040"/>
          </a:xfrm>
          <a:prstGeom prst="rect"/>
        </p:spPr>
        <p:txBody>
          <a:bodyPr rtlCol="0" wrap="square">
            <a:spAutoFit/>
          </a:bodyPr>
          <a:p>
            <a:pPr algn="ctr"/>
            <a:r>
              <a:rPr b="1" sz="2800" lang="in-ID">
                <a:solidFill>
                  <a:srgbClr val="000000"/>
                </a:solidFill>
              </a:rPr>
              <a:t>Jika suhu bayi turun di bawah 36,5° C, mereka dianggap mengidap hipotermia, atau suhu tubuh yang rendah</a:t>
            </a:r>
            <a:r>
              <a:rPr b="1" sz="2800" lang="en-US">
                <a:solidFill>
                  <a:srgbClr val="000000"/>
                </a:solidFill>
              </a:rPr>
              <a:t>.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endParaRPr b="1" sz="2800" lang="in-ID">
              <a:solidFill>
                <a:srgbClr val="000000"/>
              </a:solidFill>
            </a:endParaRPr>
          </a:p>
          <a:p>
            <a:pPr algn="ctr"/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d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h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o</a:t>
            </a:r>
            <a:r>
              <a:rPr b="1" sz="2800" lang="en-US">
                <a:solidFill>
                  <a:srgbClr val="000000"/>
                </a:solidFill>
              </a:rPr>
              <a:t>t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r</a:t>
            </a:r>
            <a:r>
              <a:rPr b="1" sz="2800" lang="en-US">
                <a:solidFill>
                  <a:srgbClr val="000000"/>
                </a:solidFill>
              </a:rPr>
              <a:t>m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s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t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b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r</a:t>
            </a:r>
            <a:r>
              <a:rPr b="1" sz="2800" lang="en-US">
                <a:solidFill>
                  <a:srgbClr val="000000"/>
                </a:solidFill>
              </a:rPr>
              <a:t>b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h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y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,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m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k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d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r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t</a:t>
            </a:r>
            <a:r>
              <a:rPr b="1" sz="2800" lang="en-US">
                <a:solidFill>
                  <a:srgbClr val="000000"/>
                </a:solidFill>
              </a:rPr>
              <a:t>u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k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t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h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r</a:t>
            </a:r>
            <a:r>
              <a:rPr b="1" sz="2800" lang="en-US">
                <a:solidFill>
                  <a:srgbClr val="000000"/>
                </a:solidFill>
              </a:rPr>
              <a:t>u</a:t>
            </a:r>
            <a:r>
              <a:rPr b="1" sz="2800" lang="en-US">
                <a:solidFill>
                  <a:srgbClr val="000000"/>
                </a:solidFill>
              </a:rPr>
              <a:t>s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m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l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c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h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d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.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endParaRPr b="1" sz="2800" lang="in-ID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</p:bgPr>
    </p:bg>
    <p:spTree>
      <p:nvGrpSpPr>
        <p:cNvPr id="171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22" name=""/>
          <p:cNvSpPr txBox="1"/>
          <p:nvPr/>
        </p:nvSpPr>
        <p:spPr>
          <a:xfrm>
            <a:off x="682428" y="921273"/>
            <a:ext cx="7779142" cy="2631440"/>
          </a:xfrm>
          <a:prstGeom prst="rect"/>
        </p:spPr>
        <p:txBody>
          <a:bodyPr rtlCol="0" wrap="square">
            <a:spAutoFit/>
          </a:bodyPr>
          <a:p>
            <a:r>
              <a:rPr b="1" sz="2200" lang="en-US">
                <a:solidFill>
                  <a:srgbClr val="000000"/>
                </a:solidFill>
              </a:rPr>
              <a:t>P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c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p</a:t>
            </a:r>
            <a:r>
              <a:rPr b="1" sz="2200" lang="en-US">
                <a:solidFill>
                  <a:srgbClr val="000000"/>
                </a:solidFill>
              </a:rPr>
              <a:t>o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m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p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d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o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:</a:t>
            </a:r>
            <a:endParaRPr b="1" sz="2200" lang="in-ID">
              <a:solidFill>
                <a:srgbClr val="000000"/>
              </a:solidFill>
            </a:endParaRPr>
          </a:p>
          <a:p>
            <a:endParaRPr b="1" sz="2200" lang="in-ID">
              <a:solidFill>
                <a:srgbClr val="000000"/>
              </a:solidFill>
            </a:endParaRPr>
          </a:p>
          <a:p>
            <a:endParaRPr b="1" sz="2200" lang="in-ID">
              <a:solidFill>
                <a:srgbClr val="000000"/>
              </a:solidFill>
            </a:endParaRPr>
          </a:p>
          <a:p>
            <a:pPr indent="-457200" marL="461963">
              <a:buFont typeface="Arial"/>
              <a:buChar char="•"/>
            </a:pPr>
            <a:r>
              <a:rPr b="1" sz="2200" lang="en-US">
                <a:solidFill>
                  <a:srgbClr val="000000"/>
                </a:solidFill>
              </a:rPr>
              <a:t>J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m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b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y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,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l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l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.</a:t>
            </a:r>
            <a:endParaRPr b="1" sz="2200" lang="in-ID">
              <a:solidFill>
                <a:srgbClr val="000000"/>
              </a:solidFill>
            </a:endParaRPr>
          </a:p>
          <a:p>
            <a:pPr indent="-457200" marL="461963">
              <a:buFont typeface="Arial"/>
              <a:buChar char="•"/>
            </a:pPr>
            <a:r>
              <a:rPr b="1" sz="2200" lang="en-US">
                <a:solidFill>
                  <a:srgbClr val="000000"/>
                </a:solidFill>
              </a:rPr>
              <a:t>P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j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p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b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l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b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y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b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f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d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l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m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d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d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.</a:t>
            </a:r>
            <a:endParaRPr b="1" sz="2200" lang="in-ID">
              <a:solidFill>
                <a:srgbClr val="000000"/>
              </a:solidFill>
            </a:endParaRPr>
          </a:p>
          <a:p>
            <a:pPr indent="-457200" marL="461963">
              <a:buFont typeface="Arial"/>
              <a:buChar char="•"/>
            </a:pPr>
            <a:r>
              <a:rPr b="1" sz="2200" lang="en-US">
                <a:solidFill>
                  <a:srgbClr val="000000"/>
                </a:solidFill>
              </a:rPr>
              <a:t>S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b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w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r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h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,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b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y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t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m</a:t>
            </a:r>
            <a:r>
              <a:rPr b="1" sz="2200" lang="en-US">
                <a:solidFill>
                  <a:srgbClr val="000000"/>
                </a:solidFill>
              </a:rPr>
              <a:t>p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k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m</a:t>
            </a:r>
            <a:r>
              <a:rPr b="1" sz="2200" lang="en-US">
                <a:solidFill>
                  <a:srgbClr val="000000"/>
                </a:solidFill>
              </a:rPr>
              <a:t>u</a:t>
            </a:r>
            <a:r>
              <a:rPr b="1" sz="2200" lang="en-US">
                <a:solidFill>
                  <a:srgbClr val="000000"/>
                </a:solidFill>
              </a:rPr>
              <a:t>l</a:t>
            </a:r>
            <a:r>
              <a:rPr b="1" sz="2200" lang="en-US">
                <a:solidFill>
                  <a:srgbClr val="000000"/>
                </a:solidFill>
              </a:rPr>
              <a:t>a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m</a:t>
            </a:r>
            <a:r>
              <a:rPr b="1" sz="2200" lang="en-US">
                <a:solidFill>
                  <a:srgbClr val="000000"/>
                </a:solidFill>
              </a:rPr>
              <a:t>e</a:t>
            </a:r>
            <a:r>
              <a:rPr b="1" sz="2200" lang="en-US">
                <a:solidFill>
                  <a:srgbClr val="000000"/>
                </a:solidFill>
              </a:rPr>
              <a:t>n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g</a:t>
            </a:r>
            <a:r>
              <a:rPr b="1" sz="2200" lang="en-US">
                <a:solidFill>
                  <a:srgbClr val="000000"/>
                </a:solidFill>
              </a:rPr>
              <a:t>i</a:t>
            </a:r>
            <a:r>
              <a:rPr b="1" sz="2200" lang="en-US">
                <a:solidFill>
                  <a:srgbClr val="000000"/>
                </a:solidFill>
              </a:rPr>
              <a:t>l</a:t>
            </a:r>
            <a:r>
              <a:rPr b="1" sz="2200" lang="en-US">
                <a:solidFill>
                  <a:srgbClr val="000000"/>
                </a:solidFill>
              </a:rPr>
              <a:t>.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r>
              <a:rPr b="1" sz="2200" lang="en-US">
                <a:solidFill>
                  <a:srgbClr val="000000"/>
                </a:solidFill>
              </a:rPr>
              <a:t> </a:t>
            </a:r>
            <a:endParaRPr b="1" sz="2200" lang="in-ID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6" name="Shape 1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235" name=""/>
          <p:cNvSpPr txBox="1"/>
          <p:nvPr/>
        </p:nvSpPr>
        <p:spPr>
          <a:xfrm>
            <a:off x="1564148" y="849629"/>
            <a:ext cx="7774462" cy="3444240"/>
          </a:xfrm>
          <a:prstGeom prst="rect"/>
        </p:spPr>
        <p:txBody>
          <a:bodyPr rtlCol="0" wrap="square">
            <a:spAutoFit/>
          </a:bodyPr>
          <a:p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H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o</a:t>
            </a:r>
            <a:r>
              <a:rPr b="1" sz="2800" lang="en-US">
                <a:solidFill>
                  <a:srgbClr val="000000"/>
                </a:solidFill>
              </a:rPr>
              <a:t>t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r</a:t>
            </a:r>
            <a:r>
              <a:rPr b="1" sz="2800" lang="en-US">
                <a:solidFill>
                  <a:srgbClr val="000000"/>
                </a:solidFill>
              </a:rPr>
              <a:t>m</a:t>
            </a:r>
            <a:r>
              <a:rPr b="1" sz="2800" lang="en-US">
                <a:solidFill>
                  <a:srgbClr val="000000"/>
                </a:solidFill>
              </a:rPr>
              <a:t>i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P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d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o</a:t>
            </a:r>
            <a:r>
              <a:rPr b="1" sz="2800" lang="en-US">
                <a:solidFill>
                  <a:srgbClr val="000000"/>
                </a:solidFill>
              </a:rPr>
              <a:t>n</a:t>
            </a:r>
            <a:r>
              <a:rPr b="1" sz="2800" lang="en-US">
                <a:solidFill>
                  <a:srgbClr val="000000"/>
                </a:solidFill>
              </a:rPr>
              <a:t>a</a:t>
            </a:r>
            <a:r>
              <a:rPr b="1" sz="2800" lang="en-US">
                <a:solidFill>
                  <a:srgbClr val="000000"/>
                </a:solidFill>
              </a:rPr>
              <a:t>t</a:t>
            </a:r>
            <a:r>
              <a:rPr b="1" sz="2800" lang="en-US">
                <a:solidFill>
                  <a:srgbClr val="000000"/>
                </a:solidFill>
              </a:rPr>
              <a:t>u</a:t>
            </a:r>
            <a:r>
              <a:rPr b="1" sz="2800" lang="en-US">
                <a:solidFill>
                  <a:srgbClr val="000000"/>
                </a:solidFill>
              </a:rPr>
              <a:t>s</a:t>
            </a: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:</a:t>
            </a:r>
            <a:endParaRPr b="1" sz="2800" lang="in-ID">
              <a:solidFill>
                <a:srgbClr val="000000"/>
              </a:solidFill>
            </a:endParaRPr>
          </a:p>
          <a:p>
            <a:r>
              <a:rPr b="1" sz="2800" lang="en-US">
                <a:solidFill>
                  <a:srgbClr val="000000"/>
                </a:solidFill>
              </a:rPr>
              <a:t> </a:t>
            </a:r>
            <a:endParaRPr b="1" sz="2800" lang="in-ID">
              <a:solidFill>
                <a:srgbClr val="000000"/>
              </a:solidFill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anti pakaian basah dengan pakaian hangat disertai topi</a:t>
            </a:r>
            <a:endParaRPr b="1" sz="2800" lang="in-ID">
              <a:solidFill>
                <a:srgbClr val="000000"/>
              </a:solidFill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</a:rPr>
              <a:t>Tempatkan bayi di ruangan hangat</a:t>
            </a:r>
            <a:endParaRPr b="1" sz="2800" lang="in-ID">
              <a:solidFill>
                <a:srgbClr val="000000"/>
              </a:solidFill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</a:rPr>
              <a:t>Skin to skin / metode kangguru </a:t>
            </a:r>
            <a:endParaRPr b="1" sz="2800" lang="in-ID">
              <a:solidFill>
                <a:srgbClr val="000000"/>
              </a:solidFill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</a:rPr>
              <a:t>M</a:t>
            </a:r>
            <a:r>
              <a:rPr b="1" sz="2800" lang="en-US">
                <a:solidFill>
                  <a:srgbClr val="000000"/>
                </a:solidFill>
              </a:rPr>
              <a:t>enyusui ses</a:t>
            </a:r>
            <a:r>
              <a:rPr b="1" sz="2800" lang="en-US">
                <a:solidFill>
                  <a:srgbClr val="000000"/>
                </a:solidFill>
              </a:rPr>
              <a:t>e</a:t>
            </a:r>
            <a:r>
              <a:rPr b="1" sz="2800" lang="en-US">
                <a:solidFill>
                  <a:srgbClr val="000000"/>
                </a:solidFill>
              </a:rPr>
              <a:t>r</a:t>
            </a:r>
            <a:r>
              <a:rPr b="1" sz="2800" lang="en-US">
                <a:solidFill>
                  <a:srgbClr val="000000"/>
                </a:solidFill>
              </a:rPr>
              <a:t>ing mungkin </a:t>
            </a:r>
            <a:endParaRPr b="1" sz="2800" lang="in-ID">
              <a:solidFill>
                <a:srgbClr val="000000"/>
              </a:solidFill>
            </a:endParaRPr>
          </a:p>
          <a:p>
            <a:pPr indent="-514350" marL="519113">
              <a:buFont typeface="+mj-lt"/>
              <a:buAutoNum type="arabicPeriod" startAt="1"/>
            </a:pPr>
            <a:r>
              <a:rPr b="1" sz="2800" lang="en-US">
                <a:solidFill>
                  <a:srgbClr val="000000"/>
                </a:solidFill>
              </a:rPr>
              <a:t> </a:t>
            </a:r>
            <a:r>
              <a:rPr b="1" sz="2800" lang="en-US">
                <a:solidFill>
                  <a:srgbClr val="000000"/>
                </a:solidFill>
              </a:rPr>
              <a:t>G</a:t>
            </a:r>
            <a:r>
              <a:rPr b="1" sz="2800" lang="en-US">
                <a:solidFill>
                  <a:srgbClr val="000000"/>
                </a:solidFill>
              </a:rPr>
              <a:t>unakan inkubator</a:t>
            </a:r>
            <a:endParaRPr b="1" sz="2800" lang="in-ID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</p:bgPr>
    </p:bg>
    <p:spTree>
      <p:nvGrpSpPr>
        <p:cNvPr id="185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5" name="Google Shape;1389;p62"/>
          <p:cNvSpPr txBox="1"/>
          <p:nvPr>
            <p:ph type="title" idx="2"/>
          </p:nvPr>
        </p:nvSpPr>
        <p:spPr>
          <a:xfrm>
            <a:off x="537467" y="2321535"/>
            <a:ext cx="7294316" cy="865842"/>
          </a:xfrm>
          <a:prstGeom prst="rect"/>
        </p:spPr>
        <p:txBody>
          <a:bodyPr anchor="b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6200" lang="en-US"/>
              <a:t>T</a:t>
            </a:r>
            <a:r>
              <a:rPr sz="6200" lang="en-US"/>
              <a:t>E</a:t>
            </a:r>
            <a:r>
              <a:rPr sz="6200" lang="en-US"/>
              <a:t>R</a:t>
            </a:r>
            <a:r>
              <a:rPr sz="6200" lang="en-US"/>
              <a:t>I</a:t>
            </a:r>
            <a:r>
              <a:rPr sz="6200" lang="en-US"/>
              <a:t>M</a:t>
            </a:r>
            <a:r>
              <a:rPr sz="6200" lang="en-US"/>
              <a:t>A</a:t>
            </a:r>
            <a:r>
              <a:rPr sz="6200" lang="en-US"/>
              <a:t>K</a:t>
            </a:r>
            <a:r>
              <a:rPr sz="6200" lang="en-US"/>
              <a:t>A</a:t>
            </a:r>
            <a:r>
              <a:rPr sz="6200" lang="en-US"/>
              <a:t>S</a:t>
            </a:r>
            <a:r>
              <a:rPr sz="6200" lang="en-US"/>
              <a:t>I</a:t>
            </a:r>
            <a:r>
              <a:rPr sz="6200" lang="en-US"/>
              <a:t>H</a:t>
            </a:r>
            <a:endParaRPr altLang="en-US" sz="6200" lang="zh-CN"/>
          </a:p>
        </p:txBody>
      </p:sp>
      <p:sp>
        <p:nvSpPr>
          <p:cNvPr id="1048856" name="Google Shape;1390;p62"/>
          <p:cNvSpPr/>
          <p:nvPr/>
        </p:nvSpPr>
        <p:spPr>
          <a:xfrm>
            <a:off x="3881688" y="3438625"/>
            <a:ext cx="1380619" cy="52850"/>
          </a:xfrm>
          <a:custGeom>
            <a:avLst/>
            <a:ahLst/>
            <a:rect l="l" t="t" r="r" b="b"/>
            <a:pathLst>
              <a:path w="17505" h="670" extrusionOk="0">
                <a:moveTo>
                  <a:pt x="0" y="0"/>
                </a:moveTo>
                <a:lnTo>
                  <a:pt x="0" y="669"/>
                </a:lnTo>
                <a:lnTo>
                  <a:pt x="17505" y="669"/>
                </a:lnTo>
                <a:lnTo>
                  <a:pt x="1750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</a:p>
        </p:txBody>
      </p:sp>
      <p:sp>
        <p:nvSpPr>
          <p:cNvPr id="1048857" name="Google Shape;1391;p62">
            <a:hlinkClick r:id="rId1" action="ppaction://hlinksldjump"/>
          </p:cNvPr>
          <p:cNvSpPr/>
          <p:nvPr/>
        </p:nvSpPr>
        <p:spPr>
          <a:xfrm>
            <a:off x="2577825" y="3950325"/>
            <a:ext cx="1606800" cy="339300"/>
          </a:xfrm>
          <a:prstGeom prst="rect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600" lang="en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For teachers</a:t>
            </a:r>
            <a:endParaRPr sz="1600">
              <a:solidFill>
                <a:schemeClr val="accent2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sp>
        <p:nvSpPr>
          <p:cNvPr id="1048858" name="Google Shape;1392;p62">
            <a:hlinkClick r:id="rId2" action="ppaction://hlinksldjump"/>
          </p:cNvPr>
          <p:cNvSpPr/>
          <p:nvPr/>
        </p:nvSpPr>
        <p:spPr>
          <a:xfrm>
            <a:off x="4959375" y="3950325"/>
            <a:ext cx="1606800" cy="339300"/>
          </a:xfrm>
          <a:prstGeom prst="rect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600" lang="en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For students</a:t>
            </a:r>
            <a:endParaRPr sz="1600">
              <a:solidFill>
                <a:schemeClr val="accent2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  <p:sp>
        <p:nvSpPr>
          <p:cNvPr id="1048859" name="Google Shape;1393;p62">
            <a:hlinkClick r:id="rId3" action="ppaction://hlinksldjump"/>
          </p:cNvPr>
          <p:cNvSpPr/>
          <p:nvPr/>
        </p:nvSpPr>
        <p:spPr>
          <a:xfrm>
            <a:off x="713225" y="548650"/>
            <a:ext cx="1606800" cy="339300"/>
          </a:xfrm>
          <a:prstGeom prst="rect"/>
          <a:solidFill>
            <a:schemeClr val="lt1"/>
          </a:solidFill>
          <a:ln>
            <a:noFill/>
          </a:ln>
        </p:spPr>
        <p:txBody>
          <a:bodyPr anchor="ctr" anchorCtr="0" bIns="91425" lIns="91425" rIns="91425" spcFirstLastPara="1" tIns="91425" wrap="square">
            <a:noAutofit/>
          </a:bodyPr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sz="1600" lang="en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Menu</a:t>
            </a:r>
            <a:endParaRPr sz="1600">
              <a:solidFill>
                <a:schemeClr val="accent2"/>
              </a:solidFill>
              <a:latin typeface="Hammersmith One"/>
              <a:ea typeface="Hammersmith One"/>
              <a:cs typeface="Hammersmith One"/>
              <a:sym typeface="Hammersmith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legant Education Pack for Students by Slidesgo">
  <a:themeElements>
    <a:clrScheme name="Simple Light">
      <a:dk1>
        <a:srgbClr val="FFFFFF"/>
      </a:dk1>
      <a:lt1>
        <a:srgbClr val="EDECDF"/>
      </a:lt1>
      <a:dk2>
        <a:srgbClr val="C8A591"/>
      </a:dk2>
      <a:lt2>
        <a:srgbClr val="FFFFFF"/>
      </a:lt2>
      <a:accent1>
        <a:srgbClr val="A0A299"/>
      </a:accent1>
      <a:accent2>
        <a:srgbClr val="40474B"/>
      </a:accent2>
      <a:accent3>
        <a:srgbClr val="C8A591"/>
      </a:accent3>
      <a:accent4>
        <a:srgbClr val="EDECDF"/>
      </a:accent4>
      <a:accent5>
        <a:srgbClr val="A0A299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V2026</dc:creator>
  <dcterms:created xsi:type="dcterms:W3CDTF">2021-11-14T19:59:39Z</dcterms:created>
  <dcterms:modified xsi:type="dcterms:W3CDTF">2021-11-16T08:10:44Z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12ed5eaa0cf746d6a0bca64249722748</vt:lpwstr>
  </property>
</Properties>
</file>