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6A5EE89-A932-4F15-A08D-9DF64D20931A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309E-33B7-4C83-B467-149EF490D5E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6175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EE89-A932-4F15-A08D-9DF64D20931A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309E-33B7-4C83-B467-149EF490D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91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EE89-A932-4F15-A08D-9DF64D20931A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309E-33B7-4C83-B467-149EF490D5E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71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EE89-A932-4F15-A08D-9DF64D20931A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309E-33B7-4C83-B467-149EF490D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282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EE89-A932-4F15-A08D-9DF64D20931A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309E-33B7-4C83-B467-149EF490D5E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75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EE89-A932-4F15-A08D-9DF64D20931A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309E-33B7-4C83-B467-149EF490D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50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EE89-A932-4F15-A08D-9DF64D20931A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309E-33B7-4C83-B467-149EF490D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90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EE89-A932-4F15-A08D-9DF64D20931A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309E-33B7-4C83-B467-149EF490D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19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EE89-A932-4F15-A08D-9DF64D20931A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309E-33B7-4C83-B467-149EF490D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6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EE89-A932-4F15-A08D-9DF64D20931A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309E-33B7-4C83-B467-149EF490D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91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EE89-A932-4F15-A08D-9DF64D20931A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309E-33B7-4C83-B467-149EF490D5E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224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6A5EE89-A932-4F15-A08D-9DF64D20931A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068309E-33B7-4C83-B467-149EF490D5E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4228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llcrab.com/anak-anak/1037-pencegahan-kehilangan-panas-pada-bayi-baru-lahir.html" TargetMode="External"/><Relationship Id="rId2" Type="http://schemas.openxmlformats.org/officeDocument/2006/relationships/hyperlink" Target="https://m.merdeka.com/gaya/konduksi-konveksi-dan-radiasi-kosakata-baru-yang-sebaiknya-mulai-dipelajari-anak.html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ummiubay.blogspot.com/2012/02/mekanisme-kehilangan-panas-bayi-baru.html?m=1" TargetMode="External"/><Relationship Id="rId4" Type="http://schemas.openxmlformats.org/officeDocument/2006/relationships/hyperlink" Target="https://www.alodokter.com/hipotermia?hl=in_I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19" y="1240971"/>
            <a:ext cx="9614263" cy="1658983"/>
          </a:xfrm>
        </p:spPr>
        <p:txBody>
          <a:bodyPr>
            <a:normAutofit/>
          </a:bodyPr>
          <a:lstStyle/>
          <a:p>
            <a:r>
              <a:rPr lang="en-US" dirty="0" smtClean="0"/>
              <a:t>PERPINDAHAN PANAS</a:t>
            </a:r>
            <a:br>
              <a:rPr lang="en-US" dirty="0" smtClean="0"/>
            </a:br>
            <a:r>
              <a:rPr lang="en-US" dirty="0" smtClean="0"/>
              <a:t>KONVEKSI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852" y="4529062"/>
            <a:ext cx="3200400" cy="146304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Nama </a:t>
            </a:r>
            <a:r>
              <a:rPr lang="en-US" dirty="0" err="1" smtClean="0"/>
              <a:t>Kelompok</a:t>
            </a:r>
            <a:r>
              <a:rPr lang="en-US" dirty="0" smtClean="0"/>
              <a:t> :</a:t>
            </a:r>
          </a:p>
          <a:p>
            <a:pPr marL="457200" indent="-457200">
              <a:buAutoNum type="arabicPeriod"/>
            </a:pPr>
            <a:r>
              <a:rPr lang="en-US" dirty="0" smtClean="0"/>
              <a:t>Wan </a:t>
            </a:r>
            <a:r>
              <a:rPr lang="en-US" dirty="0" err="1" smtClean="0"/>
              <a:t>Tazkya</a:t>
            </a:r>
            <a:r>
              <a:rPr lang="en-US" dirty="0" smtClean="0"/>
              <a:t> </a:t>
            </a:r>
            <a:r>
              <a:rPr lang="en-US" dirty="0" err="1" smtClean="0"/>
              <a:t>Aulia</a:t>
            </a:r>
            <a:r>
              <a:rPr lang="en-US" dirty="0" smtClean="0"/>
              <a:t> Silvia Ananda 2010101058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Amalina</a:t>
            </a:r>
            <a:r>
              <a:rPr lang="en-US" dirty="0" smtClean="0"/>
              <a:t> </a:t>
            </a:r>
            <a:r>
              <a:rPr lang="en-US" dirty="0" err="1" smtClean="0"/>
              <a:t>Inkha</a:t>
            </a:r>
            <a:r>
              <a:rPr lang="en-US" dirty="0" smtClean="0"/>
              <a:t> </a:t>
            </a:r>
            <a:r>
              <a:rPr lang="en-US" dirty="0" err="1" smtClean="0"/>
              <a:t>Suryani</a:t>
            </a:r>
            <a:r>
              <a:rPr lang="en-US" dirty="0" smtClean="0"/>
              <a:t> 2010101059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Riski</a:t>
            </a:r>
            <a:r>
              <a:rPr lang="en-US" dirty="0" smtClean="0"/>
              <a:t> </a:t>
            </a:r>
            <a:r>
              <a:rPr lang="en-US" dirty="0" err="1" smtClean="0"/>
              <a:t>Eka</a:t>
            </a:r>
            <a:r>
              <a:rPr lang="en-US" dirty="0" smtClean="0"/>
              <a:t> </a:t>
            </a:r>
            <a:r>
              <a:rPr lang="en-US" dirty="0" err="1" smtClean="0"/>
              <a:t>Saputri</a:t>
            </a:r>
            <a:r>
              <a:rPr lang="en-US" dirty="0" smtClean="0"/>
              <a:t> 2010101060</a:t>
            </a:r>
          </a:p>
        </p:txBody>
      </p:sp>
    </p:spTree>
    <p:extLst>
      <p:ext uri="{BB962C8B-B14F-4D97-AF65-F5344CB8AC3E}">
        <p14:creationId xmlns:p14="http://schemas.microsoft.com/office/powerpoint/2010/main" val="1735630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Konveksi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Konveksi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perpindahan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yang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perantaranya</a:t>
            </a:r>
            <a:r>
              <a:rPr lang="en-US" dirty="0"/>
              <a:t>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berpindah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partikel</a:t>
            </a:r>
            <a:r>
              <a:rPr lang="en-US" dirty="0"/>
              <a:t> </a:t>
            </a:r>
            <a:r>
              <a:rPr lang="en-US" dirty="0" err="1"/>
              <a:t>berpindah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kalor</a:t>
            </a:r>
            <a:r>
              <a:rPr lang="en-US" dirty="0"/>
              <a:t> </a:t>
            </a:r>
            <a:r>
              <a:rPr lang="en-US" dirty="0" err="1"/>
              <a:t>merambat</a:t>
            </a:r>
            <a:r>
              <a:rPr lang="en-US" dirty="0"/>
              <a:t>, </a:t>
            </a:r>
            <a:r>
              <a:rPr lang="en-US" dirty="0" err="1"/>
              <a:t>terjadilah</a:t>
            </a:r>
            <a:r>
              <a:rPr lang="en-US" dirty="0"/>
              <a:t> </a:t>
            </a:r>
            <a:r>
              <a:rPr lang="en-US" dirty="0" err="1"/>
              <a:t>konveksi</a:t>
            </a:r>
            <a:r>
              <a:rPr lang="en-US" dirty="0"/>
              <a:t>. </a:t>
            </a:r>
            <a:r>
              <a:rPr lang="en-US" dirty="0" err="1"/>
              <a:t>Konveksi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cair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gas (</a:t>
            </a:r>
            <a:r>
              <a:rPr lang="en-US" dirty="0" err="1"/>
              <a:t>udara</a:t>
            </a:r>
            <a:r>
              <a:rPr lang="en-US" dirty="0"/>
              <a:t>/</a:t>
            </a:r>
            <a:r>
              <a:rPr lang="en-US" dirty="0" err="1"/>
              <a:t>angin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 err="1"/>
              <a:t>Konveksi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pergerakan</a:t>
            </a:r>
            <a:r>
              <a:rPr lang="en-US" dirty="0"/>
              <a:t> </a:t>
            </a:r>
            <a:r>
              <a:rPr lang="en-US" dirty="0" err="1"/>
              <a:t>molekul-molekul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fluida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rheid</a:t>
            </a:r>
            <a:r>
              <a:rPr lang="en-US" dirty="0"/>
              <a:t>. </a:t>
            </a:r>
            <a:r>
              <a:rPr lang="en-US" dirty="0" err="1"/>
              <a:t>Konveksi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padat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difusi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padat</a:t>
            </a:r>
            <a:r>
              <a:rPr lang="en-US" dirty="0"/>
              <a:t>. </a:t>
            </a:r>
            <a:r>
              <a:rPr lang="en-US" dirty="0" err="1"/>
              <a:t>Konveksi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perpindahan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. </a:t>
            </a:r>
            <a:r>
              <a:rPr lang="en-US" dirty="0" err="1"/>
              <a:t>Perpindahan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difusi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adveksi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konveksi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perpindahan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, </a:t>
            </a:r>
            <a:r>
              <a:rPr lang="en-US" dirty="0" err="1"/>
              <a:t>diikuti</a:t>
            </a:r>
            <a:r>
              <a:rPr lang="en-US" dirty="0"/>
              <a:t> </a:t>
            </a:r>
            <a:r>
              <a:rPr lang="en-US" dirty="0" err="1"/>
              <a:t>perpindahan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456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Perpindahan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r>
              <a:rPr lang="en-US" dirty="0" smtClean="0"/>
              <a:t> </a:t>
            </a:r>
            <a:r>
              <a:rPr lang="en-US" dirty="0" err="1" smtClean="0"/>
              <a:t>Konveksi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Membiarkan</a:t>
            </a:r>
            <a:r>
              <a:rPr lang="en-US" dirty="0" smtClean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menempatkan</a:t>
            </a:r>
            <a:r>
              <a:rPr lang="en-US" dirty="0"/>
              <a:t> BBL di </a:t>
            </a:r>
            <a:r>
              <a:rPr lang="en-US" dirty="0" err="1"/>
              <a:t>dekat</a:t>
            </a:r>
            <a:r>
              <a:rPr lang="en-US" dirty="0"/>
              <a:t> </a:t>
            </a:r>
            <a:r>
              <a:rPr lang="en-US" dirty="0" err="1"/>
              <a:t>jendela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Membiarkan</a:t>
            </a:r>
            <a:r>
              <a:rPr lang="en-US" dirty="0"/>
              <a:t> BBL di </a:t>
            </a:r>
            <a:r>
              <a:rPr lang="en-US" dirty="0" err="1"/>
              <a:t>ruangan</a:t>
            </a:r>
            <a:r>
              <a:rPr lang="en-US" dirty="0"/>
              <a:t> yang </a:t>
            </a:r>
            <a:r>
              <a:rPr lang="en-US" dirty="0" err="1"/>
              <a:t>terpasang</a:t>
            </a:r>
            <a:r>
              <a:rPr lang="en-US" dirty="0"/>
              <a:t> </a:t>
            </a:r>
            <a:r>
              <a:rPr lang="en-US" dirty="0" err="1"/>
              <a:t>kipas</a:t>
            </a:r>
            <a:r>
              <a:rPr lang="en-US" dirty="0"/>
              <a:t> angina</a:t>
            </a:r>
          </a:p>
          <a:p>
            <a:pPr marL="0" indent="0">
              <a:buNone/>
            </a:pPr>
            <a:r>
              <a:rPr lang="en-US" dirty="0"/>
              <a:t>-Asap </a:t>
            </a:r>
            <a:r>
              <a:rPr lang="en-US" dirty="0" err="1"/>
              <a:t>cerobong</a:t>
            </a:r>
            <a:r>
              <a:rPr lang="en-US" dirty="0"/>
              <a:t> </a:t>
            </a:r>
            <a:r>
              <a:rPr lang="en-US" dirty="0" err="1"/>
              <a:t>pabrik</a:t>
            </a:r>
            <a:r>
              <a:rPr lang="en-US" dirty="0"/>
              <a:t> yang </a:t>
            </a:r>
            <a:r>
              <a:rPr lang="en-US" dirty="0" err="1"/>
              <a:t>membumbung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07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Cara </a:t>
            </a:r>
            <a:r>
              <a:rPr lang="en-US" dirty="0" err="1" smtClean="0"/>
              <a:t>mengatasi</a:t>
            </a:r>
            <a:r>
              <a:rPr lang="en-US" dirty="0" smtClean="0"/>
              <a:t>/ </a:t>
            </a:r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Hipotermi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bayi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lahir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</a:t>
            </a:r>
            <a:r>
              <a:rPr lang="en-US" dirty="0" smtClean="0"/>
              <a:t>. </a:t>
            </a:r>
            <a:r>
              <a:rPr lang="en-US" dirty="0" err="1" smtClean="0"/>
              <a:t>Jagalah</a:t>
            </a:r>
            <a:r>
              <a:rPr lang="en-US" dirty="0" smtClean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agar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kering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</a:t>
            </a:r>
            <a:r>
              <a:rPr lang="en-US" dirty="0" smtClean="0"/>
              <a:t>. </a:t>
            </a:r>
            <a:r>
              <a:rPr lang="en-US" dirty="0" err="1" smtClean="0"/>
              <a:t>Letakkan</a:t>
            </a:r>
            <a:r>
              <a:rPr lang="en-US" dirty="0" smtClean="0"/>
              <a:t> </a:t>
            </a:r>
            <a:r>
              <a:rPr lang="en-US" dirty="0" err="1"/>
              <a:t>bayi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dada </a:t>
            </a:r>
            <a:r>
              <a:rPr lang="en-US" dirty="0" err="1"/>
              <a:t>ibu</a:t>
            </a:r>
            <a:r>
              <a:rPr lang="en-US" dirty="0"/>
              <a:t> agar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kontak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memandikan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4</a:t>
            </a:r>
            <a:r>
              <a:rPr lang="en-US" dirty="0" smtClean="0"/>
              <a:t>. </a:t>
            </a:r>
            <a:r>
              <a:rPr lang="en-US" dirty="0" err="1" smtClean="0"/>
              <a:t>Tempatkan</a:t>
            </a:r>
            <a:r>
              <a:rPr lang="en-US" dirty="0" smtClean="0"/>
              <a:t> </a:t>
            </a:r>
            <a:r>
              <a:rPr lang="en-US" dirty="0" err="1"/>
              <a:t>bayi</a:t>
            </a:r>
            <a:r>
              <a:rPr lang="en-US" dirty="0"/>
              <a:t> di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hangat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5</a:t>
            </a:r>
            <a:r>
              <a:rPr lang="en-US" dirty="0" smtClean="0"/>
              <a:t>. </a:t>
            </a:r>
            <a:r>
              <a:rPr lang="en-US" dirty="0" err="1" smtClean="0"/>
              <a:t>Segera</a:t>
            </a:r>
            <a:r>
              <a:rPr lang="en-US" dirty="0" smtClean="0"/>
              <a:t> </a:t>
            </a:r>
            <a:r>
              <a:rPr lang="en-US" dirty="0" err="1"/>
              <a:t>ganti</a:t>
            </a:r>
            <a:r>
              <a:rPr lang="en-US" dirty="0"/>
              <a:t> </a:t>
            </a:r>
            <a:r>
              <a:rPr lang="en-US" dirty="0" err="1"/>
              <a:t>popok</a:t>
            </a:r>
            <a:r>
              <a:rPr lang="en-US" dirty="0"/>
              <a:t> / </a:t>
            </a:r>
            <a:r>
              <a:rPr lang="en-US" dirty="0" err="1"/>
              <a:t>pakaian</a:t>
            </a:r>
            <a:r>
              <a:rPr lang="en-US" dirty="0"/>
              <a:t> yang </a:t>
            </a:r>
            <a:r>
              <a:rPr lang="en-US" dirty="0" err="1"/>
              <a:t>basah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972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Perpindahan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konveksi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terpapar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dingin</a:t>
            </a:r>
            <a:r>
              <a:rPr lang="en-US" dirty="0"/>
              <a:t>. </a:t>
            </a:r>
            <a:r>
              <a:rPr lang="en-US" dirty="0" err="1"/>
              <a:t>Bayi</a:t>
            </a:r>
            <a:r>
              <a:rPr lang="en-US" dirty="0"/>
              <a:t> yang </a:t>
            </a:r>
            <a:r>
              <a:rPr lang="en-US" dirty="0" err="1"/>
              <a:t>dilahirkan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ditempatkan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 yang </a:t>
            </a:r>
            <a:r>
              <a:rPr lang="en-US" dirty="0" err="1"/>
              <a:t>dingin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.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konveksi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kipas</a:t>
            </a:r>
            <a:r>
              <a:rPr lang="en-US" dirty="0"/>
              <a:t> </a:t>
            </a:r>
            <a:r>
              <a:rPr lang="en-US" dirty="0" err="1"/>
              <a:t>angin</a:t>
            </a:r>
            <a:r>
              <a:rPr lang="en-US" dirty="0"/>
              <a:t>, </a:t>
            </a:r>
            <a:r>
              <a:rPr lang="en-US" dirty="0" err="1"/>
              <a:t>hembusan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ventilasi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pendingin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disimpulkan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terkena</a:t>
            </a:r>
            <a:r>
              <a:rPr lang="en-US" dirty="0"/>
              <a:t> </a:t>
            </a:r>
            <a:r>
              <a:rPr lang="en-US" dirty="0" err="1"/>
              <a:t>hipotermi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dikeringkan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ditutupi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kain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penyerapan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air yang </a:t>
            </a:r>
            <a:r>
              <a:rPr lang="en-US" dirty="0" err="1"/>
              <a:t>menempel</a:t>
            </a:r>
            <a:r>
              <a:rPr lang="en-US" dirty="0"/>
              <a:t> di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basah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di </a:t>
            </a:r>
            <a:r>
              <a:rPr lang="en-US" dirty="0" err="1"/>
              <a:t>keringkan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yang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hipotermi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900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154" y="4114800"/>
            <a:ext cx="10334897" cy="770709"/>
          </a:xfrm>
        </p:spPr>
        <p:txBody>
          <a:bodyPr>
            <a:normAutofit fontScale="90000"/>
          </a:bodyPr>
          <a:lstStyle/>
          <a:p>
            <a:r>
              <a:rPr lang="en-US" sz="1600" dirty="0" err="1" smtClean="0"/>
              <a:t>Sumber</a:t>
            </a:r>
            <a:r>
              <a:rPr lang="en-US" sz="1600" dirty="0" smtClean="0"/>
              <a:t> </a:t>
            </a:r>
            <a:r>
              <a:rPr lang="en-US" sz="1600" dirty="0"/>
              <a:t>: </a:t>
            </a:r>
            <a:r>
              <a:rPr lang="en-US" sz="1600" dirty="0">
                <a:hlinkClick r:id="rId2"/>
              </a:rPr>
              <a:t>https://</a:t>
            </a:r>
            <a:r>
              <a:rPr lang="en-US" sz="1600" dirty="0" smtClean="0">
                <a:hlinkClick r:id="rId2"/>
              </a:rPr>
              <a:t>m.merdeka.com/gaya/konduksi-konveksi-dan-radiasi-kosakata-baru-yang-sebaiknya-mulai-dipelajari-anak.html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>
                <a:hlinkClick r:id="rId3"/>
              </a:rPr>
              <a:t>http</a:t>
            </a:r>
            <a:r>
              <a:rPr lang="en-US" sz="1600" dirty="0">
                <a:hlinkClick r:id="rId3"/>
              </a:rPr>
              <a:t>://</a:t>
            </a:r>
            <a:r>
              <a:rPr lang="en-US" sz="1600" dirty="0" smtClean="0">
                <a:hlinkClick r:id="rId3"/>
              </a:rPr>
              <a:t>www.smallcrab.com/anak-anak/1037-pencegahan-kehilangan-panas-pada-bayi-baru-lahir.html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www.alodokter.com/hipotermia?hl=in_ID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ummiubay.blogspot.com/2012/02/mekanisme-kehilangan-panas-bayi-baru.html?m=1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3099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</TotalTime>
  <Words>321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Integral</vt:lpstr>
      <vt:lpstr>PERPINDAHAN PANAS KONVEKSI</vt:lpstr>
      <vt:lpstr>Pengertian Konveksi</vt:lpstr>
      <vt:lpstr>Contoh Perpindahan Panas Konveksi</vt:lpstr>
      <vt:lpstr>Cara mengatasi/ mencegah Hipotermi pada bayi baru lahir</vt:lpstr>
      <vt:lpstr>Kesimpulan</vt:lpstr>
      <vt:lpstr>Sumber : https://m.merdeka.com/gaya/konduksi-konveksi-dan-radiasi-kosakata-baru-yang-sebaiknya-mulai-dipelajari-anak.html  http://www.smallcrab.com/anak-anak/1037-pencegahan-kehilangan-panas-pada-bayi-baru-lahir.html  https://www.alodokter.com/hipotermia?hl=in_ID  https://ummiubay.blogspot.com/2012/02/mekanisme-kehilangan-panas-bayi-baru.html?m=1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PERPINDAHAN PANAS KONVEKSI</dc:title>
  <dc:creator>Pro</dc:creator>
  <cp:lastModifiedBy>Pro</cp:lastModifiedBy>
  <cp:revision>4</cp:revision>
  <dcterms:created xsi:type="dcterms:W3CDTF">2021-11-16T15:42:59Z</dcterms:created>
  <dcterms:modified xsi:type="dcterms:W3CDTF">2021-11-16T16:07:45Z</dcterms:modified>
</cp:coreProperties>
</file>