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9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310" r:id="rId6"/>
    <p:sldId id="311" r:id="rId7"/>
    <p:sldId id="312" r:id="rId8"/>
  </p:sldIdLst>
  <p:sldSz cx="9144000" cy="5143500" type="screen16x9"/>
  <p:notesSz cx="6858000" cy="9144000"/>
  <p:embeddedFontLst>
    <p:embeddedFont>
      <p:font typeface="Rubik Mono One" panose="020B0604020202020204" charset="-79"/>
      <p:regular r:id="rId10"/>
    </p:embeddedFont>
    <p:embeddedFont>
      <p:font typeface="Asap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510A6B-DC0B-45F5-980A-BA5245E11876}">
  <a:tblStyle styleId="{18510A6B-DC0B-45F5-980A-BA5245E118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9" name="Google Shape;1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gf085eddc19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1" name="Google Shape;1211;gf085eddc19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gf085eddc19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6" name="Google Shape;1236;gf085eddc19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f0ec850fe4_0_295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f0ec850fe4_0_295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gf085eddc19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5" name="Google Shape;1205;gf085eddc19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6423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gf085eddc19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5" name="Google Shape;1205;gf085eddc19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24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f0ec850fe4_0_295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f0ec850fe4_0_295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722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2154365">
            <a:off x="2421729" y="509441"/>
            <a:ext cx="4289626" cy="4510071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-141534" y="3719281"/>
            <a:ext cx="2171635" cy="1029931"/>
            <a:chOff x="-141534" y="3719281"/>
            <a:chExt cx="2171635" cy="1029931"/>
          </a:xfrm>
        </p:grpSpPr>
        <p:sp>
          <p:nvSpPr>
            <p:cNvPr id="11" name="Google Shape;11;p2"/>
            <p:cNvSpPr/>
            <p:nvPr/>
          </p:nvSpPr>
          <p:spPr>
            <a:xfrm>
              <a:off x="-139653" y="3719281"/>
              <a:ext cx="2143486" cy="361259"/>
            </a:xfrm>
            <a:custGeom>
              <a:avLst/>
              <a:gdLst/>
              <a:ahLst/>
              <a:cxnLst/>
              <a:rect l="l" t="t" r="r" b="b"/>
              <a:pathLst>
                <a:path w="36474" h="6147" extrusionOk="0">
                  <a:moveTo>
                    <a:pt x="15194" y="1"/>
                  </a:moveTo>
                  <a:cubicBezTo>
                    <a:pt x="15107" y="1"/>
                    <a:pt x="15020" y="8"/>
                    <a:pt x="14934" y="22"/>
                  </a:cubicBezTo>
                  <a:cubicBezTo>
                    <a:pt x="14276" y="180"/>
                    <a:pt x="13724" y="627"/>
                    <a:pt x="13434" y="1206"/>
                  </a:cubicBezTo>
                  <a:cubicBezTo>
                    <a:pt x="13093" y="1863"/>
                    <a:pt x="13040" y="2574"/>
                    <a:pt x="12882" y="3257"/>
                  </a:cubicBezTo>
                  <a:cubicBezTo>
                    <a:pt x="12856" y="3573"/>
                    <a:pt x="12751" y="3889"/>
                    <a:pt x="12593" y="4152"/>
                  </a:cubicBezTo>
                  <a:cubicBezTo>
                    <a:pt x="12488" y="4362"/>
                    <a:pt x="12304" y="4546"/>
                    <a:pt x="12119" y="4651"/>
                  </a:cubicBezTo>
                  <a:cubicBezTo>
                    <a:pt x="12067" y="4678"/>
                    <a:pt x="11962" y="4730"/>
                    <a:pt x="11988" y="4730"/>
                  </a:cubicBezTo>
                  <a:cubicBezTo>
                    <a:pt x="12014" y="4730"/>
                    <a:pt x="11883" y="4756"/>
                    <a:pt x="11830" y="4756"/>
                  </a:cubicBezTo>
                  <a:cubicBezTo>
                    <a:pt x="11760" y="4756"/>
                    <a:pt x="11772" y="4768"/>
                    <a:pt x="11795" y="4768"/>
                  </a:cubicBezTo>
                  <a:cubicBezTo>
                    <a:pt x="11807" y="4768"/>
                    <a:pt x="11821" y="4765"/>
                    <a:pt x="11830" y="4756"/>
                  </a:cubicBezTo>
                  <a:lnTo>
                    <a:pt x="11830" y="4756"/>
                  </a:lnTo>
                  <a:cubicBezTo>
                    <a:pt x="11817" y="4770"/>
                    <a:pt x="11804" y="4776"/>
                    <a:pt x="11787" y="4776"/>
                  </a:cubicBezTo>
                  <a:cubicBezTo>
                    <a:pt x="11771" y="4776"/>
                    <a:pt x="11751" y="4770"/>
                    <a:pt x="11725" y="4756"/>
                  </a:cubicBezTo>
                  <a:lnTo>
                    <a:pt x="11646" y="4756"/>
                  </a:lnTo>
                  <a:cubicBezTo>
                    <a:pt x="11633" y="4756"/>
                    <a:pt x="11631" y="4758"/>
                    <a:pt x="11635" y="4760"/>
                  </a:cubicBezTo>
                  <a:lnTo>
                    <a:pt x="11635" y="4760"/>
                  </a:lnTo>
                  <a:cubicBezTo>
                    <a:pt x="11630" y="4759"/>
                    <a:pt x="11625" y="4758"/>
                    <a:pt x="11620" y="4756"/>
                  </a:cubicBezTo>
                  <a:cubicBezTo>
                    <a:pt x="11567" y="4756"/>
                    <a:pt x="11541" y="4730"/>
                    <a:pt x="11515" y="4730"/>
                  </a:cubicBezTo>
                  <a:cubicBezTo>
                    <a:pt x="11515" y="4730"/>
                    <a:pt x="11437" y="4672"/>
                    <a:pt x="11448" y="4672"/>
                  </a:cubicBezTo>
                  <a:cubicBezTo>
                    <a:pt x="11450" y="4672"/>
                    <a:pt x="11454" y="4674"/>
                    <a:pt x="11462" y="4678"/>
                  </a:cubicBezTo>
                  <a:lnTo>
                    <a:pt x="11462" y="4678"/>
                  </a:lnTo>
                  <a:cubicBezTo>
                    <a:pt x="11450" y="4665"/>
                    <a:pt x="11436" y="4651"/>
                    <a:pt x="11436" y="4651"/>
                  </a:cubicBezTo>
                  <a:cubicBezTo>
                    <a:pt x="11330" y="4572"/>
                    <a:pt x="11252" y="4441"/>
                    <a:pt x="11199" y="4336"/>
                  </a:cubicBezTo>
                  <a:cubicBezTo>
                    <a:pt x="10910" y="3731"/>
                    <a:pt x="10989" y="2994"/>
                    <a:pt x="10883" y="2311"/>
                  </a:cubicBezTo>
                  <a:cubicBezTo>
                    <a:pt x="10804" y="1653"/>
                    <a:pt x="10436" y="1048"/>
                    <a:pt x="9910" y="627"/>
                  </a:cubicBezTo>
                  <a:cubicBezTo>
                    <a:pt x="9646" y="444"/>
                    <a:pt x="9343" y="355"/>
                    <a:pt x="9040" y="355"/>
                  </a:cubicBezTo>
                  <a:cubicBezTo>
                    <a:pt x="8649" y="355"/>
                    <a:pt x="8261" y="503"/>
                    <a:pt x="7964" y="785"/>
                  </a:cubicBezTo>
                  <a:cubicBezTo>
                    <a:pt x="6912" y="1679"/>
                    <a:pt x="6965" y="3152"/>
                    <a:pt x="6491" y="4336"/>
                  </a:cubicBezTo>
                  <a:cubicBezTo>
                    <a:pt x="6414" y="4568"/>
                    <a:pt x="6286" y="4775"/>
                    <a:pt x="6082" y="4907"/>
                  </a:cubicBezTo>
                  <a:lnTo>
                    <a:pt x="6082" y="4907"/>
                  </a:lnTo>
                  <a:cubicBezTo>
                    <a:pt x="6073" y="4907"/>
                    <a:pt x="5986" y="4941"/>
                    <a:pt x="5965" y="4941"/>
                  </a:cubicBezTo>
                  <a:lnTo>
                    <a:pt x="5781" y="4941"/>
                  </a:lnTo>
                  <a:cubicBezTo>
                    <a:pt x="5729" y="4914"/>
                    <a:pt x="5676" y="4888"/>
                    <a:pt x="5623" y="4862"/>
                  </a:cubicBezTo>
                  <a:cubicBezTo>
                    <a:pt x="5439" y="4756"/>
                    <a:pt x="5281" y="4572"/>
                    <a:pt x="5203" y="4362"/>
                  </a:cubicBezTo>
                  <a:cubicBezTo>
                    <a:pt x="5097" y="4046"/>
                    <a:pt x="5045" y="3731"/>
                    <a:pt x="5045" y="3389"/>
                  </a:cubicBezTo>
                  <a:cubicBezTo>
                    <a:pt x="5045" y="2731"/>
                    <a:pt x="5045" y="2048"/>
                    <a:pt x="4808" y="1416"/>
                  </a:cubicBezTo>
                  <a:cubicBezTo>
                    <a:pt x="4571" y="811"/>
                    <a:pt x="4072" y="391"/>
                    <a:pt x="3440" y="259"/>
                  </a:cubicBezTo>
                  <a:cubicBezTo>
                    <a:pt x="3318" y="242"/>
                    <a:pt x="3195" y="234"/>
                    <a:pt x="3072" y="234"/>
                  </a:cubicBezTo>
                  <a:cubicBezTo>
                    <a:pt x="2611" y="234"/>
                    <a:pt x="2151" y="352"/>
                    <a:pt x="1757" y="601"/>
                  </a:cubicBezTo>
                  <a:cubicBezTo>
                    <a:pt x="1231" y="943"/>
                    <a:pt x="837" y="1443"/>
                    <a:pt x="600" y="2021"/>
                  </a:cubicBezTo>
                  <a:cubicBezTo>
                    <a:pt x="337" y="2600"/>
                    <a:pt x="153" y="3231"/>
                    <a:pt x="48" y="3862"/>
                  </a:cubicBezTo>
                  <a:cubicBezTo>
                    <a:pt x="1" y="4019"/>
                    <a:pt x="131" y="4120"/>
                    <a:pt x="261" y="4120"/>
                  </a:cubicBezTo>
                  <a:cubicBezTo>
                    <a:pt x="349" y="4120"/>
                    <a:pt x="437" y="4074"/>
                    <a:pt x="469" y="3967"/>
                  </a:cubicBezTo>
                  <a:lnTo>
                    <a:pt x="442" y="3941"/>
                  </a:lnTo>
                  <a:cubicBezTo>
                    <a:pt x="758" y="2863"/>
                    <a:pt x="1126" y="1416"/>
                    <a:pt x="2336" y="996"/>
                  </a:cubicBezTo>
                  <a:cubicBezTo>
                    <a:pt x="2514" y="922"/>
                    <a:pt x="2700" y="887"/>
                    <a:pt x="2884" y="887"/>
                  </a:cubicBezTo>
                  <a:cubicBezTo>
                    <a:pt x="3164" y="887"/>
                    <a:pt x="3440" y="969"/>
                    <a:pt x="3677" y="1127"/>
                  </a:cubicBezTo>
                  <a:cubicBezTo>
                    <a:pt x="4124" y="1495"/>
                    <a:pt x="4151" y="2153"/>
                    <a:pt x="4151" y="2679"/>
                  </a:cubicBezTo>
                  <a:cubicBezTo>
                    <a:pt x="4151" y="3415"/>
                    <a:pt x="4072" y="4125"/>
                    <a:pt x="4361" y="4835"/>
                  </a:cubicBezTo>
                  <a:cubicBezTo>
                    <a:pt x="4624" y="5414"/>
                    <a:pt x="5176" y="5835"/>
                    <a:pt x="5807" y="5914"/>
                  </a:cubicBezTo>
                  <a:cubicBezTo>
                    <a:pt x="5872" y="5921"/>
                    <a:pt x="5935" y="5925"/>
                    <a:pt x="5995" y="5925"/>
                  </a:cubicBezTo>
                  <a:cubicBezTo>
                    <a:pt x="7360" y="5925"/>
                    <a:pt x="7662" y="4002"/>
                    <a:pt x="7964" y="2994"/>
                  </a:cubicBezTo>
                  <a:cubicBezTo>
                    <a:pt x="8043" y="2442"/>
                    <a:pt x="8306" y="1942"/>
                    <a:pt x="8700" y="1548"/>
                  </a:cubicBezTo>
                  <a:cubicBezTo>
                    <a:pt x="8753" y="1495"/>
                    <a:pt x="8858" y="1443"/>
                    <a:pt x="8963" y="1416"/>
                  </a:cubicBezTo>
                  <a:lnTo>
                    <a:pt x="9042" y="1416"/>
                  </a:lnTo>
                  <a:cubicBezTo>
                    <a:pt x="9069" y="1416"/>
                    <a:pt x="9121" y="1443"/>
                    <a:pt x="9148" y="1443"/>
                  </a:cubicBezTo>
                  <a:lnTo>
                    <a:pt x="9226" y="1495"/>
                  </a:lnTo>
                  <a:lnTo>
                    <a:pt x="9305" y="1548"/>
                  </a:lnTo>
                  <a:cubicBezTo>
                    <a:pt x="9305" y="1533"/>
                    <a:pt x="9288" y="1517"/>
                    <a:pt x="9288" y="1517"/>
                  </a:cubicBezTo>
                  <a:lnTo>
                    <a:pt x="9288" y="1517"/>
                  </a:lnTo>
                  <a:cubicBezTo>
                    <a:pt x="9288" y="1517"/>
                    <a:pt x="9298" y="1526"/>
                    <a:pt x="9332" y="1548"/>
                  </a:cubicBezTo>
                  <a:cubicBezTo>
                    <a:pt x="9411" y="1627"/>
                    <a:pt x="9489" y="1706"/>
                    <a:pt x="9568" y="1811"/>
                  </a:cubicBezTo>
                  <a:cubicBezTo>
                    <a:pt x="9700" y="2021"/>
                    <a:pt x="9779" y="2284"/>
                    <a:pt x="9805" y="2521"/>
                  </a:cubicBezTo>
                  <a:cubicBezTo>
                    <a:pt x="9858" y="2863"/>
                    <a:pt x="9858" y="3205"/>
                    <a:pt x="9884" y="3547"/>
                  </a:cubicBezTo>
                  <a:cubicBezTo>
                    <a:pt x="9963" y="4230"/>
                    <a:pt x="10121" y="4993"/>
                    <a:pt x="10699" y="5467"/>
                  </a:cubicBezTo>
                  <a:cubicBezTo>
                    <a:pt x="11005" y="5728"/>
                    <a:pt x="11382" y="5861"/>
                    <a:pt x="11766" y="5861"/>
                  </a:cubicBezTo>
                  <a:cubicBezTo>
                    <a:pt x="12076" y="5861"/>
                    <a:pt x="12390" y="5774"/>
                    <a:pt x="12672" y="5598"/>
                  </a:cubicBezTo>
                  <a:cubicBezTo>
                    <a:pt x="13250" y="5230"/>
                    <a:pt x="13671" y="4651"/>
                    <a:pt x="13855" y="3994"/>
                  </a:cubicBezTo>
                  <a:cubicBezTo>
                    <a:pt x="14039" y="3310"/>
                    <a:pt x="14039" y="2600"/>
                    <a:pt x="14276" y="1942"/>
                  </a:cubicBezTo>
                  <a:lnTo>
                    <a:pt x="14302" y="1863"/>
                  </a:lnTo>
                  <a:cubicBezTo>
                    <a:pt x="14303" y="1861"/>
                    <a:pt x="14304" y="1858"/>
                    <a:pt x="14304" y="1856"/>
                  </a:cubicBezTo>
                  <a:lnTo>
                    <a:pt x="14304" y="1856"/>
                  </a:lnTo>
                  <a:cubicBezTo>
                    <a:pt x="14305" y="1858"/>
                    <a:pt x="14306" y="1860"/>
                    <a:pt x="14307" y="1860"/>
                  </a:cubicBezTo>
                  <a:cubicBezTo>
                    <a:pt x="14311" y="1860"/>
                    <a:pt x="14317" y="1854"/>
                    <a:pt x="14329" y="1837"/>
                  </a:cubicBezTo>
                  <a:cubicBezTo>
                    <a:pt x="14355" y="1732"/>
                    <a:pt x="14381" y="1706"/>
                    <a:pt x="14408" y="1653"/>
                  </a:cubicBezTo>
                  <a:cubicBezTo>
                    <a:pt x="14460" y="1522"/>
                    <a:pt x="14539" y="1443"/>
                    <a:pt x="14618" y="1337"/>
                  </a:cubicBezTo>
                  <a:cubicBezTo>
                    <a:pt x="14697" y="1259"/>
                    <a:pt x="14776" y="1180"/>
                    <a:pt x="14881" y="1127"/>
                  </a:cubicBezTo>
                  <a:cubicBezTo>
                    <a:pt x="14995" y="1051"/>
                    <a:pt x="15127" y="1012"/>
                    <a:pt x="15259" y="1012"/>
                  </a:cubicBezTo>
                  <a:cubicBezTo>
                    <a:pt x="15403" y="1012"/>
                    <a:pt x="15547" y="1058"/>
                    <a:pt x="15670" y="1153"/>
                  </a:cubicBezTo>
                  <a:cubicBezTo>
                    <a:pt x="15854" y="1311"/>
                    <a:pt x="15986" y="1495"/>
                    <a:pt x="16091" y="1706"/>
                  </a:cubicBezTo>
                  <a:cubicBezTo>
                    <a:pt x="16117" y="1811"/>
                    <a:pt x="16170" y="1916"/>
                    <a:pt x="16196" y="2021"/>
                  </a:cubicBezTo>
                  <a:cubicBezTo>
                    <a:pt x="16222" y="2153"/>
                    <a:pt x="16249" y="2284"/>
                    <a:pt x="16275" y="2416"/>
                  </a:cubicBezTo>
                  <a:cubicBezTo>
                    <a:pt x="16301" y="2758"/>
                    <a:pt x="16327" y="3126"/>
                    <a:pt x="16354" y="3468"/>
                  </a:cubicBezTo>
                  <a:cubicBezTo>
                    <a:pt x="16354" y="4178"/>
                    <a:pt x="16590" y="4888"/>
                    <a:pt x="17038" y="5467"/>
                  </a:cubicBezTo>
                  <a:cubicBezTo>
                    <a:pt x="17397" y="5893"/>
                    <a:pt x="17928" y="6147"/>
                    <a:pt x="18468" y="6147"/>
                  </a:cubicBezTo>
                  <a:cubicBezTo>
                    <a:pt x="18561" y="6147"/>
                    <a:pt x="18654" y="6139"/>
                    <a:pt x="18747" y="6124"/>
                  </a:cubicBezTo>
                  <a:cubicBezTo>
                    <a:pt x="20141" y="5835"/>
                    <a:pt x="20009" y="4152"/>
                    <a:pt x="20351" y="3100"/>
                  </a:cubicBezTo>
                  <a:cubicBezTo>
                    <a:pt x="20430" y="2784"/>
                    <a:pt x="20588" y="2468"/>
                    <a:pt x="20746" y="2179"/>
                  </a:cubicBezTo>
                  <a:cubicBezTo>
                    <a:pt x="20877" y="1969"/>
                    <a:pt x="21035" y="1679"/>
                    <a:pt x="21219" y="1574"/>
                  </a:cubicBezTo>
                  <a:cubicBezTo>
                    <a:pt x="21259" y="1561"/>
                    <a:pt x="21292" y="1554"/>
                    <a:pt x="21324" y="1554"/>
                  </a:cubicBezTo>
                  <a:cubicBezTo>
                    <a:pt x="21357" y="1554"/>
                    <a:pt x="21390" y="1561"/>
                    <a:pt x="21430" y="1574"/>
                  </a:cubicBezTo>
                  <a:cubicBezTo>
                    <a:pt x="21509" y="1627"/>
                    <a:pt x="21587" y="1679"/>
                    <a:pt x="21666" y="1732"/>
                  </a:cubicBezTo>
                  <a:cubicBezTo>
                    <a:pt x="21850" y="1890"/>
                    <a:pt x="21982" y="2126"/>
                    <a:pt x="22035" y="2363"/>
                  </a:cubicBezTo>
                  <a:cubicBezTo>
                    <a:pt x="22113" y="2626"/>
                    <a:pt x="22140" y="2942"/>
                    <a:pt x="22113" y="3231"/>
                  </a:cubicBezTo>
                  <a:cubicBezTo>
                    <a:pt x="22113" y="3573"/>
                    <a:pt x="22166" y="3941"/>
                    <a:pt x="22219" y="4283"/>
                  </a:cubicBezTo>
                  <a:cubicBezTo>
                    <a:pt x="22324" y="4888"/>
                    <a:pt x="22692" y="5440"/>
                    <a:pt x="23244" y="5730"/>
                  </a:cubicBezTo>
                  <a:cubicBezTo>
                    <a:pt x="23588" y="5922"/>
                    <a:pt x="23958" y="6014"/>
                    <a:pt x="24322" y="6014"/>
                  </a:cubicBezTo>
                  <a:cubicBezTo>
                    <a:pt x="25100" y="6014"/>
                    <a:pt x="25848" y="5596"/>
                    <a:pt x="26243" y="4862"/>
                  </a:cubicBezTo>
                  <a:cubicBezTo>
                    <a:pt x="26479" y="4283"/>
                    <a:pt x="26637" y="3652"/>
                    <a:pt x="26663" y="3021"/>
                  </a:cubicBezTo>
                  <a:cubicBezTo>
                    <a:pt x="26663" y="2495"/>
                    <a:pt x="26821" y="1969"/>
                    <a:pt x="27084" y="1522"/>
                  </a:cubicBezTo>
                  <a:cubicBezTo>
                    <a:pt x="27216" y="1337"/>
                    <a:pt x="27373" y="1206"/>
                    <a:pt x="27558" y="1101"/>
                  </a:cubicBezTo>
                  <a:cubicBezTo>
                    <a:pt x="27610" y="1074"/>
                    <a:pt x="27636" y="1074"/>
                    <a:pt x="27663" y="1074"/>
                  </a:cubicBezTo>
                  <a:cubicBezTo>
                    <a:pt x="27689" y="1048"/>
                    <a:pt x="27715" y="1048"/>
                    <a:pt x="27768" y="1048"/>
                  </a:cubicBezTo>
                  <a:cubicBezTo>
                    <a:pt x="27789" y="1041"/>
                    <a:pt x="27812" y="1038"/>
                    <a:pt x="27837" y="1038"/>
                  </a:cubicBezTo>
                  <a:cubicBezTo>
                    <a:pt x="27903" y="1038"/>
                    <a:pt x="27980" y="1062"/>
                    <a:pt x="28057" y="1101"/>
                  </a:cubicBezTo>
                  <a:lnTo>
                    <a:pt x="28057" y="1101"/>
                  </a:lnTo>
                  <a:cubicBezTo>
                    <a:pt x="28050" y="1097"/>
                    <a:pt x="28046" y="1095"/>
                    <a:pt x="28045" y="1095"/>
                  </a:cubicBezTo>
                  <a:cubicBezTo>
                    <a:pt x="28041" y="1095"/>
                    <a:pt x="28113" y="1138"/>
                    <a:pt x="28148" y="1150"/>
                  </a:cubicBezTo>
                  <a:lnTo>
                    <a:pt x="28148" y="1150"/>
                  </a:lnTo>
                  <a:cubicBezTo>
                    <a:pt x="28154" y="1160"/>
                    <a:pt x="28215" y="1206"/>
                    <a:pt x="28215" y="1206"/>
                  </a:cubicBezTo>
                  <a:cubicBezTo>
                    <a:pt x="28236" y="1227"/>
                    <a:pt x="28291" y="1299"/>
                    <a:pt x="28299" y="1299"/>
                  </a:cubicBezTo>
                  <a:cubicBezTo>
                    <a:pt x="28300" y="1299"/>
                    <a:pt x="28299" y="1295"/>
                    <a:pt x="28294" y="1285"/>
                  </a:cubicBezTo>
                  <a:lnTo>
                    <a:pt x="28294" y="1285"/>
                  </a:lnTo>
                  <a:cubicBezTo>
                    <a:pt x="28320" y="1337"/>
                    <a:pt x="28347" y="1390"/>
                    <a:pt x="28373" y="1443"/>
                  </a:cubicBezTo>
                  <a:cubicBezTo>
                    <a:pt x="28531" y="1758"/>
                    <a:pt x="28610" y="2074"/>
                    <a:pt x="28636" y="2389"/>
                  </a:cubicBezTo>
                  <a:cubicBezTo>
                    <a:pt x="28636" y="2547"/>
                    <a:pt x="28662" y="2679"/>
                    <a:pt x="28662" y="2810"/>
                  </a:cubicBezTo>
                  <a:cubicBezTo>
                    <a:pt x="28662" y="3100"/>
                    <a:pt x="28688" y="3389"/>
                    <a:pt x="28741" y="3652"/>
                  </a:cubicBezTo>
                  <a:cubicBezTo>
                    <a:pt x="28820" y="4204"/>
                    <a:pt x="29057" y="4704"/>
                    <a:pt x="29425" y="5125"/>
                  </a:cubicBezTo>
                  <a:cubicBezTo>
                    <a:pt x="29723" y="5405"/>
                    <a:pt x="30103" y="5545"/>
                    <a:pt x="30487" y="5545"/>
                  </a:cubicBezTo>
                  <a:cubicBezTo>
                    <a:pt x="30679" y="5545"/>
                    <a:pt x="30871" y="5510"/>
                    <a:pt x="31055" y="5440"/>
                  </a:cubicBezTo>
                  <a:cubicBezTo>
                    <a:pt x="31608" y="5151"/>
                    <a:pt x="32029" y="4678"/>
                    <a:pt x="32239" y="4125"/>
                  </a:cubicBezTo>
                  <a:cubicBezTo>
                    <a:pt x="32449" y="3573"/>
                    <a:pt x="32581" y="3021"/>
                    <a:pt x="32712" y="2442"/>
                  </a:cubicBezTo>
                  <a:cubicBezTo>
                    <a:pt x="32765" y="2205"/>
                    <a:pt x="32870" y="1995"/>
                    <a:pt x="33002" y="1785"/>
                  </a:cubicBezTo>
                  <a:cubicBezTo>
                    <a:pt x="33107" y="1627"/>
                    <a:pt x="33265" y="1522"/>
                    <a:pt x="33422" y="1443"/>
                  </a:cubicBezTo>
                  <a:cubicBezTo>
                    <a:pt x="33501" y="1416"/>
                    <a:pt x="33554" y="1390"/>
                    <a:pt x="33633" y="1390"/>
                  </a:cubicBezTo>
                  <a:lnTo>
                    <a:pt x="33712" y="1390"/>
                  </a:lnTo>
                  <a:cubicBezTo>
                    <a:pt x="33817" y="1390"/>
                    <a:pt x="33922" y="1390"/>
                    <a:pt x="34027" y="1416"/>
                  </a:cubicBezTo>
                  <a:cubicBezTo>
                    <a:pt x="34238" y="1469"/>
                    <a:pt x="34448" y="1574"/>
                    <a:pt x="34606" y="1706"/>
                  </a:cubicBezTo>
                  <a:cubicBezTo>
                    <a:pt x="35053" y="2074"/>
                    <a:pt x="35316" y="2574"/>
                    <a:pt x="35369" y="3152"/>
                  </a:cubicBezTo>
                  <a:cubicBezTo>
                    <a:pt x="35448" y="3783"/>
                    <a:pt x="35448" y="4441"/>
                    <a:pt x="35369" y="5072"/>
                  </a:cubicBezTo>
                  <a:cubicBezTo>
                    <a:pt x="35369" y="5388"/>
                    <a:pt x="35605" y="5545"/>
                    <a:pt x="35842" y="5545"/>
                  </a:cubicBezTo>
                  <a:cubicBezTo>
                    <a:pt x="36079" y="5545"/>
                    <a:pt x="36315" y="5388"/>
                    <a:pt x="36315" y="5072"/>
                  </a:cubicBezTo>
                  <a:cubicBezTo>
                    <a:pt x="36421" y="3757"/>
                    <a:pt x="36473" y="2179"/>
                    <a:pt x="35448" y="1180"/>
                  </a:cubicBezTo>
                  <a:cubicBezTo>
                    <a:pt x="34978" y="724"/>
                    <a:pt x="34331" y="438"/>
                    <a:pt x="33704" y="438"/>
                  </a:cubicBezTo>
                  <a:cubicBezTo>
                    <a:pt x="33171" y="438"/>
                    <a:pt x="32652" y="644"/>
                    <a:pt x="32265" y="1127"/>
                  </a:cubicBezTo>
                  <a:cubicBezTo>
                    <a:pt x="31897" y="1627"/>
                    <a:pt x="31660" y="2205"/>
                    <a:pt x="31555" y="2810"/>
                  </a:cubicBezTo>
                  <a:cubicBezTo>
                    <a:pt x="31503" y="3100"/>
                    <a:pt x="31450" y="3363"/>
                    <a:pt x="31371" y="3626"/>
                  </a:cubicBezTo>
                  <a:cubicBezTo>
                    <a:pt x="31318" y="3731"/>
                    <a:pt x="31266" y="3836"/>
                    <a:pt x="31213" y="3915"/>
                  </a:cubicBezTo>
                  <a:cubicBezTo>
                    <a:pt x="31161" y="4020"/>
                    <a:pt x="31082" y="4125"/>
                    <a:pt x="31003" y="4230"/>
                  </a:cubicBezTo>
                  <a:cubicBezTo>
                    <a:pt x="30977" y="4283"/>
                    <a:pt x="30924" y="4309"/>
                    <a:pt x="30898" y="4362"/>
                  </a:cubicBezTo>
                  <a:lnTo>
                    <a:pt x="30819" y="4415"/>
                  </a:lnTo>
                  <a:cubicBezTo>
                    <a:pt x="30740" y="4493"/>
                    <a:pt x="30635" y="4520"/>
                    <a:pt x="30529" y="4546"/>
                  </a:cubicBezTo>
                  <a:lnTo>
                    <a:pt x="30451" y="4546"/>
                  </a:lnTo>
                  <a:lnTo>
                    <a:pt x="30372" y="4520"/>
                  </a:lnTo>
                  <a:lnTo>
                    <a:pt x="30266" y="4493"/>
                  </a:lnTo>
                  <a:cubicBezTo>
                    <a:pt x="30230" y="4475"/>
                    <a:pt x="30169" y="4432"/>
                    <a:pt x="30152" y="4424"/>
                  </a:cubicBezTo>
                  <a:lnTo>
                    <a:pt x="30152" y="4424"/>
                  </a:lnTo>
                  <a:cubicBezTo>
                    <a:pt x="30124" y="4382"/>
                    <a:pt x="30079" y="4359"/>
                    <a:pt x="30056" y="4336"/>
                  </a:cubicBezTo>
                  <a:lnTo>
                    <a:pt x="30003" y="4283"/>
                  </a:lnTo>
                  <a:lnTo>
                    <a:pt x="29925" y="4099"/>
                  </a:lnTo>
                  <a:cubicBezTo>
                    <a:pt x="29925" y="4099"/>
                    <a:pt x="29886" y="4022"/>
                    <a:pt x="29872" y="3994"/>
                  </a:cubicBezTo>
                  <a:lnTo>
                    <a:pt x="29872" y="3994"/>
                  </a:lnTo>
                  <a:cubicBezTo>
                    <a:pt x="29767" y="3757"/>
                    <a:pt x="29714" y="3520"/>
                    <a:pt x="29662" y="3257"/>
                  </a:cubicBezTo>
                  <a:lnTo>
                    <a:pt x="29662" y="3231"/>
                  </a:lnTo>
                  <a:lnTo>
                    <a:pt x="29662" y="3126"/>
                  </a:lnTo>
                  <a:lnTo>
                    <a:pt x="29662" y="2942"/>
                  </a:lnTo>
                  <a:cubicBezTo>
                    <a:pt x="29662" y="2810"/>
                    <a:pt x="29662" y="2679"/>
                    <a:pt x="29635" y="2547"/>
                  </a:cubicBezTo>
                  <a:cubicBezTo>
                    <a:pt x="29609" y="2258"/>
                    <a:pt x="29556" y="1969"/>
                    <a:pt x="29504" y="1679"/>
                  </a:cubicBezTo>
                  <a:cubicBezTo>
                    <a:pt x="29372" y="1127"/>
                    <a:pt x="29057" y="627"/>
                    <a:pt x="28557" y="338"/>
                  </a:cubicBezTo>
                  <a:cubicBezTo>
                    <a:pt x="28327" y="211"/>
                    <a:pt x="28076" y="150"/>
                    <a:pt x="27825" y="150"/>
                  </a:cubicBezTo>
                  <a:cubicBezTo>
                    <a:pt x="27503" y="150"/>
                    <a:pt x="27181" y="251"/>
                    <a:pt x="26900" y="443"/>
                  </a:cubicBezTo>
                  <a:cubicBezTo>
                    <a:pt x="26400" y="838"/>
                    <a:pt x="26032" y="1364"/>
                    <a:pt x="25848" y="1969"/>
                  </a:cubicBezTo>
                  <a:cubicBezTo>
                    <a:pt x="25664" y="2574"/>
                    <a:pt x="25690" y="3178"/>
                    <a:pt x="25559" y="3757"/>
                  </a:cubicBezTo>
                  <a:cubicBezTo>
                    <a:pt x="25506" y="4020"/>
                    <a:pt x="25427" y="4257"/>
                    <a:pt x="25269" y="4493"/>
                  </a:cubicBezTo>
                  <a:cubicBezTo>
                    <a:pt x="25164" y="4678"/>
                    <a:pt x="25006" y="4835"/>
                    <a:pt x="24796" y="4941"/>
                  </a:cubicBezTo>
                  <a:lnTo>
                    <a:pt x="24717" y="4967"/>
                  </a:lnTo>
                  <a:lnTo>
                    <a:pt x="24533" y="4993"/>
                  </a:lnTo>
                  <a:lnTo>
                    <a:pt x="24244" y="4993"/>
                  </a:lnTo>
                  <a:cubicBezTo>
                    <a:pt x="24226" y="4993"/>
                    <a:pt x="24162" y="4981"/>
                    <a:pt x="24144" y="4981"/>
                  </a:cubicBezTo>
                  <a:cubicBezTo>
                    <a:pt x="24136" y="4981"/>
                    <a:pt x="24139" y="4984"/>
                    <a:pt x="24165" y="4993"/>
                  </a:cubicBezTo>
                  <a:lnTo>
                    <a:pt x="23981" y="4967"/>
                  </a:lnTo>
                  <a:cubicBezTo>
                    <a:pt x="23928" y="4941"/>
                    <a:pt x="23876" y="4914"/>
                    <a:pt x="23823" y="4888"/>
                  </a:cubicBezTo>
                  <a:lnTo>
                    <a:pt x="23718" y="4835"/>
                  </a:lnTo>
                  <a:cubicBezTo>
                    <a:pt x="23534" y="4756"/>
                    <a:pt x="23402" y="4625"/>
                    <a:pt x="23323" y="4467"/>
                  </a:cubicBezTo>
                  <a:cubicBezTo>
                    <a:pt x="23192" y="4204"/>
                    <a:pt x="23113" y="3915"/>
                    <a:pt x="23113" y="3626"/>
                  </a:cubicBezTo>
                  <a:cubicBezTo>
                    <a:pt x="23060" y="2942"/>
                    <a:pt x="23113" y="2232"/>
                    <a:pt x="22745" y="1627"/>
                  </a:cubicBezTo>
                  <a:cubicBezTo>
                    <a:pt x="22469" y="1101"/>
                    <a:pt x="21932" y="624"/>
                    <a:pt x="21315" y="624"/>
                  </a:cubicBezTo>
                  <a:cubicBezTo>
                    <a:pt x="21283" y="624"/>
                    <a:pt x="21251" y="625"/>
                    <a:pt x="21219" y="627"/>
                  </a:cubicBezTo>
                  <a:cubicBezTo>
                    <a:pt x="20430" y="706"/>
                    <a:pt x="20009" y="1443"/>
                    <a:pt x="19694" y="2074"/>
                  </a:cubicBezTo>
                  <a:cubicBezTo>
                    <a:pt x="19431" y="2705"/>
                    <a:pt x="19247" y="3363"/>
                    <a:pt x="19142" y="4046"/>
                  </a:cubicBezTo>
                  <a:cubicBezTo>
                    <a:pt x="19115" y="4178"/>
                    <a:pt x="19089" y="4309"/>
                    <a:pt x="19063" y="4415"/>
                  </a:cubicBezTo>
                  <a:cubicBezTo>
                    <a:pt x="19063" y="4493"/>
                    <a:pt x="19036" y="4546"/>
                    <a:pt x="19010" y="4599"/>
                  </a:cubicBezTo>
                  <a:cubicBezTo>
                    <a:pt x="18984" y="4678"/>
                    <a:pt x="18984" y="4678"/>
                    <a:pt x="18984" y="4704"/>
                  </a:cubicBezTo>
                  <a:lnTo>
                    <a:pt x="18957" y="4756"/>
                  </a:lnTo>
                  <a:cubicBezTo>
                    <a:pt x="18931" y="4809"/>
                    <a:pt x="18905" y="4862"/>
                    <a:pt x="18879" y="4914"/>
                  </a:cubicBezTo>
                  <a:cubicBezTo>
                    <a:pt x="18840" y="4953"/>
                    <a:pt x="18816" y="4977"/>
                    <a:pt x="18816" y="4977"/>
                  </a:cubicBezTo>
                  <a:lnTo>
                    <a:pt x="18816" y="4977"/>
                  </a:lnTo>
                  <a:cubicBezTo>
                    <a:pt x="18807" y="4986"/>
                    <a:pt x="18800" y="4993"/>
                    <a:pt x="18800" y="4993"/>
                  </a:cubicBezTo>
                  <a:cubicBezTo>
                    <a:pt x="18747" y="5046"/>
                    <a:pt x="18668" y="5098"/>
                    <a:pt x="18589" y="5125"/>
                  </a:cubicBezTo>
                  <a:cubicBezTo>
                    <a:pt x="18563" y="5151"/>
                    <a:pt x="18537" y="5151"/>
                    <a:pt x="18510" y="5151"/>
                  </a:cubicBezTo>
                  <a:lnTo>
                    <a:pt x="18405" y="5151"/>
                  </a:lnTo>
                  <a:cubicBezTo>
                    <a:pt x="18394" y="5151"/>
                    <a:pt x="18387" y="5151"/>
                    <a:pt x="18383" y="5152"/>
                  </a:cubicBezTo>
                  <a:lnTo>
                    <a:pt x="18383" y="5152"/>
                  </a:lnTo>
                  <a:cubicBezTo>
                    <a:pt x="18382" y="5152"/>
                    <a:pt x="18380" y="5151"/>
                    <a:pt x="18379" y="5151"/>
                  </a:cubicBezTo>
                  <a:cubicBezTo>
                    <a:pt x="18274" y="5151"/>
                    <a:pt x="18168" y="5098"/>
                    <a:pt x="18090" y="5046"/>
                  </a:cubicBezTo>
                  <a:cubicBezTo>
                    <a:pt x="17853" y="4914"/>
                    <a:pt x="17695" y="4730"/>
                    <a:pt x="17590" y="4520"/>
                  </a:cubicBezTo>
                  <a:cubicBezTo>
                    <a:pt x="17458" y="4257"/>
                    <a:pt x="17379" y="3967"/>
                    <a:pt x="17379" y="3652"/>
                  </a:cubicBezTo>
                  <a:cubicBezTo>
                    <a:pt x="17327" y="3284"/>
                    <a:pt x="17327" y="2915"/>
                    <a:pt x="17274" y="2547"/>
                  </a:cubicBezTo>
                  <a:cubicBezTo>
                    <a:pt x="17248" y="1890"/>
                    <a:pt x="17011" y="1259"/>
                    <a:pt x="16617" y="733"/>
                  </a:cubicBezTo>
                  <a:cubicBezTo>
                    <a:pt x="16276" y="279"/>
                    <a:pt x="15740" y="1"/>
                    <a:pt x="151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41534" y="4122285"/>
              <a:ext cx="2141488" cy="315477"/>
            </a:xfrm>
            <a:custGeom>
              <a:avLst/>
              <a:gdLst/>
              <a:ahLst/>
              <a:cxnLst/>
              <a:rect l="l" t="t" r="r" b="b"/>
              <a:pathLst>
                <a:path w="36440" h="5368" extrusionOk="0">
                  <a:moveTo>
                    <a:pt x="33893" y="0"/>
                  </a:moveTo>
                  <a:cubicBezTo>
                    <a:pt x="33861" y="0"/>
                    <a:pt x="33829" y="1"/>
                    <a:pt x="33796" y="2"/>
                  </a:cubicBezTo>
                  <a:cubicBezTo>
                    <a:pt x="33218" y="55"/>
                    <a:pt x="32718" y="344"/>
                    <a:pt x="32402" y="844"/>
                  </a:cubicBezTo>
                  <a:cubicBezTo>
                    <a:pt x="32139" y="1317"/>
                    <a:pt x="31929" y="1817"/>
                    <a:pt x="31798" y="2317"/>
                  </a:cubicBezTo>
                  <a:cubicBezTo>
                    <a:pt x="31719" y="2553"/>
                    <a:pt x="31613" y="2764"/>
                    <a:pt x="31482" y="2948"/>
                  </a:cubicBezTo>
                  <a:cubicBezTo>
                    <a:pt x="31429" y="3027"/>
                    <a:pt x="31377" y="3106"/>
                    <a:pt x="31298" y="3158"/>
                  </a:cubicBezTo>
                  <a:cubicBezTo>
                    <a:pt x="31298" y="3158"/>
                    <a:pt x="31216" y="3240"/>
                    <a:pt x="31233" y="3241"/>
                  </a:cubicBezTo>
                  <a:lnTo>
                    <a:pt x="31233" y="3241"/>
                  </a:lnTo>
                  <a:lnTo>
                    <a:pt x="31166" y="3264"/>
                  </a:lnTo>
                  <a:cubicBezTo>
                    <a:pt x="31166" y="3264"/>
                    <a:pt x="31099" y="3297"/>
                    <a:pt x="31113" y="3297"/>
                  </a:cubicBezTo>
                  <a:cubicBezTo>
                    <a:pt x="31116" y="3297"/>
                    <a:pt x="31124" y="3295"/>
                    <a:pt x="31140" y="3290"/>
                  </a:cubicBezTo>
                  <a:lnTo>
                    <a:pt x="31140" y="3290"/>
                  </a:lnTo>
                  <a:cubicBezTo>
                    <a:pt x="31048" y="3329"/>
                    <a:pt x="30956" y="3349"/>
                    <a:pt x="30867" y="3349"/>
                  </a:cubicBezTo>
                  <a:cubicBezTo>
                    <a:pt x="30778" y="3349"/>
                    <a:pt x="30693" y="3329"/>
                    <a:pt x="30614" y="3290"/>
                  </a:cubicBezTo>
                  <a:cubicBezTo>
                    <a:pt x="30377" y="3185"/>
                    <a:pt x="30193" y="3027"/>
                    <a:pt x="30062" y="2843"/>
                  </a:cubicBezTo>
                  <a:cubicBezTo>
                    <a:pt x="29694" y="2369"/>
                    <a:pt x="29536" y="1738"/>
                    <a:pt x="29194" y="1238"/>
                  </a:cubicBezTo>
                  <a:cubicBezTo>
                    <a:pt x="28878" y="739"/>
                    <a:pt x="28405" y="371"/>
                    <a:pt x="27826" y="239"/>
                  </a:cubicBezTo>
                  <a:cubicBezTo>
                    <a:pt x="27712" y="213"/>
                    <a:pt x="27599" y="201"/>
                    <a:pt x="27487" y="201"/>
                  </a:cubicBezTo>
                  <a:cubicBezTo>
                    <a:pt x="27029" y="201"/>
                    <a:pt x="26602" y="411"/>
                    <a:pt x="26327" y="791"/>
                  </a:cubicBezTo>
                  <a:cubicBezTo>
                    <a:pt x="26064" y="1186"/>
                    <a:pt x="25906" y="1633"/>
                    <a:pt x="25854" y="2106"/>
                  </a:cubicBezTo>
                  <a:cubicBezTo>
                    <a:pt x="25801" y="2343"/>
                    <a:pt x="25749" y="2553"/>
                    <a:pt x="25696" y="2764"/>
                  </a:cubicBezTo>
                  <a:cubicBezTo>
                    <a:pt x="25670" y="2843"/>
                    <a:pt x="25617" y="2922"/>
                    <a:pt x="25591" y="3001"/>
                  </a:cubicBezTo>
                  <a:cubicBezTo>
                    <a:pt x="25538" y="3079"/>
                    <a:pt x="25486" y="3132"/>
                    <a:pt x="25433" y="3211"/>
                  </a:cubicBezTo>
                  <a:cubicBezTo>
                    <a:pt x="25407" y="3237"/>
                    <a:pt x="25354" y="3290"/>
                    <a:pt x="25301" y="3316"/>
                  </a:cubicBezTo>
                  <a:cubicBezTo>
                    <a:pt x="25315" y="3303"/>
                    <a:pt x="25320" y="3298"/>
                    <a:pt x="25319" y="3298"/>
                  </a:cubicBezTo>
                  <a:lnTo>
                    <a:pt x="25319" y="3298"/>
                  </a:lnTo>
                  <a:cubicBezTo>
                    <a:pt x="25318" y="3298"/>
                    <a:pt x="25269" y="3342"/>
                    <a:pt x="25249" y="3342"/>
                  </a:cubicBezTo>
                  <a:lnTo>
                    <a:pt x="25144" y="3421"/>
                  </a:lnTo>
                  <a:cubicBezTo>
                    <a:pt x="25121" y="3421"/>
                    <a:pt x="25002" y="3479"/>
                    <a:pt x="25018" y="3479"/>
                  </a:cubicBezTo>
                  <a:cubicBezTo>
                    <a:pt x="25021" y="3479"/>
                    <a:pt x="25027" y="3478"/>
                    <a:pt x="25038" y="3474"/>
                  </a:cubicBezTo>
                  <a:lnTo>
                    <a:pt x="25038" y="3474"/>
                  </a:lnTo>
                  <a:cubicBezTo>
                    <a:pt x="24933" y="3527"/>
                    <a:pt x="24854" y="3553"/>
                    <a:pt x="24749" y="3579"/>
                  </a:cubicBezTo>
                  <a:cubicBezTo>
                    <a:pt x="24732" y="3579"/>
                    <a:pt x="24679" y="3591"/>
                    <a:pt x="24654" y="3591"/>
                  </a:cubicBezTo>
                  <a:cubicBezTo>
                    <a:pt x="24641" y="3591"/>
                    <a:pt x="24635" y="3588"/>
                    <a:pt x="24644" y="3579"/>
                  </a:cubicBezTo>
                  <a:lnTo>
                    <a:pt x="24276" y="3579"/>
                  </a:lnTo>
                  <a:cubicBezTo>
                    <a:pt x="24171" y="3579"/>
                    <a:pt x="24039" y="3553"/>
                    <a:pt x="23934" y="3500"/>
                  </a:cubicBezTo>
                  <a:cubicBezTo>
                    <a:pt x="23917" y="3495"/>
                    <a:pt x="23909" y="3493"/>
                    <a:pt x="23905" y="3493"/>
                  </a:cubicBezTo>
                  <a:cubicBezTo>
                    <a:pt x="23895" y="3493"/>
                    <a:pt x="23920" y="3508"/>
                    <a:pt x="23910" y="3508"/>
                  </a:cubicBezTo>
                  <a:cubicBezTo>
                    <a:pt x="23906" y="3508"/>
                    <a:pt x="23898" y="3506"/>
                    <a:pt x="23881" y="3500"/>
                  </a:cubicBezTo>
                  <a:lnTo>
                    <a:pt x="23750" y="3421"/>
                  </a:lnTo>
                  <a:cubicBezTo>
                    <a:pt x="23724" y="3421"/>
                    <a:pt x="23645" y="3343"/>
                    <a:pt x="23645" y="3342"/>
                  </a:cubicBezTo>
                  <a:lnTo>
                    <a:pt x="23645" y="3342"/>
                  </a:lnTo>
                  <a:cubicBezTo>
                    <a:pt x="23629" y="3327"/>
                    <a:pt x="23584" y="3282"/>
                    <a:pt x="23566" y="3264"/>
                  </a:cubicBezTo>
                  <a:lnTo>
                    <a:pt x="23460" y="3132"/>
                  </a:lnTo>
                  <a:lnTo>
                    <a:pt x="23408" y="3079"/>
                  </a:lnTo>
                  <a:cubicBezTo>
                    <a:pt x="23382" y="3027"/>
                    <a:pt x="23303" y="2895"/>
                    <a:pt x="23224" y="2816"/>
                  </a:cubicBezTo>
                  <a:cubicBezTo>
                    <a:pt x="23119" y="2606"/>
                    <a:pt x="23040" y="2422"/>
                    <a:pt x="22934" y="2212"/>
                  </a:cubicBezTo>
                  <a:cubicBezTo>
                    <a:pt x="22777" y="1791"/>
                    <a:pt x="22566" y="1396"/>
                    <a:pt x="22277" y="1054"/>
                  </a:cubicBezTo>
                  <a:cubicBezTo>
                    <a:pt x="22014" y="686"/>
                    <a:pt x="21593" y="449"/>
                    <a:pt x="21146" y="397"/>
                  </a:cubicBezTo>
                  <a:cubicBezTo>
                    <a:pt x="21088" y="392"/>
                    <a:pt x="21029" y="389"/>
                    <a:pt x="20972" y="389"/>
                  </a:cubicBezTo>
                  <a:cubicBezTo>
                    <a:pt x="20458" y="389"/>
                    <a:pt x="19978" y="597"/>
                    <a:pt x="19647" y="975"/>
                  </a:cubicBezTo>
                  <a:cubicBezTo>
                    <a:pt x="19279" y="1344"/>
                    <a:pt x="19016" y="1817"/>
                    <a:pt x="18884" y="2343"/>
                  </a:cubicBezTo>
                  <a:cubicBezTo>
                    <a:pt x="18779" y="2816"/>
                    <a:pt x="18726" y="3290"/>
                    <a:pt x="18569" y="3737"/>
                  </a:cubicBezTo>
                  <a:cubicBezTo>
                    <a:pt x="18569" y="3790"/>
                    <a:pt x="18542" y="3816"/>
                    <a:pt x="18516" y="3868"/>
                  </a:cubicBezTo>
                  <a:cubicBezTo>
                    <a:pt x="18522" y="3851"/>
                    <a:pt x="18524" y="3844"/>
                    <a:pt x="18523" y="3844"/>
                  </a:cubicBezTo>
                  <a:cubicBezTo>
                    <a:pt x="18521" y="3844"/>
                    <a:pt x="18490" y="3927"/>
                    <a:pt x="18490" y="3947"/>
                  </a:cubicBezTo>
                  <a:cubicBezTo>
                    <a:pt x="18463" y="3974"/>
                    <a:pt x="18437" y="4026"/>
                    <a:pt x="18411" y="4079"/>
                  </a:cubicBezTo>
                  <a:cubicBezTo>
                    <a:pt x="18411" y="4079"/>
                    <a:pt x="18358" y="4131"/>
                    <a:pt x="18332" y="4158"/>
                  </a:cubicBezTo>
                  <a:cubicBezTo>
                    <a:pt x="18311" y="4179"/>
                    <a:pt x="18255" y="4218"/>
                    <a:pt x="18248" y="4218"/>
                  </a:cubicBezTo>
                  <a:cubicBezTo>
                    <a:pt x="18247" y="4218"/>
                    <a:pt x="18248" y="4215"/>
                    <a:pt x="18253" y="4210"/>
                  </a:cubicBezTo>
                  <a:cubicBezTo>
                    <a:pt x="18271" y="4202"/>
                    <a:pt x="18276" y="4199"/>
                    <a:pt x="18275" y="4199"/>
                  </a:cubicBezTo>
                  <a:cubicBezTo>
                    <a:pt x="18274" y="4199"/>
                    <a:pt x="18244" y="4210"/>
                    <a:pt x="18227" y="4210"/>
                  </a:cubicBezTo>
                  <a:lnTo>
                    <a:pt x="18148" y="4263"/>
                  </a:lnTo>
                  <a:cubicBezTo>
                    <a:pt x="18134" y="4272"/>
                    <a:pt x="18126" y="4278"/>
                    <a:pt x="18122" y="4282"/>
                  </a:cubicBezTo>
                  <a:lnTo>
                    <a:pt x="18122" y="4282"/>
                  </a:lnTo>
                  <a:cubicBezTo>
                    <a:pt x="18117" y="4283"/>
                    <a:pt x="18109" y="4285"/>
                    <a:pt x="18095" y="4289"/>
                  </a:cubicBezTo>
                  <a:cubicBezTo>
                    <a:pt x="18095" y="4289"/>
                    <a:pt x="18048" y="4301"/>
                    <a:pt x="18033" y="4301"/>
                  </a:cubicBezTo>
                  <a:cubicBezTo>
                    <a:pt x="18025" y="4301"/>
                    <a:pt x="18025" y="4298"/>
                    <a:pt x="18043" y="4289"/>
                  </a:cubicBezTo>
                  <a:cubicBezTo>
                    <a:pt x="18060" y="4281"/>
                    <a:pt x="18060" y="4278"/>
                    <a:pt x="18051" y="4278"/>
                  </a:cubicBezTo>
                  <a:cubicBezTo>
                    <a:pt x="18034" y="4278"/>
                    <a:pt x="17981" y="4289"/>
                    <a:pt x="17964" y="4289"/>
                  </a:cubicBezTo>
                  <a:lnTo>
                    <a:pt x="17859" y="4289"/>
                  </a:lnTo>
                  <a:cubicBezTo>
                    <a:pt x="17806" y="4263"/>
                    <a:pt x="17753" y="4263"/>
                    <a:pt x="17701" y="4237"/>
                  </a:cubicBezTo>
                  <a:cubicBezTo>
                    <a:pt x="17622" y="4184"/>
                    <a:pt x="17543" y="4131"/>
                    <a:pt x="17464" y="4079"/>
                  </a:cubicBezTo>
                  <a:cubicBezTo>
                    <a:pt x="17254" y="3921"/>
                    <a:pt x="17096" y="3711"/>
                    <a:pt x="16991" y="3474"/>
                  </a:cubicBezTo>
                  <a:cubicBezTo>
                    <a:pt x="16728" y="2895"/>
                    <a:pt x="16622" y="2290"/>
                    <a:pt x="16307" y="1738"/>
                  </a:cubicBezTo>
                  <a:cubicBezTo>
                    <a:pt x="16044" y="1186"/>
                    <a:pt x="15570" y="791"/>
                    <a:pt x="14992" y="607"/>
                  </a:cubicBezTo>
                  <a:cubicBezTo>
                    <a:pt x="14847" y="559"/>
                    <a:pt x="14699" y="536"/>
                    <a:pt x="14551" y="536"/>
                  </a:cubicBezTo>
                  <a:cubicBezTo>
                    <a:pt x="14137" y="536"/>
                    <a:pt x="13731" y="718"/>
                    <a:pt x="13440" y="1028"/>
                  </a:cubicBezTo>
                  <a:cubicBezTo>
                    <a:pt x="13098" y="1423"/>
                    <a:pt x="12888" y="1922"/>
                    <a:pt x="12809" y="2422"/>
                  </a:cubicBezTo>
                  <a:cubicBezTo>
                    <a:pt x="12730" y="2895"/>
                    <a:pt x="12625" y="3342"/>
                    <a:pt x="12467" y="3790"/>
                  </a:cubicBezTo>
                  <a:cubicBezTo>
                    <a:pt x="12388" y="3974"/>
                    <a:pt x="12283" y="4131"/>
                    <a:pt x="12125" y="4237"/>
                  </a:cubicBezTo>
                  <a:cubicBezTo>
                    <a:pt x="12023" y="4288"/>
                    <a:pt x="11910" y="4317"/>
                    <a:pt x="11794" y="4317"/>
                  </a:cubicBezTo>
                  <a:cubicBezTo>
                    <a:pt x="11730" y="4317"/>
                    <a:pt x="11664" y="4308"/>
                    <a:pt x="11599" y="4289"/>
                  </a:cubicBezTo>
                  <a:cubicBezTo>
                    <a:pt x="10495" y="4026"/>
                    <a:pt x="10521" y="2659"/>
                    <a:pt x="10258" y="1764"/>
                  </a:cubicBezTo>
                  <a:cubicBezTo>
                    <a:pt x="10126" y="1238"/>
                    <a:pt x="9758" y="791"/>
                    <a:pt x="9258" y="528"/>
                  </a:cubicBezTo>
                  <a:cubicBezTo>
                    <a:pt x="9050" y="449"/>
                    <a:pt x="8835" y="411"/>
                    <a:pt x="8621" y="411"/>
                  </a:cubicBezTo>
                  <a:cubicBezTo>
                    <a:pt x="8266" y="411"/>
                    <a:pt x="7913" y="516"/>
                    <a:pt x="7602" y="712"/>
                  </a:cubicBezTo>
                  <a:cubicBezTo>
                    <a:pt x="7102" y="1054"/>
                    <a:pt x="6734" y="1554"/>
                    <a:pt x="6550" y="2133"/>
                  </a:cubicBezTo>
                  <a:cubicBezTo>
                    <a:pt x="6365" y="2606"/>
                    <a:pt x="6287" y="3132"/>
                    <a:pt x="6102" y="3632"/>
                  </a:cubicBezTo>
                  <a:cubicBezTo>
                    <a:pt x="6050" y="3816"/>
                    <a:pt x="5945" y="3974"/>
                    <a:pt x="5839" y="4131"/>
                  </a:cubicBezTo>
                  <a:cubicBezTo>
                    <a:pt x="5813" y="4158"/>
                    <a:pt x="5787" y="4210"/>
                    <a:pt x="5734" y="4237"/>
                  </a:cubicBezTo>
                  <a:lnTo>
                    <a:pt x="5682" y="4316"/>
                  </a:lnTo>
                  <a:cubicBezTo>
                    <a:pt x="5603" y="4368"/>
                    <a:pt x="5550" y="4394"/>
                    <a:pt x="5471" y="4394"/>
                  </a:cubicBezTo>
                  <a:cubicBezTo>
                    <a:pt x="5436" y="4399"/>
                    <a:pt x="5401" y="4401"/>
                    <a:pt x="5366" y="4401"/>
                  </a:cubicBezTo>
                  <a:cubicBezTo>
                    <a:pt x="5193" y="4401"/>
                    <a:pt x="5029" y="4346"/>
                    <a:pt x="4919" y="4237"/>
                  </a:cubicBezTo>
                  <a:cubicBezTo>
                    <a:pt x="4735" y="4079"/>
                    <a:pt x="4577" y="3895"/>
                    <a:pt x="4472" y="3711"/>
                  </a:cubicBezTo>
                  <a:cubicBezTo>
                    <a:pt x="4183" y="3158"/>
                    <a:pt x="4156" y="2527"/>
                    <a:pt x="3946" y="1949"/>
                  </a:cubicBezTo>
                  <a:cubicBezTo>
                    <a:pt x="3788" y="1344"/>
                    <a:pt x="3394" y="844"/>
                    <a:pt x="2868" y="555"/>
                  </a:cubicBezTo>
                  <a:cubicBezTo>
                    <a:pt x="2634" y="441"/>
                    <a:pt x="2399" y="389"/>
                    <a:pt x="2171" y="389"/>
                  </a:cubicBezTo>
                  <a:cubicBezTo>
                    <a:pt x="1292" y="389"/>
                    <a:pt x="503" y="1146"/>
                    <a:pt x="211" y="2001"/>
                  </a:cubicBezTo>
                  <a:cubicBezTo>
                    <a:pt x="53" y="2580"/>
                    <a:pt x="1" y="3158"/>
                    <a:pt x="1" y="3737"/>
                  </a:cubicBezTo>
                  <a:cubicBezTo>
                    <a:pt x="1" y="3918"/>
                    <a:pt x="121" y="4003"/>
                    <a:pt x="250" y="4003"/>
                  </a:cubicBezTo>
                  <a:cubicBezTo>
                    <a:pt x="384" y="4003"/>
                    <a:pt x="526" y="3911"/>
                    <a:pt x="553" y="3737"/>
                  </a:cubicBezTo>
                  <a:cubicBezTo>
                    <a:pt x="658" y="2816"/>
                    <a:pt x="869" y="1475"/>
                    <a:pt x="1973" y="1291"/>
                  </a:cubicBezTo>
                  <a:cubicBezTo>
                    <a:pt x="2035" y="1274"/>
                    <a:pt x="2096" y="1265"/>
                    <a:pt x="2156" y="1265"/>
                  </a:cubicBezTo>
                  <a:cubicBezTo>
                    <a:pt x="2277" y="1265"/>
                    <a:pt x="2394" y="1300"/>
                    <a:pt x="2499" y="1370"/>
                  </a:cubicBezTo>
                  <a:cubicBezTo>
                    <a:pt x="2683" y="1475"/>
                    <a:pt x="2815" y="1659"/>
                    <a:pt x="2920" y="1870"/>
                  </a:cubicBezTo>
                  <a:cubicBezTo>
                    <a:pt x="3157" y="2422"/>
                    <a:pt x="3209" y="3053"/>
                    <a:pt x="3367" y="3605"/>
                  </a:cubicBezTo>
                  <a:cubicBezTo>
                    <a:pt x="3551" y="4210"/>
                    <a:pt x="3893" y="4710"/>
                    <a:pt x="4419" y="5078"/>
                  </a:cubicBezTo>
                  <a:cubicBezTo>
                    <a:pt x="4690" y="5263"/>
                    <a:pt x="4999" y="5356"/>
                    <a:pt x="5309" y="5356"/>
                  </a:cubicBezTo>
                  <a:cubicBezTo>
                    <a:pt x="5572" y="5356"/>
                    <a:pt x="5835" y="5290"/>
                    <a:pt x="6076" y="5157"/>
                  </a:cubicBezTo>
                  <a:cubicBezTo>
                    <a:pt x="7023" y="4657"/>
                    <a:pt x="7076" y="3448"/>
                    <a:pt x="7365" y="2527"/>
                  </a:cubicBezTo>
                  <a:cubicBezTo>
                    <a:pt x="7496" y="2054"/>
                    <a:pt x="7786" y="1659"/>
                    <a:pt x="8233" y="1396"/>
                  </a:cubicBezTo>
                  <a:cubicBezTo>
                    <a:pt x="8347" y="1329"/>
                    <a:pt x="8476" y="1297"/>
                    <a:pt x="8604" y="1297"/>
                  </a:cubicBezTo>
                  <a:cubicBezTo>
                    <a:pt x="8830" y="1297"/>
                    <a:pt x="9055" y="1396"/>
                    <a:pt x="9206" y="1580"/>
                  </a:cubicBezTo>
                  <a:cubicBezTo>
                    <a:pt x="9469" y="1975"/>
                    <a:pt x="9495" y="2501"/>
                    <a:pt x="9574" y="2948"/>
                  </a:cubicBezTo>
                  <a:cubicBezTo>
                    <a:pt x="9653" y="3553"/>
                    <a:pt x="9890" y="4105"/>
                    <a:pt x="10284" y="4579"/>
                  </a:cubicBezTo>
                  <a:cubicBezTo>
                    <a:pt x="10652" y="5026"/>
                    <a:pt x="11205" y="5289"/>
                    <a:pt x="11783" y="5289"/>
                  </a:cubicBezTo>
                  <a:cubicBezTo>
                    <a:pt x="12362" y="5262"/>
                    <a:pt x="12888" y="4947"/>
                    <a:pt x="13177" y="4473"/>
                  </a:cubicBezTo>
                  <a:cubicBezTo>
                    <a:pt x="13414" y="4026"/>
                    <a:pt x="13572" y="3553"/>
                    <a:pt x="13624" y="3053"/>
                  </a:cubicBezTo>
                  <a:cubicBezTo>
                    <a:pt x="13677" y="2580"/>
                    <a:pt x="13808" y="2159"/>
                    <a:pt x="14045" y="1764"/>
                  </a:cubicBezTo>
                  <a:cubicBezTo>
                    <a:pt x="14150" y="1633"/>
                    <a:pt x="14255" y="1554"/>
                    <a:pt x="14413" y="1501"/>
                  </a:cubicBezTo>
                  <a:cubicBezTo>
                    <a:pt x="14472" y="1485"/>
                    <a:pt x="14530" y="1476"/>
                    <a:pt x="14587" y="1476"/>
                  </a:cubicBezTo>
                  <a:cubicBezTo>
                    <a:pt x="14711" y="1476"/>
                    <a:pt x="14831" y="1517"/>
                    <a:pt x="14939" y="1607"/>
                  </a:cubicBezTo>
                  <a:cubicBezTo>
                    <a:pt x="15334" y="1922"/>
                    <a:pt x="15623" y="2369"/>
                    <a:pt x="15728" y="2869"/>
                  </a:cubicBezTo>
                  <a:cubicBezTo>
                    <a:pt x="15860" y="3474"/>
                    <a:pt x="16123" y="4053"/>
                    <a:pt x="16465" y="4579"/>
                  </a:cubicBezTo>
                  <a:cubicBezTo>
                    <a:pt x="16833" y="5052"/>
                    <a:pt x="17385" y="5341"/>
                    <a:pt x="17990" y="5368"/>
                  </a:cubicBezTo>
                  <a:cubicBezTo>
                    <a:pt x="18542" y="5341"/>
                    <a:pt x="19068" y="5026"/>
                    <a:pt x="19331" y="4526"/>
                  </a:cubicBezTo>
                  <a:cubicBezTo>
                    <a:pt x="19542" y="4105"/>
                    <a:pt x="19673" y="3632"/>
                    <a:pt x="19726" y="3185"/>
                  </a:cubicBezTo>
                  <a:cubicBezTo>
                    <a:pt x="19778" y="2711"/>
                    <a:pt x="19910" y="2264"/>
                    <a:pt x="20147" y="1870"/>
                  </a:cubicBezTo>
                  <a:cubicBezTo>
                    <a:pt x="20252" y="1686"/>
                    <a:pt x="20383" y="1554"/>
                    <a:pt x="20541" y="1449"/>
                  </a:cubicBezTo>
                  <a:cubicBezTo>
                    <a:pt x="20651" y="1339"/>
                    <a:pt x="20797" y="1285"/>
                    <a:pt x="20949" y="1285"/>
                  </a:cubicBezTo>
                  <a:cubicBezTo>
                    <a:pt x="20979" y="1285"/>
                    <a:pt x="21010" y="1287"/>
                    <a:pt x="21041" y="1291"/>
                  </a:cubicBezTo>
                  <a:cubicBezTo>
                    <a:pt x="21054" y="1278"/>
                    <a:pt x="21067" y="1271"/>
                    <a:pt x="21080" y="1271"/>
                  </a:cubicBezTo>
                  <a:cubicBezTo>
                    <a:pt x="21093" y="1271"/>
                    <a:pt x="21107" y="1278"/>
                    <a:pt x="21120" y="1291"/>
                  </a:cubicBezTo>
                  <a:lnTo>
                    <a:pt x="21278" y="1317"/>
                  </a:lnTo>
                  <a:lnTo>
                    <a:pt x="21330" y="1344"/>
                  </a:lnTo>
                  <a:cubicBezTo>
                    <a:pt x="21351" y="1344"/>
                    <a:pt x="21423" y="1411"/>
                    <a:pt x="21410" y="1411"/>
                  </a:cubicBezTo>
                  <a:cubicBezTo>
                    <a:pt x="21407" y="1411"/>
                    <a:pt x="21399" y="1407"/>
                    <a:pt x="21383" y="1396"/>
                  </a:cubicBezTo>
                  <a:lnTo>
                    <a:pt x="21383" y="1396"/>
                  </a:lnTo>
                  <a:cubicBezTo>
                    <a:pt x="21462" y="1449"/>
                    <a:pt x="21514" y="1528"/>
                    <a:pt x="21593" y="1580"/>
                  </a:cubicBezTo>
                  <a:lnTo>
                    <a:pt x="21619" y="1633"/>
                  </a:lnTo>
                  <a:cubicBezTo>
                    <a:pt x="21646" y="1686"/>
                    <a:pt x="21672" y="1738"/>
                    <a:pt x="21698" y="1764"/>
                  </a:cubicBezTo>
                  <a:cubicBezTo>
                    <a:pt x="21804" y="1949"/>
                    <a:pt x="21909" y="2159"/>
                    <a:pt x="21988" y="2343"/>
                  </a:cubicBezTo>
                  <a:lnTo>
                    <a:pt x="22014" y="2396"/>
                  </a:lnTo>
                  <a:cubicBezTo>
                    <a:pt x="22040" y="2448"/>
                    <a:pt x="22040" y="2501"/>
                    <a:pt x="22067" y="2553"/>
                  </a:cubicBezTo>
                  <a:cubicBezTo>
                    <a:pt x="22119" y="2685"/>
                    <a:pt x="22172" y="2816"/>
                    <a:pt x="22224" y="2922"/>
                  </a:cubicBezTo>
                  <a:cubicBezTo>
                    <a:pt x="22382" y="3342"/>
                    <a:pt x="22645" y="3711"/>
                    <a:pt x="22961" y="4026"/>
                  </a:cubicBezTo>
                  <a:cubicBezTo>
                    <a:pt x="23329" y="4342"/>
                    <a:pt x="23829" y="4552"/>
                    <a:pt x="24328" y="4552"/>
                  </a:cubicBezTo>
                  <a:cubicBezTo>
                    <a:pt x="24369" y="4554"/>
                    <a:pt x="24409" y="4555"/>
                    <a:pt x="24449" y="4555"/>
                  </a:cubicBezTo>
                  <a:cubicBezTo>
                    <a:pt x="25399" y="4555"/>
                    <a:pt x="26236" y="3963"/>
                    <a:pt x="26564" y="3079"/>
                  </a:cubicBezTo>
                  <a:cubicBezTo>
                    <a:pt x="26722" y="2659"/>
                    <a:pt x="26774" y="2185"/>
                    <a:pt x="26879" y="1764"/>
                  </a:cubicBezTo>
                  <a:cubicBezTo>
                    <a:pt x="26932" y="1607"/>
                    <a:pt x="26985" y="1449"/>
                    <a:pt x="27090" y="1317"/>
                  </a:cubicBezTo>
                  <a:cubicBezTo>
                    <a:pt x="27169" y="1186"/>
                    <a:pt x="27300" y="1107"/>
                    <a:pt x="27432" y="1081"/>
                  </a:cubicBezTo>
                  <a:cubicBezTo>
                    <a:pt x="27457" y="1077"/>
                    <a:pt x="27483" y="1076"/>
                    <a:pt x="27508" y="1076"/>
                  </a:cubicBezTo>
                  <a:cubicBezTo>
                    <a:pt x="27900" y="1076"/>
                    <a:pt x="28260" y="1445"/>
                    <a:pt x="28457" y="1791"/>
                  </a:cubicBezTo>
                  <a:cubicBezTo>
                    <a:pt x="28747" y="2290"/>
                    <a:pt x="28905" y="2869"/>
                    <a:pt x="29246" y="3342"/>
                  </a:cubicBezTo>
                  <a:cubicBezTo>
                    <a:pt x="29588" y="3895"/>
                    <a:pt x="30141" y="4263"/>
                    <a:pt x="30772" y="4342"/>
                  </a:cubicBezTo>
                  <a:cubicBezTo>
                    <a:pt x="30796" y="4343"/>
                    <a:pt x="30820" y="4344"/>
                    <a:pt x="30845" y="4344"/>
                  </a:cubicBezTo>
                  <a:cubicBezTo>
                    <a:pt x="31396" y="4344"/>
                    <a:pt x="31916" y="4058"/>
                    <a:pt x="32218" y="3579"/>
                  </a:cubicBezTo>
                  <a:cubicBezTo>
                    <a:pt x="32508" y="3158"/>
                    <a:pt x="32718" y="2685"/>
                    <a:pt x="32823" y="2185"/>
                  </a:cubicBezTo>
                  <a:cubicBezTo>
                    <a:pt x="32955" y="1764"/>
                    <a:pt x="33113" y="1291"/>
                    <a:pt x="33454" y="1054"/>
                  </a:cubicBezTo>
                  <a:cubicBezTo>
                    <a:pt x="33608" y="972"/>
                    <a:pt x="33778" y="931"/>
                    <a:pt x="33945" y="931"/>
                  </a:cubicBezTo>
                  <a:cubicBezTo>
                    <a:pt x="34149" y="931"/>
                    <a:pt x="34347" y="991"/>
                    <a:pt x="34506" y="1107"/>
                  </a:cubicBezTo>
                  <a:cubicBezTo>
                    <a:pt x="34901" y="1370"/>
                    <a:pt x="35190" y="1791"/>
                    <a:pt x="35269" y="2238"/>
                  </a:cubicBezTo>
                  <a:cubicBezTo>
                    <a:pt x="35401" y="2790"/>
                    <a:pt x="35427" y="3342"/>
                    <a:pt x="35401" y="3895"/>
                  </a:cubicBezTo>
                  <a:cubicBezTo>
                    <a:pt x="35401" y="4224"/>
                    <a:pt x="35664" y="4388"/>
                    <a:pt x="35923" y="4388"/>
                  </a:cubicBezTo>
                  <a:cubicBezTo>
                    <a:pt x="36183" y="4388"/>
                    <a:pt x="36440" y="4224"/>
                    <a:pt x="36426" y="3895"/>
                  </a:cubicBezTo>
                  <a:cubicBezTo>
                    <a:pt x="36400" y="2711"/>
                    <a:pt x="36295" y="1370"/>
                    <a:pt x="35322" y="555"/>
                  </a:cubicBezTo>
                  <a:cubicBezTo>
                    <a:pt x="34925" y="207"/>
                    <a:pt x="34434" y="0"/>
                    <a:pt x="338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125726" y="4442080"/>
              <a:ext cx="2155827" cy="307132"/>
            </a:xfrm>
            <a:custGeom>
              <a:avLst/>
              <a:gdLst/>
              <a:ahLst/>
              <a:cxnLst/>
              <a:rect l="l" t="t" r="r" b="b"/>
              <a:pathLst>
                <a:path w="36684" h="5226" extrusionOk="0">
                  <a:moveTo>
                    <a:pt x="20766" y="1511"/>
                  </a:moveTo>
                  <a:cubicBezTo>
                    <a:pt x="20749" y="1535"/>
                    <a:pt x="20742" y="1544"/>
                    <a:pt x="20743" y="1544"/>
                  </a:cubicBezTo>
                  <a:cubicBezTo>
                    <a:pt x="20743" y="1544"/>
                    <a:pt x="20754" y="1529"/>
                    <a:pt x="20766" y="1511"/>
                  </a:cubicBezTo>
                  <a:close/>
                  <a:moveTo>
                    <a:pt x="21208" y="0"/>
                  </a:moveTo>
                  <a:cubicBezTo>
                    <a:pt x="20200" y="0"/>
                    <a:pt x="19603" y="983"/>
                    <a:pt x="19299" y="1819"/>
                  </a:cubicBezTo>
                  <a:cubicBezTo>
                    <a:pt x="19220" y="2003"/>
                    <a:pt x="19168" y="2187"/>
                    <a:pt x="19115" y="2371"/>
                  </a:cubicBezTo>
                  <a:cubicBezTo>
                    <a:pt x="19089" y="2477"/>
                    <a:pt x="19036" y="2582"/>
                    <a:pt x="19010" y="2687"/>
                  </a:cubicBezTo>
                  <a:cubicBezTo>
                    <a:pt x="19009" y="2690"/>
                    <a:pt x="19008" y="2693"/>
                    <a:pt x="19007" y="2695"/>
                  </a:cubicBezTo>
                  <a:lnTo>
                    <a:pt x="19007" y="2695"/>
                  </a:lnTo>
                  <a:cubicBezTo>
                    <a:pt x="19002" y="2703"/>
                    <a:pt x="18995" y="2717"/>
                    <a:pt x="18983" y="2740"/>
                  </a:cubicBezTo>
                  <a:cubicBezTo>
                    <a:pt x="18957" y="2819"/>
                    <a:pt x="18931" y="2871"/>
                    <a:pt x="18878" y="2924"/>
                  </a:cubicBezTo>
                  <a:cubicBezTo>
                    <a:pt x="18852" y="3003"/>
                    <a:pt x="18799" y="3082"/>
                    <a:pt x="18747" y="3160"/>
                  </a:cubicBezTo>
                  <a:cubicBezTo>
                    <a:pt x="18747" y="3160"/>
                    <a:pt x="18688" y="3249"/>
                    <a:pt x="18691" y="3249"/>
                  </a:cubicBezTo>
                  <a:cubicBezTo>
                    <a:pt x="18692" y="3249"/>
                    <a:pt x="18692" y="3249"/>
                    <a:pt x="18693" y="3248"/>
                  </a:cubicBezTo>
                  <a:lnTo>
                    <a:pt x="18693" y="3248"/>
                  </a:lnTo>
                  <a:cubicBezTo>
                    <a:pt x="18676" y="3273"/>
                    <a:pt x="18659" y="3301"/>
                    <a:pt x="18642" y="3318"/>
                  </a:cubicBezTo>
                  <a:cubicBezTo>
                    <a:pt x="18607" y="3335"/>
                    <a:pt x="18584" y="3353"/>
                    <a:pt x="18565" y="3377"/>
                  </a:cubicBezTo>
                  <a:lnTo>
                    <a:pt x="18565" y="3377"/>
                  </a:lnTo>
                  <a:cubicBezTo>
                    <a:pt x="18565" y="3377"/>
                    <a:pt x="18564" y="3377"/>
                    <a:pt x="18564" y="3377"/>
                  </a:cubicBezTo>
                  <a:cubicBezTo>
                    <a:pt x="18554" y="3377"/>
                    <a:pt x="18501" y="3423"/>
                    <a:pt x="18484" y="3423"/>
                  </a:cubicBezTo>
                  <a:lnTo>
                    <a:pt x="18433" y="3457"/>
                  </a:lnTo>
                  <a:lnTo>
                    <a:pt x="18433" y="3457"/>
                  </a:lnTo>
                  <a:cubicBezTo>
                    <a:pt x="18402" y="3466"/>
                    <a:pt x="18340" y="3488"/>
                    <a:pt x="18326" y="3502"/>
                  </a:cubicBezTo>
                  <a:cubicBezTo>
                    <a:pt x="18322" y="3503"/>
                    <a:pt x="18319" y="3504"/>
                    <a:pt x="18315" y="3505"/>
                  </a:cubicBezTo>
                  <a:lnTo>
                    <a:pt x="18315" y="3505"/>
                  </a:lnTo>
                  <a:cubicBezTo>
                    <a:pt x="18310" y="3503"/>
                    <a:pt x="18297" y="3502"/>
                    <a:pt x="18273" y="3502"/>
                  </a:cubicBezTo>
                  <a:cubicBezTo>
                    <a:pt x="18256" y="3502"/>
                    <a:pt x="18180" y="3491"/>
                    <a:pt x="18170" y="3491"/>
                  </a:cubicBezTo>
                  <a:cubicBezTo>
                    <a:pt x="18165" y="3491"/>
                    <a:pt x="18177" y="3494"/>
                    <a:pt x="18221" y="3502"/>
                  </a:cubicBezTo>
                  <a:cubicBezTo>
                    <a:pt x="18168" y="3502"/>
                    <a:pt x="18116" y="3476"/>
                    <a:pt x="18063" y="3450"/>
                  </a:cubicBezTo>
                  <a:cubicBezTo>
                    <a:pt x="18045" y="3446"/>
                    <a:pt x="18033" y="3445"/>
                    <a:pt x="18026" y="3444"/>
                  </a:cubicBezTo>
                  <a:lnTo>
                    <a:pt x="18026" y="3444"/>
                  </a:lnTo>
                  <a:lnTo>
                    <a:pt x="17931" y="3397"/>
                  </a:lnTo>
                  <a:cubicBezTo>
                    <a:pt x="17899" y="3377"/>
                    <a:pt x="17885" y="3371"/>
                    <a:pt x="17883" y="3371"/>
                  </a:cubicBezTo>
                  <a:cubicBezTo>
                    <a:pt x="17881" y="3371"/>
                    <a:pt x="17883" y="3373"/>
                    <a:pt x="17887" y="3377"/>
                  </a:cubicBezTo>
                  <a:lnTo>
                    <a:pt x="17887" y="3377"/>
                  </a:lnTo>
                  <a:cubicBezTo>
                    <a:pt x="17884" y="3375"/>
                    <a:pt x="17882" y="3373"/>
                    <a:pt x="17879" y="3371"/>
                  </a:cubicBezTo>
                  <a:cubicBezTo>
                    <a:pt x="17800" y="3266"/>
                    <a:pt x="17695" y="3187"/>
                    <a:pt x="17616" y="3082"/>
                  </a:cubicBezTo>
                  <a:lnTo>
                    <a:pt x="17616" y="3082"/>
                  </a:lnTo>
                  <a:cubicBezTo>
                    <a:pt x="17634" y="3100"/>
                    <a:pt x="17642" y="3107"/>
                    <a:pt x="17645" y="3107"/>
                  </a:cubicBezTo>
                  <a:cubicBezTo>
                    <a:pt x="17652" y="3107"/>
                    <a:pt x="17590" y="3029"/>
                    <a:pt x="17590" y="3029"/>
                  </a:cubicBezTo>
                  <a:lnTo>
                    <a:pt x="17511" y="2924"/>
                  </a:lnTo>
                  <a:cubicBezTo>
                    <a:pt x="17458" y="2845"/>
                    <a:pt x="17405" y="2740"/>
                    <a:pt x="17327" y="2634"/>
                  </a:cubicBezTo>
                  <a:cubicBezTo>
                    <a:pt x="17221" y="2450"/>
                    <a:pt x="17142" y="2240"/>
                    <a:pt x="17037" y="2030"/>
                  </a:cubicBezTo>
                  <a:cubicBezTo>
                    <a:pt x="16652" y="1281"/>
                    <a:pt x="15973" y="493"/>
                    <a:pt x="15101" y="493"/>
                  </a:cubicBezTo>
                  <a:cubicBezTo>
                    <a:pt x="14962" y="493"/>
                    <a:pt x="14819" y="513"/>
                    <a:pt x="14670" y="557"/>
                  </a:cubicBezTo>
                  <a:cubicBezTo>
                    <a:pt x="14144" y="741"/>
                    <a:pt x="13697" y="1109"/>
                    <a:pt x="13487" y="1635"/>
                  </a:cubicBezTo>
                  <a:cubicBezTo>
                    <a:pt x="13250" y="2082"/>
                    <a:pt x="13145" y="2634"/>
                    <a:pt x="12934" y="3055"/>
                  </a:cubicBezTo>
                  <a:cubicBezTo>
                    <a:pt x="12908" y="3108"/>
                    <a:pt x="12882" y="3187"/>
                    <a:pt x="12829" y="3239"/>
                  </a:cubicBezTo>
                  <a:cubicBezTo>
                    <a:pt x="12829" y="3239"/>
                    <a:pt x="12755" y="3328"/>
                    <a:pt x="12763" y="3328"/>
                  </a:cubicBezTo>
                  <a:cubicBezTo>
                    <a:pt x="12765" y="3328"/>
                    <a:pt x="12777" y="3318"/>
                    <a:pt x="12803" y="3292"/>
                  </a:cubicBezTo>
                  <a:lnTo>
                    <a:pt x="12803" y="3292"/>
                  </a:lnTo>
                  <a:cubicBezTo>
                    <a:pt x="12724" y="3371"/>
                    <a:pt x="12671" y="3450"/>
                    <a:pt x="12593" y="3502"/>
                  </a:cubicBezTo>
                  <a:cubicBezTo>
                    <a:pt x="12591" y="3504"/>
                    <a:pt x="12590" y="3505"/>
                    <a:pt x="12589" y="3506"/>
                  </a:cubicBezTo>
                  <a:lnTo>
                    <a:pt x="12589" y="3506"/>
                  </a:lnTo>
                  <a:cubicBezTo>
                    <a:pt x="12590" y="3502"/>
                    <a:pt x="12589" y="3499"/>
                    <a:pt x="12583" y="3499"/>
                  </a:cubicBezTo>
                  <a:cubicBezTo>
                    <a:pt x="12579" y="3499"/>
                    <a:pt x="12574" y="3500"/>
                    <a:pt x="12566" y="3502"/>
                  </a:cubicBezTo>
                  <a:lnTo>
                    <a:pt x="12461" y="3555"/>
                  </a:lnTo>
                  <a:cubicBezTo>
                    <a:pt x="12435" y="3581"/>
                    <a:pt x="12382" y="3608"/>
                    <a:pt x="12356" y="3634"/>
                  </a:cubicBezTo>
                  <a:lnTo>
                    <a:pt x="12251" y="3660"/>
                  </a:lnTo>
                  <a:cubicBezTo>
                    <a:pt x="12172" y="3686"/>
                    <a:pt x="12067" y="3713"/>
                    <a:pt x="11988" y="3739"/>
                  </a:cubicBezTo>
                  <a:lnTo>
                    <a:pt x="11541" y="3739"/>
                  </a:lnTo>
                  <a:cubicBezTo>
                    <a:pt x="11523" y="3739"/>
                    <a:pt x="11447" y="3727"/>
                    <a:pt x="11437" y="3727"/>
                  </a:cubicBezTo>
                  <a:cubicBezTo>
                    <a:pt x="11432" y="3727"/>
                    <a:pt x="11444" y="3730"/>
                    <a:pt x="11488" y="3739"/>
                  </a:cubicBezTo>
                  <a:cubicBezTo>
                    <a:pt x="11435" y="3739"/>
                    <a:pt x="11383" y="3713"/>
                    <a:pt x="11356" y="3713"/>
                  </a:cubicBezTo>
                  <a:cubicBezTo>
                    <a:pt x="11251" y="3686"/>
                    <a:pt x="11172" y="3660"/>
                    <a:pt x="11067" y="3634"/>
                  </a:cubicBezTo>
                  <a:lnTo>
                    <a:pt x="11067" y="3634"/>
                  </a:lnTo>
                  <a:cubicBezTo>
                    <a:pt x="11088" y="3639"/>
                    <a:pt x="11100" y="3641"/>
                    <a:pt x="11105" y="3641"/>
                  </a:cubicBezTo>
                  <a:cubicBezTo>
                    <a:pt x="11124" y="3641"/>
                    <a:pt x="11036" y="3608"/>
                    <a:pt x="11015" y="3608"/>
                  </a:cubicBezTo>
                  <a:cubicBezTo>
                    <a:pt x="10988" y="3581"/>
                    <a:pt x="10936" y="3555"/>
                    <a:pt x="10883" y="3529"/>
                  </a:cubicBezTo>
                  <a:lnTo>
                    <a:pt x="10778" y="3450"/>
                  </a:lnTo>
                  <a:cubicBezTo>
                    <a:pt x="10706" y="3378"/>
                    <a:pt x="10613" y="3307"/>
                    <a:pt x="10557" y="3235"/>
                  </a:cubicBezTo>
                  <a:lnTo>
                    <a:pt x="10557" y="3235"/>
                  </a:lnTo>
                  <a:cubicBezTo>
                    <a:pt x="10548" y="3220"/>
                    <a:pt x="10506" y="3160"/>
                    <a:pt x="10489" y="3160"/>
                  </a:cubicBezTo>
                  <a:lnTo>
                    <a:pt x="10410" y="3029"/>
                  </a:lnTo>
                  <a:cubicBezTo>
                    <a:pt x="10383" y="2950"/>
                    <a:pt x="10331" y="2897"/>
                    <a:pt x="10278" y="2819"/>
                  </a:cubicBezTo>
                  <a:cubicBezTo>
                    <a:pt x="10173" y="2608"/>
                    <a:pt x="10094" y="2424"/>
                    <a:pt x="9989" y="2214"/>
                  </a:cubicBezTo>
                  <a:cubicBezTo>
                    <a:pt x="9601" y="1489"/>
                    <a:pt x="9060" y="714"/>
                    <a:pt x="8141" y="714"/>
                  </a:cubicBezTo>
                  <a:cubicBezTo>
                    <a:pt x="8126" y="714"/>
                    <a:pt x="8111" y="714"/>
                    <a:pt x="8095" y="715"/>
                  </a:cubicBezTo>
                  <a:cubicBezTo>
                    <a:pt x="7043" y="715"/>
                    <a:pt x="6386" y="1661"/>
                    <a:pt x="6044" y="2529"/>
                  </a:cubicBezTo>
                  <a:cubicBezTo>
                    <a:pt x="5965" y="2740"/>
                    <a:pt x="5912" y="2950"/>
                    <a:pt x="5860" y="3160"/>
                  </a:cubicBezTo>
                  <a:cubicBezTo>
                    <a:pt x="5833" y="3371"/>
                    <a:pt x="5755" y="3555"/>
                    <a:pt x="5676" y="3765"/>
                  </a:cubicBezTo>
                  <a:cubicBezTo>
                    <a:pt x="5512" y="4092"/>
                    <a:pt x="5183" y="4274"/>
                    <a:pt x="4835" y="4274"/>
                  </a:cubicBezTo>
                  <a:cubicBezTo>
                    <a:pt x="4791" y="4274"/>
                    <a:pt x="4747" y="4271"/>
                    <a:pt x="4703" y="4265"/>
                  </a:cubicBezTo>
                  <a:cubicBezTo>
                    <a:pt x="4308" y="4239"/>
                    <a:pt x="3940" y="4107"/>
                    <a:pt x="3624" y="3871"/>
                  </a:cubicBezTo>
                  <a:cubicBezTo>
                    <a:pt x="3256" y="3555"/>
                    <a:pt x="3098" y="3108"/>
                    <a:pt x="2835" y="2713"/>
                  </a:cubicBezTo>
                  <a:cubicBezTo>
                    <a:pt x="2625" y="2371"/>
                    <a:pt x="2257" y="2108"/>
                    <a:pt x="1862" y="2030"/>
                  </a:cubicBezTo>
                  <a:cubicBezTo>
                    <a:pt x="1759" y="2009"/>
                    <a:pt x="1654" y="1999"/>
                    <a:pt x="1549" y="1999"/>
                  </a:cubicBezTo>
                  <a:cubicBezTo>
                    <a:pt x="1253" y="1999"/>
                    <a:pt x="957" y="2078"/>
                    <a:pt x="705" y="2214"/>
                  </a:cubicBezTo>
                  <a:cubicBezTo>
                    <a:pt x="389" y="2398"/>
                    <a:pt x="153" y="2687"/>
                    <a:pt x="47" y="3055"/>
                  </a:cubicBezTo>
                  <a:cubicBezTo>
                    <a:pt x="0" y="3243"/>
                    <a:pt x="149" y="3356"/>
                    <a:pt x="299" y="3356"/>
                  </a:cubicBezTo>
                  <a:cubicBezTo>
                    <a:pt x="402" y="3356"/>
                    <a:pt x="505" y="3304"/>
                    <a:pt x="547" y="3187"/>
                  </a:cubicBezTo>
                  <a:lnTo>
                    <a:pt x="521" y="3160"/>
                  </a:lnTo>
                  <a:cubicBezTo>
                    <a:pt x="654" y="2827"/>
                    <a:pt x="1063" y="2609"/>
                    <a:pt x="1445" y="2609"/>
                  </a:cubicBezTo>
                  <a:cubicBezTo>
                    <a:pt x="1665" y="2609"/>
                    <a:pt x="1876" y="2681"/>
                    <a:pt x="2020" y="2845"/>
                  </a:cubicBezTo>
                  <a:cubicBezTo>
                    <a:pt x="2336" y="3187"/>
                    <a:pt x="2388" y="3713"/>
                    <a:pt x="2651" y="4081"/>
                  </a:cubicBezTo>
                  <a:cubicBezTo>
                    <a:pt x="2940" y="4475"/>
                    <a:pt x="3309" y="4791"/>
                    <a:pt x="3756" y="5001"/>
                  </a:cubicBezTo>
                  <a:cubicBezTo>
                    <a:pt x="4091" y="5146"/>
                    <a:pt x="4466" y="5226"/>
                    <a:pt x="4837" y="5226"/>
                  </a:cubicBezTo>
                  <a:cubicBezTo>
                    <a:pt x="5544" y="5226"/>
                    <a:pt x="6234" y="4938"/>
                    <a:pt x="6596" y="4265"/>
                  </a:cubicBezTo>
                  <a:cubicBezTo>
                    <a:pt x="6780" y="3844"/>
                    <a:pt x="6912" y="3397"/>
                    <a:pt x="7043" y="2924"/>
                  </a:cubicBezTo>
                  <a:cubicBezTo>
                    <a:pt x="7148" y="2582"/>
                    <a:pt x="7359" y="2266"/>
                    <a:pt x="7596" y="1977"/>
                  </a:cubicBezTo>
                  <a:cubicBezTo>
                    <a:pt x="7648" y="1951"/>
                    <a:pt x="7674" y="1924"/>
                    <a:pt x="7727" y="1872"/>
                  </a:cubicBezTo>
                  <a:lnTo>
                    <a:pt x="7727" y="1872"/>
                  </a:lnTo>
                  <a:cubicBezTo>
                    <a:pt x="7712" y="1887"/>
                    <a:pt x="7688" y="1902"/>
                    <a:pt x="7686" y="1902"/>
                  </a:cubicBezTo>
                  <a:cubicBezTo>
                    <a:pt x="7684" y="1902"/>
                    <a:pt x="7694" y="1894"/>
                    <a:pt x="7727" y="1872"/>
                  </a:cubicBezTo>
                  <a:lnTo>
                    <a:pt x="7727" y="1872"/>
                  </a:lnTo>
                  <a:cubicBezTo>
                    <a:pt x="7727" y="1872"/>
                    <a:pt x="7727" y="1872"/>
                    <a:pt x="7727" y="1872"/>
                  </a:cubicBezTo>
                  <a:lnTo>
                    <a:pt x="7859" y="1793"/>
                  </a:lnTo>
                  <a:cubicBezTo>
                    <a:pt x="7862" y="1791"/>
                    <a:pt x="7864" y="1790"/>
                    <a:pt x="7867" y="1789"/>
                  </a:cubicBezTo>
                  <a:lnTo>
                    <a:pt x="7867" y="1789"/>
                  </a:lnTo>
                  <a:cubicBezTo>
                    <a:pt x="7874" y="1791"/>
                    <a:pt x="7887" y="1793"/>
                    <a:pt x="7911" y="1793"/>
                  </a:cubicBezTo>
                  <a:cubicBezTo>
                    <a:pt x="7964" y="1793"/>
                    <a:pt x="7990" y="1767"/>
                    <a:pt x="8043" y="1740"/>
                  </a:cubicBezTo>
                  <a:lnTo>
                    <a:pt x="8200" y="1740"/>
                  </a:lnTo>
                  <a:cubicBezTo>
                    <a:pt x="8098" y="1740"/>
                    <a:pt x="8270" y="1765"/>
                    <a:pt x="8303" y="1767"/>
                  </a:cubicBezTo>
                  <a:lnTo>
                    <a:pt x="8303" y="1767"/>
                  </a:lnTo>
                  <a:cubicBezTo>
                    <a:pt x="8307" y="1772"/>
                    <a:pt x="8316" y="1781"/>
                    <a:pt x="8332" y="1793"/>
                  </a:cubicBezTo>
                  <a:lnTo>
                    <a:pt x="8411" y="1819"/>
                  </a:lnTo>
                  <a:cubicBezTo>
                    <a:pt x="8411" y="1819"/>
                    <a:pt x="8480" y="1875"/>
                    <a:pt x="8488" y="1875"/>
                  </a:cubicBezTo>
                  <a:cubicBezTo>
                    <a:pt x="8491" y="1875"/>
                    <a:pt x="8485" y="1867"/>
                    <a:pt x="8463" y="1845"/>
                  </a:cubicBezTo>
                  <a:lnTo>
                    <a:pt x="8463" y="1845"/>
                  </a:lnTo>
                  <a:cubicBezTo>
                    <a:pt x="8490" y="1872"/>
                    <a:pt x="8542" y="1898"/>
                    <a:pt x="8569" y="1951"/>
                  </a:cubicBezTo>
                  <a:lnTo>
                    <a:pt x="8648" y="2030"/>
                  </a:lnTo>
                  <a:cubicBezTo>
                    <a:pt x="8726" y="2135"/>
                    <a:pt x="8779" y="2214"/>
                    <a:pt x="8832" y="2319"/>
                  </a:cubicBezTo>
                  <a:cubicBezTo>
                    <a:pt x="9252" y="3029"/>
                    <a:pt x="9489" y="3844"/>
                    <a:pt x="10199" y="4344"/>
                  </a:cubicBezTo>
                  <a:cubicBezTo>
                    <a:pt x="10643" y="4668"/>
                    <a:pt x="11186" y="4837"/>
                    <a:pt x="11728" y="4837"/>
                  </a:cubicBezTo>
                  <a:cubicBezTo>
                    <a:pt x="12022" y="4837"/>
                    <a:pt x="12315" y="4788"/>
                    <a:pt x="12593" y="4686"/>
                  </a:cubicBezTo>
                  <a:cubicBezTo>
                    <a:pt x="13040" y="4528"/>
                    <a:pt x="13408" y="4239"/>
                    <a:pt x="13697" y="3871"/>
                  </a:cubicBezTo>
                  <a:cubicBezTo>
                    <a:pt x="13986" y="3397"/>
                    <a:pt x="14197" y="2897"/>
                    <a:pt x="14328" y="2371"/>
                  </a:cubicBezTo>
                  <a:cubicBezTo>
                    <a:pt x="14328" y="2371"/>
                    <a:pt x="14382" y="2247"/>
                    <a:pt x="14386" y="2247"/>
                  </a:cubicBezTo>
                  <a:cubicBezTo>
                    <a:pt x="14387" y="2247"/>
                    <a:pt x="14386" y="2252"/>
                    <a:pt x="14381" y="2266"/>
                  </a:cubicBezTo>
                  <a:cubicBezTo>
                    <a:pt x="14407" y="2214"/>
                    <a:pt x="14434" y="2187"/>
                    <a:pt x="14460" y="2108"/>
                  </a:cubicBezTo>
                  <a:cubicBezTo>
                    <a:pt x="14486" y="2030"/>
                    <a:pt x="14539" y="1951"/>
                    <a:pt x="14618" y="1872"/>
                  </a:cubicBezTo>
                  <a:cubicBezTo>
                    <a:pt x="14638" y="1838"/>
                    <a:pt x="14643" y="1825"/>
                    <a:pt x="14640" y="1822"/>
                  </a:cubicBezTo>
                  <a:lnTo>
                    <a:pt x="14640" y="1822"/>
                  </a:lnTo>
                  <a:cubicBezTo>
                    <a:pt x="14648" y="1815"/>
                    <a:pt x="14658" y="1805"/>
                    <a:pt x="14670" y="1793"/>
                  </a:cubicBezTo>
                  <a:cubicBezTo>
                    <a:pt x="14697" y="1767"/>
                    <a:pt x="14749" y="1714"/>
                    <a:pt x="14775" y="1688"/>
                  </a:cubicBezTo>
                  <a:lnTo>
                    <a:pt x="14775" y="1688"/>
                  </a:lnTo>
                  <a:cubicBezTo>
                    <a:pt x="14805" y="1668"/>
                    <a:pt x="14854" y="1635"/>
                    <a:pt x="14854" y="1635"/>
                  </a:cubicBezTo>
                  <a:cubicBezTo>
                    <a:pt x="14870" y="1625"/>
                    <a:pt x="14879" y="1618"/>
                    <a:pt x="14883" y="1615"/>
                  </a:cubicBezTo>
                  <a:lnTo>
                    <a:pt x="14883" y="1615"/>
                  </a:lnTo>
                  <a:cubicBezTo>
                    <a:pt x="14883" y="1616"/>
                    <a:pt x="14885" y="1617"/>
                    <a:pt x="14890" y="1617"/>
                  </a:cubicBezTo>
                  <a:cubicBezTo>
                    <a:pt x="14896" y="1617"/>
                    <a:pt x="14909" y="1615"/>
                    <a:pt x="14933" y="1609"/>
                  </a:cubicBezTo>
                  <a:cubicBezTo>
                    <a:pt x="14933" y="1609"/>
                    <a:pt x="15117" y="1582"/>
                    <a:pt x="14986" y="1582"/>
                  </a:cubicBezTo>
                  <a:lnTo>
                    <a:pt x="15144" y="1582"/>
                  </a:lnTo>
                  <a:cubicBezTo>
                    <a:pt x="15045" y="1582"/>
                    <a:pt x="15198" y="1627"/>
                    <a:pt x="15236" y="1627"/>
                  </a:cubicBezTo>
                  <a:cubicBezTo>
                    <a:pt x="15242" y="1627"/>
                    <a:pt x="15245" y="1626"/>
                    <a:pt x="15244" y="1624"/>
                  </a:cubicBezTo>
                  <a:lnTo>
                    <a:pt x="15244" y="1624"/>
                  </a:lnTo>
                  <a:cubicBezTo>
                    <a:pt x="15273" y="1638"/>
                    <a:pt x="15313" y="1647"/>
                    <a:pt x="15354" y="1688"/>
                  </a:cubicBezTo>
                  <a:lnTo>
                    <a:pt x="15407" y="1714"/>
                  </a:lnTo>
                  <a:cubicBezTo>
                    <a:pt x="15486" y="1793"/>
                    <a:pt x="15564" y="1872"/>
                    <a:pt x="15643" y="1951"/>
                  </a:cubicBezTo>
                  <a:cubicBezTo>
                    <a:pt x="15650" y="1958"/>
                    <a:pt x="15657" y="1964"/>
                    <a:pt x="15662" y="1969"/>
                  </a:cubicBezTo>
                  <a:lnTo>
                    <a:pt x="15662" y="1969"/>
                  </a:lnTo>
                  <a:cubicBezTo>
                    <a:pt x="15661" y="1973"/>
                    <a:pt x="15669" y="1990"/>
                    <a:pt x="15696" y="2030"/>
                  </a:cubicBezTo>
                  <a:lnTo>
                    <a:pt x="15801" y="2161"/>
                  </a:lnTo>
                  <a:cubicBezTo>
                    <a:pt x="15854" y="2240"/>
                    <a:pt x="15906" y="2319"/>
                    <a:pt x="15959" y="2398"/>
                  </a:cubicBezTo>
                  <a:cubicBezTo>
                    <a:pt x="16064" y="2608"/>
                    <a:pt x="16143" y="2819"/>
                    <a:pt x="16248" y="3003"/>
                  </a:cubicBezTo>
                  <a:cubicBezTo>
                    <a:pt x="16432" y="3450"/>
                    <a:pt x="16722" y="3818"/>
                    <a:pt x="17064" y="4134"/>
                  </a:cubicBezTo>
                  <a:cubicBezTo>
                    <a:pt x="17405" y="4451"/>
                    <a:pt x="17838" y="4610"/>
                    <a:pt x="18298" y="4610"/>
                  </a:cubicBezTo>
                  <a:cubicBezTo>
                    <a:pt x="18334" y="4610"/>
                    <a:pt x="18369" y="4609"/>
                    <a:pt x="18405" y="4607"/>
                  </a:cubicBezTo>
                  <a:cubicBezTo>
                    <a:pt x="18905" y="4528"/>
                    <a:pt x="19352" y="4265"/>
                    <a:pt x="19641" y="3871"/>
                  </a:cubicBezTo>
                  <a:cubicBezTo>
                    <a:pt x="19904" y="3476"/>
                    <a:pt x="20114" y="3055"/>
                    <a:pt x="20246" y="2608"/>
                  </a:cubicBezTo>
                  <a:cubicBezTo>
                    <a:pt x="20325" y="2424"/>
                    <a:pt x="20377" y="2240"/>
                    <a:pt x="20430" y="2056"/>
                  </a:cubicBezTo>
                  <a:cubicBezTo>
                    <a:pt x="20456" y="2030"/>
                    <a:pt x="20483" y="1977"/>
                    <a:pt x="20509" y="1924"/>
                  </a:cubicBezTo>
                  <a:cubicBezTo>
                    <a:pt x="20561" y="1793"/>
                    <a:pt x="20640" y="1688"/>
                    <a:pt x="20693" y="1582"/>
                  </a:cubicBezTo>
                  <a:lnTo>
                    <a:pt x="20770" y="1505"/>
                  </a:lnTo>
                  <a:lnTo>
                    <a:pt x="20770" y="1505"/>
                  </a:lnTo>
                  <a:cubicBezTo>
                    <a:pt x="20769" y="1507"/>
                    <a:pt x="20767" y="1509"/>
                    <a:pt x="20766" y="1511"/>
                  </a:cubicBezTo>
                  <a:lnTo>
                    <a:pt x="20766" y="1511"/>
                  </a:lnTo>
                  <a:cubicBezTo>
                    <a:pt x="20768" y="1509"/>
                    <a:pt x="20770" y="1506"/>
                    <a:pt x="20772" y="1504"/>
                  </a:cubicBezTo>
                  <a:lnTo>
                    <a:pt x="20772" y="1504"/>
                  </a:lnTo>
                  <a:lnTo>
                    <a:pt x="20770" y="1505"/>
                  </a:lnTo>
                  <a:lnTo>
                    <a:pt x="20770" y="1505"/>
                  </a:lnTo>
                  <a:cubicBezTo>
                    <a:pt x="20784" y="1484"/>
                    <a:pt x="20798" y="1461"/>
                    <a:pt x="20798" y="1451"/>
                  </a:cubicBezTo>
                  <a:cubicBezTo>
                    <a:pt x="20851" y="1372"/>
                    <a:pt x="20930" y="1293"/>
                    <a:pt x="21009" y="1241"/>
                  </a:cubicBezTo>
                  <a:lnTo>
                    <a:pt x="21009" y="1241"/>
                  </a:lnTo>
                  <a:cubicBezTo>
                    <a:pt x="20984" y="1259"/>
                    <a:pt x="20975" y="1266"/>
                    <a:pt x="20977" y="1266"/>
                  </a:cubicBezTo>
                  <a:cubicBezTo>
                    <a:pt x="20981" y="1266"/>
                    <a:pt x="21100" y="1188"/>
                    <a:pt x="21140" y="1188"/>
                  </a:cubicBezTo>
                  <a:cubicBezTo>
                    <a:pt x="21096" y="1206"/>
                    <a:pt x="21082" y="1211"/>
                    <a:pt x="21083" y="1211"/>
                  </a:cubicBezTo>
                  <a:cubicBezTo>
                    <a:pt x="21085" y="1211"/>
                    <a:pt x="21149" y="1188"/>
                    <a:pt x="21166" y="1188"/>
                  </a:cubicBezTo>
                  <a:lnTo>
                    <a:pt x="21272" y="1188"/>
                  </a:lnTo>
                  <a:cubicBezTo>
                    <a:pt x="21324" y="1188"/>
                    <a:pt x="21377" y="1188"/>
                    <a:pt x="21429" y="1214"/>
                  </a:cubicBezTo>
                  <a:cubicBezTo>
                    <a:pt x="21414" y="1211"/>
                    <a:pt x="21405" y="1209"/>
                    <a:pt x="21399" y="1209"/>
                  </a:cubicBezTo>
                  <a:cubicBezTo>
                    <a:pt x="21367" y="1209"/>
                    <a:pt x="21486" y="1267"/>
                    <a:pt x="21508" y="1267"/>
                  </a:cubicBezTo>
                  <a:cubicBezTo>
                    <a:pt x="21514" y="1271"/>
                    <a:pt x="21519" y="1275"/>
                    <a:pt x="21523" y="1278"/>
                  </a:cubicBezTo>
                  <a:lnTo>
                    <a:pt x="21523" y="1278"/>
                  </a:lnTo>
                  <a:cubicBezTo>
                    <a:pt x="21524" y="1281"/>
                    <a:pt x="21534" y="1293"/>
                    <a:pt x="21561" y="1319"/>
                  </a:cubicBezTo>
                  <a:cubicBezTo>
                    <a:pt x="21692" y="1477"/>
                    <a:pt x="21824" y="1635"/>
                    <a:pt x="21903" y="1845"/>
                  </a:cubicBezTo>
                  <a:cubicBezTo>
                    <a:pt x="21955" y="1951"/>
                    <a:pt x="22034" y="2240"/>
                    <a:pt x="22113" y="2424"/>
                  </a:cubicBezTo>
                  <a:cubicBezTo>
                    <a:pt x="22218" y="2687"/>
                    <a:pt x="22324" y="2924"/>
                    <a:pt x="22481" y="3160"/>
                  </a:cubicBezTo>
                  <a:cubicBezTo>
                    <a:pt x="22771" y="3581"/>
                    <a:pt x="23218" y="3897"/>
                    <a:pt x="23717" y="4028"/>
                  </a:cubicBezTo>
                  <a:cubicBezTo>
                    <a:pt x="23919" y="4081"/>
                    <a:pt x="24125" y="4109"/>
                    <a:pt x="24329" y="4109"/>
                  </a:cubicBezTo>
                  <a:cubicBezTo>
                    <a:pt x="24633" y="4109"/>
                    <a:pt x="24934" y="4049"/>
                    <a:pt x="25217" y="3923"/>
                  </a:cubicBezTo>
                  <a:cubicBezTo>
                    <a:pt x="25664" y="3686"/>
                    <a:pt x="26032" y="3318"/>
                    <a:pt x="26295" y="2897"/>
                  </a:cubicBezTo>
                  <a:cubicBezTo>
                    <a:pt x="26532" y="2503"/>
                    <a:pt x="26716" y="2056"/>
                    <a:pt x="26979" y="1688"/>
                  </a:cubicBezTo>
                  <a:lnTo>
                    <a:pt x="26979" y="1688"/>
                  </a:lnTo>
                  <a:cubicBezTo>
                    <a:pt x="26971" y="1695"/>
                    <a:pt x="26967" y="1698"/>
                    <a:pt x="26966" y="1698"/>
                  </a:cubicBezTo>
                  <a:cubicBezTo>
                    <a:pt x="26962" y="1698"/>
                    <a:pt x="27041" y="1606"/>
                    <a:pt x="27055" y="1606"/>
                  </a:cubicBezTo>
                  <a:cubicBezTo>
                    <a:pt x="27057" y="1606"/>
                    <a:pt x="27058" y="1607"/>
                    <a:pt x="27058" y="1609"/>
                  </a:cubicBezTo>
                  <a:lnTo>
                    <a:pt x="27163" y="1477"/>
                  </a:lnTo>
                  <a:cubicBezTo>
                    <a:pt x="27215" y="1425"/>
                    <a:pt x="27294" y="1346"/>
                    <a:pt x="27373" y="1293"/>
                  </a:cubicBezTo>
                  <a:cubicBezTo>
                    <a:pt x="27426" y="1267"/>
                    <a:pt x="27452" y="1241"/>
                    <a:pt x="27531" y="1214"/>
                  </a:cubicBezTo>
                  <a:cubicBezTo>
                    <a:pt x="27531" y="1214"/>
                    <a:pt x="27647" y="1156"/>
                    <a:pt x="27630" y="1156"/>
                  </a:cubicBezTo>
                  <a:cubicBezTo>
                    <a:pt x="27628" y="1156"/>
                    <a:pt x="27621" y="1158"/>
                    <a:pt x="27610" y="1162"/>
                  </a:cubicBezTo>
                  <a:cubicBezTo>
                    <a:pt x="27666" y="1143"/>
                    <a:pt x="27721" y="1124"/>
                    <a:pt x="27777" y="1124"/>
                  </a:cubicBezTo>
                  <a:cubicBezTo>
                    <a:pt x="27800" y="1124"/>
                    <a:pt x="27823" y="1128"/>
                    <a:pt x="27847" y="1135"/>
                  </a:cubicBezTo>
                  <a:cubicBezTo>
                    <a:pt x="27899" y="1135"/>
                    <a:pt x="27952" y="1135"/>
                    <a:pt x="28004" y="1162"/>
                  </a:cubicBezTo>
                  <a:cubicBezTo>
                    <a:pt x="28083" y="1214"/>
                    <a:pt x="28162" y="1267"/>
                    <a:pt x="28215" y="1346"/>
                  </a:cubicBezTo>
                  <a:cubicBezTo>
                    <a:pt x="28373" y="1504"/>
                    <a:pt x="28478" y="1714"/>
                    <a:pt x="28583" y="1924"/>
                  </a:cubicBezTo>
                  <a:cubicBezTo>
                    <a:pt x="28741" y="2371"/>
                    <a:pt x="28951" y="2819"/>
                    <a:pt x="29214" y="3239"/>
                  </a:cubicBezTo>
                  <a:cubicBezTo>
                    <a:pt x="29530" y="3686"/>
                    <a:pt x="29977" y="4002"/>
                    <a:pt x="30529" y="4134"/>
                  </a:cubicBezTo>
                  <a:cubicBezTo>
                    <a:pt x="30614" y="4149"/>
                    <a:pt x="30699" y="4157"/>
                    <a:pt x="30785" y="4157"/>
                  </a:cubicBezTo>
                  <a:cubicBezTo>
                    <a:pt x="31280" y="4157"/>
                    <a:pt x="31763" y="3902"/>
                    <a:pt x="32055" y="3476"/>
                  </a:cubicBezTo>
                  <a:cubicBezTo>
                    <a:pt x="32291" y="3134"/>
                    <a:pt x="32528" y="2766"/>
                    <a:pt x="32712" y="2371"/>
                  </a:cubicBezTo>
                  <a:cubicBezTo>
                    <a:pt x="32817" y="2214"/>
                    <a:pt x="32922" y="2056"/>
                    <a:pt x="33054" y="1872"/>
                  </a:cubicBezTo>
                  <a:cubicBezTo>
                    <a:pt x="33069" y="1845"/>
                    <a:pt x="33078" y="1828"/>
                    <a:pt x="33083" y="1818"/>
                  </a:cubicBezTo>
                  <a:lnTo>
                    <a:pt x="33083" y="1818"/>
                  </a:lnTo>
                  <a:cubicBezTo>
                    <a:pt x="33134" y="1791"/>
                    <a:pt x="33160" y="1740"/>
                    <a:pt x="33185" y="1714"/>
                  </a:cubicBezTo>
                  <a:lnTo>
                    <a:pt x="33291" y="1609"/>
                  </a:lnTo>
                  <a:cubicBezTo>
                    <a:pt x="33311" y="1589"/>
                    <a:pt x="33376" y="1538"/>
                    <a:pt x="33360" y="1538"/>
                  </a:cubicBezTo>
                  <a:cubicBezTo>
                    <a:pt x="33355" y="1538"/>
                    <a:pt x="33342" y="1544"/>
                    <a:pt x="33317" y="1556"/>
                  </a:cubicBezTo>
                  <a:cubicBezTo>
                    <a:pt x="33422" y="1504"/>
                    <a:pt x="33501" y="1451"/>
                    <a:pt x="33580" y="1425"/>
                  </a:cubicBezTo>
                  <a:lnTo>
                    <a:pt x="33580" y="1425"/>
                  </a:lnTo>
                  <a:cubicBezTo>
                    <a:pt x="33555" y="1437"/>
                    <a:pt x="33548" y="1442"/>
                    <a:pt x="33552" y="1442"/>
                  </a:cubicBezTo>
                  <a:cubicBezTo>
                    <a:pt x="33567" y="1442"/>
                    <a:pt x="33698" y="1392"/>
                    <a:pt x="33738" y="1372"/>
                  </a:cubicBezTo>
                  <a:cubicBezTo>
                    <a:pt x="33746" y="1371"/>
                    <a:pt x="33754" y="1369"/>
                    <a:pt x="33760" y="1368"/>
                  </a:cubicBezTo>
                  <a:lnTo>
                    <a:pt x="33760" y="1368"/>
                  </a:lnTo>
                  <a:cubicBezTo>
                    <a:pt x="33762" y="1370"/>
                    <a:pt x="33777" y="1372"/>
                    <a:pt x="33817" y="1372"/>
                  </a:cubicBezTo>
                  <a:lnTo>
                    <a:pt x="33896" y="1372"/>
                  </a:lnTo>
                  <a:cubicBezTo>
                    <a:pt x="33948" y="1398"/>
                    <a:pt x="34027" y="1398"/>
                    <a:pt x="34080" y="1425"/>
                  </a:cubicBezTo>
                  <a:cubicBezTo>
                    <a:pt x="34080" y="1425"/>
                    <a:pt x="34129" y="1441"/>
                    <a:pt x="34159" y="1451"/>
                  </a:cubicBezTo>
                  <a:lnTo>
                    <a:pt x="34159" y="1451"/>
                  </a:lnTo>
                  <a:cubicBezTo>
                    <a:pt x="34256" y="1475"/>
                    <a:pt x="34354" y="1545"/>
                    <a:pt x="34452" y="1597"/>
                  </a:cubicBezTo>
                  <a:lnTo>
                    <a:pt x="34452" y="1597"/>
                  </a:lnTo>
                  <a:cubicBezTo>
                    <a:pt x="34457" y="1608"/>
                    <a:pt x="34553" y="1688"/>
                    <a:pt x="34553" y="1688"/>
                  </a:cubicBezTo>
                  <a:cubicBezTo>
                    <a:pt x="34579" y="1714"/>
                    <a:pt x="34606" y="1740"/>
                    <a:pt x="34632" y="1767"/>
                  </a:cubicBezTo>
                  <a:cubicBezTo>
                    <a:pt x="34685" y="1819"/>
                    <a:pt x="34737" y="1845"/>
                    <a:pt x="34763" y="1898"/>
                  </a:cubicBezTo>
                  <a:cubicBezTo>
                    <a:pt x="34748" y="1882"/>
                    <a:pt x="34740" y="1876"/>
                    <a:pt x="34739" y="1876"/>
                  </a:cubicBezTo>
                  <a:cubicBezTo>
                    <a:pt x="34732" y="1876"/>
                    <a:pt x="34816" y="1977"/>
                    <a:pt x="34816" y="1977"/>
                  </a:cubicBezTo>
                  <a:cubicBezTo>
                    <a:pt x="34895" y="2082"/>
                    <a:pt x="34948" y="2214"/>
                    <a:pt x="35026" y="2345"/>
                  </a:cubicBezTo>
                  <a:cubicBezTo>
                    <a:pt x="35184" y="2792"/>
                    <a:pt x="35316" y="3292"/>
                    <a:pt x="35395" y="3765"/>
                  </a:cubicBezTo>
                  <a:cubicBezTo>
                    <a:pt x="35484" y="4054"/>
                    <a:pt x="35742" y="4231"/>
                    <a:pt x="36010" y="4231"/>
                  </a:cubicBezTo>
                  <a:cubicBezTo>
                    <a:pt x="36059" y="4231"/>
                    <a:pt x="36109" y="4225"/>
                    <a:pt x="36157" y="4212"/>
                  </a:cubicBezTo>
                  <a:cubicBezTo>
                    <a:pt x="36473" y="4107"/>
                    <a:pt x="36683" y="3765"/>
                    <a:pt x="36578" y="3450"/>
                  </a:cubicBezTo>
                  <a:cubicBezTo>
                    <a:pt x="36394" y="2345"/>
                    <a:pt x="36026" y="1162"/>
                    <a:pt x="35000" y="530"/>
                  </a:cubicBezTo>
                  <a:cubicBezTo>
                    <a:pt x="34672" y="312"/>
                    <a:pt x="34293" y="207"/>
                    <a:pt x="33908" y="207"/>
                  </a:cubicBezTo>
                  <a:cubicBezTo>
                    <a:pt x="33737" y="207"/>
                    <a:pt x="33565" y="227"/>
                    <a:pt x="33396" y="267"/>
                  </a:cubicBezTo>
                  <a:cubicBezTo>
                    <a:pt x="32922" y="399"/>
                    <a:pt x="32528" y="688"/>
                    <a:pt x="32239" y="1056"/>
                  </a:cubicBezTo>
                  <a:cubicBezTo>
                    <a:pt x="31976" y="1425"/>
                    <a:pt x="31739" y="1793"/>
                    <a:pt x="31529" y="2187"/>
                  </a:cubicBezTo>
                  <a:cubicBezTo>
                    <a:pt x="31450" y="2371"/>
                    <a:pt x="31344" y="2556"/>
                    <a:pt x="31239" y="2713"/>
                  </a:cubicBezTo>
                  <a:cubicBezTo>
                    <a:pt x="31213" y="2766"/>
                    <a:pt x="31187" y="2819"/>
                    <a:pt x="31134" y="2871"/>
                  </a:cubicBezTo>
                  <a:cubicBezTo>
                    <a:pt x="31145" y="2855"/>
                    <a:pt x="31148" y="2849"/>
                    <a:pt x="31146" y="2849"/>
                  </a:cubicBezTo>
                  <a:cubicBezTo>
                    <a:pt x="31140" y="2849"/>
                    <a:pt x="31073" y="2929"/>
                    <a:pt x="31058" y="2947"/>
                  </a:cubicBezTo>
                  <a:lnTo>
                    <a:pt x="31058" y="2947"/>
                  </a:lnTo>
                  <a:cubicBezTo>
                    <a:pt x="31058" y="2947"/>
                    <a:pt x="31058" y="2947"/>
                    <a:pt x="31058" y="2947"/>
                  </a:cubicBezTo>
                  <a:cubicBezTo>
                    <a:pt x="31055" y="2947"/>
                    <a:pt x="30982" y="3008"/>
                    <a:pt x="30980" y="3015"/>
                  </a:cubicBezTo>
                  <a:lnTo>
                    <a:pt x="30980" y="3015"/>
                  </a:lnTo>
                  <a:cubicBezTo>
                    <a:pt x="30942" y="3036"/>
                    <a:pt x="30920" y="3055"/>
                    <a:pt x="30897" y="3055"/>
                  </a:cubicBezTo>
                  <a:lnTo>
                    <a:pt x="30792" y="3055"/>
                  </a:lnTo>
                  <a:cubicBezTo>
                    <a:pt x="30731" y="3055"/>
                    <a:pt x="30686" y="3040"/>
                    <a:pt x="30644" y="3032"/>
                  </a:cubicBezTo>
                  <a:lnTo>
                    <a:pt x="30644" y="3032"/>
                  </a:lnTo>
                  <a:cubicBezTo>
                    <a:pt x="30647" y="3022"/>
                    <a:pt x="30555" y="2976"/>
                    <a:pt x="30555" y="2976"/>
                  </a:cubicBezTo>
                  <a:cubicBezTo>
                    <a:pt x="30398" y="2871"/>
                    <a:pt x="30240" y="2740"/>
                    <a:pt x="30135" y="2608"/>
                  </a:cubicBezTo>
                  <a:cubicBezTo>
                    <a:pt x="29872" y="2135"/>
                    <a:pt x="29740" y="1688"/>
                    <a:pt x="29477" y="1214"/>
                  </a:cubicBezTo>
                  <a:cubicBezTo>
                    <a:pt x="29240" y="662"/>
                    <a:pt x="28793" y="267"/>
                    <a:pt x="28241" y="57"/>
                  </a:cubicBezTo>
                  <a:cubicBezTo>
                    <a:pt x="28108" y="27"/>
                    <a:pt x="27973" y="12"/>
                    <a:pt x="27837" y="12"/>
                  </a:cubicBezTo>
                  <a:cubicBezTo>
                    <a:pt x="27382" y="12"/>
                    <a:pt x="26929" y="180"/>
                    <a:pt x="26584" y="504"/>
                  </a:cubicBezTo>
                  <a:cubicBezTo>
                    <a:pt x="26190" y="846"/>
                    <a:pt x="25900" y="1241"/>
                    <a:pt x="25664" y="1714"/>
                  </a:cubicBezTo>
                  <a:cubicBezTo>
                    <a:pt x="25558" y="1924"/>
                    <a:pt x="25453" y="2135"/>
                    <a:pt x="25322" y="2345"/>
                  </a:cubicBezTo>
                  <a:lnTo>
                    <a:pt x="25243" y="2450"/>
                  </a:lnTo>
                  <a:cubicBezTo>
                    <a:pt x="25243" y="2450"/>
                    <a:pt x="25210" y="2500"/>
                    <a:pt x="25190" y="2529"/>
                  </a:cubicBezTo>
                  <a:lnTo>
                    <a:pt x="25190" y="2529"/>
                  </a:lnTo>
                  <a:cubicBezTo>
                    <a:pt x="25111" y="2634"/>
                    <a:pt x="25032" y="2740"/>
                    <a:pt x="24927" y="2819"/>
                  </a:cubicBezTo>
                  <a:cubicBezTo>
                    <a:pt x="24938" y="2808"/>
                    <a:pt x="24941" y="2804"/>
                    <a:pt x="24939" y="2804"/>
                  </a:cubicBezTo>
                  <a:cubicBezTo>
                    <a:pt x="24933" y="2804"/>
                    <a:pt x="24848" y="2871"/>
                    <a:pt x="24848" y="2871"/>
                  </a:cubicBezTo>
                  <a:cubicBezTo>
                    <a:pt x="24796" y="2897"/>
                    <a:pt x="24743" y="2924"/>
                    <a:pt x="24691" y="2950"/>
                  </a:cubicBezTo>
                  <a:cubicBezTo>
                    <a:pt x="24638" y="2976"/>
                    <a:pt x="24585" y="2976"/>
                    <a:pt x="24533" y="3003"/>
                  </a:cubicBezTo>
                  <a:cubicBezTo>
                    <a:pt x="24533" y="3003"/>
                    <a:pt x="24451" y="3014"/>
                    <a:pt x="24435" y="3014"/>
                  </a:cubicBezTo>
                  <a:cubicBezTo>
                    <a:pt x="24428" y="3014"/>
                    <a:pt x="24436" y="3011"/>
                    <a:pt x="24480" y="3003"/>
                  </a:cubicBezTo>
                  <a:lnTo>
                    <a:pt x="24086" y="3003"/>
                  </a:lnTo>
                  <a:cubicBezTo>
                    <a:pt x="24059" y="3003"/>
                    <a:pt x="23980" y="2976"/>
                    <a:pt x="23928" y="2976"/>
                  </a:cubicBezTo>
                  <a:cubicBezTo>
                    <a:pt x="23920" y="2974"/>
                    <a:pt x="23912" y="2971"/>
                    <a:pt x="23906" y="2969"/>
                  </a:cubicBezTo>
                  <a:lnTo>
                    <a:pt x="23906" y="2969"/>
                  </a:lnTo>
                  <a:cubicBezTo>
                    <a:pt x="23906" y="2969"/>
                    <a:pt x="23893" y="2965"/>
                    <a:pt x="23849" y="2950"/>
                  </a:cubicBezTo>
                  <a:cubicBezTo>
                    <a:pt x="23823" y="2924"/>
                    <a:pt x="23770" y="2897"/>
                    <a:pt x="23717" y="2845"/>
                  </a:cubicBezTo>
                  <a:cubicBezTo>
                    <a:pt x="23682" y="2827"/>
                    <a:pt x="23633" y="2784"/>
                    <a:pt x="23632" y="2784"/>
                  </a:cubicBezTo>
                  <a:cubicBezTo>
                    <a:pt x="23632" y="2784"/>
                    <a:pt x="23632" y="2784"/>
                    <a:pt x="23632" y="2784"/>
                  </a:cubicBezTo>
                  <a:lnTo>
                    <a:pt x="23632" y="2784"/>
                  </a:lnTo>
                  <a:cubicBezTo>
                    <a:pt x="23489" y="2635"/>
                    <a:pt x="23370" y="2464"/>
                    <a:pt x="23297" y="2293"/>
                  </a:cubicBezTo>
                  <a:cubicBezTo>
                    <a:pt x="23139" y="1819"/>
                    <a:pt x="22928" y="1346"/>
                    <a:pt x="22692" y="925"/>
                  </a:cubicBezTo>
                  <a:cubicBezTo>
                    <a:pt x="22402" y="425"/>
                    <a:pt x="21903" y="83"/>
                    <a:pt x="21324" y="4"/>
                  </a:cubicBezTo>
                  <a:cubicBezTo>
                    <a:pt x="21285" y="2"/>
                    <a:pt x="21246" y="0"/>
                    <a:pt x="21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/>
          <p:nvPr/>
        </p:nvSpPr>
        <p:spPr>
          <a:xfrm>
            <a:off x="1333126" y="-718866"/>
            <a:ext cx="1336149" cy="2101306"/>
          </a:xfrm>
          <a:custGeom>
            <a:avLst/>
            <a:gdLst/>
            <a:ahLst/>
            <a:cxnLst/>
            <a:rect l="l" t="t" r="r" b="b"/>
            <a:pathLst>
              <a:path w="22461" h="35322" extrusionOk="0">
                <a:moveTo>
                  <a:pt x="13029" y="1"/>
                </a:moveTo>
                <a:cubicBezTo>
                  <a:pt x="12673" y="1"/>
                  <a:pt x="12309" y="25"/>
                  <a:pt x="11940" y="69"/>
                </a:cubicBezTo>
                <a:cubicBezTo>
                  <a:pt x="9258" y="411"/>
                  <a:pt x="6707" y="1174"/>
                  <a:pt x="4787" y="3146"/>
                </a:cubicBezTo>
                <a:cubicBezTo>
                  <a:pt x="2893" y="5119"/>
                  <a:pt x="1762" y="7828"/>
                  <a:pt x="1105" y="10537"/>
                </a:cubicBezTo>
                <a:cubicBezTo>
                  <a:pt x="1026" y="10826"/>
                  <a:pt x="947" y="11142"/>
                  <a:pt x="894" y="11457"/>
                </a:cubicBezTo>
                <a:cubicBezTo>
                  <a:pt x="26" y="15718"/>
                  <a:pt x="0" y="20110"/>
                  <a:pt x="815" y="24397"/>
                </a:cubicBezTo>
                <a:cubicBezTo>
                  <a:pt x="1657" y="28763"/>
                  <a:pt x="3840" y="33418"/>
                  <a:pt x="8048" y="34890"/>
                </a:cubicBezTo>
                <a:cubicBezTo>
                  <a:pt x="8897" y="35185"/>
                  <a:pt x="9768" y="35322"/>
                  <a:pt x="10638" y="35322"/>
                </a:cubicBezTo>
                <a:cubicBezTo>
                  <a:pt x="14273" y="35322"/>
                  <a:pt x="17894" y="32940"/>
                  <a:pt x="19804" y="29736"/>
                </a:cubicBezTo>
                <a:cubicBezTo>
                  <a:pt x="22197" y="25738"/>
                  <a:pt x="22460" y="20846"/>
                  <a:pt x="22171" y="16218"/>
                </a:cubicBezTo>
                <a:cubicBezTo>
                  <a:pt x="22039" y="13298"/>
                  <a:pt x="21487" y="10432"/>
                  <a:pt x="20567" y="7644"/>
                </a:cubicBezTo>
                <a:cubicBezTo>
                  <a:pt x="19751" y="5382"/>
                  <a:pt x="18515" y="2962"/>
                  <a:pt x="16674" y="1305"/>
                </a:cubicBezTo>
                <a:cubicBezTo>
                  <a:pt x="15614" y="349"/>
                  <a:pt x="14373" y="1"/>
                  <a:pt x="1302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591925" y="618625"/>
            <a:ext cx="2591865" cy="1761832"/>
          </a:xfrm>
          <a:custGeom>
            <a:avLst/>
            <a:gdLst/>
            <a:ahLst/>
            <a:cxnLst/>
            <a:rect l="l" t="t" r="r" b="b"/>
            <a:pathLst>
              <a:path w="41056" h="27908" extrusionOk="0">
                <a:moveTo>
                  <a:pt x="29752" y="362"/>
                </a:moveTo>
                <a:cubicBezTo>
                  <a:pt x="29856" y="362"/>
                  <a:pt x="29960" y="363"/>
                  <a:pt x="30065" y="364"/>
                </a:cubicBezTo>
                <a:lnTo>
                  <a:pt x="30065" y="364"/>
                </a:lnTo>
                <a:cubicBezTo>
                  <a:pt x="30079" y="370"/>
                  <a:pt x="30096" y="373"/>
                  <a:pt x="30114" y="373"/>
                </a:cubicBezTo>
                <a:cubicBezTo>
                  <a:pt x="31008" y="426"/>
                  <a:pt x="31929" y="557"/>
                  <a:pt x="32823" y="742"/>
                </a:cubicBezTo>
                <a:cubicBezTo>
                  <a:pt x="33717" y="899"/>
                  <a:pt x="34585" y="1189"/>
                  <a:pt x="35401" y="1583"/>
                </a:cubicBezTo>
                <a:cubicBezTo>
                  <a:pt x="36689" y="2293"/>
                  <a:pt x="37794" y="3345"/>
                  <a:pt x="38583" y="4608"/>
                </a:cubicBezTo>
                <a:cubicBezTo>
                  <a:pt x="40292" y="7343"/>
                  <a:pt x="40503" y="10709"/>
                  <a:pt x="39556" y="13760"/>
                </a:cubicBezTo>
                <a:cubicBezTo>
                  <a:pt x="38530" y="17047"/>
                  <a:pt x="36295" y="19756"/>
                  <a:pt x="33638" y="21913"/>
                </a:cubicBezTo>
                <a:cubicBezTo>
                  <a:pt x="32323" y="22991"/>
                  <a:pt x="30903" y="23964"/>
                  <a:pt x="29430" y="24832"/>
                </a:cubicBezTo>
                <a:cubicBezTo>
                  <a:pt x="27879" y="25779"/>
                  <a:pt x="26222" y="26515"/>
                  <a:pt x="24486" y="27068"/>
                </a:cubicBezTo>
                <a:cubicBezTo>
                  <a:pt x="22999" y="27477"/>
                  <a:pt x="21458" y="27675"/>
                  <a:pt x="19908" y="27675"/>
                </a:cubicBezTo>
                <a:cubicBezTo>
                  <a:pt x="19567" y="27675"/>
                  <a:pt x="19226" y="27665"/>
                  <a:pt x="18884" y="27646"/>
                </a:cubicBezTo>
                <a:cubicBezTo>
                  <a:pt x="16991" y="27567"/>
                  <a:pt x="15097" y="27331"/>
                  <a:pt x="13203" y="26936"/>
                </a:cubicBezTo>
                <a:cubicBezTo>
                  <a:pt x="11362" y="26568"/>
                  <a:pt x="9574" y="26042"/>
                  <a:pt x="7812" y="25385"/>
                </a:cubicBezTo>
                <a:cubicBezTo>
                  <a:pt x="6208" y="24832"/>
                  <a:pt x="4682" y="23991"/>
                  <a:pt x="3341" y="22939"/>
                </a:cubicBezTo>
                <a:cubicBezTo>
                  <a:pt x="2026" y="21887"/>
                  <a:pt x="1053" y="20466"/>
                  <a:pt x="553" y="18862"/>
                </a:cubicBezTo>
                <a:cubicBezTo>
                  <a:pt x="316" y="18073"/>
                  <a:pt x="237" y="17258"/>
                  <a:pt x="316" y="16443"/>
                </a:cubicBezTo>
                <a:cubicBezTo>
                  <a:pt x="448" y="15575"/>
                  <a:pt x="711" y="14733"/>
                  <a:pt x="1132" y="13944"/>
                </a:cubicBezTo>
                <a:cubicBezTo>
                  <a:pt x="2657" y="10946"/>
                  <a:pt x="5313" y="8632"/>
                  <a:pt x="8049" y="6791"/>
                </a:cubicBezTo>
                <a:cubicBezTo>
                  <a:pt x="10994" y="4871"/>
                  <a:pt x="14176" y="3345"/>
                  <a:pt x="17517" y="2293"/>
                </a:cubicBezTo>
                <a:cubicBezTo>
                  <a:pt x="20909" y="1189"/>
                  <a:pt x="24407" y="557"/>
                  <a:pt x="27958" y="400"/>
                </a:cubicBezTo>
                <a:cubicBezTo>
                  <a:pt x="28553" y="381"/>
                  <a:pt x="29148" y="362"/>
                  <a:pt x="29752" y="362"/>
                </a:cubicBezTo>
                <a:close/>
                <a:moveTo>
                  <a:pt x="29935" y="1"/>
                </a:moveTo>
                <a:cubicBezTo>
                  <a:pt x="26497" y="1"/>
                  <a:pt x="23063" y="448"/>
                  <a:pt x="19699" y="1320"/>
                </a:cubicBezTo>
                <a:cubicBezTo>
                  <a:pt x="16202" y="2241"/>
                  <a:pt x="12835" y="3608"/>
                  <a:pt x="9705" y="5423"/>
                </a:cubicBezTo>
                <a:cubicBezTo>
                  <a:pt x="6760" y="7132"/>
                  <a:pt x="3972" y="9263"/>
                  <a:pt x="1973" y="12024"/>
                </a:cubicBezTo>
                <a:cubicBezTo>
                  <a:pt x="974" y="13444"/>
                  <a:pt x="106" y="15075"/>
                  <a:pt x="27" y="16837"/>
                </a:cubicBezTo>
                <a:cubicBezTo>
                  <a:pt x="1" y="18494"/>
                  <a:pt x="553" y="20098"/>
                  <a:pt x="1579" y="21413"/>
                </a:cubicBezTo>
                <a:cubicBezTo>
                  <a:pt x="2604" y="22755"/>
                  <a:pt x="3946" y="23833"/>
                  <a:pt x="5471" y="24596"/>
                </a:cubicBezTo>
                <a:cubicBezTo>
                  <a:pt x="7102" y="25411"/>
                  <a:pt x="8811" y="26068"/>
                  <a:pt x="10600" y="26542"/>
                </a:cubicBezTo>
                <a:cubicBezTo>
                  <a:pt x="12441" y="27068"/>
                  <a:pt x="14361" y="27436"/>
                  <a:pt x="16280" y="27673"/>
                </a:cubicBezTo>
                <a:cubicBezTo>
                  <a:pt x="17414" y="27826"/>
                  <a:pt x="18557" y="27908"/>
                  <a:pt x="19698" y="27908"/>
                </a:cubicBezTo>
                <a:cubicBezTo>
                  <a:pt x="20516" y="27908"/>
                  <a:pt x="21333" y="27866"/>
                  <a:pt x="22145" y="27778"/>
                </a:cubicBezTo>
                <a:cubicBezTo>
                  <a:pt x="25775" y="27357"/>
                  <a:pt x="29141" y="25542"/>
                  <a:pt x="32113" y="23517"/>
                </a:cubicBezTo>
                <a:cubicBezTo>
                  <a:pt x="35006" y="21545"/>
                  <a:pt x="37505" y="19046"/>
                  <a:pt x="39083" y="15917"/>
                </a:cubicBezTo>
                <a:cubicBezTo>
                  <a:pt x="40582" y="12945"/>
                  <a:pt x="41055" y="9368"/>
                  <a:pt x="39793" y="6212"/>
                </a:cubicBezTo>
                <a:cubicBezTo>
                  <a:pt x="39240" y="4792"/>
                  <a:pt x="38372" y="3529"/>
                  <a:pt x="37215" y="2504"/>
                </a:cubicBezTo>
                <a:cubicBezTo>
                  <a:pt x="35953" y="1425"/>
                  <a:pt x="34401" y="715"/>
                  <a:pt x="32744" y="400"/>
                </a:cubicBezTo>
                <a:cubicBezTo>
                  <a:pt x="32059" y="275"/>
                  <a:pt x="31357" y="200"/>
                  <a:pt x="30665" y="160"/>
                </a:cubicBezTo>
                <a:lnTo>
                  <a:pt x="30665" y="160"/>
                </a:lnTo>
                <a:cubicBezTo>
                  <a:pt x="30654" y="85"/>
                  <a:pt x="30602" y="17"/>
                  <a:pt x="30509" y="5"/>
                </a:cubicBezTo>
                <a:cubicBezTo>
                  <a:pt x="30317" y="2"/>
                  <a:pt x="30126" y="1"/>
                  <a:pt x="29935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547174" y="2862525"/>
            <a:ext cx="2213869" cy="2486592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986032" y="72367"/>
            <a:ext cx="1336173" cy="990769"/>
          </a:xfrm>
          <a:custGeom>
            <a:avLst/>
            <a:gdLst/>
            <a:ahLst/>
            <a:cxnLst/>
            <a:rect l="l" t="t" r="r" b="b"/>
            <a:pathLst>
              <a:path w="21199" h="15719" extrusionOk="0">
                <a:moveTo>
                  <a:pt x="3676" y="0"/>
                </a:moveTo>
                <a:cubicBezTo>
                  <a:pt x="3354" y="0"/>
                  <a:pt x="3032" y="5"/>
                  <a:pt x="2709" y="18"/>
                </a:cubicBezTo>
                <a:cubicBezTo>
                  <a:pt x="1657" y="44"/>
                  <a:pt x="447" y="307"/>
                  <a:pt x="27" y="1412"/>
                </a:cubicBezTo>
                <a:cubicBezTo>
                  <a:pt x="0" y="1543"/>
                  <a:pt x="27" y="1675"/>
                  <a:pt x="132" y="1780"/>
                </a:cubicBezTo>
                <a:cubicBezTo>
                  <a:pt x="579" y="2122"/>
                  <a:pt x="1105" y="2385"/>
                  <a:pt x="1657" y="2569"/>
                </a:cubicBezTo>
                <a:cubicBezTo>
                  <a:pt x="2183" y="2700"/>
                  <a:pt x="2762" y="2806"/>
                  <a:pt x="3314" y="2858"/>
                </a:cubicBezTo>
                <a:cubicBezTo>
                  <a:pt x="3764" y="2905"/>
                  <a:pt x="4218" y="2935"/>
                  <a:pt x="4672" y="2957"/>
                </a:cubicBezTo>
                <a:lnTo>
                  <a:pt x="4672" y="2957"/>
                </a:lnTo>
                <a:cubicBezTo>
                  <a:pt x="4229" y="3026"/>
                  <a:pt x="3784" y="3113"/>
                  <a:pt x="3367" y="3226"/>
                </a:cubicBezTo>
                <a:cubicBezTo>
                  <a:pt x="3051" y="3279"/>
                  <a:pt x="2762" y="3384"/>
                  <a:pt x="2446" y="3463"/>
                </a:cubicBezTo>
                <a:cubicBezTo>
                  <a:pt x="2183" y="3516"/>
                  <a:pt x="1946" y="3647"/>
                  <a:pt x="1710" y="3805"/>
                </a:cubicBezTo>
                <a:cubicBezTo>
                  <a:pt x="1315" y="4094"/>
                  <a:pt x="1236" y="4647"/>
                  <a:pt x="1526" y="5067"/>
                </a:cubicBezTo>
                <a:cubicBezTo>
                  <a:pt x="1841" y="5488"/>
                  <a:pt x="2367" y="5725"/>
                  <a:pt x="2893" y="5725"/>
                </a:cubicBezTo>
                <a:cubicBezTo>
                  <a:pt x="3112" y="5734"/>
                  <a:pt x="3334" y="5737"/>
                  <a:pt x="3558" y="5737"/>
                </a:cubicBezTo>
                <a:cubicBezTo>
                  <a:pt x="3644" y="5737"/>
                  <a:pt x="3730" y="5736"/>
                  <a:pt x="3817" y="5735"/>
                </a:cubicBezTo>
                <a:lnTo>
                  <a:pt x="3817" y="5735"/>
                </a:lnTo>
                <a:cubicBezTo>
                  <a:pt x="3407" y="5794"/>
                  <a:pt x="3005" y="5878"/>
                  <a:pt x="2604" y="5988"/>
                </a:cubicBezTo>
                <a:cubicBezTo>
                  <a:pt x="2315" y="6067"/>
                  <a:pt x="2025" y="6172"/>
                  <a:pt x="1762" y="6277"/>
                </a:cubicBezTo>
                <a:cubicBezTo>
                  <a:pt x="1526" y="6356"/>
                  <a:pt x="1315" y="6514"/>
                  <a:pt x="1157" y="6698"/>
                </a:cubicBezTo>
                <a:cubicBezTo>
                  <a:pt x="947" y="7093"/>
                  <a:pt x="1079" y="7592"/>
                  <a:pt x="1447" y="7855"/>
                </a:cubicBezTo>
                <a:cubicBezTo>
                  <a:pt x="1802" y="8092"/>
                  <a:pt x="2260" y="8122"/>
                  <a:pt x="2700" y="8122"/>
                </a:cubicBezTo>
                <a:cubicBezTo>
                  <a:pt x="2847" y="8122"/>
                  <a:pt x="2992" y="8118"/>
                  <a:pt x="3130" y="8118"/>
                </a:cubicBezTo>
                <a:cubicBezTo>
                  <a:pt x="4484" y="8145"/>
                  <a:pt x="5839" y="8158"/>
                  <a:pt x="7193" y="8158"/>
                </a:cubicBezTo>
                <a:cubicBezTo>
                  <a:pt x="7857" y="8158"/>
                  <a:pt x="8520" y="8155"/>
                  <a:pt x="9184" y="8148"/>
                </a:cubicBezTo>
                <a:lnTo>
                  <a:pt x="9184" y="8148"/>
                </a:lnTo>
                <a:cubicBezTo>
                  <a:pt x="7981" y="8241"/>
                  <a:pt x="6782" y="8331"/>
                  <a:pt x="5576" y="8408"/>
                </a:cubicBezTo>
                <a:cubicBezTo>
                  <a:pt x="5050" y="8434"/>
                  <a:pt x="4524" y="8486"/>
                  <a:pt x="3998" y="8539"/>
                </a:cubicBezTo>
                <a:cubicBezTo>
                  <a:pt x="3630" y="8592"/>
                  <a:pt x="3288" y="8776"/>
                  <a:pt x="2998" y="9012"/>
                </a:cubicBezTo>
                <a:cubicBezTo>
                  <a:pt x="2735" y="9328"/>
                  <a:pt x="2709" y="9801"/>
                  <a:pt x="2946" y="10170"/>
                </a:cubicBezTo>
                <a:cubicBezTo>
                  <a:pt x="3209" y="10512"/>
                  <a:pt x="3603" y="10801"/>
                  <a:pt x="4024" y="10932"/>
                </a:cubicBezTo>
                <a:cubicBezTo>
                  <a:pt x="4162" y="10973"/>
                  <a:pt x="4302" y="11006"/>
                  <a:pt x="4444" y="11032"/>
                </a:cubicBezTo>
                <a:lnTo>
                  <a:pt x="4444" y="11032"/>
                </a:lnTo>
                <a:cubicBezTo>
                  <a:pt x="3978" y="11130"/>
                  <a:pt x="3527" y="11252"/>
                  <a:pt x="3077" y="11432"/>
                </a:cubicBezTo>
                <a:cubicBezTo>
                  <a:pt x="2683" y="11590"/>
                  <a:pt x="2288" y="11853"/>
                  <a:pt x="2341" y="12300"/>
                </a:cubicBezTo>
                <a:cubicBezTo>
                  <a:pt x="2394" y="12721"/>
                  <a:pt x="2683" y="13036"/>
                  <a:pt x="3077" y="13168"/>
                </a:cubicBezTo>
                <a:cubicBezTo>
                  <a:pt x="3363" y="13273"/>
                  <a:pt x="3658" y="13353"/>
                  <a:pt x="3956" y="13411"/>
                </a:cubicBezTo>
                <a:lnTo>
                  <a:pt x="3956" y="13411"/>
                </a:lnTo>
                <a:cubicBezTo>
                  <a:pt x="3330" y="13599"/>
                  <a:pt x="2731" y="13921"/>
                  <a:pt x="2446" y="14509"/>
                </a:cubicBezTo>
                <a:cubicBezTo>
                  <a:pt x="2262" y="14904"/>
                  <a:pt x="2472" y="15377"/>
                  <a:pt x="2893" y="15509"/>
                </a:cubicBezTo>
                <a:cubicBezTo>
                  <a:pt x="3184" y="15621"/>
                  <a:pt x="3504" y="15635"/>
                  <a:pt x="3823" y="15635"/>
                </a:cubicBezTo>
                <a:cubicBezTo>
                  <a:pt x="3928" y="15635"/>
                  <a:pt x="4033" y="15634"/>
                  <a:pt x="4137" y="15634"/>
                </a:cubicBezTo>
                <a:cubicBezTo>
                  <a:pt x="4232" y="15634"/>
                  <a:pt x="4326" y="15635"/>
                  <a:pt x="4419" y="15640"/>
                </a:cubicBezTo>
                <a:cubicBezTo>
                  <a:pt x="7022" y="15666"/>
                  <a:pt x="9626" y="15693"/>
                  <a:pt x="12230" y="15719"/>
                </a:cubicBezTo>
                <a:cubicBezTo>
                  <a:pt x="15123" y="15719"/>
                  <a:pt x="18016" y="15719"/>
                  <a:pt x="20909" y="15666"/>
                </a:cubicBezTo>
                <a:cubicBezTo>
                  <a:pt x="21198" y="15640"/>
                  <a:pt x="21198" y="15246"/>
                  <a:pt x="20909" y="15219"/>
                </a:cubicBezTo>
                <a:cubicBezTo>
                  <a:pt x="18211" y="15248"/>
                  <a:pt x="15497" y="15269"/>
                  <a:pt x="12780" y="15269"/>
                </a:cubicBezTo>
                <a:cubicBezTo>
                  <a:pt x="10545" y="15269"/>
                  <a:pt x="8308" y="15255"/>
                  <a:pt x="6076" y="15219"/>
                </a:cubicBezTo>
                <a:lnTo>
                  <a:pt x="4261" y="15167"/>
                </a:lnTo>
                <a:lnTo>
                  <a:pt x="3446" y="15167"/>
                </a:lnTo>
                <a:cubicBezTo>
                  <a:pt x="3261" y="15167"/>
                  <a:pt x="3077" y="15114"/>
                  <a:pt x="2920" y="15009"/>
                </a:cubicBezTo>
                <a:cubicBezTo>
                  <a:pt x="2604" y="14746"/>
                  <a:pt x="3288" y="14272"/>
                  <a:pt x="3498" y="14141"/>
                </a:cubicBezTo>
                <a:cubicBezTo>
                  <a:pt x="3866" y="13931"/>
                  <a:pt x="4287" y="13773"/>
                  <a:pt x="4734" y="13720"/>
                </a:cubicBezTo>
                <a:cubicBezTo>
                  <a:pt x="5029" y="13671"/>
                  <a:pt x="5334" y="13642"/>
                  <a:pt x="5643" y="13621"/>
                </a:cubicBezTo>
                <a:lnTo>
                  <a:pt x="5643" y="13621"/>
                </a:lnTo>
                <a:cubicBezTo>
                  <a:pt x="6282" y="13675"/>
                  <a:pt x="6924" y="13700"/>
                  <a:pt x="7562" y="13700"/>
                </a:cubicBezTo>
                <a:cubicBezTo>
                  <a:pt x="7751" y="13700"/>
                  <a:pt x="7939" y="13698"/>
                  <a:pt x="8127" y="13694"/>
                </a:cubicBezTo>
                <a:cubicBezTo>
                  <a:pt x="9337" y="13694"/>
                  <a:pt x="10547" y="13668"/>
                  <a:pt x="11756" y="13668"/>
                </a:cubicBezTo>
                <a:cubicBezTo>
                  <a:pt x="14518" y="13615"/>
                  <a:pt x="17279" y="13510"/>
                  <a:pt x="20015" y="13352"/>
                </a:cubicBezTo>
                <a:cubicBezTo>
                  <a:pt x="20383" y="13352"/>
                  <a:pt x="20383" y="12826"/>
                  <a:pt x="20015" y="12826"/>
                </a:cubicBezTo>
                <a:cubicBezTo>
                  <a:pt x="19020" y="12806"/>
                  <a:pt x="18029" y="12797"/>
                  <a:pt x="17040" y="12797"/>
                </a:cubicBezTo>
                <a:cubicBezTo>
                  <a:pt x="15438" y="12797"/>
                  <a:pt x="13839" y="12820"/>
                  <a:pt x="12230" y="12852"/>
                </a:cubicBezTo>
                <a:cubicBezTo>
                  <a:pt x="10967" y="12905"/>
                  <a:pt x="9705" y="12957"/>
                  <a:pt x="8416" y="13010"/>
                </a:cubicBezTo>
                <a:cubicBezTo>
                  <a:pt x="7456" y="13053"/>
                  <a:pt x="6478" y="13061"/>
                  <a:pt x="5511" y="13147"/>
                </a:cubicBezTo>
                <a:lnTo>
                  <a:pt x="5511" y="13147"/>
                </a:lnTo>
                <a:cubicBezTo>
                  <a:pt x="5187" y="13119"/>
                  <a:pt x="4869" y="13082"/>
                  <a:pt x="4550" y="13036"/>
                </a:cubicBezTo>
                <a:cubicBezTo>
                  <a:pt x="4050" y="13010"/>
                  <a:pt x="3577" y="12879"/>
                  <a:pt x="3130" y="12668"/>
                </a:cubicBezTo>
                <a:cubicBezTo>
                  <a:pt x="2998" y="12589"/>
                  <a:pt x="2788" y="12458"/>
                  <a:pt x="2788" y="12300"/>
                </a:cubicBezTo>
                <a:cubicBezTo>
                  <a:pt x="2788" y="12142"/>
                  <a:pt x="2946" y="11984"/>
                  <a:pt x="3130" y="11932"/>
                </a:cubicBezTo>
                <a:cubicBezTo>
                  <a:pt x="3603" y="11721"/>
                  <a:pt x="4103" y="11564"/>
                  <a:pt x="4603" y="11485"/>
                </a:cubicBezTo>
                <a:cubicBezTo>
                  <a:pt x="5681" y="11301"/>
                  <a:pt x="6786" y="11222"/>
                  <a:pt x="7864" y="11222"/>
                </a:cubicBezTo>
                <a:lnTo>
                  <a:pt x="11336" y="11116"/>
                </a:lnTo>
                <a:lnTo>
                  <a:pt x="19173" y="10880"/>
                </a:lnTo>
                <a:cubicBezTo>
                  <a:pt x="19489" y="10880"/>
                  <a:pt x="19489" y="10406"/>
                  <a:pt x="19173" y="10406"/>
                </a:cubicBezTo>
                <a:lnTo>
                  <a:pt x="19173" y="10406"/>
                </a:lnTo>
                <a:lnTo>
                  <a:pt x="19173" y="10406"/>
                </a:lnTo>
                <a:cubicBezTo>
                  <a:pt x="16832" y="10459"/>
                  <a:pt x="14465" y="10512"/>
                  <a:pt x="12125" y="10564"/>
                </a:cubicBezTo>
                <a:lnTo>
                  <a:pt x="8600" y="10643"/>
                </a:lnTo>
                <a:cubicBezTo>
                  <a:pt x="7654" y="10643"/>
                  <a:pt x="6687" y="10701"/>
                  <a:pt x="5719" y="10701"/>
                </a:cubicBezTo>
                <a:cubicBezTo>
                  <a:pt x="5557" y="10701"/>
                  <a:pt x="5395" y="10699"/>
                  <a:pt x="5234" y="10696"/>
                </a:cubicBezTo>
                <a:cubicBezTo>
                  <a:pt x="4787" y="10696"/>
                  <a:pt x="4340" y="10617"/>
                  <a:pt x="3919" y="10459"/>
                </a:cubicBezTo>
                <a:cubicBezTo>
                  <a:pt x="3603" y="10301"/>
                  <a:pt x="3077" y="9933"/>
                  <a:pt x="3209" y="9460"/>
                </a:cubicBezTo>
                <a:cubicBezTo>
                  <a:pt x="3288" y="9144"/>
                  <a:pt x="3709" y="8986"/>
                  <a:pt x="4024" y="8934"/>
                </a:cubicBezTo>
                <a:cubicBezTo>
                  <a:pt x="4524" y="8828"/>
                  <a:pt x="5024" y="8776"/>
                  <a:pt x="5523" y="8776"/>
                </a:cubicBezTo>
                <a:cubicBezTo>
                  <a:pt x="7864" y="8592"/>
                  <a:pt x="10205" y="8460"/>
                  <a:pt x="12545" y="8302"/>
                </a:cubicBezTo>
                <a:cubicBezTo>
                  <a:pt x="15175" y="8118"/>
                  <a:pt x="17805" y="7987"/>
                  <a:pt x="20435" y="7803"/>
                </a:cubicBezTo>
                <a:cubicBezTo>
                  <a:pt x="20751" y="7776"/>
                  <a:pt x="20777" y="7250"/>
                  <a:pt x="20435" y="7250"/>
                </a:cubicBezTo>
                <a:cubicBezTo>
                  <a:pt x="15254" y="7566"/>
                  <a:pt x="10073" y="7750"/>
                  <a:pt x="4892" y="7750"/>
                </a:cubicBezTo>
                <a:lnTo>
                  <a:pt x="2972" y="7750"/>
                </a:lnTo>
                <a:cubicBezTo>
                  <a:pt x="2863" y="7750"/>
                  <a:pt x="2737" y="7754"/>
                  <a:pt x="2605" y="7754"/>
                </a:cubicBezTo>
                <a:cubicBezTo>
                  <a:pt x="2164" y="7754"/>
                  <a:pt x="1655" y="7708"/>
                  <a:pt x="1473" y="7303"/>
                </a:cubicBezTo>
                <a:cubicBezTo>
                  <a:pt x="1236" y="6751"/>
                  <a:pt x="2131" y="6540"/>
                  <a:pt x="2472" y="6435"/>
                </a:cubicBezTo>
                <a:cubicBezTo>
                  <a:pt x="3025" y="6251"/>
                  <a:pt x="3603" y="6146"/>
                  <a:pt x="4156" y="6093"/>
                </a:cubicBezTo>
                <a:cubicBezTo>
                  <a:pt x="5365" y="5962"/>
                  <a:pt x="6602" y="5988"/>
                  <a:pt x="7811" y="5962"/>
                </a:cubicBezTo>
                <a:cubicBezTo>
                  <a:pt x="9126" y="5935"/>
                  <a:pt x="10415" y="5909"/>
                  <a:pt x="11730" y="5909"/>
                </a:cubicBezTo>
                <a:cubicBezTo>
                  <a:pt x="14623" y="5856"/>
                  <a:pt x="17516" y="5856"/>
                  <a:pt x="20409" y="5804"/>
                </a:cubicBezTo>
                <a:cubicBezTo>
                  <a:pt x="20725" y="5778"/>
                  <a:pt x="20725" y="5330"/>
                  <a:pt x="20409" y="5304"/>
                </a:cubicBezTo>
                <a:cubicBezTo>
                  <a:pt x="20400" y="5304"/>
                  <a:pt x="20392" y="5304"/>
                  <a:pt x="20383" y="5304"/>
                </a:cubicBezTo>
                <a:lnTo>
                  <a:pt x="20383" y="5304"/>
                </a:lnTo>
                <a:lnTo>
                  <a:pt x="20383" y="5278"/>
                </a:lnTo>
                <a:cubicBezTo>
                  <a:pt x="19648" y="5292"/>
                  <a:pt x="18914" y="5306"/>
                  <a:pt x="18180" y="5321"/>
                </a:cubicBezTo>
                <a:lnTo>
                  <a:pt x="18180" y="5321"/>
                </a:lnTo>
                <a:cubicBezTo>
                  <a:pt x="16267" y="5330"/>
                  <a:pt x="14353" y="5330"/>
                  <a:pt x="12440" y="5330"/>
                </a:cubicBezTo>
                <a:lnTo>
                  <a:pt x="3603" y="5330"/>
                </a:lnTo>
                <a:cubicBezTo>
                  <a:pt x="3288" y="5330"/>
                  <a:pt x="2972" y="5330"/>
                  <a:pt x="2657" y="5278"/>
                </a:cubicBezTo>
                <a:cubicBezTo>
                  <a:pt x="2420" y="5252"/>
                  <a:pt x="2183" y="5146"/>
                  <a:pt x="1999" y="4962"/>
                </a:cubicBezTo>
                <a:cubicBezTo>
                  <a:pt x="1841" y="4804"/>
                  <a:pt x="1789" y="4568"/>
                  <a:pt x="1868" y="4357"/>
                </a:cubicBezTo>
                <a:cubicBezTo>
                  <a:pt x="1973" y="4173"/>
                  <a:pt x="2157" y="4042"/>
                  <a:pt x="2367" y="4015"/>
                </a:cubicBezTo>
                <a:cubicBezTo>
                  <a:pt x="2657" y="3910"/>
                  <a:pt x="2946" y="3831"/>
                  <a:pt x="3261" y="3752"/>
                </a:cubicBezTo>
                <a:cubicBezTo>
                  <a:pt x="3840" y="3621"/>
                  <a:pt x="4419" y="3516"/>
                  <a:pt x="5024" y="3437"/>
                </a:cubicBezTo>
                <a:cubicBezTo>
                  <a:pt x="6060" y="3287"/>
                  <a:pt x="7107" y="3233"/>
                  <a:pt x="8158" y="3233"/>
                </a:cubicBezTo>
                <a:cubicBezTo>
                  <a:pt x="9505" y="3233"/>
                  <a:pt x="10859" y="3322"/>
                  <a:pt x="12203" y="3411"/>
                </a:cubicBezTo>
                <a:cubicBezTo>
                  <a:pt x="13854" y="3507"/>
                  <a:pt x="15525" y="3632"/>
                  <a:pt x="17191" y="3632"/>
                </a:cubicBezTo>
                <a:cubicBezTo>
                  <a:pt x="18259" y="3632"/>
                  <a:pt x="19325" y="3581"/>
                  <a:pt x="20383" y="3437"/>
                </a:cubicBezTo>
                <a:cubicBezTo>
                  <a:pt x="20619" y="3384"/>
                  <a:pt x="20541" y="3016"/>
                  <a:pt x="20304" y="3016"/>
                </a:cubicBezTo>
                <a:lnTo>
                  <a:pt x="20304" y="2937"/>
                </a:lnTo>
                <a:cubicBezTo>
                  <a:pt x="20115" y="2962"/>
                  <a:pt x="19926" y="2985"/>
                  <a:pt x="19737" y="3005"/>
                </a:cubicBezTo>
                <a:lnTo>
                  <a:pt x="19737" y="3005"/>
                </a:lnTo>
                <a:cubicBezTo>
                  <a:pt x="17187" y="2956"/>
                  <a:pt x="14618" y="2907"/>
                  <a:pt x="12072" y="2858"/>
                </a:cubicBezTo>
                <a:cubicBezTo>
                  <a:pt x="11686" y="2843"/>
                  <a:pt x="11300" y="2829"/>
                  <a:pt x="10915" y="2814"/>
                </a:cubicBezTo>
                <a:lnTo>
                  <a:pt x="10915" y="2814"/>
                </a:lnTo>
                <a:cubicBezTo>
                  <a:pt x="10048" y="2760"/>
                  <a:pt x="9189" y="2720"/>
                  <a:pt x="8331" y="2714"/>
                </a:cubicBezTo>
                <a:lnTo>
                  <a:pt x="8331" y="2714"/>
                </a:lnTo>
                <a:cubicBezTo>
                  <a:pt x="8210" y="2710"/>
                  <a:pt x="8090" y="2705"/>
                  <a:pt x="7969" y="2700"/>
                </a:cubicBezTo>
                <a:cubicBezTo>
                  <a:pt x="6654" y="2622"/>
                  <a:pt x="5365" y="2595"/>
                  <a:pt x="4077" y="2464"/>
                </a:cubicBezTo>
                <a:cubicBezTo>
                  <a:pt x="2981" y="2391"/>
                  <a:pt x="1818" y="2115"/>
                  <a:pt x="900" y="1469"/>
                </a:cubicBezTo>
                <a:lnTo>
                  <a:pt x="900" y="1469"/>
                </a:lnTo>
                <a:cubicBezTo>
                  <a:pt x="1293" y="918"/>
                  <a:pt x="2224" y="833"/>
                  <a:pt x="2814" y="833"/>
                </a:cubicBezTo>
                <a:cubicBezTo>
                  <a:pt x="4103" y="781"/>
                  <a:pt x="5392" y="807"/>
                  <a:pt x="6680" y="781"/>
                </a:cubicBezTo>
                <a:cubicBezTo>
                  <a:pt x="9363" y="781"/>
                  <a:pt x="12046" y="807"/>
                  <a:pt x="14728" y="859"/>
                </a:cubicBezTo>
                <a:cubicBezTo>
                  <a:pt x="16227" y="886"/>
                  <a:pt x="17753" y="938"/>
                  <a:pt x="19278" y="991"/>
                </a:cubicBezTo>
                <a:cubicBezTo>
                  <a:pt x="19567" y="991"/>
                  <a:pt x="19567" y="544"/>
                  <a:pt x="19278" y="544"/>
                </a:cubicBezTo>
                <a:lnTo>
                  <a:pt x="19252" y="465"/>
                </a:lnTo>
                <a:cubicBezTo>
                  <a:pt x="16464" y="333"/>
                  <a:pt x="13676" y="228"/>
                  <a:pt x="10888" y="149"/>
                </a:cubicBezTo>
                <a:cubicBezTo>
                  <a:pt x="9495" y="123"/>
                  <a:pt x="8101" y="97"/>
                  <a:pt x="6707" y="70"/>
                </a:cubicBezTo>
                <a:cubicBezTo>
                  <a:pt x="5708" y="50"/>
                  <a:pt x="4694" y="0"/>
                  <a:pt x="36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 rot="152993">
            <a:off x="8222060" y="1331917"/>
            <a:ext cx="374291" cy="3365976"/>
            <a:chOff x="8346443" y="1270213"/>
            <a:chExt cx="339835" cy="3056115"/>
          </a:xfrm>
        </p:grpSpPr>
        <p:sp>
          <p:nvSpPr>
            <p:cNvPr id="19" name="Google Shape;19;p2"/>
            <p:cNvSpPr/>
            <p:nvPr/>
          </p:nvSpPr>
          <p:spPr>
            <a:xfrm>
              <a:off x="8450874" y="3340434"/>
              <a:ext cx="68009" cy="66371"/>
            </a:xfrm>
            <a:custGeom>
              <a:avLst/>
              <a:gdLst/>
              <a:ahLst/>
              <a:cxnLst/>
              <a:rect l="l" t="t" r="r" b="b"/>
              <a:pathLst>
                <a:path w="1079" h="1053" extrusionOk="0">
                  <a:moveTo>
                    <a:pt x="500" y="1"/>
                  </a:moveTo>
                  <a:cubicBezTo>
                    <a:pt x="421" y="27"/>
                    <a:pt x="342" y="53"/>
                    <a:pt x="290" y="106"/>
                  </a:cubicBezTo>
                  <a:lnTo>
                    <a:pt x="316" y="132"/>
                  </a:lnTo>
                  <a:lnTo>
                    <a:pt x="132" y="264"/>
                  </a:lnTo>
                  <a:cubicBezTo>
                    <a:pt x="105" y="316"/>
                    <a:pt x="53" y="369"/>
                    <a:pt x="53" y="422"/>
                  </a:cubicBezTo>
                  <a:cubicBezTo>
                    <a:pt x="27" y="474"/>
                    <a:pt x="0" y="527"/>
                    <a:pt x="0" y="606"/>
                  </a:cubicBezTo>
                  <a:cubicBezTo>
                    <a:pt x="0" y="658"/>
                    <a:pt x="27" y="711"/>
                    <a:pt x="53" y="790"/>
                  </a:cubicBezTo>
                  <a:cubicBezTo>
                    <a:pt x="53" y="842"/>
                    <a:pt x="105" y="895"/>
                    <a:pt x="132" y="921"/>
                  </a:cubicBezTo>
                  <a:cubicBezTo>
                    <a:pt x="237" y="1000"/>
                    <a:pt x="342" y="1053"/>
                    <a:pt x="474" y="1053"/>
                  </a:cubicBezTo>
                  <a:cubicBezTo>
                    <a:pt x="605" y="1053"/>
                    <a:pt x="710" y="1026"/>
                    <a:pt x="789" y="921"/>
                  </a:cubicBezTo>
                  <a:lnTo>
                    <a:pt x="947" y="763"/>
                  </a:lnTo>
                  <a:cubicBezTo>
                    <a:pt x="973" y="711"/>
                    <a:pt x="1026" y="658"/>
                    <a:pt x="1026" y="606"/>
                  </a:cubicBezTo>
                  <a:cubicBezTo>
                    <a:pt x="1052" y="553"/>
                    <a:pt x="1079" y="500"/>
                    <a:pt x="1079" y="448"/>
                  </a:cubicBezTo>
                  <a:cubicBezTo>
                    <a:pt x="1079" y="369"/>
                    <a:pt x="1052" y="316"/>
                    <a:pt x="1026" y="264"/>
                  </a:cubicBezTo>
                  <a:cubicBezTo>
                    <a:pt x="1026" y="211"/>
                    <a:pt x="973" y="159"/>
                    <a:pt x="947" y="132"/>
                  </a:cubicBezTo>
                  <a:cubicBezTo>
                    <a:pt x="842" y="27"/>
                    <a:pt x="737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46443" y="3482995"/>
              <a:ext cx="77968" cy="58114"/>
            </a:xfrm>
            <a:custGeom>
              <a:avLst/>
              <a:gdLst/>
              <a:ahLst/>
              <a:cxnLst/>
              <a:rect l="l" t="t" r="r" b="b"/>
              <a:pathLst>
                <a:path w="1237" h="922" extrusionOk="0">
                  <a:moveTo>
                    <a:pt x="605" y="1"/>
                  </a:moveTo>
                  <a:cubicBezTo>
                    <a:pt x="0" y="1"/>
                    <a:pt x="0" y="921"/>
                    <a:pt x="605" y="921"/>
                  </a:cubicBezTo>
                  <a:cubicBezTo>
                    <a:pt x="1236" y="921"/>
                    <a:pt x="1236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459130" y="3731626"/>
              <a:ext cx="101226" cy="76329"/>
            </a:xfrm>
            <a:custGeom>
              <a:avLst/>
              <a:gdLst/>
              <a:ahLst/>
              <a:cxnLst/>
              <a:rect l="l" t="t" r="r" b="b"/>
              <a:pathLst>
                <a:path w="1606" h="1211" extrusionOk="0">
                  <a:moveTo>
                    <a:pt x="790" y="1"/>
                  </a:moveTo>
                  <a:cubicBezTo>
                    <a:pt x="1" y="1"/>
                    <a:pt x="1" y="1210"/>
                    <a:pt x="790" y="1210"/>
                  </a:cubicBezTo>
                  <a:cubicBezTo>
                    <a:pt x="1605" y="1210"/>
                    <a:pt x="1605" y="1"/>
                    <a:pt x="7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493983" y="3113358"/>
              <a:ext cx="87864" cy="71350"/>
            </a:xfrm>
            <a:custGeom>
              <a:avLst/>
              <a:gdLst/>
              <a:ahLst/>
              <a:cxnLst/>
              <a:rect l="l" t="t" r="r" b="b"/>
              <a:pathLst>
                <a:path w="1394" h="1132" extrusionOk="0">
                  <a:moveTo>
                    <a:pt x="710" y="1"/>
                  </a:moveTo>
                  <a:cubicBezTo>
                    <a:pt x="0" y="53"/>
                    <a:pt x="0" y="1053"/>
                    <a:pt x="710" y="1132"/>
                  </a:cubicBezTo>
                  <a:cubicBezTo>
                    <a:pt x="1394" y="1053"/>
                    <a:pt x="1394" y="53"/>
                    <a:pt x="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96169" y="2982393"/>
              <a:ext cx="131039" cy="102865"/>
            </a:xfrm>
            <a:custGeom>
              <a:avLst/>
              <a:gdLst/>
              <a:ahLst/>
              <a:cxnLst/>
              <a:rect l="l" t="t" r="r" b="b"/>
              <a:pathLst>
                <a:path w="2079" h="1632" extrusionOk="0">
                  <a:moveTo>
                    <a:pt x="1052" y="1"/>
                  </a:moveTo>
                  <a:cubicBezTo>
                    <a:pt x="0" y="1"/>
                    <a:pt x="0" y="1632"/>
                    <a:pt x="1052" y="1632"/>
                  </a:cubicBezTo>
                  <a:cubicBezTo>
                    <a:pt x="2078" y="1632"/>
                    <a:pt x="2078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70179" y="2914453"/>
              <a:ext cx="87927" cy="66371"/>
            </a:xfrm>
            <a:custGeom>
              <a:avLst/>
              <a:gdLst/>
              <a:ahLst/>
              <a:cxnLst/>
              <a:rect l="l" t="t" r="r" b="b"/>
              <a:pathLst>
                <a:path w="1395" h="1053" extrusionOk="0">
                  <a:moveTo>
                    <a:pt x="711" y="1"/>
                  </a:moveTo>
                  <a:cubicBezTo>
                    <a:pt x="1" y="1"/>
                    <a:pt x="1" y="1053"/>
                    <a:pt x="711" y="1053"/>
                  </a:cubicBezTo>
                  <a:cubicBezTo>
                    <a:pt x="1395" y="1053"/>
                    <a:pt x="1395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475706" y="2698973"/>
              <a:ext cx="106143" cy="77968"/>
            </a:xfrm>
            <a:custGeom>
              <a:avLst/>
              <a:gdLst/>
              <a:ahLst/>
              <a:cxnLst/>
              <a:rect l="l" t="t" r="r" b="b"/>
              <a:pathLst>
                <a:path w="1684" h="1237" extrusionOk="0">
                  <a:moveTo>
                    <a:pt x="868" y="0"/>
                  </a:moveTo>
                  <a:cubicBezTo>
                    <a:pt x="860" y="0"/>
                    <a:pt x="851" y="0"/>
                    <a:pt x="842" y="1"/>
                  </a:cubicBezTo>
                  <a:cubicBezTo>
                    <a:pt x="1" y="1"/>
                    <a:pt x="1" y="1237"/>
                    <a:pt x="842" y="1237"/>
                  </a:cubicBezTo>
                  <a:cubicBezTo>
                    <a:pt x="1675" y="1237"/>
                    <a:pt x="1684" y="0"/>
                    <a:pt x="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30411" y="2538198"/>
              <a:ext cx="54773" cy="64732"/>
            </a:xfrm>
            <a:custGeom>
              <a:avLst/>
              <a:gdLst/>
              <a:ahLst/>
              <a:cxnLst/>
              <a:rect l="l" t="t" r="r" b="b"/>
              <a:pathLst>
                <a:path w="869" h="1027" extrusionOk="0">
                  <a:moveTo>
                    <a:pt x="448" y="1"/>
                  </a:moveTo>
                  <a:cubicBezTo>
                    <a:pt x="316" y="1"/>
                    <a:pt x="211" y="53"/>
                    <a:pt x="132" y="132"/>
                  </a:cubicBezTo>
                  <a:lnTo>
                    <a:pt x="80" y="211"/>
                  </a:lnTo>
                  <a:cubicBezTo>
                    <a:pt x="27" y="290"/>
                    <a:pt x="1" y="369"/>
                    <a:pt x="27" y="448"/>
                  </a:cubicBezTo>
                  <a:lnTo>
                    <a:pt x="1" y="448"/>
                  </a:lnTo>
                  <a:lnTo>
                    <a:pt x="1" y="579"/>
                  </a:lnTo>
                  <a:cubicBezTo>
                    <a:pt x="1" y="658"/>
                    <a:pt x="1" y="711"/>
                    <a:pt x="27" y="763"/>
                  </a:cubicBezTo>
                  <a:cubicBezTo>
                    <a:pt x="80" y="869"/>
                    <a:pt x="158" y="947"/>
                    <a:pt x="264" y="1000"/>
                  </a:cubicBezTo>
                  <a:cubicBezTo>
                    <a:pt x="316" y="1026"/>
                    <a:pt x="369" y="1026"/>
                    <a:pt x="421" y="1026"/>
                  </a:cubicBezTo>
                  <a:cubicBezTo>
                    <a:pt x="553" y="1026"/>
                    <a:pt x="658" y="974"/>
                    <a:pt x="737" y="895"/>
                  </a:cubicBezTo>
                  <a:cubicBezTo>
                    <a:pt x="816" y="816"/>
                    <a:pt x="869" y="711"/>
                    <a:pt x="869" y="579"/>
                  </a:cubicBezTo>
                  <a:lnTo>
                    <a:pt x="869" y="448"/>
                  </a:lnTo>
                  <a:cubicBezTo>
                    <a:pt x="869" y="316"/>
                    <a:pt x="816" y="211"/>
                    <a:pt x="737" y="132"/>
                  </a:cubicBezTo>
                  <a:cubicBezTo>
                    <a:pt x="658" y="53"/>
                    <a:pt x="553" y="27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480685" y="2201712"/>
              <a:ext cx="96247" cy="77968"/>
            </a:xfrm>
            <a:custGeom>
              <a:avLst/>
              <a:gdLst/>
              <a:ahLst/>
              <a:cxnLst/>
              <a:rect l="l" t="t" r="r" b="b"/>
              <a:pathLst>
                <a:path w="1527" h="1237" extrusionOk="0">
                  <a:moveTo>
                    <a:pt x="763" y="1"/>
                  </a:moveTo>
                  <a:cubicBezTo>
                    <a:pt x="1" y="53"/>
                    <a:pt x="1" y="1184"/>
                    <a:pt x="763" y="1237"/>
                  </a:cubicBezTo>
                  <a:cubicBezTo>
                    <a:pt x="1526" y="1184"/>
                    <a:pt x="1526" y="53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546986" y="2001168"/>
              <a:ext cx="39835" cy="39835"/>
            </a:xfrm>
            <a:custGeom>
              <a:avLst/>
              <a:gdLst/>
              <a:ahLst/>
              <a:cxnLst/>
              <a:rect l="l" t="t" r="r" b="b"/>
              <a:pathLst>
                <a:path w="632" h="632" extrusionOk="0">
                  <a:moveTo>
                    <a:pt x="316" y="0"/>
                  </a:moveTo>
                  <a:cubicBezTo>
                    <a:pt x="1" y="79"/>
                    <a:pt x="1" y="526"/>
                    <a:pt x="316" y="632"/>
                  </a:cubicBezTo>
                  <a:cubicBezTo>
                    <a:pt x="632" y="526"/>
                    <a:pt x="632" y="79"/>
                    <a:pt x="3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515474" y="1808881"/>
              <a:ext cx="82947" cy="61391"/>
            </a:xfrm>
            <a:custGeom>
              <a:avLst/>
              <a:gdLst/>
              <a:ahLst/>
              <a:cxnLst/>
              <a:rect l="l" t="t" r="r" b="b"/>
              <a:pathLst>
                <a:path w="1316" h="974" extrusionOk="0">
                  <a:moveTo>
                    <a:pt x="684" y="0"/>
                  </a:moveTo>
                  <a:cubicBezTo>
                    <a:pt x="675" y="0"/>
                    <a:pt x="667" y="0"/>
                    <a:pt x="658" y="1"/>
                  </a:cubicBezTo>
                  <a:cubicBezTo>
                    <a:pt x="1" y="1"/>
                    <a:pt x="1" y="974"/>
                    <a:pt x="658" y="974"/>
                  </a:cubicBezTo>
                  <a:cubicBezTo>
                    <a:pt x="1307" y="974"/>
                    <a:pt x="1316" y="0"/>
                    <a:pt x="6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498899" y="3960341"/>
              <a:ext cx="97886" cy="78031"/>
            </a:xfrm>
            <a:custGeom>
              <a:avLst/>
              <a:gdLst/>
              <a:ahLst/>
              <a:cxnLst/>
              <a:rect l="l" t="t" r="r" b="b"/>
              <a:pathLst>
                <a:path w="1553" h="1238" extrusionOk="0">
                  <a:moveTo>
                    <a:pt x="764" y="1"/>
                  </a:moveTo>
                  <a:cubicBezTo>
                    <a:pt x="1" y="54"/>
                    <a:pt x="1" y="1184"/>
                    <a:pt x="764" y="1237"/>
                  </a:cubicBezTo>
                  <a:cubicBezTo>
                    <a:pt x="1553" y="1184"/>
                    <a:pt x="1553" y="54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435938" y="1643128"/>
              <a:ext cx="89566" cy="68009"/>
            </a:xfrm>
            <a:custGeom>
              <a:avLst/>
              <a:gdLst/>
              <a:ahLst/>
              <a:cxnLst/>
              <a:rect l="l" t="t" r="r" b="b"/>
              <a:pathLst>
                <a:path w="1421" h="1079" extrusionOk="0">
                  <a:moveTo>
                    <a:pt x="711" y="1"/>
                  </a:moveTo>
                  <a:cubicBezTo>
                    <a:pt x="1" y="1"/>
                    <a:pt x="1" y="1079"/>
                    <a:pt x="711" y="1079"/>
                  </a:cubicBezTo>
                  <a:cubicBezTo>
                    <a:pt x="1421" y="1079"/>
                    <a:pt x="1421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601691" y="1671299"/>
              <a:ext cx="84586" cy="68072"/>
            </a:xfrm>
            <a:custGeom>
              <a:avLst/>
              <a:gdLst/>
              <a:ahLst/>
              <a:cxnLst/>
              <a:rect l="l" t="t" r="r" b="b"/>
              <a:pathLst>
                <a:path w="1342" h="1080" extrusionOk="0">
                  <a:moveTo>
                    <a:pt x="684" y="1"/>
                  </a:moveTo>
                  <a:cubicBezTo>
                    <a:pt x="1" y="53"/>
                    <a:pt x="1" y="1026"/>
                    <a:pt x="684" y="1079"/>
                  </a:cubicBezTo>
                  <a:cubicBezTo>
                    <a:pt x="1342" y="1026"/>
                    <a:pt x="1342" y="53"/>
                    <a:pt x="6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571881" y="1545314"/>
              <a:ext cx="66371" cy="53134"/>
            </a:xfrm>
            <a:custGeom>
              <a:avLst/>
              <a:gdLst/>
              <a:ahLst/>
              <a:cxnLst/>
              <a:rect l="l" t="t" r="r" b="b"/>
              <a:pathLst>
                <a:path w="1053" h="843" extrusionOk="0">
                  <a:moveTo>
                    <a:pt x="526" y="1"/>
                  </a:moveTo>
                  <a:cubicBezTo>
                    <a:pt x="0" y="54"/>
                    <a:pt x="0" y="790"/>
                    <a:pt x="526" y="843"/>
                  </a:cubicBezTo>
                  <a:cubicBezTo>
                    <a:pt x="1052" y="790"/>
                    <a:pt x="1052" y="54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573520" y="1270213"/>
              <a:ext cx="82947" cy="68009"/>
            </a:xfrm>
            <a:custGeom>
              <a:avLst/>
              <a:gdLst/>
              <a:ahLst/>
              <a:cxnLst/>
              <a:rect l="l" t="t" r="r" b="b"/>
              <a:pathLst>
                <a:path w="1316" h="1079" extrusionOk="0">
                  <a:moveTo>
                    <a:pt x="658" y="0"/>
                  </a:moveTo>
                  <a:cubicBezTo>
                    <a:pt x="0" y="53"/>
                    <a:pt x="0" y="1026"/>
                    <a:pt x="658" y="1078"/>
                  </a:cubicBezTo>
                  <a:cubicBezTo>
                    <a:pt x="1315" y="1026"/>
                    <a:pt x="1315" y="53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525432" y="4264118"/>
              <a:ext cx="71350" cy="62211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500" y="0"/>
                  </a:moveTo>
                  <a:cubicBezTo>
                    <a:pt x="454" y="0"/>
                    <a:pt x="408" y="7"/>
                    <a:pt x="369" y="20"/>
                  </a:cubicBezTo>
                  <a:cubicBezTo>
                    <a:pt x="290" y="20"/>
                    <a:pt x="211" y="73"/>
                    <a:pt x="159" y="152"/>
                  </a:cubicBezTo>
                  <a:cubicBezTo>
                    <a:pt x="53" y="231"/>
                    <a:pt x="1" y="362"/>
                    <a:pt x="1" y="494"/>
                  </a:cubicBezTo>
                  <a:cubicBezTo>
                    <a:pt x="1" y="625"/>
                    <a:pt x="53" y="757"/>
                    <a:pt x="159" y="835"/>
                  </a:cubicBezTo>
                  <a:cubicBezTo>
                    <a:pt x="211" y="914"/>
                    <a:pt x="290" y="967"/>
                    <a:pt x="369" y="967"/>
                  </a:cubicBezTo>
                  <a:cubicBezTo>
                    <a:pt x="408" y="980"/>
                    <a:pt x="454" y="987"/>
                    <a:pt x="500" y="987"/>
                  </a:cubicBezTo>
                  <a:cubicBezTo>
                    <a:pt x="546" y="987"/>
                    <a:pt x="592" y="980"/>
                    <a:pt x="632" y="967"/>
                  </a:cubicBezTo>
                  <a:lnTo>
                    <a:pt x="790" y="967"/>
                  </a:lnTo>
                  <a:lnTo>
                    <a:pt x="895" y="914"/>
                  </a:lnTo>
                  <a:cubicBezTo>
                    <a:pt x="948" y="888"/>
                    <a:pt x="1000" y="835"/>
                    <a:pt x="1026" y="783"/>
                  </a:cubicBezTo>
                  <a:cubicBezTo>
                    <a:pt x="1053" y="757"/>
                    <a:pt x="1079" y="730"/>
                    <a:pt x="1105" y="678"/>
                  </a:cubicBezTo>
                  <a:cubicBezTo>
                    <a:pt x="1132" y="625"/>
                    <a:pt x="1132" y="546"/>
                    <a:pt x="1132" y="494"/>
                  </a:cubicBezTo>
                  <a:lnTo>
                    <a:pt x="1132" y="362"/>
                  </a:lnTo>
                  <a:lnTo>
                    <a:pt x="1079" y="257"/>
                  </a:lnTo>
                  <a:cubicBezTo>
                    <a:pt x="1053" y="204"/>
                    <a:pt x="1026" y="152"/>
                    <a:pt x="974" y="125"/>
                  </a:cubicBezTo>
                  <a:cubicBezTo>
                    <a:pt x="921" y="73"/>
                    <a:pt x="869" y="46"/>
                    <a:pt x="790" y="20"/>
                  </a:cubicBezTo>
                  <a:lnTo>
                    <a:pt x="632" y="20"/>
                  </a:lnTo>
                  <a:cubicBezTo>
                    <a:pt x="592" y="7"/>
                    <a:pt x="54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 txBox="1">
            <a:spLocks noGrp="1"/>
          </p:cNvSpPr>
          <p:nvPr>
            <p:ph type="ctrTitle"/>
          </p:nvPr>
        </p:nvSpPr>
        <p:spPr>
          <a:xfrm>
            <a:off x="1417950" y="1380150"/>
            <a:ext cx="6308100" cy="206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1"/>
          </p:nvPr>
        </p:nvSpPr>
        <p:spPr>
          <a:xfrm>
            <a:off x="2180100" y="3584125"/>
            <a:ext cx="4783800" cy="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Asap"/>
                <a:ea typeface="Asap"/>
                <a:cs typeface="Asap"/>
                <a:sym typeface="Asap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24526" y="1244479"/>
            <a:ext cx="1315289" cy="511792"/>
          </a:xfrm>
          <a:custGeom>
            <a:avLst/>
            <a:gdLst/>
            <a:ahLst/>
            <a:cxnLst/>
            <a:rect l="l" t="t" r="r" b="b"/>
            <a:pathLst>
              <a:path w="28431" h="8737" extrusionOk="0">
                <a:moveTo>
                  <a:pt x="16530" y="871"/>
                </a:moveTo>
                <a:cubicBezTo>
                  <a:pt x="17069" y="2661"/>
                  <a:pt x="16591" y="4569"/>
                  <a:pt x="15286" y="5881"/>
                </a:cubicBezTo>
                <a:lnTo>
                  <a:pt x="15286" y="5881"/>
                </a:lnTo>
                <a:cubicBezTo>
                  <a:pt x="15047" y="4855"/>
                  <a:pt x="15073" y="3756"/>
                  <a:pt x="15386" y="2746"/>
                </a:cubicBezTo>
                <a:cubicBezTo>
                  <a:pt x="15573" y="2148"/>
                  <a:pt x="15932" y="1218"/>
                  <a:pt x="16530" y="871"/>
                </a:cubicBezTo>
                <a:close/>
                <a:moveTo>
                  <a:pt x="16269" y="571"/>
                </a:moveTo>
                <a:cubicBezTo>
                  <a:pt x="15801" y="913"/>
                  <a:pt x="15437" y="1409"/>
                  <a:pt x="15255" y="1983"/>
                </a:cubicBezTo>
                <a:cubicBezTo>
                  <a:pt x="14676" y="3324"/>
                  <a:pt x="14597" y="4850"/>
                  <a:pt x="15018" y="6270"/>
                </a:cubicBezTo>
                <a:cubicBezTo>
                  <a:pt x="15051" y="6352"/>
                  <a:pt x="15125" y="6393"/>
                  <a:pt x="15195" y="6393"/>
                </a:cubicBezTo>
                <a:cubicBezTo>
                  <a:pt x="15237" y="6393"/>
                  <a:pt x="15278" y="6378"/>
                  <a:pt x="15307" y="6349"/>
                </a:cubicBezTo>
                <a:cubicBezTo>
                  <a:pt x="16912" y="4951"/>
                  <a:pt x="17549" y="2763"/>
                  <a:pt x="16941" y="738"/>
                </a:cubicBezTo>
                <a:lnTo>
                  <a:pt x="16941" y="738"/>
                </a:lnTo>
                <a:cubicBezTo>
                  <a:pt x="16968" y="736"/>
                  <a:pt x="16995" y="734"/>
                  <a:pt x="17022" y="734"/>
                </a:cubicBezTo>
                <a:cubicBezTo>
                  <a:pt x="17137" y="734"/>
                  <a:pt x="17257" y="755"/>
                  <a:pt x="17385" y="799"/>
                </a:cubicBezTo>
                <a:cubicBezTo>
                  <a:pt x="17806" y="957"/>
                  <a:pt x="18174" y="1299"/>
                  <a:pt x="18332" y="1746"/>
                </a:cubicBezTo>
                <a:cubicBezTo>
                  <a:pt x="18542" y="2272"/>
                  <a:pt x="18516" y="2851"/>
                  <a:pt x="18332" y="3403"/>
                </a:cubicBezTo>
                <a:cubicBezTo>
                  <a:pt x="18121" y="3955"/>
                  <a:pt x="17858" y="4508"/>
                  <a:pt x="17516" y="5034"/>
                </a:cubicBezTo>
                <a:cubicBezTo>
                  <a:pt x="17253" y="5454"/>
                  <a:pt x="16990" y="5902"/>
                  <a:pt x="16701" y="6296"/>
                </a:cubicBezTo>
                <a:cubicBezTo>
                  <a:pt x="16083" y="7136"/>
                  <a:pt x="15303" y="7907"/>
                  <a:pt x="14273" y="8193"/>
                </a:cubicBezTo>
                <a:lnTo>
                  <a:pt x="14273" y="8193"/>
                </a:lnTo>
                <a:cubicBezTo>
                  <a:pt x="13687" y="6749"/>
                  <a:pt x="13532" y="5171"/>
                  <a:pt x="13808" y="3640"/>
                </a:cubicBezTo>
                <a:cubicBezTo>
                  <a:pt x="13913" y="2851"/>
                  <a:pt x="14150" y="2088"/>
                  <a:pt x="14544" y="1404"/>
                </a:cubicBezTo>
                <a:cubicBezTo>
                  <a:pt x="14933" y="797"/>
                  <a:pt x="15590" y="616"/>
                  <a:pt x="16269" y="571"/>
                </a:cubicBezTo>
                <a:close/>
                <a:moveTo>
                  <a:pt x="17894" y="595"/>
                </a:moveTo>
                <a:cubicBezTo>
                  <a:pt x="18790" y="637"/>
                  <a:pt x="19679" y="724"/>
                  <a:pt x="20567" y="878"/>
                </a:cubicBezTo>
                <a:cubicBezTo>
                  <a:pt x="21908" y="1062"/>
                  <a:pt x="23223" y="1457"/>
                  <a:pt x="24460" y="2009"/>
                </a:cubicBezTo>
                <a:cubicBezTo>
                  <a:pt x="25755" y="2582"/>
                  <a:pt x="26884" y="3461"/>
                  <a:pt x="27805" y="4535"/>
                </a:cubicBezTo>
                <a:lnTo>
                  <a:pt x="27805" y="4535"/>
                </a:lnTo>
                <a:cubicBezTo>
                  <a:pt x="26242" y="5421"/>
                  <a:pt x="24586" y="6139"/>
                  <a:pt x="22882" y="6691"/>
                </a:cubicBezTo>
                <a:cubicBezTo>
                  <a:pt x="21119" y="7295"/>
                  <a:pt x="19305" y="7716"/>
                  <a:pt x="17464" y="7979"/>
                </a:cubicBezTo>
                <a:cubicBezTo>
                  <a:pt x="16747" y="8086"/>
                  <a:pt x="16027" y="8166"/>
                  <a:pt x="15305" y="8220"/>
                </a:cubicBezTo>
                <a:lnTo>
                  <a:pt x="15305" y="8220"/>
                </a:lnTo>
                <a:cubicBezTo>
                  <a:pt x="15919" y="7853"/>
                  <a:pt x="16445" y="7328"/>
                  <a:pt x="16885" y="6769"/>
                </a:cubicBezTo>
                <a:cubicBezTo>
                  <a:pt x="17227" y="6296"/>
                  <a:pt x="17543" y="5823"/>
                  <a:pt x="17832" y="5349"/>
                </a:cubicBezTo>
                <a:cubicBezTo>
                  <a:pt x="18200" y="4771"/>
                  <a:pt x="18489" y="4166"/>
                  <a:pt x="18726" y="3535"/>
                </a:cubicBezTo>
                <a:cubicBezTo>
                  <a:pt x="18963" y="2930"/>
                  <a:pt x="18963" y="2298"/>
                  <a:pt x="18779" y="1694"/>
                </a:cubicBezTo>
                <a:cubicBezTo>
                  <a:pt x="18613" y="1245"/>
                  <a:pt x="18299" y="859"/>
                  <a:pt x="17894" y="595"/>
                </a:cubicBezTo>
                <a:close/>
                <a:moveTo>
                  <a:pt x="14807" y="515"/>
                </a:moveTo>
                <a:lnTo>
                  <a:pt x="14807" y="515"/>
                </a:lnTo>
                <a:cubicBezTo>
                  <a:pt x="14696" y="581"/>
                  <a:pt x="14590" y="657"/>
                  <a:pt x="14492" y="747"/>
                </a:cubicBezTo>
                <a:cubicBezTo>
                  <a:pt x="13940" y="1299"/>
                  <a:pt x="13677" y="2141"/>
                  <a:pt x="13492" y="2877"/>
                </a:cubicBezTo>
                <a:cubicBezTo>
                  <a:pt x="13042" y="4678"/>
                  <a:pt x="13163" y="6574"/>
                  <a:pt x="13832" y="8294"/>
                </a:cubicBezTo>
                <a:lnTo>
                  <a:pt x="13832" y="8294"/>
                </a:lnTo>
                <a:cubicBezTo>
                  <a:pt x="13568" y="8301"/>
                  <a:pt x="13304" y="8305"/>
                  <a:pt x="13040" y="8305"/>
                </a:cubicBezTo>
                <a:cubicBezTo>
                  <a:pt x="10770" y="8305"/>
                  <a:pt x="8499" y="8052"/>
                  <a:pt x="6286" y="7558"/>
                </a:cubicBezTo>
                <a:cubicBezTo>
                  <a:pt x="4354" y="7112"/>
                  <a:pt x="2468" y="6480"/>
                  <a:pt x="673" y="5661"/>
                </a:cubicBezTo>
                <a:lnTo>
                  <a:pt x="673" y="5661"/>
                </a:lnTo>
                <a:cubicBezTo>
                  <a:pt x="3260" y="4000"/>
                  <a:pt x="6016" y="2677"/>
                  <a:pt x="8916" y="1694"/>
                </a:cubicBezTo>
                <a:cubicBezTo>
                  <a:pt x="10834" y="1060"/>
                  <a:pt x="12812" y="667"/>
                  <a:pt x="14807" y="515"/>
                </a:cubicBezTo>
                <a:close/>
                <a:moveTo>
                  <a:pt x="16481" y="1"/>
                </a:moveTo>
                <a:cubicBezTo>
                  <a:pt x="15741" y="1"/>
                  <a:pt x="14998" y="39"/>
                  <a:pt x="14255" y="116"/>
                </a:cubicBezTo>
                <a:cubicBezTo>
                  <a:pt x="11020" y="484"/>
                  <a:pt x="7864" y="1378"/>
                  <a:pt x="4919" y="2798"/>
                </a:cubicBezTo>
                <a:cubicBezTo>
                  <a:pt x="3262" y="3587"/>
                  <a:pt x="1657" y="4481"/>
                  <a:pt x="132" y="5507"/>
                </a:cubicBezTo>
                <a:cubicBezTo>
                  <a:pt x="1" y="5586"/>
                  <a:pt x="1" y="5770"/>
                  <a:pt x="132" y="5875"/>
                </a:cubicBezTo>
                <a:cubicBezTo>
                  <a:pt x="3577" y="7480"/>
                  <a:pt x="7312" y="8426"/>
                  <a:pt x="11125" y="8663"/>
                </a:cubicBezTo>
                <a:cubicBezTo>
                  <a:pt x="11829" y="8712"/>
                  <a:pt x="12535" y="8736"/>
                  <a:pt x="13241" y="8736"/>
                </a:cubicBezTo>
                <a:cubicBezTo>
                  <a:pt x="16332" y="8736"/>
                  <a:pt x="19427" y="8269"/>
                  <a:pt x="22382" y="7348"/>
                </a:cubicBezTo>
                <a:cubicBezTo>
                  <a:pt x="24433" y="6691"/>
                  <a:pt x="26406" y="5823"/>
                  <a:pt x="28273" y="4797"/>
                </a:cubicBezTo>
                <a:cubicBezTo>
                  <a:pt x="28378" y="4744"/>
                  <a:pt x="28431" y="4587"/>
                  <a:pt x="28352" y="4481"/>
                </a:cubicBezTo>
                <a:cubicBezTo>
                  <a:pt x="26810" y="2456"/>
                  <a:pt x="24502" y="1336"/>
                  <a:pt x="22080" y="754"/>
                </a:cubicBezTo>
                <a:lnTo>
                  <a:pt x="22080" y="754"/>
                </a:lnTo>
                <a:cubicBezTo>
                  <a:pt x="20256" y="252"/>
                  <a:pt x="18376" y="1"/>
                  <a:pt x="16481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7_1_1_1"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p40"/>
          <p:cNvSpPr/>
          <p:nvPr/>
        </p:nvSpPr>
        <p:spPr>
          <a:xfrm flipH="1">
            <a:off x="7589165" y="766628"/>
            <a:ext cx="1983954" cy="629190"/>
          </a:xfrm>
          <a:custGeom>
            <a:avLst/>
            <a:gdLst/>
            <a:ahLst/>
            <a:cxnLst/>
            <a:rect l="l" t="t" r="r" b="b"/>
            <a:pathLst>
              <a:path w="34849" h="11052" extrusionOk="0">
                <a:moveTo>
                  <a:pt x="22203" y="1"/>
                </a:moveTo>
                <a:cubicBezTo>
                  <a:pt x="21288" y="1"/>
                  <a:pt x="20373" y="22"/>
                  <a:pt x="19463" y="46"/>
                </a:cubicBezTo>
                <a:cubicBezTo>
                  <a:pt x="18043" y="98"/>
                  <a:pt x="16622" y="177"/>
                  <a:pt x="15150" y="230"/>
                </a:cubicBezTo>
                <a:cubicBezTo>
                  <a:pt x="13887" y="282"/>
                  <a:pt x="12625" y="361"/>
                  <a:pt x="11389" y="414"/>
                </a:cubicBezTo>
                <a:cubicBezTo>
                  <a:pt x="10222" y="487"/>
                  <a:pt x="9055" y="627"/>
                  <a:pt x="7908" y="627"/>
                </a:cubicBezTo>
                <a:cubicBezTo>
                  <a:pt x="7815" y="627"/>
                  <a:pt x="7721" y="626"/>
                  <a:pt x="7628" y="624"/>
                </a:cubicBezTo>
                <a:cubicBezTo>
                  <a:pt x="6978" y="604"/>
                  <a:pt x="6438" y="443"/>
                  <a:pt x="5827" y="443"/>
                </a:cubicBezTo>
                <a:cubicBezTo>
                  <a:pt x="5646" y="443"/>
                  <a:pt x="5459" y="457"/>
                  <a:pt x="5261" y="493"/>
                </a:cubicBezTo>
                <a:cubicBezTo>
                  <a:pt x="4209" y="651"/>
                  <a:pt x="3183" y="1045"/>
                  <a:pt x="2263" y="1650"/>
                </a:cubicBezTo>
                <a:cubicBezTo>
                  <a:pt x="974" y="2518"/>
                  <a:pt x="1" y="4017"/>
                  <a:pt x="132" y="5595"/>
                </a:cubicBezTo>
                <a:cubicBezTo>
                  <a:pt x="264" y="6936"/>
                  <a:pt x="1158" y="8146"/>
                  <a:pt x="2289" y="8882"/>
                </a:cubicBezTo>
                <a:cubicBezTo>
                  <a:pt x="3420" y="9619"/>
                  <a:pt x="4761" y="9987"/>
                  <a:pt x="6076" y="10276"/>
                </a:cubicBezTo>
                <a:cubicBezTo>
                  <a:pt x="8648" y="10818"/>
                  <a:pt x="11250" y="11052"/>
                  <a:pt x="13860" y="11052"/>
                </a:cubicBezTo>
                <a:cubicBezTo>
                  <a:pt x="19738" y="11052"/>
                  <a:pt x="25658" y="9868"/>
                  <a:pt x="31377" y="8356"/>
                </a:cubicBezTo>
                <a:cubicBezTo>
                  <a:pt x="32771" y="8015"/>
                  <a:pt x="34349" y="7410"/>
                  <a:pt x="34664" y="6016"/>
                </a:cubicBezTo>
                <a:cubicBezTo>
                  <a:pt x="34848" y="5253"/>
                  <a:pt x="34533" y="4464"/>
                  <a:pt x="34112" y="3807"/>
                </a:cubicBezTo>
                <a:cubicBezTo>
                  <a:pt x="32876" y="1992"/>
                  <a:pt x="30719" y="1071"/>
                  <a:pt x="28589" y="598"/>
                </a:cubicBezTo>
                <a:cubicBezTo>
                  <a:pt x="26504" y="118"/>
                  <a:pt x="24354" y="1"/>
                  <a:pt x="222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40"/>
          <p:cNvSpPr/>
          <p:nvPr/>
        </p:nvSpPr>
        <p:spPr>
          <a:xfrm flipH="1">
            <a:off x="7557730" y="1535759"/>
            <a:ext cx="2169602" cy="644106"/>
          </a:xfrm>
          <a:custGeom>
            <a:avLst/>
            <a:gdLst/>
            <a:ahLst/>
            <a:cxnLst/>
            <a:rect l="l" t="t" r="r" b="b"/>
            <a:pathLst>
              <a:path w="38110" h="11314" extrusionOk="0">
                <a:moveTo>
                  <a:pt x="14836" y="1"/>
                </a:moveTo>
                <a:cubicBezTo>
                  <a:pt x="12569" y="1"/>
                  <a:pt x="10301" y="87"/>
                  <a:pt x="8049" y="263"/>
                </a:cubicBezTo>
                <a:cubicBezTo>
                  <a:pt x="7023" y="368"/>
                  <a:pt x="5997" y="474"/>
                  <a:pt x="4972" y="605"/>
                </a:cubicBezTo>
                <a:cubicBezTo>
                  <a:pt x="4235" y="684"/>
                  <a:pt x="3394" y="710"/>
                  <a:pt x="2710" y="1000"/>
                </a:cubicBezTo>
                <a:cubicBezTo>
                  <a:pt x="2263" y="1236"/>
                  <a:pt x="1894" y="1605"/>
                  <a:pt x="1631" y="2052"/>
                </a:cubicBezTo>
                <a:cubicBezTo>
                  <a:pt x="1079" y="2762"/>
                  <a:pt x="658" y="3577"/>
                  <a:pt x="395" y="4445"/>
                </a:cubicBezTo>
                <a:cubicBezTo>
                  <a:pt x="1" y="5786"/>
                  <a:pt x="159" y="7338"/>
                  <a:pt x="1184" y="8390"/>
                </a:cubicBezTo>
                <a:cubicBezTo>
                  <a:pt x="2184" y="9442"/>
                  <a:pt x="3762" y="9679"/>
                  <a:pt x="5208" y="9836"/>
                </a:cubicBezTo>
                <a:cubicBezTo>
                  <a:pt x="11441" y="10581"/>
                  <a:pt x="17723" y="11314"/>
                  <a:pt x="23987" y="11314"/>
                </a:cubicBezTo>
                <a:cubicBezTo>
                  <a:pt x="26789" y="11314"/>
                  <a:pt x="29588" y="11167"/>
                  <a:pt x="32376" y="10810"/>
                </a:cubicBezTo>
                <a:cubicBezTo>
                  <a:pt x="34480" y="10520"/>
                  <a:pt x="36900" y="9836"/>
                  <a:pt x="37663" y="7864"/>
                </a:cubicBezTo>
                <a:cubicBezTo>
                  <a:pt x="38110" y="6628"/>
                  <a:pt x="37741" y="5208"/>
                  <a:pt x="36926" y="4182"/>
                </a:cubicBezTo>
                <a:cubicBezTo>
                  <a:pt x="36085" y="3183"/>
                  <a:pt x="34980" y="2420"/>
                  <a:pt x="33744" y="1999"/>
                </a:cubicBezTo>
                <a:cubicBezTo>
                  <a:pt x="31614" y="1184"/>
                  <a:pt x="29299" y="894"/>
                  <a:pt x="27011" y="684"/>
                </a:cubicBezTo>
                <a:cubicBezTo>
                  <a:pt x="24749" y="474"/>
                  <a:pt x="22461" y="290"/>
                  <a:pt x="20173" y="158"/>
                </a:cubicBezTo>
                <a:cubicBezTo>
                  <a:pt x="18401" y="54"/>
                  <a:pt x="16619" y="1"/>
                  <a:pt x="148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40"/>
          <p:cNvSpPr/>
          <p:nvPr/>
        </p:nvSpPr>
        <p:spPr>
          <a:xfrm flipH="1">
            <a:off x="7632582" y="2278192"/>
            <a:ext cx="2271393" cy="699727"/>
          </a:xfrm>
          <a:custGeom>
            <a:avLst/>
            <a:gdLst/>
            <a:ahLst/>
            <a:cxnLst/>
            <a:rect l="l" t="t" r="r" b="b"/>
            <a:pathLst>
              <a:path w="39898" h="12291" extrusionOk="0">
                <a:moveTo>
                  <a:pt x="11792" y="0"/>
                </a:moveTo>
                <a:cubicBezTo>
                  <a:pt x="11069" y="0"/>
                  <a:pt x="10347" y="10"/>
                  <a:pt x="9626" y="29"/>
                </a:cubicBezTo>
                <a:cubicBezTo>
                  <a:pt x="8153" y="82"/>
                  <a:pt x="6681" y="187"/>
                  <a:pt x="5208" y="397"/>
                </a:cubicBezTo>
                <a:cubicBezTo>
                  <a:pt x="4340" y="476"/>
                  <a:pt x="3472" y="687"/>
                  <a:pt x="2683" y="1002"/>
                </a:cubicBezTo>
                <a:cubicBezTo>
                  <a:pt x="1131" y="1712"/>
                  <a:pt x="185" y="3922"/>
                  <a:pt x="106" y="5526"/>
                </a:cubicBezTo>
                <a:cubicBezTo>
                  <a:pt x="0" y="7972"/>
                  <a:pt x="1920" y="9997"/>
                  <a:pt x="4024" y="10970"/>
                </a:cubicBezTo>
                <a:cubicBezTo>
                  <a:pt x="5839" y="11838"/>
                  <a:pt x="7917" y="12048"/>
                  <a:pt x="9942" y="12180"/>
                </a:cubicBezTo>
                <a:cubicBezTo>
                  <a:pt x="11256" y="12255"/>
                  <a:pt x="12571" y="12290"/>
                  <a:pt x="13886" y="12290"/>
                </a:cubicBezTo>
                <a:cubicBezTo>
                  <a:pt x="20885" y="12290"/>
                  <a:pt x="27883" y="11287"/>
                  <a:pt x="34769" y="9892"/>
                </a:cubicBezTo>
                <a:cubicBezTo>
                  <a:pt x="35953" y="9655"/>
                  <a:pt x="37162" y="9392"/>
                  <a:pt x="38162" y="8708"/>
                </a:cubicBezTo>
                <a:cubicBezTo>
                  <a:pt x="39161" y="8024"/>
                  <a:pt x="39898" y="6815"/>
                  <a:pt x="39661" y="5631"/>
                </a:cubicBezTo>
                <a:cubicBezTo>
                  <a:pt x="39477" y="4763"/>
                  <a:pt x="38819" y="4053"/>
                  <a:pt x="38083" y="3527"/>
                </a:cubicBezTo>
                <a:cubicBezTo>
                  <a:pt x="35453" y="1607"/>
                  <a:pt x="32008" y="1449"/>
                  <a:pt x="28746" y="1239"/>
                </a:cubicBezTo>
                <a:lnTo>
                  <a:pt x="27642" y="1134"/>
                </a:lnTo>
                <a:cubicBezTo>
                  <a:pt x="24617" y="897"/>
                  <a:pt x="21645" y="555"/>
                  <a:pt x="18621" y="319"/>
                </a:cubicBezTo>
                <a:cubicBezTo>
                  <a:pt x="16363" y="99"/>
                  <a:pt x="14075" y="0"/>
                  <a:pt x="1179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40"/>
          <p:cNvSpPr/>
          <p:nvPr/>
        </p:nvSpPr>
        <p:spPr>
          <a:xfrm flipH="1">
            <a:off x="7043641" y="475401"/>
            <a:ext cx="1850656" cy="2640386"/>
          </a:xfrm>
          <a:custGeom>
            <a:avLst/>
            <a:gdLst/>
            <a:ahLst/>
            <a:cxnLst/>
            <a:rect l="l" t="t" r="r" b="b"/>
            <a:pathLst>
              <a:path w="41818" h="59663" extrusionOk="0">
                <a:moveTo>
                  <a:pt x="26091" y="210"/>
                </a:moveTo>
                <a:cubicBezTo>
                  <a:pt x="29089" y="210"/>
                  <a:pt x="32066" y="819"/>
                  <a:pt x="34848" y="2004"/>
                </a:cubicBezTo>
                <a:cubicBezTo>
                  <a:pt x="35479" y="2293"/>
                  <a:pt x="36084" y="2608"/>
                  <a:pt x="36715" y="2924"/>
                </a:cubicBezTo>
                <a:cubicBezTo>
                  <a:pt x="37320" y="3240"/>
                  <a:pt x="37951" y="3319"/>
                  <a:pt x="38398" y="3792"/>
                </a:cubicBezTo>
                <a:cubicBezTo>
                  <a:pt x="38793" y="4265"/>
                  <a:pt x="39135" y="4791"/>
                  <a:pt x="39398" y="5370"/>
                </a:cubicBezTo>
                <a:cubicBezTo>
                  <a:pt x="39713" y="5949"/>
                  <a:pt x="40003" y="6553"/>
                  <a:pt x="40266" y="7185"/>
                </a:cubicBezTo>
                <a:cubicBezTo>
                  <a:pt x="40713" y="8421"/>
                  <a:pt x="41028" y="9736"/>
                  <a:pt x="41212" y="11051"/>
                </a:cubicBezTo>
                <a:cubicBezTo>
                  <a:pt x="41393" y="12394"/>
                  <a:pt x="41498" y="13738"/>
                  <a:pt x="41502" y="15107"/>
                </a:cubicBezTo>
                <a:lnTo>
                  <a:pt x="41502" y="15107"/>
                </a:lnTo>
                <a:cubicBezTo>
                  <a:pt x="41489" y="15127"/>
                  <a:pt x="41480" y="15151"/>
                  <a:pt x="41475" y="15180"/>
                </a:cubicBezTo>
                <a:cubicBezTo>
                  <a:pt x="41581" y="20992"/>
                  <a:pt x="41081" y="26778"/>
                  <a:pt x="39950" y="32485"/>
                </a:cubicBezTo>
                <a:cubicBezTo>
                  <a:pt x="39398" y="35326"/>
                  <a:pt x="38688" y="38113"/>
                  <a:pt x="37846" y="40875"/>
                </a:cubicBezTo>
                <a:cubicBezTo>
                  <a:pt x="37162" y="43189"/>
                  <a:pt x="36294" y="45425"/>
                  <a:pt x="35269" y="47608"/>
                </a:cubicBezTo>
                <a:cubicBezTo>
                  <a:pt x="33322" y="51684"/>
                  <a:pt x="30535" y="55550"/>
                  <a:pt x="26406" y="57602"/>
                </a:cubicBezTo>
                <a:cubicBezTo>
                  <a:pt x="23907" y="58838"/>
                  <a:pt x="21119" y="59311"/>
                  <a:pt x="18384" y="59390"/>
                </a:cubicBezTo>
                <a:cubicBezTo>
                  <a:pt x="17951" y="59407"/>
                  <a:pt x="17517" y="59417"/>
                  <a:pt x="17082" y="59417"/>
                </a:cubicBezTo>
                <a:cubicBezTo>
                  <a:pt x="14876" y="59417"/>
                  <a:pt x="12660" y="59173"/>
                  <a:pt x="10573" y="58469"/>
                </a:cubicBezTo>
                <a:cubicBezTo>
                  <a:pt x="8180" y="57680"/>
                  <a:pt x="6076" y="56155"/>
                  <a:pt x="4577" y="54104"/>
                </a:cubicBezTo>
                <a:cubicBezTo>
                  <a:pt x="3077" y="52026"/>
                  <a:pt x="2052" y="49633"/>
                  <a:pt x="1499" y="47134"/>
                </a:cubicBezTo>
                <a:cubicBezTo>
                  <a:pt x="842" y="44320"/>
                  <a:pt x="658" y="41427"/>
                  <a:pt x="526" y="38534"/>
                </a:cubicBezTo>
                <a:cubicBezTo>
                  <a:pt x="369" y="35536"/>
                  <a:pt x="342" y="32538"/>
                  <a:pt x="447" y="29540"/>
                </a:cubicBezTo>
                <a:cubicBezTo>
                  <a:pt x="526" y="26568"/>
                  <a:pt x="737" y="23648"/>
                  <a:pt x="1105" y="20729"/>
                </a:cubicBezTo>
                <a:cubicBezTo>
                  <a:pt x="1421" y="17968"/>
                  <a:pt x="1973" y="15180"/>
                  <a:pt x="3183" y="12655"/>
                </a:cubicBezTo>
                <a:cubicBezTo>
                  <a:pt x="4235" y="10446"/>
                  <a:pt x="5734" y="8473"/>
                  <a:pt x="7548" y="6869"/>
                </a:cubicBezTo>
                <a:cubicBezTo>
                  <a:pt x="8469" y="6001"/>
                  <a:pt x="9468" y="5265"/>
                  <a:pt x="10547" y="4607"/>
                </a:cubicBezTo>
                <a:cubicBezTo>
                  <a:pt x="11046" y="4292"/>
                  <a:pt x="11572" y="4002"/>
                  <a:pt x="12098" y="3739"/>
                </a:cubicBezTo>
                <a:cubicBezTo>
                  <a:pt x="12651" y="3424"/>
                  <a:pt x="13229" y="3187"/>
                  <a:pt x="13860" y="3056"/>
                </a:cubicBezTo>
                <a:cubicBezTo>
                  <a:pt x="14176" y="3003"/>
                  <a:pt x="14518" y="2950"/>
                  <a:pt x="14834" y="2845"/>
                </a:cubicBezTo>
                <a:cubicBezTo>
                  <a:pt x="15149" y="2740"/>
                  <a:pt x="15491" y="2582"/>
                  <a:pt x="15807" y="2451"/>
                </a:cubicBezTo>
                <a:cubicBezTo>
                  <a:pt x="16490" y="2188"/>
                  <a:pt x="17148" y="1951"/>
                  <a:pt x="17832" y="1714"/>
                </a:cubicBezTo>
                <a:cubicBezTo>
                  <a:pt x="19173" y="1267"/>
                  <a:pt x="20514" y="873"/>
                  <a:pt x="21908" y="610"/>
                </a:cubicBezTo>
                <a:cubicBezTo>
                  <a:pt x="23295" y="342"/>
                  <a:pt x="24695" y="210"/>
                  <a:pt x="26091" y="210"/>
                </a:cubicBezTo>
                <a:close/>
                <a:moveTo>
                  <a:pt x="26309" y="1"/>
                </a:moveTo>
                <a:cubicBezTo>
                  <a:pt x="23534" y="1"/>
                  <a:pt x="20744" y="474"/>
                  <a:pt x="18121" y="1399"/>
                </a:cubicBezTo>
                <a:cubicBezTo>
                  <a:pt x="17411" y="1635"/>
                  <a:pt x="16701" y="1898"/>
                  <a:pt x="16017" y="2161"/>
                </a:cubicBezTo>
                <a:cubicBezTo>
                  <a:pt x="15386" y="2451"/>
                  <a:pt x="14702" y="2661"/>
                  <a:pt x="14018" y="2819"/>
                </a:cubicBezTo>
                <a:cubicBezTo>
                  <a:pt x="12835" y="3003"/>
                  <a:pt x="11704" y="3660"/>
                  <a:pt x="10704" y="4265"/>
                </a:cubicBezTo>
                <a:cubicBezTo>
                  <a:pt x="8548" y="5554"/>
                  <a:pt x="6654" y="7237"/>
                  <a:pt x="5103" y="9210"/>
                </a:cubicBezTo>
                <a:cubicBezTo>
                  <a:pt x="3525" y="11235"/>
                  <a:pt x="2394" y="13576"/>
                  <a:pt x="1762" y="16074"/>
                </a:cubicBezTo>
                <a:cubicBezTo>
                  <a:pt x="1052" y="18836"/>
                  <a:pt x="789" y="21729"/>
                  <a:pt x="553" y="24569"/>
                </a:cubicBezTo>
                <a:cubicBezTo>
                  <a:pt x="0" y="30670"/>
                  <a:pt x="27" y="36825"/>
                  <a:pt x="605" y="42926"/>
                </a:cubicBezTo>
                <a:cubicBezTo>
                  <a:pt x="1131" y="48028"/>
                  <a:pt x="2630" y="53499"/>
                  <a:pt x="6891" y="56760"/>
                </a:cubicBezTo>
                <a:cubicBezTo>
                  <a:pt x="8969" y="58364"/>
                  <a:pt x="11493" y="59127"/>
                  <a:pt x="14045" y="59443"/>
                </a:cubicBezTo>
                <a:cubicBezTo>
                  <a:pt x="15213" y="59589"/>
                  <a:pt x="16391" y="59663"/>
                  <a:pt x="17569" y="59663"/>
                </a:cubicBezTo>
                <a:cubicBezTo>
                  <a:pt x="19148" y="59663"/>
                  <a:pt x="20725" y="59530"/>
                  <a:pt x="22276" y="59258"/>
                </a:cubicBezTo>
                <a:cubicBezTo>
                  <a:pt x="24775" y="58811"/>
                  <a:pt x="27116" y="57786"/>
                  <a:pt x="29141" y="56234"/>
                </a:cubicBezTo>
                <a:cubicBezTo>
                  <a:pt x="30929" y="54814"/>
                  <a:pt x="32455" y="53104"/>
                  <a:pt x="33691" y="51158"/>
                </a:cubicBezTo>
                <a:cubicBezTo>
                  <a:pt x="36426" y="46898"/>
                  <a:pt x="38004" y="41927"/>
                  <a:pt x="39266" y="37061"/>
                </a:cubicBezTo>
                <a:cubicBezTo>
                  <a:pt x="40739" y="31328"/>
                  <a:pt x="41581" y="25463"/>
                  <a:pt x="41765" y="19546"/>
                </a:cubicBezTo>
                <a:cubicBezTo>
                  <a:pt x="41817" y="18099"/>
                  <a:pt x="41791" y="16626"/>
                  <a:pt x="41765" y="15180"/>
                </a:cubicBezTo>
                <a:cubicBezTo>
                  <a:pt x="41756" y="15118"/>
                  <a:pt x="41723" y="15076"/>
                  <a:pt x="41682" y="15056"/>
                </a:cubicBezTo>
                <a:lnTo>
                  <a:pt x="41682" y="15056"/>
                </a:lnTo>
                <a:cubicBezTo>
                  <a:pt x="41601" y="12308"/>
                  <a:pt x="41381" y="9513"/>
                  <a:pt x="40371" y="6922"/>
                </a:cubicBezTo>
                <a:cubicBezTo>
                  <a:pt x="40134" y="6343"/>
                  <a:pt x="39845" y="5791"/>
                  <a:pt x="39556" y="5238"/>
                </a:cubicBezTo>
                <a:cubicBezTo>
                  <a:pt x="39293" y="4686"/>
                  <a:pt x="38977" y="4186"/>
                  <a:pt x="38609" y="3713"/>
                </a:cubicBezTo>
                <a:cubicBezTo>
                  <a:pt x="38425" y="3529"/>
                  <a:pt x="38214" y="3345"/>
                  <a:pt x="37978" y="3240"/>
                </a:cubicBezTo>
                <a:cubicBezTo>
                  <a:pt x="37688" y="3108"/>
                  <a:pt x="37399" y="3029"/>
                  <a:pt x="37110" y="2898"/>
                </a:cubicBezTo>
                <a:cubicBezTo>
                  <a:pt x="36452" y="2608"/>
                  <a:pt x="35821" y="2240"/>
                  <a:pt x="35163" y="1925"/>
                </a:cubicBezTo>
                <a:cubicBezTo>
                  <a:pt x="32507" y="741"/>
                  <a:pt x="29667" y="110"/>
                  <a:pt x="26747" y="5"/>
                </a:cubicBezTo>
                <a:cubicBezTo>
                  <a:pt x="26601" y="2"/>
                  <a:pt x="26455" y="1"/>
                  <a:pt x="26309" y="1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40"/>
          <p:cNvSpPr/>
          <p:nvPr/>
        </p:nvSpPr>
        <p:spPr>
          <a:xfrm>
            <a:off x="285372" y="1570476"/>
            <a:ext cx="1602498" cy="1799956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40"/>
          <p:cNvSpPr/>
          <p:nvPr/>
        </p:nvSpPr>
        <p:spPr>
          <a:xfrm>
            <a:off x="172647" y="2920006"/>
            <a:ext cx="1367140" cy="2640388"/>
          </a:xfrm>
          <a:custGeom>
            <a:avLst/>
            <a:gdLst/>
            <a:ahLst/>
            <a:cxnLst/>
            <a:rect l="l" t="t" r="r" b="b"/>
            <a:pathLst>
              <a:path w="20778" h="40129" extrusionOk="0">
                <a:moveTo>
                  <a:pt x="7901" y="510"/>
                </a:moveTo>
                <a:cubicBezTo>
                  <a:pt x="7967" y="510"/>
                  <a:pt x="8034" y="511"/>
                  <a:pt x="8101" y="514"/>
                </a:cubicBezTo>
                <a:cubicBezTo>
                  <a:pt x="9469" y="540"/>
                  <a:pt x="10810" y="934"/>
                  <a:pt x="11994" y="1644"/>
                </a:cubicBezTo>
                <a:cubicBezTo>
                  <a:pt x="14518" y="3144"/>
                  <a:pt x="16281" y="5642"/>
                  <a:pt x="17438" y="8298"/>
                </a:cubicBezTo>
                <a:cubicBezTo>
                  <a:pt x="18779" y="11454"/>
                  <a:pt x="19410" y="14900"/>
                  <a:pt x="19700" y="18319"/>
                </a:cubicBezTo>
                <a:cubicBezTo>
                  <a:pt x="19857" y="20028"/>
                  <a:pt x="19936" y="21764"/>
                  <a:pt x="19989" y="23473"/>
                </a:cubicBezTo>
                <a:cubicBezTo>
                  <a:pt x="20015" y="25104"/>
                  <a:pt x="19963" y="26761"/>
                  <a:pt x="19805" y="28391"/>
                </a:cubicBezTo>
                <a:cubicBezTo>
                  <a:pt x="19437" y="31416"/>
                  <a:pt x="18490" y="34519"/>
                  <a:pt x="16359" y="36755"/>
                </a:cubicBezTo>
                <a:cubicBezTo>
                  <a:pt x="14676" y="38510"/>
                  <a:pt x="12311" y="39760"/>
                  <a:pt x="9867" y="39760"/>
                </a:cubicBezTo>
                <a:cubicBezTo>
                  <a:pt x="9639" y="39760"/>
                  <a:pt x="9409" y="39749"/>
                  <a:pt x="9180" y="39727"/>
                </a:cubicBezTo>
                <a:cubicBezTo>
                  <a:pt x="8724" y="39672"/>
                  <a:pt x="8281" y="39580"/>
                  <a:pt x="7851" y="39441"/>
                </a:cubicBezTo>
                <a:lnTo>
                  <a:pt x="7851" y="39441"/>
                </a:lnTo>
                <a:cubicBezTo>
                  <a:pt x="7833" y="39427"/>
                  <a:pt x="7812" y="39417"/>
                  <a:pt x="7786" y="39411"/>
                </a:cubicBezTo>
                <a:cubicBezTo>
                  <a:pt x="7669" y="39374"/>
                  <a:pt x="7555" y="39335"/>
                  <a:pt x="7442" y="39292"/>
                </a:cubicBezTo>
                <a:lnTo>
                  <a:pt x="7442" y="39292"/>
                </a:lnTo>
                <a:cubicBezTo>
                  <a:pt x="7390" y="39271"/>
                  <a:pt x="7338" y="39249"/>
                  <a:pt x="7286" y="39227"/>
                </a:cubicBezTo>
                <a:cubicBezTo>
                  <a:pt x="7268" y="39218"/>
                  <a:pt x="7250" y="39212"/>
                  <a:pt x="7232" y="39209"/>
                </a:cubicBezTo>
                <a:lnTo>
                  <a:pt x="7232" y="39209"/>
                </a:lnTo>
                <a:cubicBezTo>
                  <a:pt x="4565" y="38102"/>
                  <a:pt x="2946" y="35417"/>
                  <a:pt x="2157" y="32731"/>
                </a:cubicBezTo>
                <a:cubicBezTo>
                  <a:pt x="1710" y="31021"/>
                  <a:pt x="1395" y="29312"/>
                  <a:pt x="1211" y="27550"/>
                </a:cubicBezTo>
                <a:cubicBezTo>
                  <a:pt x="1000" y="25814"/>
                  <a:pt x="842" y="24078"/>
                  <a:pt x="737" y="22342"/>
                </a:cubicBezTo>
                <a:cubicBezTo>
                  <a:pt x="527" y="18871"/>
                  <a:pt x="658" y="15347"/>
                  <a:pt x="1158" y="11901"/>
                </a:cubicBezTo>
                <a:cubicBezTo>
                  <a:pt x="1421" y="10166"/>
                  <a:pt x="1789" y="8456"/>
                  <a:pt x="2289" y="6773"/>
                </a:cubicBezTo>
                <a:cubicBezTo>
                  <a:pt x="2552" y="5958"/>
                  <a:pt x="2815" y="5169"/>
                  <a:pt x="3104" y="4380"/>
                </a:cubicBezTo>
                <a:cubicBezTo>
                  <a:pt x="3367" y="3696"/>
                  <a:pt x="3709" y="3038"/>
                  <a:pt x="4104" y="2407"/>
                </a:cubicBezTo>
                <a:cubicBezTo>
                  <a:pt x="4524" y="1802"/>
                  <a:pt x="5077" y="1303"/>
                  <a:pt x="5760" y="961"/>
                </a:cubicBezTo>
                <a:cubicBezTo>
                  <a:pt x="6436" y="647"/>
                  <a:pt x="7157" y="510"/>
                  <a:pt x="7901" y="510"/>
                </a:cubicBezTo>
                <a:close/>
                <a:moveTo>
                  <a:pt x="7845" y="1"/>
                </a:moveTo>
                <a:cubicBezTo>
                  <a:pt x="7062" y="1"/>
                  <a:pt x="6287" y="132"/>
                  <a:pt x="5576" y="435"/>
                </a:cubicBezTo>
                <a:cubicBezTo>
                  <a:pt x="4077" y="1066"/>
                  <a:pt x="3209" y="2486"/>
                  <a:pt x="2604" y="3933"/>
                </a:cubicBezTo>
                <a:cubicBezTo>
                  <a:pt x="1973" y="5563"/>
                  <a:pt x="1447" y="7246"/>
                  <a:pt x="1105" y="8982"/>
                </a:cubicBezTo>
                <a:cubicBezTo>
                  <a:pt x="343" y="12506"/>
                  <a:pt x="1" y="16109"/>
                  <a:pt x="80" y="19712"/>
                </a:cubicBezTo>
                <a:cubicBezTo>
                  <a:pt x="106" y="21527"/>
                  <a:pt x="211" y="23342"/>
                  <a:pt x="395" y="25157"/>
                </a:cubicBezTo>
                <a:cubicBezTo>
                  <a:pt x="606" y="26945"/>
                  <a:pt x="816" y="28733"/>
                  <a:pt x="1132" y="30522"/>
                </a:cubicBezTo>
                <a:cubicBezTo>
                  <a:pt x="1737" y="33704"/>
                  <a:pt x="2946" y="36991"/>
                  <a:pt x="5734" y="38885"/>
                </a:cubicBezTo>
                <a:cubicBezTo>
                  <a:pt x="6313" y="39280"/>
                  <a:pt x="6970" y="39595"/>
                  <a:pt x="7654" y="39806"/>
                </a:cubicBezTo>
                <a:cubicBezTo>
                  <a:pt x="7677" y="39812"/>
                  <a:pt x="7698" y="39815"/>
                  <a:pt x="7718" y="39815"/>
                </a:cubicBezTo>
                <a:cubicBezTo>
                  <a:pt x="7733" y="39815"/>
                  <a:pt x="7747" y="39814"/>
                  <a:pt x="7761" y="39810"/>
                </a:cubicBezTo>
                <a:lnTo>
                  <a:pt x="7761" y="39810"/>
                </a:lnTo>
                <a:cubicBezTo>
                  <a:pt x="8462" y="40027"/>
                  <a:pt x="9178" y="40128"/>
                  <a:pt x="9893" y="40128"/>
                </a:cubicBezTo>
                <a:cubicBezTo>
                  <a:pt x="11652" y="40128"/>
                  <a:pt x="13405" y="39520"/>
                  <a:pt x="14913" y="38543"/>
                </a:cubicBezTo>
                <a:cubicBezTo>
                  <a:pt x="16096" y="37780"/>
                  <a:pt x="17148" y="36781"/>
                  <a:pt x="17964" y="35624"/>
                </a:cubicBezTo>
                <a:cubicBezTo>
                  <a:pt x="18884" y="34256"/>
                  <a:pt x="19542" y="32757"/>
                  <a:pt x="19936" y="31179"/>
                </a:cubicBezTo>
                <a:cubicBezTo>
                  <a:pt x="20778" y="27839"/>
                  <a:pt x="20673" y="24341"/>
                  <a:pt x="20462" y="20949"/>
                </a:cubicBezTo>
                <a:cubicBezTo>
                  <a:pt x="20252" y="17398"/>
                  <a:pt x="19805" y="13821"/>
                  <a:pt x="18700" y="10429"/>
                </a:cubicBezTo>
                <a:cubicBezTo>
                  <a:pt x="17727" y="7457"/>
                  <a:pt x="16228" y="4590"/>
                  <a:pt x="13835" y="2512"/>
                </a:cubicBezTo>
                <a:cubicBezTo>
                  <a:pt x="12783" y="1539"/>
                  <a:pt x="11520" y="803"/>
                  <a:pt x="10153" y="356"/>
                </a:cubicBezTo>
                <a:cubicBezTo>
                  <a:pt x="9416" y="132"/>
                  <a:pt x="8627" y="1"/>
                  <a:pt x="7845" y="1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40"/>
          <p:cNvSpPr/>
          <p:nvPr/>
        </p:nvSpPr>
        <p:spPr>
          <a:xfrm>
            <a:off x="837131" y="3439372"/>
            <a:ext cx="309248" cy="230423"/>
          </a:xfrm>
          <a:custGeom>
            <a:avLst/>
            <a:gdLst/>
            <a:ahLst/>
            <a:cxnLst/>
            <a:rect l="l" t="t" r="r" b="b"/>
            <a:pathLst>
              <a:path w="4700" h="3502" extrusionOk="0">
                <a:moveTo>
                  <a:pt x="2379" y="789"/>
                </a:moveTo>
                <a:cubicBezTo>
                  <a:pt x="2734" y="789"/>
                  <a:pt x="3098" y="876"/>
                  <a:pt x="3393" y="983"/>
                </a:cubicBezTo>
                <a:cubicBezTo>
                  <a:pt x="3428" y="996"/>
                  <a:pt x="3463" y="1001"/>
                  <a:pt x="3496" y="1001"/>
                </a:cubicBezTo>
                <a:cubicBezTo>
                  <a:pt x="3520" y="1001"/>
                  <a:pt x="3543" y="998"/>
                  <a:pt x="3565" y="993"/>
                </a:cubicBezTo>
                <a:lnTo>
                  <a:pt x="3565" y="993"/>
                </a:lnTo>
                <a:cubicBezTo>
                  <a:pt x="4074" y="1387"/>
                  <a:pt x="3812" y="2157"/>
                  <a:pt x="3314" y="2456"/>
                </a:cubicBezTo>
                <a:cubicBezTo>
                  <a:pt x="3012" y="2620"/>
                  <a:pt x="2675" y="2706"/>
                  <a:pt x="2336" y="2706"/>
                </a:cubicBezTo>
                <a:cubicBezTo>
                  <a:pt x="2024" y="2706"/>
                  <a:pt x="1710" y="2633"/>
                  <a:pt x="1420" y="2482"/>
                </a:cubicBezTo>
                <a:cubicBezTo>
                  <a:pt x="894" y="2166"/>
                  <a:pt x="1026" y="1456"/>
                  <a:pt x="1447" y="1088"/>
                </a:cubicBezTo>
                <a:cubicBezTo>
                  <a:pt x="1704" y="869"/>
                  <a:pt x="2038" y="789"/>
                  <a:pt x="2379" y="789"/>
                </a:cubicBezTo>
                <a:close/>
                <a:moveTo>
                  <a:pt x="2222" y="1"/>
                </a:moveTo>
                <a:cubicBezTo>
                  <a:pt x="1619" y="1"/>
                  <a:pt x="1037" y="210"/>
                  <a:pt x="631" y="746"/>
                </a:cubicBezTo>
                <a:cubicBezTo>
                  <a:pt x="0" y="1535"/>
                  <a:pt x="132" y="2771"/>
                  <a:pt x="1078" y="3245"/>
                </a:cubicBezTo>
                <a:cubicBezTo>
                  <a:pt x="1422" y="3416"/>
                  <a:pt x="1831" y="3502"/>
                  <a:pt x="2245" y="3502"/>
                </a:cubicBezTo>
                <a:cubicBezTo>
                  <a:pt x="2974" y="3502"/>
                  <a:pt x="3720" y="3238"/>
                  <a:pt x="4155" y="2719"/>
                </a:cubicBezTo>
                <a:cubicBezTo>
                  <a:pt x="4700" y="2045"/>
                  <a:pt x="4605" y="885"/>
                  <a:pt x="3797" y="474"/>
                </a:cubicBezTo>
                <a:lnTo>
                  <a:pt x="3797" y="474"/>
                </a:lnTo>
                <a:cubicBezTo>
                  <a:pt x="3768" y="424"/>
                  <a:pt x="3722" y="380"/>
                  <a:pt x="3656" y="352"/>
                </a:cubicBezTo>
                <a:cubicBezTo>
                  <a:pt x="3219" y="139"/>
                  <a:pt x="2714" y="1"/>
                  <a:pt x="2222" y="1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40"/>
          <p:cNvSpPr/>
          <p:nvPr/>
        </p:nvSpPr>
        <p:spPr>
          <a:xfrm>
            <a:off x="827986" y="3772611"/>
            <a:ext cx="296418" cy="431105"/>
          </a:xfrm>
          <a:custGeom>
            <a:avLst/>
            <a:gdLst/>
            <a:ahLst/>
            <a:cxnLst/>
            <a:rect l="l" t="t" r="r" b="b"/>
            <a:pathLst>
              <a:path w="4505" h="6552" extrusionOk="0">
                <a:moveTo>
                  <a:pt x="2132" y="774"/>
                </a:moveTo>
                <a:lnTo>
                  <a:pt x="2132" y="774"/>
                </a:lnTo>
                <a:cubicBezTo>
                  <a:pt x="2420" y="900"/>
                  <a:pt x="2758" y="1218"/>
                  <a:pt x="2848" y="1362"/>
                </a:cubicBezTo>
                <a:cubicBezTo>
                  <a:pt x="2953" y="1546"/>
                  <a:pt x="3058" y="1730"/>
                  <a:pt x="3137" y="1914"/>
                </a:cubicBezTo>
                <a:cubicBezTo>
                  <a:pt x="3295" y="2309"/>
                  <a:pt x="3427" y="2730"/>
                  <a:pt x="3505" y="3150"/>
                </a:cubicBezTo>
                <a:cubicBezTo>
                  <a:pt x="3620" y="3904"/>
                  <a:pt x="3635" y="5847"/>
                  <a:pt x="2673" y="5847"/>
                </a:cubicBezTo>
                <a:cubicBezTo>
                  <a:pt x="2527" y="5847"/>
                  <a:pt x="2358" y="5802"/>
                  <a:pt x="2164" y="5701"/>
                </a:cubicBezTo>
                <a:cubicBezTo>
                  <a:pt x="1375" y="5281"/>
                  <a:pt x="1007" y="4123"/>
                  <a:pt x="875" y="3308"/>
                </a:cubicBezTo>
                <a:cubicBezTo>
                  <a:pt x="695" y="2249"/>
                  <a:pt x="1047" y="1113"/>
                  <a:pt x="2132" y="774"/>
                </a:cubicBezTo>
                <a:close/>
                <a:moveTo>
                  <a:pt x="2173" y="0"/>
                </a:moveTo>
                <a:cubicBezTo>
                  <a:pt x="1966" y="0"/>
                  <a:pt x="1743" y="78"/>
                  <a:pt x="1507" y="257"/>
                </a:cubicBezTo>
                <a:cubicBezTo>
                  <a:pt x="1448" y="300"/>
                  <a:pt x="1413" y="354"/>
                  <a:pt x="1395" y="411"/>
                </a:cubicBezTo>
                <a:lnTo>
                  <a:pt x="1395" y="411"/>
                </a:lnTo>
                <a:cubicBezTo>
                  <a:pt x="326" y="1058"/>
                  <a:pt x="1" y="2467"/>
                  <a:pt x="271" y="3703"/>
                </a:cubicBezTo>
                <a:cubicBezTo>
                  <a:pt x="514" y="4846"/>
                  <a:pt x="1252" y="6552"/>
                  <a:pt x="2610" y="6552"/>
                </a:cubicBezTo>
                <a:cubicBezTo>
                  <a:pt x="2720" y="6552"/>
                  <a:pt x="2835" y="6540"/>
                  <a:pt x="2953" y="6517"/>
                </a:cubicBezTo>
                <a:cubicBezTo>
                  <a:pt x="4505" y="6227"/>
                  <a:pt x="4268" y="3887"/>
                  <a:pt x="4031" y="2730"/>
                </a:cubicBezTo>
                <a:cubicBezTo>
                  <a:pt x="3878" y="1940"/>
                  <a:pt x="3213" y="0"/>
                  <a:pt x="2173" y="0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40"/>
          <p:cNvSpPr/>
          <p:nvPr/>
        </p:nvSpPr>
        <p:spPr>
          <a:xfrm>
            <a:off x="501402" y="3656751"/>
            <a:ext cx="312933" cy="212065"/>
          </a:xfrm>
          <a:custGeom>
            <a:avLst/>
            <a:gdLst/>
            <a:ahLst/>
            <a:cxnLst/>
            <a:rect l="l" t="t" r="r" b="b"/>
            <a:pathLst>
              <a:path w="4756" h="3223" extrusionOk="0">
                <a:moveTo>
                  <a:pt x="2494" y="529"/>
                </a:moveTo>
                <a:cubicBezTo>
                  <a:pt x="2544" y="529"/>
                  <a:pt x="2593" y="530"/>
                  <a:pt x="2643" y="532"/>
                </a:cubicBezTo>
                <a:lnTo>
                  <a:pt x="2643" y="532"/>
                </a:lnTo>
                <a:cubicBezTo>
                  <a:pt x="2690" y="626"/>
                  <a:pt x="2779" y="698"/>
                  <a:pt x="2892" y="698"/>
                </a:cubicBezTo>
                <a:cubicBezTo>
                  <a:pt x="2926" y="698"/>
                  <a:pt x="2962" y="691"/>
                  <a:pt x="2999" y="677"/>
                </a:cubicBezTo>
                <a:cubicBezTo>
                  <a:pt x="3090" y="650"/>
                  <a:pt x="3174" y="638"/>
                  <a:pt x="3250" y="638"/>
                </a:cubicBezTo>
                <a:cubicBezTo>
                  <a:pt x="3924" y="638"/>
                  <a:pt x="4026" y="1599"/>
                  <a:pt x="3578" y="2071"/>
                </a:cubicBezTo>
                <a:cubicBezTo>
                  <a:pt x="3246" y="2422"/>
                  <a:pt x="2742" y="2570"/>
                  <a:pt x="2257" y="2570"/>
                </a:cubicBezTo>
                <a:cubicBezTo>
                  <a:pt x="2087" y="2570"/>
                  <a:pt x="1920" y="2552"/>
                  <a:pt x="1763" y="2518"/>
                </a:cubicBezTo>
                <a:cubicBezTo>
                  <a:pt x="948" y="2360"/>
                  <a:pt x="632" y="1571"/>
                  <a:pt x="1237" y="966"/>
                </a:cubicBezTo>
                <a:cubicBezTo>
                  <a:pt x="1571" y="632"/>
                  <a:pt x="2031" y="529"/>
                  <a:pt x="2494" y="529"/>
                </a:cubicBezTo>
                <a:close/>
                <a:moveTo>
                  <a:pt x="2378" y="0"/>
                </a:moveTo>
                <a:cubicBezTo>
                  <a:pt x="1552" y="0"/>
                  <a:pt x="764" y="285"/>
                  <a:pt x="422" y="1150"/>
                </a:cubicBezTo>
                <a:cubicBezTo>
                  <a:pt x="1" y="2255"/>
                  <a:pt x="895" y="3070"/>
                  <a:pt x="1921" y="3202"/>
                </a:cubicBezTo>
                <a:cubicBezTo>
                  <a:pt x="2039" y="3215"/>
                  <a:pt x="2161" y="3222"/>
                  <a:pt x="2284" y="3222"/>
                </a:cubicBezTo>
                <a:cubicBezTo>
                  <a:pt x="3356" y="3222"/>
                  <a:pt x="4512" y="2699"/>
                  <a:pt x="4630" y="1519"/>
                </a:cubicBezTo>
                <a:cubicBezTo>
                  <a:pt x="4755" y="681"/>
                  <a:pt x="4098" y="10"/>
                  <a:pt x="3346" y="10"/>
                </a:cubicBezTo>
                <a:cubicBezTo>
                  <a:pt x="3240" y="10"/>
                  <a:pt x="3131" y="24"/>
                  <a:pt x="3022" y="53"/>
                </a:cubicBezTo>
                <a:lnTo>
                  <a:pt x="3022" y="53"/>
                </a:lnTo>
                <a:cubicBezTo>
                  <a:pt x="2810" y="20"/>
                  <a:pt x="2593" y="0"/>
                  <a:pt x="2378" y="0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2" name="Google Shape;1172;p40"/>
          <p:cNvGrpSpPr/>
          <p:nvPr/>
        </p:nvGrpSpPr>
        <p:grpSpPr>
          <a:xfrm rot="-5631906" flipH="1">
            <a:off x="6174071" y="2152291"/>
            <a:ext cx="489121" cy="4398975"/>
            <a:chOff x="2212437" y="-770925"/>
            <a:chExt cx="461125" cy="4146799"/>
          </a:xfrm>
        </p:grpSpPr>
        <p:sp>
          <p:nvSpPr>
            <p:cNvPr id="1173" name="Google Shape;1173;p40"/>
            <p:cNvSpPr/>
            <p:nvPr/>
          </p:nvSpPr>
          <p:spPr>
            <a:xfrm>
              <a:off x="2354141" y="2038130"/>
              <a:ext cx="92281" cy="90055"/>
            </a:xfrm>
            <a:custGeom>
              <a:avLst/>
              <a:gdLst/>
              <a:ahLst/>
              <a:cxnLst/>
              <a:rect l="l" t="t" r="r" b="b"/>
              <a:pathLst>
                <a:path w="1079" h="1053" extrusionOk="0">
                  <a:moveTo>
                    <a:pt x="500" y="1"/>
                  </a:moveTo>
                  <a:cubicBezTo>
                    <a:pt x="421" y="27"/>
                    <a:pt x="342" y="53"/>
                    <a:pt x="290" y="106"/>
                  </a:cubicBezTo>
                  <a:lnTo>
                    <a:pt x="316" y="132"/>
                  </a:lnTo>
                  <a:lnTo>
                    <a:pt x="132" y="264"/>
                  </a:lnTo>
                  <a:cubicBezTo>
                    <a:pt x="105" y="316"/>
                    <a:pt x="53" y="369"/>
                    <a:pt x="53" y="422"/>
                  </a:cubicBezTo>
                  <a:cubicBezTo>
                    <a:pt x="27" y="474"/>
                    <a:pt x="0" y="527"/>
                    <a:pt x="0" y="606"/>
                  </a:cubicBezTo>
                  <a:cubicBezTo>
                    <a:pt x="0" y="658"/>
                    <a:pt x="27" y="711"/>
                    <a:pt x="53" y="790"/>
                  </a:cubicBezTo>
                  <a:cubicBezTo>
                    <a:pt x="53" y="842"/>
                    <a:pt x="105" y="895"/>
                    <a:pt x="132" y="921"/>
                  </a:cubicBezTo>
                  <a:cubicBezTo>
                    <a:pt x="237" y="1000"/>
                    <a:pt x="342" y="1053"/>
                    <a:pt x="474" y="1053"/>
                  </a:cubicBezTo>
                  <a:cubicBezTo>
                    <a:pt x="605" y="1053"/>
                    <a:pt x="710" y="1026"/>
                    <a:pt x="789" y="921"/>
                  </a:cubicBezTo>
                  <a:lnTo>
                    <a:pt x="947" y="763"/>
                  </a:lnTo>
                  <a:cubicBezTo>
                    <a:pt x="973" y="711"/>
                    <a:pt x="1026" y="658"/>
                    <a:pt x="1026" y="606"/>
                  </a:cubicBezTo>
                  <a:cubicBezTo>
                    <a:pt x="1052" y="553"/>
                    <a:pt x="1079" y="500"/>
                    <a:pt x="1079" y="448"/>
                  </a:cubicBezTo>
                  <a:cubicBezTo>
                    <a:pt x="1079" y="369"/>
                    <a:pt x="1052" y="316"/>
                    <a:pt x="1026" y="264"/>
                  </a:cubicBezTo>
                  <a:cubicBezTo>
                    <a:pt x="1026" y="211"/>
                    <a:pt x="973" y="159"/>
                    <a:pt x="947" y="132"/>
                  </a:cubicBezTo>
                  <a:cubicBezTo>
                    <a:pt x="842" y="27"/>
                    <a:pt x="737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0"/>
            <p:cNvSpPr/>
            <p:nvPr/>
          </p:nvSpPr>
          <p:spPr>
            <a:xfrm>
              <a:off x="2212437" y="2231569"/>
              <a:ext cx="105794" cy="78852"/>
            </a:xfrm>
            <a:custGeom>
              <a:avLst/>
              <a:gdLst/>
              <a:ahLst/>
              <a:cxnLst/>
              <a:rect l="l" t="t" r="r" b="b"/>
              <a:pathLst>
                <a:path w="1237" h="922" extrusionOk="0">
                  <a:moveTo>
                    <a:pt x="605" y="1"/>
                  </a:moveTo>
                  <a:cubicBezTo>
                    <a:pt x="0" y="1"/>
                    <a:pt x="0" y="921"/>
                    <a:pt x="605" y="921"/>
                  </a:cubicBezTo>
                  <a:cubicBezTo>
                    <a:pt x="1236" y="921"/>
                    <a:pt x="1236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0"/>
            <p:cNvSpPr/>
            <p:nvPr/>
          </p:nvSpPr>
          <p:spPr>
            <a:xfrm>
              <a:off x="2365344" y="2568932"/>
              <a:ext cx="137353" cy="103568"/>
            </a:xfrm>
            <a:custGeom>
              <a:avLst/>
              <a:gdLst/>
              <a:ahLst/>
              <a:cxnLst/>
              <a:rect l="l" t="t" r="r" b="b"/>
              <a:pathLst>
                <a:path w="1606" h="1211" extrusionOk="0">
                  <a:moveTo>
                    <a:pt x="790" y="1"/>
                  </a:moveTo>
                  <a:cubicBezTo>
                    <a:pt x="1" y="1"/>
                    <a:pt x="1" y="1210"/>
                    <a:pt x="790" y="1210"/>
                  </a:cubicBezTo>
                  <a:cubicBezTo>
                    <a:pt x="1605" y="1210"/>
                    <a:pt x="1605" y="1"/>
                    <a:pt x="7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0"/>
            <p:cNvSpPr/>
            <p:nvPr/>
          </p:nvSpPr>
          <p:spPr>
            <a:xfrm>
              <a:off x="2412636" y="1730013"/>
              <a:ext cx="119222" cy="96811"/>
            </a:xfrm>
            <a:custGeom>
              <a:avLst/>
              <a:gdLst/>
              <a:ahLst/>
              <a:cxnLst/>
              <a:rect l="l" t="t" r="r" b="b"/>
              <a:pathLst>
                <a:path w="1394" h="1132" extrusionOk="0">
                  <a:moveTo>
                    <a:pt x="710" y="1"/>
                  </a:moveTo>
                  <a:cubicBezTo>
                    <a:pt x="0" y="53"/>
                    <a:pt x="0" y="1053"/>
                    <a:pt x="710" y="1132"/>
                  </a:cubicBezTo>
                  <a:cubicBezTo>
                    <a:pt x="1394" y="1053"/>
                    <a:pt x="1394" y="53"/>
                    <a:pt x="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0"/>
            <p:cNvSpPr/>
            <p:nvPr/>
          </p:nvSpPr>
          <p:spPr>
            <a:xfrm>
              <a:off x="2279911" y="1552309"/>
              <a:ext cx="177806" cy="139573"/>
            </a:xfrm>
            <a:custGeom>
              <a:avLst/>
              <a:gdLst/>
              <a:ahLst/>
              <a:cxnLst/>
              <a:rect l="l" t="t" r="r" b="b"/>
              <a:pathLst>
                <a:path w="2079" h="1632" extrusionOk="0">
                  <a:moveTo>
                    <a:pt x="1052" y="1"/>
                  </a:moveTo>
                  <a:cubicBezTo>
                    <a:pt x="0" y="1"/>
                    <a:pt x="0" y="1632"/>
                    <a:pt x="1052" y="1632"/>
                  </a:cubicBezTo>
                  <a:cubicBezTo>
                    <a:pt x="2078" y="1632"/>
                    <a:pt x="2078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0"/>
            <p:cNvSpPr/>
            <p:nvPr/>
          </p:nvSpPr>
          <p:spPr>
            <a:xfrm>
              <a:off x="2516028" y="1460122"/>
              <a:ext cx="119307" cy="90055"/>
            </a:xfrm>
            <a:custGeom>
              <a:avLst/>
              <a:gdLst/>
              <a:ahLst/>
              <a:cxnLst/>
              <a:rect l="l" t="t" r="r" b="b"/>
              <a:pathLst>
                <a:path w="1395" h="1053" extrusionOk="0">
                  <a:moveTo>
                    <a:pt x="711" y="1"/>
                  </a:moveTo>
                  <a:cubicBezTo>
                    <a:pt x="1" y="1"/>
                    <a:pt x="1" y="1053"/>
                    <a:pt x="711" y="1053"/>
                  </a:cubicBezTo>
                  <a:cubicBezTo>
                    <a:pt x="1395" y="1053"/>
                    <a:pt x="1395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0"/>
            <p:cNvSpPr/>
            <p:nvPr/>
          </p:nvSpPr>
          <p:spPr>
            <a:xfrm>
              <a:off x="2387836" y="1167740"/>
              <a:ext cx="144024" cy="105791"/>
            </a:xfrm>
            <a:custGeom>
              <a:avLst/>
              <a:gdLst/>
              <a:ahLst/>
              <a:cxnLst/>
              <a:rect l="l" t="t" r="r" b="b"/>
              <a:pathLst>
                <a:path w="1684" h="1237" extrusionOk="0">
                  <a:moveTo>
                    <a:pt x="868" y="0"/>
                  </a:moveTo>
                  <a:cubicBezTo>
                    <a:pt x="860" y="0"/>
                    <a:pt x="851" y="0"/>
                    <a:pt x="842" y="1"/>
                  </a:cubicBezTo>
                  <a:cubicBezTo>
                    <a:pt x="1" y="1"/>
                    <a:pt x="1" y="1237"/>
                    <a:pt x="842" y="1237"/>
                  </a:cubicBezTo>
                  <a:cubicBezTo>
                    <a:pt x="1675" y="1237"/>
                    <a:pt x="1684" y="0"/>
                    <a:pt x="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0"/>
            <p:cNvSpPr/>
            <p:nvPr/>
          </p:nvSpPr>
          <p:spPr>
            <a:xfrm>
              <a:off x="2462066" y="949587"/>
              <a:ext cx="74321" cy="87832"/>
            </a:xfrm>
            <a:custGeom>
              <a:avLst/>
              <a:gdLst/>
              <a:ahLst/>
              <a:cxnLst/>
              <a:rect l="l" t="t" r="r" b="b"/>
              <a:pathLst>
                <a:path w="869" h="1027" extrusionOk="0">
                  <a:moveTo>
                    <a:pt x="448" y="1"/>
                  </a:moveTo>
                  <a:cubicBezTo>
                    <a:pt x="316" y="1"/>
                    <a:pt x="211" y="53"/>
                    <a:pt x="132" y="132"/>
                  </a:cubicBezTo>
                  <a:lnTo>
                    <a:pt x="80" y="211"/>
                  </a:lnTo>
                  <a:cubicBezTo>
                    <a:pt x="27" y="290"/>
                    <a:pt x="1" y="369"/>
                    <a:pt x="27" y="448"/>
                  </a:cubicBezTo>
                  <a:lnTo>
                    <a:pt x="1" y="448"/>
                  </a:lnTo>
                  <a:lnTo>
                    <a:pt x="1" y="579"/>
                  </a:lnTo>
                  <a:cubicBezTo>
                    <a:pt x="1" y="658"/>
                    <a:pt x="1" y="711"/>
                    <a:pt x="27" y="763"/>
                  </a:cubicBezTo>
                  <a:cubicBezTo>
                    <a:pt x="80" y="869"/>
                    <a:pt x="158" y="947"/>
                    <a:pt x="264" y="1000"/>
                  </a:cubicBezTo>
                  <a:cubicBezTo>
                    <a:pt x="316" y="1026"/>
                    <a:pt x="369" y="1026"/>
                    <a:pt x="421" y="1026"/>
                  </a:cubicBezTo>
                  <a:cubicBezTo>
                    <a:pt x="553" y="1026"/>
                    <a:pt x="658" y="974"/>
                    <a:pt x="737" y="895"/>
                  </a:cubicBezTo>
                  <a:cubicBezTo>
                    <a:pt x="816" y="816"/>
                    <a:pt x="869" y="711"/>
                    <a:pt x="869" y="579"/>
                  </a:cubicBezTo>
                  <a:lnTo>
                    <a:pt x="869" y="448"/>
                  </a:lnTo>
                  <a:cubicBezTo>
                    <a:pt x="869" y="316"/>
                    <a:pt x="816" y="211"/>
                    <a:pt x="737" y="132"/>
                  </a:cubicBezTo>
                  <a:cubicBezTo>
                    <a:pt x="658" y="53"/>
                    <a:pt x="553" y="27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0"/>
            <p:cNvSpPr/>
            <p:nvPr/>
          </p:nvSpPr>
          <p:spPr>
            <a:xfrm>
              <a:off x="2394592" y="493013"/>
              <a:ext cx="130597" cy="105791"/>
            </a:xfrm>
            <a:custGeom>
              <a:avLst/>
              <a:gdLst/>
              <a:ahLst/>
              <a:cxnLst/>
              <a:rect l="l" t="t" r="r" b="b"/>
              <a:pathLst>
                <a:path w="1527" h="1237" extrusionOk="0">
                  <a:moveTo>
                    <a:pt x="763" y="1"/>
                  </a:moveTo>
                  <a:cubicBezTo>
                    <a:pt x="1" y="53"/>
                    <a:pt x="1" y="1184"/>
                    <a:pt x="763" y="1237"/>
                  </a:cubicBezTo>
                  <a:cubicBezTo>
                    <a:pt x="1526" y="1184"/>
                    <a:pt x="1526" y="53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0"/>
            <p:cNvSpPr/>
            <p:nvPr/>
          </p:nvSpPr>
          <p:spPr>
            <a:xfrm>
              <a:off x="2484557" y="220899"/>
              <a:ext cx="54052" cy="54050"/>
            </a:xfrm>
            <a:custGeom>
              <a:avLst/>
              <a:gdLst/>
              <a:ahLst/>
              <a:cxnLst/>
              <a:rect l="l" t="t" r="r" b="b"/>
              <a:pathLst>
                <a:path w="632" h="632" extrusionOk="0">
                  <a:moveTo>
                    <a:pt x="316" y="0"/>
                  </a:moveTo>
                  <a:cubicBezTo>
                    <a:pt x="1" y="79"/>
                    <a:pt x="1" y="526"/>
                    <a:pt x="316" y="632"/>
                  </a:cubicBezTo>
                  <a:cubicBezTo>
                    <a:pt x="632" y="526"/>
                    <a:pt x="632" y="79"/>
                    <a:pt x="3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0"/>
            <p:cNvSpPr/>
            <p:nvPr/>
          </p:nvSpPr>
          <p:spPr>
            <a:xfrm>
              <a:off x="2441798" y="-40013"/>
              <a:ext cx="112551" cy="83299"/>
            </a:xfrm>
            <a:custGeom>
              <a:avLst/>
              <a:gdLst/>
              <a:ahLst/>
              <a:cxnLst/>
              <a:rect l="l" t="t" r="r" b="b"/>
              <a:pathLst>
                <a:path w="1316" h="974" extrusionOk="0">
                  <a:moveTo>
                    <a:pt x="684" y="0"/>
                  </a:moveTo>
                  <a:cubicBezTo>
                    <a:pt x="675" y="0"/>
                    <a:pt x="667" y="0"/>
                    <a:pt x="658" y="1"/>
                  </a:cubicBezTo>
                  <a:cubicBezTo>
                    <a:pt x="1" y="1"/>
                    <a:pt x="1" y="974"/>
                    <a:pt x="658" y="974"/>
                  </a:cubicBezTo>
                  <a:cubicBezTo>
                    <a:pt x="1307" y="974"/>
                    <a:pt x="1316" y="0"/>
                    <a:pt x="6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0"/>
            <p:cNvSpPr/>
            <p:nvPr/>
          </p:nvSpPr>
          <p:spPr>
            <a:xfrm>
              <a:off x="2419307" y="2879273"/>
              <a:ext cx="132820" cy="105877"/>
            </a:xfrm>
            <a:custGeom>
              <a:avLst/>
              <a:gdLst/>
              <a:ahLst/>
              <a:cxnLst/>
              <a:rect l="l" t="t" r="r" b="b"/>
              <a:pathLst>
                <a:path w="1553" h="1238" extrusionOk="0">
                  <a:moveTo>
                    <a:pt x="764" y="1"/>
                  </a:moveTo>
                  <a:cubicBezTo>
                    <a:pt x="1" y="54"/>
                    <a:pt x="1" y="1184"/>
                    <a:pt x="764" y="1237"/>
                  </a:cubicBezTo>
                  <a:cubicBezTo>
                    <a:pt x="1553" y="1184"/>
                    <a:pt x="1553" y="54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0"/>
            <p:cNvSpPr/>
            <p:nvPr/>
          </p:nvSpPr>
          <p:spPr>
            <a:xfrm>
              <a:off x="2333874" y="-264922"/>
              <a:ext cx="121531" cy="92279"/>
            </a:xfrm>
            <a:custGeom>
              <a:avLst/>
              <a:gdLst/>
              <a:ahLst/>
              <a:cxnLst/>
              <a:rect l="l" t="t" r="r" b="b"/>
              <a:pathLst>
                <a:path w="1421" h="1079" extrusionOk="0">
                  <a:moveTo>
                    <a:pt x="711" y="1"/>
                  </a:moveTo>
                  <a:cubicBezTo>
                    <a:pt x="1" y="1"/>
                    <a:pt x="1" y="1079"/>
                    <a:pt x="711" y="1079"/>
                  </a:cubicBezTo>
                  <a:cubicBezTo>
                    <a:pt x="1421" y="1079"/>
                    <a:pt x="1421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0"/>
            <p:cNvSpPr/>
            <p:nvPr/>
          </p:nvSpPr>
          <p:spPr>
            <a:xfrm>
              <a:off x="2558787" y="-226696"/>
              <a:ext cx="114775" cy="92364"/>
            </a:xfrm>
            <a:custGeom>
              <a:avLst/>
              <a:gdLst/>
              <a:ahLst/>
              <a:cxnLst/>
              <a:rect l="l" t="t" r="r" b="b"/>
              <a:pathLst>
                <a:path w="1342" h="1080" extrusionOk="0">
                  <a:moveTo>
                    <a:pt x="684" y="1"/>
                  </a:moveTo>
                  <a:cubicBezTo>
                    <a:pt x="1" y="53"/>
                    <a:pt x="1" y="1026"/>
                    <a:pt x="684" y="1079"/>
                  </a:cubicBezTo>
                  <a:cubicBezTo>
                    <a:pt x="1342" y="1026"/>
                    <a:pt x="1342" y="53"/>
                    <a:pt x="6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0"/>
            <p:cNvSpPr/>
            <p:nvPr/>
          </p:nvSpPr>
          <p:spPr>
            <a:xfrm>
              <a:off x="2518337" y="-397644"/>
              <a:ext cx="90058" cy="72095"/>
            </a:xfrm>
            <a:custGeom>
              <a:avLst/>
              <a:gdLst/>
              <a:ahLst/>
              <a:cxnLst/>
              <a:rect l="l" t="t" r="r" b="b"/>
              <a:pathLst>
                <a:path w="1053" h="843" extrusionOk="0">
                  <a:moveTo>
                    <a:pt x="526" y="1"/>
                  </a:moveTo>
                  <a:cubicBezTo>
                    <a:pt x="0" y="54"/>
                    <a:pt x="0" y="790"/>
                    <a:pt x="526" y="843"/>
                  </a:cubicBezTo>
                  <a:cubicBezTo>
                    <a:pt x="1052" y="790"/>
                    <a:pt x="1052" y="54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0"/>
            <p:cNvSpPr/>
            <p:nvPr/>
          </p:nvSpPr>
          <p:spPr>
            <a:xfrm>
              <a:off x="2520561" y="-770925"/>
              <a:ext cx="112551" cy="92279"/>
            </a:xfrm>
            <a:custGeom>
              <a:avLst/>
              <a:gdLst/>
              <a:ahLst/>
              <a:cxnLst/>
              <a:rect l="l" t="t" r="r" b="b"/>
              <a:pathLst>
                <a:path w="1316" h="1079" extrusionOk="0">
                  <a:moveTo>
                    <a:pt x="658" y="0"/>
                  </a:moveTo>
                  <a:cubicBezTo>
                    <a:pt x="0" y="53"/>
                    <a:pt x="0" y="1026"/>
                    <a:pt x="658" y="1078"/>
                  </a:cubicBezTo>
                  <a:cubicBezTo>
                    <a:pt x="1315" y="1026"/>
                    <a:pt x="1315" y="53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0"/>
            <p:cNvSpPr/>
            <p:nvPr/>
          </p:nvSpPr>
          <p:spPr>
            <a:xfrm>
              <a:off x="2455310" y="3291464"/>
              <a:ext cx="96814" cy="84411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500" y="0"/>
                  </a:moveTo>
                  <a:cubicBezTo>
                    <a:pt x="454" y="0"/>
                    <a:pt x="408" y="7"/>
                    <a:pt x="369" y="20"/>
                  </a:cubicBezTo>
                  <a:cubicBezTo>
                    <a:pt x="290" y="20"/>
                    <a:pt x="211" y="73"/>
                    <a:pt x="159" y="152"/>
                  </a:cubicBezTo>
                  <a:cubicBezTo>
                    <a:pt x="53" y="231"/>
                    <a:pt x="1" y="362"/>
                    <a:pt x="1" y="494"/>
                  </a:cubicBezTo>
                  <a:cubicBezTo>
                    <a:pt x="1" y="625"/>
                    <a:pt x="53" y="757"/>
                    <a:pt x="159" y="835"/>
                  </a:cubicBezTo>
                  <a:cubicBezTo>
                    <a:pt x="211" y="914"/>
                    <a:pt x="290" y="967"/>
                    <a:pt x="369" y="967"/>
                  </a:cubicBezTo>
                  <a:cubicBezTo>
                    <a:pt x="408" y="980"/>
                    <a:pt x="454" y="987"/>
                    <a:pt x="500" y="987"/>
                  </a:cubicBezTo>
                  <a:cubicBezTo>
                    <a:pt x="546" y="987"/>
                    <a:pt x="592" y="980"/>
                    <a:pt x="632" y="967"/>
                  </a:cubicBezTo>
                  <a:lnTo>
                    <a:pt x="790" y="967"/>
                  </a:lnTo>
                  <a:lnTo>
                    <a:pt x="895" y="914"/>
                  </a:lnTo>
                  <a:cubicBezTo>
                    <a:pt x="948" y="888"/>
                    <a:pt x="1000" y="835"/>
                    <a:pt x="1026" y="783"/>
                  </a:cubicBezTo>
                  <a:cubicBezTo>
                    <a:pt x="1053" y="757"/>
                    <a:pt x="1079" y="730"/>
                    <a:pt x="1105" y="678"/>
                  </a:cubicBezTo>
                  <a:cubicBezTo>
                    <a:pt x="1132" y="625"/>
                    <a:pt x="1132" y="546"/>
                    <a:pt x="1132" y="494"/>
                  </a:cubicBezTo>
                  <a:lnTo>
                    <a:pt x="1132" y="362"/>
                  </a:lnTo>
                  <a:lnTo>
                    <a:pt x="1079" y="257"/>
                  </a:lnTo>
                  <a:cubicBezTo>
                    <a:pt x="1053" y="204"/>
                    <a:pt x="1026" y="152"/>
                    <a:pt x="974" y="125"/>
                  </a:cubicBezTo>
                  <a:cubicBezTo>
                    <a:pt x="921" y="73"/>
                    <a:pt x="869" y="46"/>
                    <a:pt x="790" y="20"/>
                  </a:cubicBezTo>
                  <a:lnTo>
                    <a:pt x="632" y="20"/>
                  </a:lnTo>
                  <a:cubicBezTo>
                    <a:pt x="592" y="7"/>
                    <a:pt x="54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0" name="Google Shape;1190;p40"/>
          <p:cNvSpPr/>
          <p:nvPr/>
        </p:nvSpPr>
        <p:spPr>
          <a:xfrm rot="-2700000" flipH="1">
            <a:off x="2220669" y="-1544190"/>
            <a:ext cx="3022383" cy="3177704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/>
          <p:nvPr/>
        </p:nvSpPr>
        <p:spPr>
          <a:xfrm rot="-1586470">
            <a:off x="8428260" y="2234909"/>
            <a:ext cx="1637191" cy="1838924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"/>
          <p:cNvSpPr/>
          <p:nvPr/>
        </p:nvSpPr>
        <p:spPr>
          <a:xfrm rot="2700000">
            <a:off x="5110650" y="4480191"/>
            <a:ext cx="1911830" cy="2010080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/>
          <p:nvPr/>
        </p:nvSpPr>
        <p:spPr>
          <a:xfrm flipH="1">
            <a:off x="-1464018" y="2142378"/>
            <a:ext cx="1983954" cy="629190"/>
          </a:xfrm>
          <a:custGeom>
            <a:avLst/>
            <a:gdLst/>
            <a:ahLst/>
            <a:cxnLst/>
            <a:rect l="l" t="t" r="r" b="b"/>
            <a:pathLst>
              <a:path w="34849" h="11052" extrusionOk="0">
                <a:moveTo>
                  <a:pt x="22203" y="1"/>
                </a:moveTo>
                <a:cubicBezTo>
                  <a:pt x="21288" y="1"/>
                  <a:pt x="20373" y="22"/>
                  <a:pt x="19463" y="46"/>
                </a:cubicBezTo>
                <a:cubicBezTo>
                  <a:pt x="18043" y="98"/>
                  <a:pt x="16622" y="177"/>
                  <a:pt x="15150" y="230"/>
                </a:cubicBezTo>
                <a:cubicBezTo>
                  <a:pt x="13887" y="282"/>
                  <a:pt x="12625" y="361"/>
                  <a:pt x="11389" y="414"/>
                </a:cubicBezTo>
                <a:cubicBezTo>
                  <a:pt x="10222" y="487"/>
                  <a:pt x="9055" y="627"/>
                  <a:pt x="7908" y="627"/>
                </a:cubicBezTo>
                <a:cubicBezTo>
                  <a:pt x="7815" y="627"/>
                  <a:pt x="7721" y="626"/>
                  <a:pt x="7628" y="624"/>
                </a:cubicBezTo>
                <a:cubicBezTo>
                  <a:pt x="6978" y="604"/>
                  <a:pt x="6438" y="443"/>
                  <a:pt x="5827" y="443"/>
                </a:cubicBezTo>
                <a:cubicBezTo>
                  <a:pt x="5646" y="443"/>
                  <a:pt x="5459" y="457"/>
                  <a:pt x="5261" y="493"/>
                </a:cubicBezTo>
                <a:cubicBezTo>
                  <a:pt x="4209" y="651"/>
                  <a:pt x="3183" y="1045"/>
                  <a:pt x="2263" y="1650"/>
                </a:cubicBezTo>
                <a:cubicBezTo>
                  <a:pt x="974" y="2518"/>
                  <a:pt x="1" y="4017"/>
                  <a:pt x="132" y="5595"/>
                </a:cubicBezTo>
                <a:cubicBezTo>
                  <a:pt x="264" y="6936"/>
                  <a:pt x="1158" y="8146"/>
                  <a:pt x="2289" y="8882"/>
                </a:cubicBezTo>
                <a:cubicBezTo>
                  <a:pt x="3420" y="9619"/>
                  <a:pt x="4761" y="9987"/>
                  <a:pt x="6076" y="10276"/>
                </a:cubicBezTo>
                <a:cubicBezTo>
                  <a:pt x="8648" y="10818"/>
                  <a:pt x="11250" y="11052"/>
                  <a:pt x="13860" y="11052"/>
                </a:cubicBezTo>
                <a:cubicBezTo>
                  <a:pt x="19738" y="11052"/>
                  <a:pt x="25658" y="9868"/>
                  <a:pt x="31377" y="8356"/>
                </a:cubicBezTo>
                <a:cubicBezTo>
                  <a:pt x="32771" y="8015"/>
                  <a:pt x="34349" y="7410"/>
                  <a:pt x="34664" y="6016"/>
                </a:cubicBezTo>
                <a:cubicBezTo>
                  <a:pt x="34848" y="5253"/>
                  <a:pt x="34533" y="4464"/>
                  <a:pt x="34112" y="3807"/>
                </a:cubicBezTo>
                <a:cubicBezTo>
                  <a:pt x="32876" y="1992"/>
                  <a:pt x="30719" y="1071"/>
                  <a:pt x="28589" y="598"/>
                </a:cubicBezTo>
                <a:cubicBezTo>
                  <a:pt x="26504" y="118"/>
                  <a:pt x="24354" y="1"/>
                  <a:pt x="2220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 flipH="1">
            <a:off x="-1495453" y="2911509"/>
            <a:ext cx="2169602" cy="644106"/>
          </a:xfrm>
          <a:custGeom>
            <a:avLst/>
            <a:gdLst/>
            <a:ahLst/>
            <a:cxnLst/>
            <a:rect l="l" t="t" r="r" b="b"/>
            <a:pathLst>
              <a:path w="38110" h="11314" extrusionOk="0">
                <a:moveTo>
                  <a:pt x="14836" y="1"/>
                </a:moveTo>
                <a:cubicBezTo>
                  <a:pt x="12569" y="1"/>
                  <a:pt x="10301" y="87"/>
                  <a:pt x="8049" y="263"/>
                </a:cubicBezTo>
                <a:cubicBezTo>
                  <a:pt x="7023" y="368"/>
                  <a:pt x="5997" y="474"/>
                  <a:pt x="4972" y="605"/>
                </a:cubicBezTo>
                <a:cubicBezTo>
                  <a:pt x="4235" y="684"/>
                  <a:pt x="3394" y="710"/>
                  <a:pt x="2710" y="1000"/>
                </a:cubicBezTo>
                <a:cubicBezTo>
                  <a:pt x="2263" y="1236"/>
                  <a:pt x="1894" y="1605"/>
                  <a:pt x="1631" y="2052"/>
                </a:cubicBezTo>
                <a:cubicBezTo>
                  <a:pt x="1079" y="2762"/>
                  <a:pt x="658" y="3577"/>
                  <a:pt x="395" y="4445"/>
                </a:cubicBezTo>
                <a:cubicBezTo>
                  <a:pt x="1" y="5786"/>
                  <a:pt x="159" y="7338"/>
                  <a:pt x="1184" y="8390"/>
                </a:cubicBezTo>
                <a:cubicBezTo>
                  <a:pt x="2184" y="9442"/>
                  <a:pt x="3762" y="9679"/>
                  <a:pt x="5208" y="9836"/>
                </a:cubicBezTo>
                <a:cubicBezTo>
                  <a:pt x="11441" y="10581"/>
                  <a:pt x="17723" y="11314"/>
                  <a:pt x="23987" y="11314"/>
                </a:cubicBezTo>
                <a:cubicBezTo>
                  <a:pt x="26789" y="11314"/>
                  <a:pt x="29588" y="11167"/>
                  <a:pt x="32376" y="10810"/>
                </a:cubicBezTo>
                <a:cubicBezTo>
                  <a:pt x="34480" y="10520"/>
                  <a:pt x="36900" y="9836"/>
                  <a:pt x="37663" y="7864"/>
                </a:cubicBezTo>
                <a:cubicBezTo>
                  <a:pt x="38110" y="6628"/>
                  <a:pt x="37741" y="5208"/>
                  <a:pt x="36926" y="4182"/>
                </a:cubicBezTo>
                <a:cubicBezTo>
                  <a:pt x="36085" y="3183"/>
                  <a:pt x="34980" y="2420"/>
                  <a:pt x="33744" y="1999"/>
                </a:cubicBezTo>
                <a:cubicBezTo>
                  <a:pt x="31614" y="1184"/>
                  <a:pt x="29299" y="894"/>
                  <a:pt x="27011" y="684"/>
                </a:cubicBezTo>
                <a:cubicBezTo>
                  <a:pt x="24749" y="474"/>
                  <a:pt x="22461" y="290"/>
                  <a:pt x="20173" y="158"/>
                </a:cubicBezTo>
                <a:cubicBezTo>
                  <a:pt x="18401" y="54"/>
                  <a:pt x="16619" y="1"/>
                  <a:pt x="1483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 flipH="1">
            <a:off x="-1420602" y="3653942"/>
            <a:ext cx="2271393" cy="699727"/>
          </a:xfrm>
          <a:custGeom>
            <a:avLst/>
            <a:gdLst/>
            <a:ahLst/>
            <a:cxnLst/>
            <a:rect l="l" t="t" r="r" b="b"/>
            <a:pathLst>
              <a:path w="39898" h="12291" extrusionOk="0">
                <a:moveTo>
                  <a:pt x="11792" y="0"/>
                </a:moveTo>
                <a:cubicBezTo>
                  <a:pt x="11069" y="0"/>
                  <a:pt x="10347" y="10"/>
                  <a:pt x="9626" y="29"/>
                </a:cubicBezTo>
                <a:cubicBezTo>
                  <a:pt x="8153" y="82"/>
                  <a:pt x="6681" y="187"/>
                  <a:pt x="5208" y="397"/>
                </a:cubicBezTo>
                <a:cubicBezTo>
                  <a:pt x="4340" y="476"/>
                  <a:pt x="3472" y="687"/>
                  <a:pt x="2683" y="1002"/>
                </a:cubicBezTo>
                <a:cubicBezTo>
                  <a:pt x="1131" y="1712"/>
                  <a:pt x="185" y="3922"/>
                  <a:pt x="106" y="5526"/>
                </a:cubicBezTo>
                <a:cubicBezTo>
                  <a:pt x="0" y="7972"/>
                  <a:pt x="1920" y="9997"/>
                  <a:pt x="4024" y="10970"/>
                </a:cubicBezTo>
                <a:cubicBezTo>
                  <a:pt x="5839" y="11838"/>
                  <a:pt x="7917" y="12048"/>
                  <a:pt x="9942" y="12180"/>
                </a:cubicBezTo>
                <a:cubicBezTo>
                  <a:pt x="11256" y="12255"/>
                  <a:pt x="12571" y="12290"/>
                  <a:pt x="13886" y="12290"/>
                </a:cubicBezTo>
                <a:cubicBezTo>
                  <a:pt x="20885" y="12290"/>
                  <a:pt x="27883" y="11287"/>
                  <a:pt x="34769" y="9892"/>
                </a:cubicBezTo>
                <a:cubicBezTo>
                  <a:pt x="35953" y="9655"/>
                  <a:pt x="37162" y="9392"/>
                  <a:pt x="38162" y="8708"/>
                </a:cubicBezTo>
                <a:cubicBezTo>
                  <a:pt x="39161" y="8024"/>
                  <a:pt x="39898" y="6815"/>
                  <a:pt x="39661" y="5631"/>
                </a:cubicBezTo>
                <a:cubicBezTo>
                  <a:pt x="39477" y="4763"/>
                  <a:pt x="38819" y="4053"/>
                  <a:pt x="38083" y="3527"/>
                </a:cubicBezTo>
                <a:cubicBezTo>
                  <a:pt x="35453" y="1607"/>
                  <a:pt x="32008" y="1449"/>
                  <a:pt x="28746" y="1239"/>
                </a:cubicBezTo>
                <a:lnTo>
                  <a:pt x="27642" y="1134"/>
                </a:lnTo>
                <a:cubicBezTo>
                  <a:pt x="24617" y="897"/>
                  <a:pt x="21645" y="555"/>
                  <a:pt x="18621" y="319"/>
                </a:cubicBezTo>
                <a:cubicBezTo>
                  <a:pt x="16363" y="99"/>
                  <a:pt x="14075" y="0"/>
                  <a:pt x="1179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 txBox="1">
            <a:spLocks noGrp="1"/>
          </p:cNvSpPr>
          <p:nvPr>
            <p:ph type="body" idx="1"/>
          </p:nvPr>
        </p:nvSpPr>
        <p:spPr>
          <a:xfrm>
            <a:off x="717425" y="1404325"/>
            <a:ext cx="77091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AutoNum type="arabicPeriod"/>
              <a:defRPr sz="115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717425" y="350425"/>
            <a:ext cx="5297100" cy="87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"/>
          <p:cNvSpPr/>
          <p:nvPr/>
        </p:nvSpPr>
        <p:spPr>
          <a:xfrm rot="3898203">
            <a:off x="7258641" y="-821756"/>
            <a:ext cx="2335763" cy="2455799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" name="Google Shape;75;p4"/>
          <p:cNvGrpSpPr/>
          <p:nvPr/>
        </p:nvGrpSpPr>
        <p:grpSpPr>
          <a:xfrm>
            <a:off x="6559897" y="263447"/>
            <a:ext cx="2140206" cy="787748"/>
            <a:chOff x="2850522" y="-1019203"/>
            <a:chExt cx="2140206" cy="787748"/>
          </a:xfrm>
        </p:grpSpPr>
        <p:sp>
          <p:nvSpPr>
            <p:cNvPr id="76" name="Google Shape;76;p4"/>
            <p:cNvSpPr/>
            <p:nvPr/>
          </p:nvSpPr>
          <p:spPr>
            <a:xfrm rot="-2700000">
              <a:off x="3059331" y="-421445"/>
              <a:ext cx="88665" cy="65113"/>
            </a:xfrm>
            <a:custGeom>
              <a:avLst/>
              <a:gdLst/>
              <a:ahLst/>
              <a:cxnLst/>
              <a:rect l="l" t="t" r="r" b="b"/>
              <a:pathLst>
                <a:path w="896" h="658" extrusionOk="0">
                  <a:moveTo>
                    <a:pt x="448" y="0"/>
                  </a:moveTo>
                  <a:cubicBezTo>
                    <a:pt x="1" y="0"/>
                    <a:pt x="1" y="658"/>
                    <a:pt x="448" y="658"/>
                  </a:cubicBezTo>
                  <a:cubicBezTo>
                    <a:pt x="895" y="658"/>
                    <a:pt x="895" y="0"/>
                    <a:pt x="4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 rot="-2700000">
              <a:off x="2864222" y="-391603"/>
              <a:ext cx="101628" cy="80847"/>
            </a:xfrm>
            <a:custGeom>
              <a:avLst/>
              <a:gdLst/>
              <a:ahLst/>
              <a:cxnLst/>
              <a:rect l="l" t="t" r="r" b="b"/>
              <a:pathLst>
                <a:path w="1027" h="817" extrusionOk="0">
                  <a:moveTo>
                    <a:pt x="527" y="1"/>
                  </a:moveTo>
                  <a:cubicBezTo>
                    <a:pt x="1" y="27"/>
                    <a:pt x="1" y="764"/>
                    <a:pt x="527" y="816"/>
                  </a:cubicBezTo>
                  <a:cubicBezTo>
                    <a:pt x="1026" y="764"/>
                    <a:pt x="1026" y="27"/>
                    <a:pt x="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 rot="-2700000">
              <a:off x="4709897" y="-978989"/>
              <a:ext cx="88665" cy="65113"/>
            </a:xfrm>
            <a:custGeom>
              <a:avLst/>
              <a:gdLst/>
              <a:ahLst/>
              <a:cxnLst/>
              <a:rect l="l" t="t" r="r" b="b"/>
              <a:pathLst>
                <a:path w="896" h="658" extrusionOk="0">
                  <a:moveTo>
                    <a:pt x="448" y="0"/>
                  </a:moveTo>
                  <a:cubicBezTo>
                    <a:pt x="1" y="0"/>
                    <a:pt x="1" y="658"/>
                    <a:pt x="448" y="658"/>
                  </a:cubicBezTo>
                  <a:cubicBezTo>
                    <a:pt x="895" y="658"/>
                    <a:pt x="895" y="0"/>
                    <a:pt x="4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 rot="-2700000">
              <a:off x="4438274" y="-1005356"/>
              <a:ext cx="65113" cy="62639"/>
            </a:xfrm>
            <a:custGeom>
              <a:avLst/>
              <a:gdLst/>
              <a:ahLst/>
              <a:cxnLst/>
              <a:rect l="l" t="t" r="r" b="b"/>
              <a:pathLst>
                <a:path w="658" h="633" extrusionOk="0">
                  <a:moveTo>
                    <a:pt x="316" y="1"/>
                  </a:moveTo>
                  <a:cubicBezTo>
                    <a:pt x="0" y="80"/>
                    <a:pt x="0" y="553"/>
                    <a:pt x="316" y="632"/>
                  </a:cubicBezTo>
                  <a:cubicBezTo>
                    <a:pt x="658" y="553"/>
                    <a:pt x="658" y="80"/>
                    <a:pt x="3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 rot="-2700000">
              <a:off x="4609311" y="-741865"/>
              <a:ext cx="91139" cy="72931"/>
            </a:xfrm>
            <a:custGeom>
              <a:avLst/>
              <a:gdLst/>
              <a:ahLst/>
              <a:cxnLst/>
              <a:rect l="l" t="t" r="r" b="b"/>
              <a:pathLst>
                <a:path w="921" h="737" extrusionOk="0">
                  <a:moveTo>
                    <a:pt x="447" y="0"/>
                  </a:moveTo>
                  <a:cubicBezTo>
                    <a:pt x="0" y="27"/>
                    <a:pt x="0" y="710"/>
                    <a:pt x="447" y="737"/>
                  </a:cubicBezTo>
                  <a:cubicBezTo>
                    <a:pt x="921" y="710"/>
                    <a:pt x="921" y="27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 rot="-2700000">
              <a:off x="4397178" y="-791980"/>
              <a:ext cx="106873" cy="88566"/>
            </a:xfrm>
            <a:custGeom>
              <a:avLst/>
              <a:gdLst/>
              <a:ahLst/>
              <a:cxnLst/>
              <a:rect l="l" t="t" r="r" b="b"/>
              <a:pathLst>
                <a:path w="1080" h="895" extrusionOk="0">
                  <a:moveTo>
                    <a:pt x="553" y="0"/>
                  </a:moveTo>
                  <a:cubicBezTo>
                    <a:pt x="1" y="53"/>
                    <a:pt x="1" y="868"/>
                    <a:pt x="553" y="894"/>
                  </a:cubicBezTo>
                  <a:cubicBezTo>
                    <a:pt x="1079" y="868"/>
                    <a:pt x="1079" y="53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 rot="-2700000">
              <a:off x="4229167" y="-925880"/>
              <a:ext cx="85993" cy="72931"/>
            </a:xfrm>
            <a:custGeom>
              <a:avLst/>
              <a:gdLst/>
              <a:ahLst/>
              <a:cxnLst/>
              <a:rect l="l" t="t" r="r" b="b"/>
              <a:pathLst>
                <a:path w="869" h="737" extrusionOk="0">
                  <a:moveTo>
                    <a:pt x="447" y="0"/>
                  </a:moveTo>
                  <a:cubicBezTo>
                    <a:pt x="0" y="53"/>
                    <a:pt x="0" y="710"/>
                    <a:pt x="447" y="736"/>
                  </a:cubicBezTo>
                  <a:cubicBezTo>
                    <a:pt x="868" y="710"/>
                    <a:pt x="868" y="53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 rot="-2700000">
              <a:off x="4185330" y="-743902"/>
              <a:ext cx="130226" cy="110930"/>
            </a:xfrm>
            <a:custGeom>
              <a:avLst/>
              <a:gdLst/>
              <a:ahLst/>
              <a:cxnLst/>
              <a:rect l="l" t="t" r="r" b="b"/>
              <a:pathLst>
                <a:path w="1316" h="1121" extrusionOk="0">
                  <a:moveTo>
                    <a:pt x="569" y="1"/>
                  </a:moveTo>
                  <a:cubicBezTo>
                    <a:pt x="276" y="1"/>
                    <a:pt x="0" y="230"/>
                    <a:pt x="0" y="568"/>
                  </a:cubicBezTo>
                  <a:cubicBezTo>
                    <a:pt x="0" y="884"/>
                    <a:pt x="263" y="1120"/>
                    <a:pt x="579" y="1120"/>
                  </a:cubicBezTo>
                  <a:cubicBezTo>
                    <a:pt x="1079" y="1120"/>
                    <a:pt x="1315" y="515"/>
                    <a:pt x="974" y="173"/>
                  </a:cubicBezTo>
                  <a:cubicBezTo>
                    <a:pt x="854" y="54"/>
                    <a:pt x="710" y="1"/>
                    <a:pt x="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 rot="-2700000">
              <a:off x="3864080" y="-760177"/>
              <a:ext cx="109445" cy="91139"/>
            </a:xfrm>
            <a:custGeom>
              <a:avLst/>
              <a:gdLst/>
              <a:ahLst/>
              <a:cxnLst/>
              <a:rect l="l" t="t" r="r" b="b"/>
              <a:pathLst>
                <a:path w="1106" h="921" extrusionOk="0">
                  <a:moveTo>
                    <a:pt x="553" y="0"/>
                  </a:moveTo>
                  <a:cubicBezTo>
                    <a:pt x="1" y="53"/>
                    <a:pt x="1" y="868"/>
                    <a:pt x="553" y="921"/>
                  </a:cubicBezTo>
                  <a:cubicBezTo>
                    <a:pt x="1105" y="868"/>
                    <a:pt x="1105" y="53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 rot="-2700000">
              <a:off x="3711138" y="-902715"/>
              <a:ext cx="85993" cy="65212"/>
            </a:xfrm>
            <a:custGeom>
              <a:avLst/>
              <a:gdLst/>
              <a:ahLst/>
              <a:cxnLst/>
              <a:rect l="l" t="t" r="r" b="b"/>
              <a:pathLst>
                <a:path w="869" h="659" extrusionOk="0">
                  <a:moveTo>
                    <a:pt x="447" y="1"/>
                  </a:moveTo>
                  <a:cubicBezTo>
                    <a:pt x="0" y="1"/>
                    <a:pt x="0" y="658"/>
                    <a:pt x="447" y="658"/>
                  </a:cubicBezTo>
                  <a:cubicBezTo>
                    <a:pt x="868" y="658"/>
                    <a:pt x="868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 rot="-2700000">
              <a:off x="3783651" y="-502141"/>
              <a:ext cx="93711" cy="75602"/>
            </a:xfrm>
            <a:custGeom>
              <a:avLst/>
              <a:gdLst/>
              <a:ahLst/>
              <a:cxnLst/>
              <a:rect l="l" t="t" r="r" b="b"/>
              <a:pathLst>
                <a:path w="947" h="764" extrusionOk="0">
                  <a:moveTo>
                    <a:pt x="473" y="1"/>
                  </a:moveTo>
                  <a:cubicBezTo>
                    <a:pt x="0" y="27"/>
                    <a:pt x="0" y="711"/>
                    <a:pt x="473" y="763"/>
                  </a:cubicBezTo>
                  <a:cubicBezTo>
                    <a:pt x="947" y="711"/>
                    <a:pt x="947" y="27"/>
                    <a:pt x="4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2700000">
              <a:off x="3521754" y="-605259"/>
              <a:ext cx="135372" cy="101529"/>
            </a:xfrm>
            <a:custGeom>
              <a:avLst/>
              <a:gdLst/>
              <a:ahLst/>
              <a:cxnLst/>
              <a:rect l="l" t="t" r="r" b="b"/>
              <a:pathLst>
                <a:path w="1368" h="1026" extrusionOk="0">
                  <a:moveTo>
                    <a:pt x="684" y="0"/>
                  </a:moveTo>
                  <a:cubicBezTo>
                    <a:pt x="0" y="0"/>
                    <a:pt x="0" y="1026"/>
                    <a:pt x="684" y="1026"/>
                  </a:cubicBezTo>
                  <a:cubicBezTo>
                    <a:pt x="1368" y="1026"/>
                    <a:pt x="1368" y="0"/>
                    <a:pt x="6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 rot="-2700000">
              <a:off x="3368480" y="-692261"/>
              <a:ext cx="101529" cy="85993"/>
            </a:xfrm>
            <a:custGeom>
              <a:avLst/>
              <a:gdLst/>
              <a:ahLst/>
              <a:cxnLst/>
              <a:rect l="l" t="t" r="r" b="b"/>
              <a:pathLst>
                <a:path w="1026" h="869" extrusionOk="0">
                  <a:moveTo>
                    <a:pt x="500" y="0"/>
                  </a:moveTo>
                  <a:cubicBezTo>
                    <a:pt x="0" y="53"/>
                    <a:pt x="0" y="816"/>
                    <a:pt x="500" y="868"/>
                  </a:cubicBezTo>
                  <a:cubicBezTo>
                    <a:pt x="1026" y="816"/>
                    <a:pt x="1026" y="53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 rot="-2700000">
              <a:off x="3305789" y="-564031"/>
              <a:ext cx="114690" cy="96383"/>
            </a:xfrm>
            <a:custGeom>
              <a:avLst/>
              <a:gdLst/>
              <a:ahLst/>
              <a:cxnLst/>
              <a:rect l="l" t="t" r="r" b="b"/>
              <a:pathLst>
                <a:path w="1159" h="974" extrusionOk="0">
                  <a:moveTo>
                    <a:pt x="579" y="0"/>
                  </a:moveTo>
                  <a:cubicBezTo>
                    <a:pt x="1" y="53"/>
                    <a:pt x="1" y="921"/>
                    <a:pt x="579" y="973"/>
                  </a:cubicBezTo>
                  <a:cubicBezTo>
                    <a:pt x="1158" y="921"/>
                    <a:pt x="1158" y="53"/>
                    <a:pt x="5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 rot="-2700000">
              <a:off x="3294687" y="-369719"/>
              <a:ext cx="75602" cy="69764"/>
            </a:xfrm>
            <a:custGeom>
              <a:avLst/>
              <a:gdLst/>
              <a:ahLst/>
              <a:cxnLst/>
              <a:rect l="l" t="t" r="r" b="b"/>
              <a:pathLst>
                <a:path w="764" h="705" extrusionOk="0">
                  <a:moveTo>
                    <a:pt x="316" y="1"/>
                  </a:moveTo>
                  <a:lnTo>
                    <a:pt x="264" y="27"/>
                  </a:lnTo>
                  <a:lnTo>
                    <a:pt x="185" y="53"/>
                  </a:lnTo>
                  <a:cubicBezTo>
                    <a:pt x="132" y="80"/>
                    <a:pt x="106" y="106"/>
                    <a:pt x="80" y="159"/>
                  </a:cubicBezTo>
                  <a:cubicBezTo>
                    <a:pt x="53" y="159"/>
                    <a:pt x="53" y="185"/>
                    <a:pt x="53" y="211"/>
                  </a:cubicBezTo>
                  <a:cubicBezTo>
                    <a:pt x="27" y="264"/>
                    <a:pt x="1" y="316"/>
                    <a:pt x="1" y="343"/>
                  </a:cubicBezTo>
                  <a:lnTo>
                    <a:pt x="1" y="448"/>
                  </a:lnTo>
                  <a:lnTo>
                    <a:pt x="53" y="527"/>
                  </a:lnTo>
                  <a:cubicBezTo>
                    <a:pt x="53" y="553"/>
                    <a:pt x="80" y="579"/>
                    <a:pt x="132" y="606"/>
                  </a:cubicBezTo>
                  <a:cubicBezTo>
                    <a:pt x="159" y="632"/>
                    <a:pt x="211" y="658"/>
                    <a:pt x="238" y="685"/>
                  </a:cubicBezTo>
                  <a:lnTo>
                    <a:pt x="316" y="685"/>
                  </a:lnTo>
                  <a:cubicBezTo>
                    <a:pt x="356" y="698"/>
                    <a:pt x="389" y="704"/>
                    <a:pt x="418" y="704"/>
                  </a:cubicBezTo>
                  <a:cubicBezTo>
                    <a:pt x="448" y="704"/>
                    <a:pt x="474" y="698"/>
                    <a:pt x="501" y="685"/>
                  </a:cubicBezTo>
                  <a:cubicBezTo>
                    <a:pt x="579" y="685"/>
                    <a:pt x="632" y="658"/>
                    <a:pt x="658" y="606"/>
                  </a:cubicBezTo>
                  <a:lnTo>
                    <a:pt x="737" y="527"/>
                  </a:lnTo>
                  <a:cubicBezTo>
                    <a:pt x="764" y="474"/>
                    <a:pt x="764" y="422"/>
                    <a:pt x="764" y="343"/>
                  </a:cubicBezTo>
                  <a:cubicBezTo>
                    <a:pt x="764" y="290"/>
                    <a:pt x="764" y="264"/>
                    <a:pt x="737" y="211"/>
                  </a:cubicBezTo>
                  <a:cubicBezTo>
                    <a:pt x="737" y="159"/>
                    <a:pt x="711" y="132"/>
                    <a:pt x="658" y="106"/>
                  </a:cubicBezTo>
                  <a:cubicBezTo>
                    <a:pt x="632" y="53"/>
                    <a:pt x="579" y="27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 rot="-2700000">
              <a:off x="3110684" y="-638396"/>
              <a:ext cx="83420" cy="88665"/>
            </a:xfrm>
            <a:custGeom>
              <a:avLst/>
              <a:gdLst/>
              <a:ahLst/>
              <a:cxnLst/>
              <a:rect l="l" t="t" r="r" b="b"/>
              <a:pathLst>
                <a:path w="843" h="896" extrusionOk="0">
                  <a:moveTo>
                    <a:pt x="316" y="1"/>
                  </a:moveTo>
                  <a:cubicBezTo>
                    <a:pt x="238" y="27"/>
                    <a:pt x="159" y="54"/>
                    <a:pt x="132" y="106"/>
                  </a:cubicBezTo>
                  <a:lnTo>
                    <a:pt x="53" y="185"/>
                  </a:lnTo>
                  <a:cubicBezTo>
                    <a:pt x="27" y="264"/>
                    <a:pt x="1" y="317"/>
                    <a:pt x="1" y="395"/>
                  </a:cubicBezTo>
                  <a:lnTo>
                    <a:pt x="1" y="474"/>
                  </a:lnTo>
                  <a:cubicBezTo>
                    <a:pt x="1" y="527"/>
                    <a:pt x="1" y="580"/>
                    <a:pt x="27" y="632"/>
                  </a:cubicBezTo>
                  <a:cubicBezTo>
                    <a:pt x="53" y="685"/>
                    <a:pt x="80" y="711"/>
                    <a:pt x="132" y="764"/>
                  </a:cubicBezTo>
                  <a:cubicBezTo>
                    <a:pt x="159" y="790"/>
                    <a:pt x="211" y="843"/>
                    <a:pt x="264" y="843"/>
                  </a:cubicBezTo>
                  <a:cubicBezTo>
                    <a:pt x="290" y="869"/>
                    <a:pt x="343" y="895"/>
                    <a:pt x="422" y="895"/>
                  </a:cubicBezTo>
                  <a:lnTo>
                    <a:pt x="527" y="895"/>
                  </a:lnTo>
                  <a:cubicBezTo>
                    <a:pt x="579" y="869"/>
                    <a:pt x="658" y="816"/>
                    <a:pt x="711" y="764"/>
                  </a:cubicBezTo>
                  <a:lnTo>
                    <a:pt x="764" y="685"/>
                  </a:lnTo>
                  <a:cubicBezTo>
                    <a:pt x="816" y="632"/>
                    <a:pt x="816" y="553"/>
                    <a:pt x="816" y="474"/>
                  </a:cubicBezTo>
                  <a:lnTo>
                    <a:pt x="842" y="501"/>
                  </a:lnTo>
                  <a:lnTo>
                    <a:pt x="842" y="422"/>
                  </a:lnTo>
                  <a:cubicBezTo>
                    <a:pt x="842" y="369"/>
                    <a:pt x="816" y="317"/>
                    <a:pt x="816" y="264"/>
                  </a:cubicBezTo>
                  <a:cubicBezTo>
                    <a:pt x="790" y="211"/>
                    <a:pt x="764" y="159"/>
                    <a:pt x="711" y="132"/>
                  </a:cubicBezTo>
                  <a:cubicBezTo>
                    <a:pt x="685" y="80"/>
                    <a:pt x="632" y="54"/>
                    <a:pt x="579" y="27"/>
                  </a:cubicBezTo>
                  <a:cubicBezTo>
                    <a:pt x="527" y="1"/>
                    <a:pt x="474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 rot="-2700000">
              <a:off x="3558935" y="-828510"/>
              <a:ext cx="88566" cy="67785"/>
            </a:xfrm>
            <a:custGeom>
              <a:avLst/>
              <a:gdLst/>
              <a:ahLst/>
              <a:cxnLst/>
              <a:rect l="l" t="t" r="r" b="b"/>
              <a:pathLst>
                <a:path w="895" h="685" extrusionOk="0">
                  <a:moveTo>
                    <a:pt x="448" y="1"/>
                  </a:moveTo>
                  <a:cubicBezTo>
                    <a:pt x="1" y="1"/>
                    <a:pt x="1" y="684"/>
                    <a:pt x="448" y="684"/>
                  </a:cubicBezTo>
                  <a:cubicBezTo>
                    <a:pt x="895" y="684"/>
                    <a:pt x="895" y="1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 rot="-2700000">
              <a:off x="3530379" y="-318465"/>
              <a:ext cx="88665" cy="65212"/>
            </a:xfrm>
            <a:custGeom>
              <a:avLst/>
              <a:gdLst/>
              <a:ahLst/>
              <a:cxnLst/>
              <a:rect l="l" t="t" r="r" b="b"/>
              <a:pathLst>
                <a:path w="896" h="659" extrusionOk="0">
                  <a:moveTo>
                    <a:pt x="448" y="1"/>
                  </a:moveTo>
                  <a:cubicBezTo>
                    <a:pt x="1" y="1"/>
                    <a:pt x="1" y="658"/>
                    <a:pt x="448" y="658"/>
                  </a:cubicBezTo>
                  <a:cubicBezTo>
                    <a:pt x="895" y="658"/>
                    <a:pt x="895" y="1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 rot="-2700000">
              <a:off x="4004415" y="-447952"/>
              <a:ext cx="93810" cy="70358"/>
            </a:xfrm>
            <a:custGeom>
              <a:avLst/>
              <a:gdLst/>
              <a:ahLst/>
              <a:cxnLst/>
              <a:rect l="l" t="t" r="r" b="b"/>
              <a:pathLst>
                <a:path w="948" h="711" extrusionOk="0">
                  <a:moveTo>
                    <a:pt x="474" y="0"/>
                  </a:moveTo>
                  <a:cubicBezTo>
                    <a:pt x="1" y="0"/>
                    <a:pt x="1" y="710"/>
                    <a:pt x="474" y="710"/>
                  </a:cubicBezTo>
                  <a:cubicBezTo>
                    <a:pt x="948" y="710"/>
                    <a:pt x="948" y="0"/>
                    <a:pt x="4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 rot="-2700000">
              <a:off x="4264954" y="-506291"/>
              <a:ext cx="130226" cy="104201"/>
            </a:xfrm>
            <a:custGeom>
              <a:avLst/>
              <a:gdLst/>
              <a:ahLst/>
              <a:cxnLst/>
              <a:rect l="l" t="t" r="r" b="b"/>
              <a:pathLst>
                <a:path w="1316" h="1053" extrusionOk="0">
                  <a:moveTo>
                    <a:pt x="658" y="0"/>
                  </a:moveTo>
                  <a:cubicBezTo>
                    <a:pt x="1" y="27"/>
                    <a:pt x="1" y="1000"/>
                    <a:pt x="658" y="1052"/>
                  </a:cubicBezTo>
                  <a:cubicBezTo>
                    <a:pt x="1316" y="1000"/>
                    <a:pt x="1316" y="27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 rot="-2700000">
              <a:off x="4520845" y="-593153"/>
              <a:ext cx="122409" cy="115680"/>
            </a:xfrm>
            <a:custGeom>
              <a:avLst/>
              <a:gdLst/>
              <a:ahLst/>
              <a:cxnLst/>
              <a:rect l="l" t="t" r="r" b="b"/>
              <a:pathLst>
                <a:path w="1237" h="1169" extrusionOk="0">
                  <a:moveTo>
                    <a:pt x="601" y="1"/>
                  </a:moveTo>
                  <a:cubicBezTo>
                    <a:pt x="448" y="1"/>
                    <a:pt x="302" y="55"/>
                    <a:pt x="185" y="152"/>
                  </a:cubicBezTo>
                  <a:lnTo>
                    <a:pt x="106" y="284"/>
                  </a:lnTo>
                  <a:cubicBezTo>
                    <a:pt x="53" y="363"/>
                    <a:pt x="0" y="468"/>
                    <a:pt x="0" y="573"/>
                  </a:cubicBezTo>
                  <a:cubicBezTo>
                    <a:pt x="0" y="652"/>
                    <a:pt x="27" y="731"/>
                    <a:pt x="53" y="810"/>
                  </a:cubicBezTo>
                  <a:cubicBezTo>
                    <a:pt x="79" y="863"/>
                    <a:pt x="132" y="941"/>
                    <a:pt x="185" y="994"/>
                  </a:cubicBezTo>
                  <a:cubicBezTo>
                    <a:pt x="309" y="1097"/>
                    <a:pt x="465" y="1168"/>
                    <a:pt x="629" y="1168"/>
                  </a:cubicBezTo>
                  <a:cubicBezTo>
                    <a:pt x="673" y="1168"/>
                    <a:pt x="718" y="1163"/>
                    <a:pt x="763" y="1152"/>
                  </a:cubicBezTo>
                  <a:lnTo>
                    <a:pt x="816" y="1152"/>
                  </a:lnTo>
                  <a:lnTo>
                    <a:pt x="947" y="1073"/>
                  </a:lnTo>
                  <a:cubicBezTo>
                    <a:pt x="1026" y="1047"/>
                    <a:pt x="1079" y="994"/>
                    <a:pt x="1131" y="941"/>
                  </a:cubicBezTo>
                  <a:cubicBezTo>
                    <a:pt x="1158" y="889"/>
                    <a:pt x="1184" y="863"/>
                    <a:pt x="1184" y="810"/>
                  </a:cubicBezTo>
                  <a:cubicBezTo>
                    <a:pt x="1237" y="731"/>
                    <a:pt x="1237" y="652"/>
                    <a:pt x="1237" y="573"/>
                  </a:cubicBezTo>
                  <a:lnTo>
                    <a:pt x="1210" y="442"/>
                  </a:lnTo>
                  <a:lnTo>
                    <a:pt x="1158" y="284"/>
                  </a:lnTo>
                  <a:cubicBezTo>
                    <a:pt x="1131" y="231"/>
                    <a:pt x="1079" y="179"/>
                    <a:pt x="1026" y="126"/>
                  </a:cubicBezTo>
                  <a:cubicBezTo>
                    <a:pt x="947" y="74"/>
                    <a:pt x="895" y="47"/>
                    <a:pt x="816" y="21"/>
                  </a:cubicBezTo>
                  <a:lnTo>
                    <a:pt x="763" y="21"/>
                  </a:lnTo>
                  <a:cubicBezTo>
                    <a:pt x="709" y="7"/>
                    <a:pt x="654" y="1"/>
                    <a:pt x="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 rot="-2700000">
              <a:off x="4845013" y="-728042"/>
              <a:ext cx="127554" cy="104201"/>
            </a:xfrm>
            <a:custGeom>
              <a:avLst/>
              <a:gdLst/>
              <a:ahLst/>
              <a:cxnLst/>
              <a:rect l="l" t="t" r="r" b="b"/>
              <a:pathLst>
                <a:path w="1289" h="1053" extrusionOk="0">
                  <a:moveTo>
                    <a:pt x="658" y="1"/>
                  </a:moveTo>
                  <a:cubicBezTo>
                    <a:pt x="0" y="53"/>
                    <a:pt x="0" y="1000"/>
                    <a:pt x="658" y="1053"/>
                  </a:cubicBezTo>
                  <a:cubicBezTo>
                    <a:pt x="1289" y="1000"/>
                    <a:pt x="1289" y="53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4"/>
          <p:cNvSpPr/>
          <p:nvPr/>
        </p:nvSpPr>
        <p:spPr>
          <a:xfrm rot="8709006">
            <a:off x="-1047658" y="3116963"/>
            <a:ext cx="1916010" cy="1459333"/>
          </a:xfrm>
          <a:custGeom>
            <a:avLst/>
            <a:gdLst/>
            <a:ahLst/>
            <a:cxnLst/>
            <a:rect l="l" t="t" r="r" b="b"/>
            <a:pathLst>
              <a:path w="27047" h="20601" extrusionOk="0">
                <a:moveTo>
                  <a:pt x="14669" y="189"/>
                </a:moveTo>
                <a:cubicBezTo>
                  <a:pt x="16513" y="189"/>
                  <a:pt x="18344" y="544"/>
                  <a:pt x="20067" y="1266"/>
                </a:cubicBezTo>
                <a:cubicBezTo>
                  <a:pt x="21987" y="2133"/>
                  <a:pt x="23670" y="3501"/>
                  <a:pt x="24880" y="5263"/>
                </a:cubicBezTo>
                <a:cubicBezTo>
                  <a:pt x="26090" y="6946"/>
                  <a:pt x="26721" y="8998"/>
                  <a:pt x="26695" y="11075"/>
                </a:cubicBezTo>
                <a:cubicBezTo>
                  <a:pt x="26671" y="11536"/>
                  <a:pt x="26602" y="11998"/>
                  <a:pt x="26509" y="12459"/>
                </a:cubicBezTo>
                <a:lnTo>
                  <a:pt x="26509" y="12459"/>
                </a:lnTo>
                <a:cubicBezTo>
                  <a:pt x="26462" y="12474"/>
                  <a:pt x="26422" y="12511"/>
                  <a:pt x="26406" y="12575"/>
                </a:cubicBezTo>
                <a:cubicBezTo>
                  <a:pt x="26274" y="13153"/>
                  <a:pt x="26090" y="13732"/>
                  <a:pt x="25827" y="14284"/>
                </a:cubicBezTo>
                <a:cubicBezTo>
                  <a:pt x="25748" y="14494"/>
                  <a:pt x="25617" y="14679"/>
                  <a:pt x="25459" y="14836"/>
                </a:cubicBezTo>
                <a:cubicBezTo>
                  <a:pt x="25248" y="15047"/>
                  <a:pt x="25012" y="15205"/>
                  <a:pt x="24775" y="15389"/>
                </a:cubicBezTo>
                <a:cubicBezTo>
                  <a:pt x="23697" y="16204"/>
                  <a:pt x="22697" y="17151"/>
                  <a:pt x="21619" y="17966"/>
                </a:cubicBezTo>
                <a:cubicBezTo>
                  <a:pt x="21119" y="18361"/>
                  <a:pt x="20593" y="18702"/>
                  <a:pt x="20041" y="19018"/>
                </a:cubicBezTo>
                <a:cubicBezTo>
                  <a:pt x="19462" y="19334"/>
                  <a:pt x="18831" y="19570"/>
                  <a:pt x="18174" y="19728"/>
                </a:cubicBezTo>
                <a:cubicBezTo>
                  <a:pt x="17516" y="19860"/>
                  <a:pt x="16832" y="19991"/>
                  <a:pt x="16149" y="20044"/>
                </a:cubicBezTo>
                <a:cubicBezTo>
                  <a:pt x="15491" y="20123"/>
                  <a:pt x="14834" y="20202"/>
                  <a:pt x="14176" y="20228"/>
                </a:cubicBezTo>
                <a:cubicBezTo>
                  <a:pt x="13741" y="20262"/>
                  <a:pt x="13303" y="20279"/>
                  <a:pt x="12865" y="20279"/>
                </a:cubicBezTo>
                <a:cubicBezTo>
                  <a:pt x="11953" y="20279"/>
                  <a:pt x="11040" y="20204"/>
                  <a:pt x="10152" y="20044"/>
                </a:cubicBezTo>
                <a:cubicBezTo>
                  <a:pt x="9495" y="19939"/>
                  <a:pt x="8864" y="19754"/>
                  <a:pt x="8259" y="19465"/>
                </a:cubicBezTo>
                <a:cubicBezTo>
                  <a:pt x="7706" y="19202"/>
                  <a:pt x="7154" y="18887"/>
                  <a:pt x="6654" y="18545"/>
                </a:cubicBezTo>
                <a:cubicBezTo>
                  <a:pt x="6128" y="18229"/>
                  <a:pt x="5576" y="17913"/>
                  <a:pt x="5076" y="17572"/>
                </a:cubicBezTo>
                <a:cubicBezTo>
                  <a:pt x="4550" y="17203"/>
                  <a:pt x="4051" y="16809"/>
                  <a:pt x="3604" y="16388"/>
                </a:cubicBezTo>
                <a:cubicBezTo>
                  <a:pt x="2736" y="15599"/>
                  <a:pt x="2026" y="14652"/>
                  <a:pt x="1447" y="13600"/>
                </a:cubicBezTo>
                <a:cubicBezTo>
                  <a:pt x="448" y="11680"/>
                  <a:pt x="0" y="9313"/>
                  <a:pt x="789" y="7209"/>
                </a:cubicBezTo>
                <a:cubicBezTo>
                  <a:pt x="1631" y="4974"/>
                  <a:pt x="3788" y="3554"/>
                  <a:pt x="5813" y="2502"/>
                </a:cubicBezTo>
                <a:cubicBezTo>
                  <a:pt x="8022" y="1344"/>
                  <a:pt x="10442" y="582"/>
                  <a:pt x="12940" y="292"/>
                </a:cubicBezTo>
                <a:cubicBezTo>
                  <a:pt x="13516" y="224"/>
                  <a:pt x="14093" y="189"/>
                  <a:pt x="14669" y="189"/>
                </a:cubicBezTo>
                <a:close/>
                <a:moveTo>
                  <a:pt x="14926" y="0"/>
                </a:moveTo>
                <a:cubicBezTo>
                  <a:pt x="14834" y="0"/>
                  <a:pt x="14742" y="1"/>
                  <a:pt x="14650" y="3"/>
                </a:cubicBezTo>
                <a:cubicBezTo>
                  <a:pt x="12098" y="29"/>
                  <a:pt x="9574" y="555"/>
                  <a:pt x="7233" y="1581"/>
                </a:cubicBezTo>
                <a:cubicBezTo>
                  <a:pt x="6076" y="2055"/>
                  <a:pt x="4971" y="2633"/>
                  <a:pt x="3919" y="3317"/>
                </a:cubicBezTo>
                <a:cubicBezTo>
                  <a:pt x="2893" y="3948"/>
                  <a:pt x="1999" y="4763"/>
                  <a:pt x="1289" y="5710"/>
                </a:cubicBezTo>
                <a:cubicBezTo>
                  <a:pt x="605" y="6631"/>
                  <a:pt x="211" y="7735"/>
                  <a:pt x="106" y="8866"/>
                </a:cubicBezTo>
                <a:cubicBezTo>
                  <a:pt x="27" y="9997"/>
                  <a:pt x="158" y="11128"/>
                  <a:pt x="526" y="12206"/>
                </a:cubicBezTo>
                <a:cubicBezTo>
                  <a:pt x="1315" y="14521"/>
                  <a:pt x="2867" y="16493"/>
                  <a:pt x="4919" y="17835"/>
                </a:cubicBezTo>
                <a:cubicBezTo>
                  <a:pt x="5445" y="18203"/>
                  <a:pt x="6023" y="18518"/>
                  <a:pt x="6575" y="18860"/>
                </a:cubicBezTo>
                <a:cubicBezTo>
                  <a:pt x="7075" y="19228"/>
                  <a:pt x="7627" y="19544"/>
                  <a:pt x="8206" y="19807"/>
                </a:cubicBezTo>
                <a:cubicBezTo>
                  <a:pt x="9468" y="20307"/>
                  <a:pt x="10836" y="20570"/>
                  <a:pt x="12204" y="20596"/>
                </a:cubicBezTo>
                <a:cubicBezTo>
                  <a:pt x="12375" y="20599"/>
                  <a:pt x="12546" y="20601"/>
                  <a:pt x="12718" y="20601"/>
                </a:cubicBezTo>
                <a:cubicBezTo>
                  <a:pt x="13919" y="20601"/>
                  <a:pt x="15136" y="20520"/>
                  <a:pt x="16333" y="20359"/>
                </a:cubicBezTo>
                <a:cubicBezTo>
                  <a:pt x="17017" y="20280"/>
                  <a:pt x="17727" y="20149"/>
                  <a:pt x="18410" y="19991"/>
                </a:cubicBezTo>
                <a:cubicBezTo>
                  <a:pt x="19042" y="19833"/>
                  <a:pt x="19673" y="19570"/>
                  <a:pt x="20251" y="19255"/>
                </a:cubicBezTo>
                <a:cubicBezTo>
                  <a:pt x="21409" y="18571"/>
                  <a:pt x="22461" y="17782"/>
                  <a:pt x="23434" y="16861"/>
                </a:cubicBezTo>
                <a:cubicBezTo>
                  <a:pt x="23986" y="16388"/>
                  <a:pt x="24538" y="15915"/>
                  <a:pt x="25143" y="15494"/>
                </a:cubicBezTo>
                <a:cubicBezTo>
                  <a:pt x="25354" y="15362"/>
                  <a:pt x="25564" y="15178"/>
                  <a:pt x="25774" y="14968"/>
                </a:cubicBezTo>
                <a:cubicBezTo>
                  <a:pt x="25906" y="14810"/>
                  <a:pt x="26037" y="14600"/>
                  <a:pt x="26116" y="14389"/>
                </a:cubicBezTo>
                <a:cubicBezTo>
                  <a:pt x="26379" y="13837"/>
                  <a:pt x="26563" y="13258"/>
                  <a:pt x="26721" y="12653"/>
                </a:cubicBezTo>
                <a:cubicBezTo>
                  <a:pt x="26742" y="12571"/>
                  <a:pt x="26706" y="12509"/>
                  <a:pt x="26652" y="12477"/>
                </a:cubicBezTo>
                <a:lnTo>
                  <a:pt x="26652" y="12477"/>
                </a:lnTo>
                <a:cubicBezTo>
                  <a:pt x="27046" y="10452"/>
                  <a:pt x="26746" y="8340"/>
                  <a:pt x="25801" y="6526"/>
                </a:cubicBezTo>
                <a:cubicBezTo>
                  <a:pt x="24801" y="4579"/>
                  <a:pt x="23329" y="2949"/>
                  <a:pt x="21488" y="1818"/>
                </a:cubicBezTo>
                <a:cubicBezTo>
                  <a:pt x="19490" y="629"/>
                  <a:pt x="17225" y="0"/>
                  <a:pt x="14926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Google Shape;99;p4"/>
          <p:cNvGrpSpPr/>
          <p:nvPr/>
        </p:nvGrpSpPr>
        <p:grpSpPr>
          <a:xfrm>
            <a:off x="6310925" y="4605474"/>
            <a:ext cx="2292797" cy="787743"/>
            <a:chOff x="6310925" y="4605474"/>
            <a:chExt cx="2292797" cy="787743"/>
          </a:xfrm>
        </p:grpSpPr>
        <p:sp>
          <p:nvSpPr>
            <p:cNvPr id="100" name="Google Shape;100;p4"/>
            <p:cNvSpPr/>
            <p:nvPr/>
          </p:nvSpPr>
          <p:spPr>
            <a:xfrm>
              <a:off x="6310925" y="4617872"/>
              <a:ext cx="62521" cy="737161"/>
            </a:xfrm>
            <a:custGeom>
              <a:avLst/>
              <a:gdLst/>
              <a:ahLst/>
              <a:cxnLst/>
              <a:rect l="l" t="t" r="r" b="b"/>
              <a:pathLst>
                <a:path w="948" h="11178" extrusionOk="0">
                  <a:moveTo>
                    <a:pt x="276" y="0"/>
                  </a:moveTo>
                  <a:cubicBezTo>
                    <a:pt x="191" y="0"/>
                    <a:pt x="105" y="46"/>
                    <a:pt x="79" y="138"/>
                  </a:cubicBezTo>
                  <a:cubicBezTo>
                    <a:pt x="27" y="480"/>
                    <a:pt x="0" y="822"/>
                    <a:pt x="27" y="1164"/>
                  </a:cubicBezTo>
                  <a:lnTo>
                    <a:pt x="27" y="2216"/>
                  </a:lnTo>
                  <a:cubicBezTo>
                    <a:pt x="27" y="2900"/>
                    <a:pt x="53" y="3583"/>
                    <a:pt x="53" y="4294"/>
                  </a:cubicBezTo>
                  <a:cubicBezTo>
                    <a:pt x="79" y="5687"/>
                    <a:pt x="132" y="7081"/>
                    <a:pt x="184" y="8475"/>
                  </a:cubicBezTo>
                  <a:cubicBezTo>
                    <a:pt x="211" y="9264"/>
                    <a:pt x="211" y="10053"/>
                    <a:pt x="263" y="10842"/>
                  </a:cubicBezTo>
                  <a:cubicBezTo>
                    <a:pt x="263" y="11066"/>
                    <a:pt x="434" y="11178"/>
                    <a:pt x="605" y="11178"/>
                  </a:cubicBezTo>
                  <a:cubicBezTo>
                    <a:pt x="776" y="11178"/>
                    <a:pt x="947" y="11066"/>
                    <a:pt x="947" y="10842"/>
                  </a:cubicBezTo>
                  <a:cubicBezTo>
                    <a:pt x="947" y="10132"/>
                    <a:pt x="921" y="9448"/>
                    <a:pt x="894" y="8765"/>
                  </a:cubicBezTo>
                  <a:cubicBezTo>
                    <a:pt x="868" y="8054"/>
                    <a:pt x="868" y="7371"/>
                    <a:pt x="842" y="6687"/>
                  </a:cubicBezTo>
                  <a:cubicBezTo>
                    <a:pt x="789" y="5267"/>
                    <a:pt x="737" y="3873"/>
                    <a:pt x="658" y="2479"/>
                  </a:cubicBezTo>
                  <a:cubicBezTo>
                    <a:pt x="658" y="2084"/>
                    <a:pt x="631" y="1716"/>
                    <a:pt x="605" y="1322"/>
                  </a:cubicBezTo>
                  <a:cubicBezTo>
                    <a:pt x="605" y="927"/>
                    <a:pt x="579" y="533"/>
                    <a:pt x="474" y="138"/>
                  </a:cubicBezTo>
                  <a:cubicBezTo>
                    <a:pt x="447" y="46"/>
                    <a:pt x="362" y="0"/>
                    <a:pt x="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6487786" y="4609233"/>
              <a:ext cx="89494" cy="783984"/>
            </a:xfrm>
            <a:custGeom>
              <a:avLst/>
              <a:gdLst/>
              <a:ahLst/>
              <a:cxnLst/>
              <a:rect l="l" t="t" r="r" b="b"/>
              <a:pathLst>
                <a:path w="1357" h="11888" extrusionOk="0">
                  <a:moveTo>
                    <a:pt x="319" y="1"/>
                  </a:moveTo>
                  <a:cubicBezTo>
                    <a:pt x="246" y="1"/>
                    <a:pt x="180" y="40"/>
                    <a:pt x="159" y="138"/>
                  </a:cubicBezTo>
                  <a:cubicBezTo>
                    <a:pt x="27" y="1637"/>
                    <a:pt x="1" y="3110"/>
                    <a:pt x="80" y="4609"/>
                  </a:cubicBezTo>
                  <a:cubicBezTo>
                    <a:pt x="132" y="6108"/>
                    <a:pt x="211" y="7581"/>
                    <a:pt x="343" y="9080"/>
                  </a:cubicBezTo>
                  <a:cubicBezTo>
                    <a:pt x="422" y="9921"/>
                    <a:pt x="501" y="10789"/>
                    <a:pt x="632" y="11631"/>
                  </a:cubicBezTo>
                  <a:cubicBezTo>
                    <a:pt x="655" y="11806"/>
                    <a:pt x="803" y="11888"/>
                    <a:pt x="958" y="11888"/>
                  </a:cubicBezTo>
                  <a:cubicBezTo>
                    <a:pt x="1152" y="11888"/>
                    <a:pt x="1357" y="11759"/>
                    <a:pt x="1342" y="11526"/>
                  </a:cubicBezTo>
                  <a:cubicBezTo>
                    <a:pt x="1211" y="10079"/>
                    <a:pt x="1053" y="8606"/>
                    <a:pt x="948" y="7133"/>
                  </a:cubicBezTo>
                  <a:cubicBezTo>
                    <a:pt x="842" y="5661"/>
                    <a:pt x="764" y="4188"/>
                    <a:pt x="711" y="2689"/>
                  </a:cubicBezTo>
                  <a:cubicBezTo>
                    <a:pt x="658" y="1873"/>
                    <a:pt x="658" y="1032"/>
                    <a:pt x="553" y="190"/>
                  </a:cubicBezTo>
                  <a:cubicBezTo>
                    <a:pt x="538" y="82"/>
                    <a:pt x="422" y="1"/>
                    <a:pt x="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6676846" y="4625587"/>
              <a:ext cx="57311" cy="673522"/>
            </a:xfrm>
            <a:custGeom>
              <a:avLst/>
              <a:gdLst/>
              <a:ahLst/>
              <a:cxnLst/>
              <a:rect l="l" t="t" r="r" b="b"/>
              <a:pathLst>
                <a:path w="869" h="10213" extrusionOk="0">
                  <a:moveTo>
                    <a:pt x="645" y="1"/>
                  </a:moveTo>
                  <a:cubicBezTo>
                    <a:pt x="538" y="1"/>
                    <a:pt x="423" y="68"/>
                    <a:pt x="395" y="179"/>
                  </a:cubicBezTo>
                  <a:lnTo>
                    <a:pt x="369" y="179"/>
                  </a:lnTo>
                  <a:cubicBezTo>
                    <a:pt x="290" y="573"/>
                    <a:pt x="237" y="994"/>
                    <a:pt x="211" y="1415"/>
                  </a:cubicBezTo>
                  <a:cubicBezTo>
                    <a:pt x="185" y="1810"/>
                    <a:pt x="158" y="2230"/>
                    <a:pt x="132" y="2625"/>
                  </a:cubicBezTo>
                  <a:cubicBezTo>
                    <a:pt x="106" y="3414"/>
                    <a:pt x="53" y="4203"/>
                    <a:pt x="53" y="5018"/>
                  </a:cubicBezTo>
                  <a:cubicBezTo>
                    <a:pt x="1" y="6622"/>
                    <a:pt x="1" y="8253"/>
                    <a:pt x="106" y="9857"/>
                  </a:cubicBezTo>
                  <a:cubicBezTo>
                    <a:pt x="106" y="10094"/>
                    <a:pt x="283" y="10212"/>
                    <a:pt x="461" y="10212"/>
                  </a:cubicBezTo>
                  <a:cubicBezTo>
                    <a:pt x="638" y="10212"/>
                    <a:pt x="816" y="10094"/>
                    <a:pt x="816" y="9857"/>
                  </a:cubicBezTo>
                  <a:cubicBezTo>
                    <a:pt x="816" y="8253"/>
                    <a:pt x="763" y="6622"/>
                    <a:pt x="763" y="5018"/>
                  </a:cubicBezTo>
                  <a:cubicBezTo>
                    <a:pt x="763" y="4203"/>
                    <a:pt x="790" y="3414"/>
                    <a:pt x="816" y="2625"/>
                  </a:cubicBezTo>
                  <a:lnTo>
                    <a:pt x="842" y="1415"/>
                  </a:lnTo>
                  <a:cubicBezTo>
                    <a:pt x="868" y="994"/>
                    <a:pt x="868" y="600"/>
                    <a:pt x="842" y="179"/>
                  </a:cubicBezTo>
                  <a:cubicBezTo>
                    <a:pt x="830" y="55"/>
                    <a:pt x="741" y="1"/>
                    <a:pt x="6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6851992" y="4618729"/>
              <a:ext cx="64235" cy="715596"/>
            </a:xfrm>
            <a:custGeom>
              <a:avLst/>
              <a:gdLst/>
              <a:ahLst/>
              <a:cxnLst/>
              <a:rect l="l" t="t" r="r" b="b"/>
              <a:pathLst>
                <a:path w="974" h="10851" extrusionOk="0">
                  <a:moveTo>
                    <a:pt x="464" y="0"/>
                  </a:moveTo>
                  <a:cubicBezTo>
                    <a:pt x="402" y="0"/>
                    <a:pt x="343" y="33"/>
                    <a:pt x="316" y="99"/>
                  </a:cubicBezTo>
                  <a:cubicBezTo>
                    <a:pt x="185" y="388"/>
                    <a:pt x="132" y="730"/>
                    <a:pt x="132" y="1072"/>
                  </a:cubicBezTo>
                  <a:cubicBezTo>
                    <a:pt x="106" y="1414"/>
                    <a:pt x="106" y="1756"/>
                    <a:pt x="80" y="2098"/>
                  </a:cubicBezTo>
                  <a:cubicBezTo>
                    <a:pt x="53" y="2781"/>
                    <a:pt x="27" y="3465"/>
                    <a:pt x="27" y="4175"/>
                  </a:cubicBezTo>
                  <a:cubicBezTo>
                    <a:pt x="1" y="5543"/>
                    <a:pt x="53" y="6911"/>
                    <a:pt x="132" y="8252"/>
                  </a:cubicBezTo>
                  <a:cubicBezTo>
                    <a:pt x="159" y="9041"/>
                    <a:pt x="238" y="9830"/>
                    <a:pt x="343" y="10619"/>
                  </a:cubicBezTo>
                  <a:cubicBezTo>
                    <a:pt x="366" y="10780"/>
                    <a:pt x="489" y="10850"/>
                    <a:pt x="620" y="10850"/>
                  </a:cubicBezTo>
                  <a:cubicBezTo>
                    <a:pt x="790" y="10850"/>
                    <a:pt x="974" y="10733"/>
                    <a:pt x="974" y="10540"/>
                  </a:cubicBezTo>
                  <a:cubicBezTo>
                    <a:pt x="974" y="9856"/>
                    <a:pt x="921" y="9172"/>
                    <a:pt x="869" y="8515"/>
                  </a:cubicBezTo>
                  <a:cubicBezTo>
                    <a:pt x="842" y="7831"/>
                    <a:pt x="816" y="7121"/>
                    <a:pt x="790" y="6437"/>
                  </a:cubicBezTo>
                  <a:cubicBezTo>
                    <a:pt x="764" y="5070"/>
                    <a:pt x="737" y="3728"/>
                    <a:pt x="737" y="2387"/>
                  </a:cubicBezTo>
                  <a:lnTo>
                    <a:pt x="737" y="1230"/>
                  </a:lnTo>
                  <a:cubicBezTo>
                    <a:pt x="790" y="835"/>
                    <a:pt x="737" y="467"/>
                    <a:pt x="632" y="99"/>
                  </a:cubicBezTo>
                  <a:cubicBezTo>
                    <a:pt x="593" y="33"/>
                    <a:pt x="527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7021995" y="4611937"/>
              <a:ext cx="85010" cy="690009"/>
            </a:xfrm>
            <a:custGeom>
              <a:avLst/>
              <a:gdLst/>
              <a:ahLst/>
              <a:cxnLst/>
              <a:rect l="l" t="t" r="r" b="b"/>
              <a:pathLst>
                <a:path w="1289" h="10463" extrusionOk="0">
                  <a:moveTo>
                    <a:pt x="320" y="0"/>
                  </a:moveTo>
                  <a:cubicBezTo>
                    <a:pt x="281" y="0"/>
                    <a:pt x="241" y="13"/>
                    <a:pt x="211" y="44"/>
                  </a:cubicBezTo>
                  <a:cubicBezTo>
                    <a:pt x="0" y="254"/>
                    <a:pt x="53" y="675"/>
                    <a:pt x="53" y="912"/>
                  </a:cubicBezTo>
                  <a:cubicBezTo>
                    <a:pt x="53" y="1254"/>
                    <a:pt x="79" y="1569"/>
                    <a:pt x="105" y="1911"/>
                  </a:cubicBezTo>
                  <a:cubicBezTo>
                    <a:pt x="105" y="2569"/>
                    <a:pt x="158" y="3226"/>
                    <a:pt x="211" y="3910"/>
                  </a:cubicBezTo>
                  <a:cubicBezTo>
                    <a:pt x="316" y="5251"/>
                    <a:pt x="421" y="6593"/>
                    <a:pt x="553" y="7934"/>
                  </a:cubicBezTo>
                  <a:lnTo>
                    <a:pt x="737" y="10196"/>
                  </a:lnTo>
                  <a:cubicBezTo>
                    <a:pt x="750" y="10370"/>
                    <a:pt x="893" y="10462"/>
                    <a:pt x="1030" y="10462"/>
                  </a:cubicBezTo>
                  <a:cubicBezTo>
                    <a:pt x="1162" y="10462"/>
                    <a:pt x="1289" y="10377"/>
                    <a:pt x="1289" y="10196"/>
                  </a:cubicBezTo>
                  <a:cubicBezTo>
                    <a:pt x="1210" y="8855"/>
                    <a:pt x="1131" y="7513"/>
                    <a:pt x="1052" y="6172"/>
                  </a:cubicBezTo>
                  <a:cubicBezTo>
                    <a:pt x="973" y="4831"/>
                    <a:pt x="921" y="3489"/>
                    <a:pt x="789" y="2148"/>
                  </a:cubicBezTo>
                  <a:cubicBezTo>
                    <a:pt x="763" y="1754"/>
                    <a:pt x="710" y="1385"/>
                    <a:pt x="684" y="991"/>
                  </a:cubicBezTo>
                  <a:cubicBezTo>
                    <a:pt x="658" y="702"/>
                    <a:pt x="684" y="202"/>
                    <a:pt x="395" y="18"/>
                  </a:cubicBezTo>
                  <a:cubicBezTo>
                    <a:pt x="373" y="7"/>
                    <a:pt x="347" y="0"/>
                    <a:pt x="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7197141" y="4610882"/>
              <a:ext cx="78151" cy="704715"/>
            </a:xfrm>
            <a:custGeom>
              <a:avLst/>
              <a:gdLst/>
              <a:ahLst/>
              <a:cxnLst/>
              <a:rect l="l" t="t" r="r" b="b"/>
              <a:pathLst>
                <a:path w="1185" h="10686" extrusionOk="0">
                  <a:moveTo>
                    <a:pt x="319" y="1"/>
                  </a:moveTo>
                  <a:cubicBezTo>
                    <a:pt x="237" y="1"/>
                    <a:pt x="158" y="47"/>
                    <a:pt x="132" y="139"/>
                  </a:cubicBezTo>
                  <a:lnTo>
                    <a:pt x="106" y="113"/>
                  </a:lnTo>
                  <a:cubicBezTo>
                    <a:pt x="27" y="770"/>
                    <a:pt x="1" y="1454"/>
                    <a:pt x="27" y="2111"/>
                  </a:cubicBezTo>
                  <a:cubicBezTo>
                    <a:pt x="27" y="2769"/>
                    <a:pt x="53" y="3426"/>
                    <a:pt x="79" y="4084"/>
                  </a:cubicBezTo>
                  <a:cubicBezTo>
                    <a:pt x="106" y="5399"/>
                    <a:pt x="211" y="6740"/>
                    <a:pt x="342" y="8082"/>
                  </a:cubicBezTo>
                  <a:cubicBezTo>
                    <a:pt x="395" y="8844"/>
                    <a:pt x="474" y="9607"/>
                    <a:pt x="579" y="10370"/>
                  </a:cubicBezTo>
                  <a:cubicBezTo>
                    <a:pt x="579" y="10527"/>
                    <a:pt x="711" y="10659"/>
                    <a:pt x="868" y="10685"/>
                  </a:cubicBezTo>
                  <a:cubicBezTo>
                    <a:pt x="1026" y="10685"/>
                    <a:pt x="1184" y="10554"/>
                    <a:pt x="1184" y="10396"/>
                  </a:cubicBezTo>
                  <a:cubicBezTo>
                    <a:pt x="1105" y="9055"/>
                    <a:pt x="1000" y="7713"/>
                    <a:pt x="947" y="6398"/>
                  </a:cubicBezTo>
                  <a:cubicBezTo>
                    <a:pt x="868" y="5057"/>
                    <a:pt x="790" y="3742"/>
                    <a:pt x="737" y="2401"/>
                  </a:cubicBezTo>
                  <a:cubicBezTo>
                    <a:pt x="711" y="1638"/>
                    <a:pt x="632" y="875"/>
                    <a:pt x="527" y="139"/>
                  </a:cubicBezTo>
                  <a:cubicBezTo>
                    <a:pt x="487" y="47"/>
                    <a:pt x="402" y="1"/>
                    <a:pt x="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7417392" y="4643062"/>
              <a:ext cx="59949" cy="661256"/>
            </a:xfrm>
            <a:custGeom>
              <a:avLst/>
              <a:gdLst/>
              <a:ahLst/>
              <a:cxnLst/>
              <a:rect l="l" t="t" r="r" b="b"/>
              <a:pathLst>
                <a:path w="909" h="10027" extrusionOk="0">
                  <a:moveTo>
                    <a:pt x="341" y="1"/>
                  </a:moveTo>
                  <a:cubicBezTo>
                    <a:pt x="317" y="1"/>
                    <a:pt x="292" y="6"/>
                    <a:pt x="264" y="19"/>
                  </a:cubicBezTo>
                  <a:cubicBezTo>
                    <a:pt x="106" y="72"/>
                    <a:pt x="80" y="282"/>
                    <a:pt x="53" y="440"/>
                  </a:cubicBezTo>
                  <a:cubicBezTo>
                    <a:pt x="27" y="650"/>
                    <a:pt x="27" y="861"/>
                    <a:pt x="27" y="1071"/>
                  </a:cubicBezTo>
                  <a:cubicBezTo>
                    <a:pt x="1" y="1466"/>
                    <a:pt x="1" y="1860"/>
                    <a:pt x="1" y="2255"/>
                  </a:cubicBezTo>
                  <a:cubicBezTo>
                    <a:pt x="1" y="3096"/>
                    <a:pt x="1" y="3938"/>
                    <a:pt x="53" y="4779"/>
                  </a:cubicBezTo>
                  <a:cubicBezTo>
                    <a:pt x="106" y="6436"/>
                    <a:pt x="211" y="8093"/>
                    <a:pt x="316" y="9750"/>
                  </a:cubicBezTo>
                  <a:cubicBezTo>
                    <a:pt x="329" y="9934"/>
                    <a:pt x="481" y="10026"/>
                    <a:pt x="625" y="10026"/>
                  </a:cubicBezTo>
                  <a:cubicBezTo>
                    <a:pt x="770" y="10026"/>
                    <a:pt x="908" y="9934"/>
                    <a:pt x="895" y="9750"/>
                  </a:cubicBezTo>
                  <a:cubicBezTo>
                    <a:pt x="763" y="7068"/>
                    <a:pt x="737" y="4411"/>
                    <a:pt x="632" y="1755"/>
                  </a:cubicBezTo>
                  <a:cubicBezTo>
                    <a:pt x="632" y="1360"/>
                    <a:pt x="606" y="992"/>
                    <a:pt x="579" y="624"/>
                  </a:cubicBezTo>
                  <a:cubicBezTo>
                    <a:pt x="579" y="505"/>
                    <a:pt x="558" y="1"/>
                    <a:pt x="3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7606453" y="4607255"/>
              <a:ext cx="85999" cy="679523"/>
            </a:xfrm>
            <a:custGeom>
              <a:avLst/>
              <a:gdLst/>
              <a:ahLst/>
              <a:cxnLst/>
              <a:rect l="l" t="t" r="r" b="b"/>
              <a:pathLst>
                <a:path w="1304" h="10304" extrusionOk="0">
                  <a:moveTo>
                    <a:pt x="288" y="1"/>
                  </a:moveTo>
                  <a:cubicBezTo>
                    <a:pt x="194" y="1"/>
                    <a:pt x="98" y="63"/>
                    <a:pt x="53" y="168"/>
                  </a:cubicBezTo>
                  <a:cubicBezTo>
                    <a:pt x="27" y="378"/>
                    <a:pt x="0" y="588"/>
                    <a:pt x="27" y="773"/>
                  </a:cubicBezTo>
                  <a:cubicBezTo>
                    <a:pt x="27" y="1009"/>
                    <a:pt x="27" y="1220"/>
                    <a:pt x="53" y="1430"/>
                  </a:cubicBezTo>
                  <a:cubicBezTo>
                    <a:pt x="79" y="1825"/>
                    <a:pt x="106" y="2219"/>
                    <a:pt x="106" y="2614"/>
                  </a:cubicBezTo>
                  <a:cubicBezTo>
                    <a:pt x="184" y="3455"/>
                    <a:pt x="237" y="4270"/>
                    <a:pt x="290" y="5112"/>
                  </a:cubicBezTo>
                  <a:cubicBezTo>
                    <a:pt x="342" y="5954"/>
                    <a:pt x="421" y="6769"/>
                    <a:pt x="474" y="7584"/>
                  </a:cubicBezTo>
                  <a:cubicBezTo>
                    <a:pt x="553" y="8400"/>
                    <a:pt x="605" y="9241"/>
                    <a:pt x="710" y="10083"/>
                  </a:cubicBezTo>
                  <a:cubicBezTo>
                    <a:pt x="734" y="10234"/>
                    <a:pt x="855" y="10303"/>
                    <a:pt x="981" y="10303"/>
                  </a:cubicBezTo>
                  <a:cubicBezTo>
                    <a:pt x="1139" y="10303"/>
                    <a:pt x="1304" y="10194"/>
                    <a:pt x="1289" y="10004"/>
                  </a:cubicBezTo>
                  <a:cubicBezTo>
                    <a:pt x="1289" y="9189"/>
                    <a:pt x="1210" y="8347"/>
                    <a:pt x="1158" y="7532"/>
                  </a:cubicBezTo>
                  <a:cubicBezTo>
                    <a:pt x="1105" y="6716"/>
                    <a:pt x="1052" y="5875"/>
                    <a:pt x="1000" y="5033"/>
                  </a:cubicBezTo>
                  <a:cubicBezTo>
                    <a:pt x="921" y="4192"/>
                    <a:pt x="868" y="3403"/>
                    <a:pt x="789" y="2561"/>
                  </a:cubicBezTo>
                  <a:cubicBezTo>
                    <a:pt x="763" y="2166"/>
                    <a:pt x="737" y="1746"/>
                    <a:pt x="684" y="1351"/>
                  </a:cubicBezTo>
                  <a:lnTo>
                    <a:pt x="605" y="694"/>
                  </a:lnTo>
                  <a:cubicBezTo>
                    <a:pt x="605" y="510"/>
                    <a:pt x="553" y="299"/>
                    <a:pt x="474" y="115"/>
                  </a:cubicBezTo>
                  <a:cubicBezTo>
                    <a:pt x="429" y="36"/>
                    <a:pt x="359" y="1"/>
                    <a:pt x="2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7845762" y="4616025"/>
              <a:ext cx="57311" cy="671807"/>
            </a:xfrm>
            <a:custGeom>
              <a:avLst/>
              <a:gdLst/>
              <a:ahLst/>
              <a:cxnLst/>
              <a:rect l="l" t="t" r="r" b="b"/>
              <a:pathLst>
                <a:path w="869" h="10187" extrusionOk="0">
                  <a:moveTo>
                    <a:pt x="368" y="1"/>
                  </a:moveTo>
                  <a:cubicBezTo>
                    <a:pt x="241" y="1"/>
                    <a:pt x="95" y="104"/>
                    <a:pt x="80" y="245"/>
                  </a:cubicBezTo>
                  <a:cubicBezTo>
                    <a:pt x="27" y="1034"/>
                    <a:pt x="1" y="1823"/>
                    <a:pt x="53" y="2638"/>
                  </a:cubicBezTo>
                  <a:cubicBezTo>
                    <a:pt x="53" y="3427"/>
                    <a:pt x="53" y="4243"/>
                    <a:pt x="80" y="5058"/>
                  </a:cubicBezTo>
                  <a:cubicBezTo>
                    <a:pt x="106" y="6662"/>
                    <a:pt x="106" y="8267"/>
                    <a:pt x="211" y="9871"/>
                  </a:cubicBezTo>
                  <a:cubicBezTo>
                    <a:pt x="211" y="10081"/>
                    <a:pt x="376" y="10186"/>
                    <a:pt x="540" y="10186"/>
                  </a:cubicBezTo>
                  <a:cubicBezTo>
                    <a:pt x="704" y="10186"/>
                    <a:pt x="869" y="10081"/>
                    <a:pt x="869" y="9871"/>
                  </a:cubicBezTo>
                  <a:cubicBezTo>
                    <a:pt x="869" y="8240"/>
                    <a:pt x="816" y="6636"/>
                    <a:pt x="763" y="5005"/>
                  </a:cubicBezTo>
                  <a:cubicBezTo>
                    <a:pt x="763" y="4216"/>
                    <a:pt x="737" y="3427"/>
                    <a:pt x="711" y="2638"/>
                  </a:cubicBezTo>
                  <a:cubicBezTo>
                    <a:pt x="711" y="1797"/>
                    <a:pt x="658" y="981"/>
                    <a:pt x="553" y="166"/>
                  </a:cubicBezTo>
                  <a:cubicBezTo>
                    <a:pt x="532" y="49"/>
                    <a:pt x="454" y="1"/>
                    <a:pt x="3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8168358" y="4605474"/>
              <a:ext cx="59025" cy="704056"/>
            </a:xfrm>
            <a:custGeom>
              <a:avLst/>
              <a:gdLst/>
              <a:ahLst/>
              <a:cxnLst/>
              <a:rect l="l" t="t" r="r" b="b"/>
              <a:pathLst>
                <a:path w="895" h="10676" extrusionOk="0">
                  <a:moveTo>
                    <a:pt x="711" y="0"/>
                  </a:moveTo>
                  <a:cubicBezTo>
                    <a:pt x="684" y="0"/>
                    <a:pt x="655" y="13"/>
                    <a:pt x="632" y="37"/>
                  </a:cubicBezTo>
                  <a:cubicBezTo>
                    <a:pt x="474" y="300"/>
                    <a:pt x="395" y="589"/>
                    <a:pt x="395" y="905"/>
                  </a:cubicBezTo>
                  <a:cubicBezTo>
                    <a:pt x="342" y="1220"/>
                    <a:pt x="290" y="1562"/>
                    <a:pt x="264" y="1904"/>
                  </a:cubicBezTo>
                  <a:cubicBezTo>
                    <a:pt x="211" y="2588"/>
                    <a:pt x="158" y="3272"/>
                    <a:pt x="106" y="3956"/>
                  </a:cubicBezTo>
                  <a:cubicBezTo>
                    <a:pt x="27" y="5297"/>
                    <a:pt x="1" y="6638"/>
                    <a:pt x="27" y="7979"/>
                  </a:cubicBezTo>
                  <a:cubicBezTo>
                    <a:pt x="27" y="8768"/>
                    <a:pt x="79" y="9531"/>
                    <a:pt x="106" y="10320"/>
                  </a:cubicBezTo>
                  <a:cubicBezTo>
                    <a:pt x="132" y="10557"/>
                    <a:pt x="323" y="10675"/>
                    <a:pt x="504" y="10675"/>
                  </a:cubicBezTo>
                  <a:cubicBezTo>
                    <a:pt x="684" y="10675"/>
                    <a:pt x="855" y="10557"/>
                    <a:pt x="842" y="10320"/>
                  </a:cubicBezTo>
                  <a:cubicBezTo>
                    <a:pt x="816" y="8979"/>
                    <a:pt x="763" y="7638"/>
                    <a:pt x="763" y="6296"/>
                  </a:cubicBezTo>
                  <a:cubicBezTo>
                    <a:pt x="763" y="4929"/>
                    <a:pt x="816" y="3587"/>
                    <a:pt x="842" y="2246"/>
                  </a:cubicBezTo>
                  <a:cubicBezTo>
                    <a:pt x="842" y="1878"/>
                    <a:pt x="868" y="1510"/>
                    <a:pt x="895" y="1141"/>
                  </a:cubicBezTo>
                  <a:lnTo>
                    <a:pt x="895" y="563"/>
                  </a:lnTo>
                  <a:cubicBezTo>
                    <a:pt x="895" y="379"/>
                    <a:pt x="868" y="221"/>
                    <a:pt x="790" y="63"/>
                  </a:cubicBezTo>
                  <a:cubicBezTo>
                    <a:pt x="775" y="20"/>
                    <a:pt x="745" y="0"/>
                    <a:pt x="7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8353923" y="4617014"/>
              <a:ext cx="69445" cy="692515"/>
            </a:xfrm>
            <a:custGeom>
              <a:avLst/>
              <a:gdLst/>
              <a:ahLst/>
              <a:cxnLst/>
              <a:rect l="l" t="t" r="r" b="b"/>
              <a:pathLst>
                <a:path w="1053" h="10501" extrusionOk="0">
                  <a:moveTo>
                    <a:pt x="235" y="0"/>
                  </a:moveTo>
                  <a:cubicBezTo>
                    <a:pt x="118" y="0"/>
                    <a:pt x="1" y="81"/>
                    <a:pt x="1" y="230"/>
                  </a:cubicBezTo>
                  <a:cubicBezTo>
                    <a:pt x="106" y="1861"/>
                    <a:pt x="237" y="3518"/>
                    <a:pt x="290" y="5174"/>
                  </a:cubicBezTo>
                  <a:cubicBezTo>
                    <a:pt x="316" y="5990"/>
                    <a:pt x="316" y="6805"/>
                    <a:pt x="290" y="7620"/>
                  </a:cubicBezTo>
                  <a:cubicBezTo>
                    <a:pt x="264" y="8436"/>
                    <a:pt x="211" y="9304"/>
                    <a:pt x="211" y="10145"/>
                  </a:cubicBezTo>
                  <a:cubicBezTo>
                    <a:pt x="211" y="10382"/>
                    <a:pt x="395" y="10500"/>
                    <a:pt x="579" y="10500"/>
                  </a:cubicBezTo>
                  <a:cubicBezTo>
                    <a:pt x="763" y="10500"/>
                    <a:pt x="947" y="10382"/>
                    <a:pt x="947" y="10145"/>
                  </a:cubicBezTo>
                  <a:cubicBezTo>
                    <a:pt x="1026" y="9304"/>
                    <a:pt x="1053" y="8462"/>
                    <a:pt x="1053" y="7620"/>
                  </a:cubicBezTo>
                  <a:cubicBezTo>
                    <a:pt x="1053" y="6779"/>
                    <a:pt x="1053" y="5963"/>
                    <a:pt x="1000" y="5122"/>
                  </a:cubicBezTo>
                  <a:cubicBezTo>
                    <a:pt x="947" y="3465"/>
                    <a:pt x="763" y="1808"/>
                    <a:pt x="448" y="151"/>
                  </a:cubicBezTo>
                  <a:cubicBezTo>
                    <a:pt x="413" y="48"/>
                    <a:pt x="324" y="0"/>
                    <a:pt x="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8548193" y="4618399"/>
              <a:ext cx="55530" cy="736634"/>
            </a:xfrm>
            <a:custGeom>
              <a:avLst/>
              <a:gdLst/>
              <a:ahLst/>
              <a:cxnLst/>
              <a:rect l="l" t="t" r="r" b="b"/>
              <a:pathLst>
                <a:path w="842" h="11170" extrusionOk="0">
                  <a:moveTo>
                    <a:pt x="325" y="0"/>
                  </a:moveTo>
                  <a:cubicBezTo>
                    <a:pt x="216" y="0"/>
                    <a:pt x="94" y="87"/>
                    <a:pt x="79" y="209"/>
                  </a:cubicBezTo>
                  <a:lnTo>
                    <a:pt x="105" y="209"/>
                  </a:lnTo>
                  <a:cubicBezTo>
                    <a:pt x="27" y="893"/>
                    <a:pt x="0" y="1577"/>
                    <a:pt x="27" y="2287"/>
                  </a:cubicBezTo>
                  <a:lnTo>
                    <a:pt x="27" y="4364"/>
                  </a:lnTo>
                  <a:cubicBezTo>
                    <a:pt x="27" y="5732"/>
                    <a:pt x="27" y="7100"/>
                    <a:pt x="79" y="8467"/>
                  </a:cubicBezTo>
                  <a:cubicBezTo>
                    <a:pt x="105" y="9256"/>
                    <a:pt x="132" y="10045"/>
                    <a:pt x="158" y="10834"/>
                  </a:cubicBezTo>
                  <a:cubicBezTo>
                    <a:pt x="158" y="11058"/>
                    <a:pt x="329" y="11170"/>
                    <a:pt x="500" y="11170"/>
                  </a:cubicBezTo>
                  <a:cubicBezTo>
                    <a:pt x="671" y="11170"/>
                    <a:pt x="842" y="11058"/>
                    <a:pt x="842" y="10834"/>
                  </a:cubicBezTo>
                  <a:cubicBezTo>
                    <a:pt x="842" y="8046"/>
                    <a:pt x="789" y="5259"/>
                    <a:pt x="658" y="2471"/>
                  </a:cubicBezTo>
                  <a:cubicBezTo>
                    <a:pt x="631" y="1682"/>
                    <a:pt x="579" y="919"/>
                    <a:pt x="500" y="156"/>
                  </a:cubicBezTo>
                  <a:cubicBezTo>
                    <a:pt x="478" y="46"/>
                    <a:pt x="405" y="0"/>
                    <a:pt x="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8013984" y="4618663"/>
              <a:ext cx="64235" cy="651034"/>
            </a:xfrm>
            <a:custGeom>
              <a:avLst/>
              <a:gdLst/>
              <a:ahLst/>
              <a:cxnLst/>
              <a:rect l="l" t="t" r="r" b="b"/>
              <a:pathLst>
                <a:path w="974" h="9872" extrusionOk="0">
                  <a:moveTo>
                    <a:pt x="354" y="1"/>
                  </a:moveTo>
                  <a:cubicBezTo>
                    <a:pt x="284" y="1"/>
                    <a:pt x="222" y="38"/>
                    <a:pt x="211" y="126"/>
                  </a:cubicBezTo>
                  <a:lnTo>
                    <a:pt x="211" y="152"/>
                  </a:lnTo>
                  <a:cubicBezTo>
                    <a:pt x="80" y="915"/>
                    <a:pt x="27" y="1704"/>
                    <a:pt x="27" y="2493"/>
                  </a:cubicBezTo>
                  <a:cubicBezTo>
                    <a:pt x="1" y="3282"/>
                    <a:pt x="27" y="4071"/>
                    <a:pt x="27" y="4860"/>
                  </a:cubicBezTo>
                  <a:cubicBezTo>
                    <a:pt x="27" y="5675"/>
                    <a:pt x="53" y="6464"/>
                    <a:pt x="106" y="7253"/>
                  </a:cubicBezTo>
                  <a:cubicBezTo>
                    <a:pt x="106" y="8042"/>
                    <a:pt x="185" y="8831"/>
                    <a:pt x="290" y="9620"/>
                  </a:cubicBezTo>
                  <a:cubicBezTo>
                    <a:pt x="325" y="9794"/>
                    <a:pt x="452" y="9871"/>
                    <a:pt x="585" y="9871"/>
                  </a:cubicBezTo>
                  <a:cubicBezTo>
                    <a:pt x="754" y="9871"/>
                    <a:pt x="933" y="9747"/>
                    <a:pt x="948" y="9542"/>
                  </a:cubicBezTo>
                  <a:cubicBezTo>
                    <a:pt x="974" y="9200"/>
                    <a:pt x="921" y="8753"/>
                    <a:pt x="895" y="8358"/>
                  </a:cubicBezTo>
                  <a:cubicBezTo>
                    <a:pt x="895" y="7964"/>
                    <a:pt x="869" y="7569"/>
                    <a:pt x="842" y="7175"/>
                  </a:cubicBezTo>
                  <a:cubicBezTo>
                    <a:pt x="816" y="6412"/>
                    <a:pt x="790" y="5623"/>
                    <a:pt x="764" y="4860"/>
                  </a:cubicBezTo>
                  <a:cubicBezTo>
                    <a:pt x="737" y="4097"/>
                    <a:pt x="711" y="3335"/>
                    <a:pt x="711" y="2572"/>
                  </a:cubicBezTo>
                  <a:cubicBezTo>
                    <a:pt x="711" y="1757"/>
                    <a:pt x="658" y="968"/>
                    <a:pt x="579" y="179"/>
                  </a:cubicBezTo>
                  <a:cubicBezTo>
                    <a:pt x="564" y="72"/>
                    <a:pt x="452" y="1"/>
                    <a:pt x="3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"/>
          <p:cNvSpPr/>
          <p:nvPr/>
        </p:nvSpPr>
        <p:spPr>
          <a:xfrm rot="3521181">
            <a:off x="2146394" y="3479342"/>
            <a:ext cx="1981559" cy="2465882"/>
          </a:xfrm>
          <a:custGeom>
            <a:avLst/>
            <a:gdLst/>
            <a:ahLst/>
            <a:cxnLst/>
            <a:rect l="l" t="t" r="r" b="b"/>
            <a:pathLst>
              <a:path w="43422" h="54035" extrusionOk="0">
                <a:moveTo>
                  <a:pt x="35584" y="0"/>
                </a:moveTo>
                <a:cubicBezTo>
                  <a:pt x="33612" y="26"/>
                  <a:pt x="31666" y="342"/>
                  <a:pt x="29798" y="947"/>
                </a:cubicBezTo>
                <a:cubicBezTo>
                  <a:pt x="19699" y="4024"/>
                  <a:pt x="11204" y="11335"/>
                  <a:pt x="5366" y="20146"/>
                </a:cubicBezTo>
                <a:cubicBezTo>
                  <a:pt x="3314" y="23275"/>
                  <a:pt x="1526" y="26668"/>
                  <a:pt x="947" y="30376"/>
                </a:cubicBezTo>
                <a:cubicBezTo>
                  <a:pt x="0" y="36794"/>
                  <a:pt x="3025" y="43421"/>
                  <a:pt x="7969" y="47629"/>
                </a:cubicBezTo>
                <a:cubicBezTo>
                  <a:pt x="12887" y="51837"/>
                  <a:pt x="19462" y="53810"/>
                  <a:pt x="25932" y="54020"/>
                </a:cubicBezTo>
                <a:cubicBezTo>
                  <a:pt x="26239" y="54030"/>
                  <a:pt x="26547" y="54034"/>
                  <a:pt x="26856" y="54034"/>
                </a:cubicBezTo>
                <a:cubicBezTo>
                  <a:pt x="31667" y="54034"/>
                  <a:pt x="36731" y="52841"/>
                  <a:pt x="39845" y="49233"/>
                </a:cubicBezTo>
                <a:cubicBezTo>
                  <a:pt x="43027" y="45551"/>
                  <a:pt x="43422" y="40318"/>
                  <a:pt x="43395" y="35479"/>
                </a:cubicBezTo>
                <a:cubicBezTo>
                  <a:pt x="43343" y="27694"/>
                  <a:pt x="42554" y="19935"/>
                  <a:pt x="41791" y="12203"/>
                </a:cubicBezTo>
                <a:cubicBezTo>
                  <a:pt x="41449" y="9021"/>
                  <a:pt x="41081" y="5812"/>
                  <a:pt x="39950" y="2814"/>
                </a:cubicBezTo>
                <a:cubicBezTo>
                  <a:pt x="39161" y="763"/>
                  <a:pt x="37741" y="26"/>
                  <a:pt x="355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9"/>
          <p:cNvSpPr txBox="1">
            <a:spLocks noGrp="1"/>
          </p:cNvSpPr>
          <p:nvPr>
            <p:ph type="title"/>
          </p:nvPr>
        </p:nvSpPr>
        <p:spPr>
          <a:xfrm>
            <a:off x="2031900" y="1543600"/>
            <a:ext cx="5080200" cy="50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29" name="Google Shape;229;p9"/>
          <p:cNvSpPr txBox="1">
            <a:spLocks noGrp="1"/>
          </p:cNvSpPr>
          <p:nvPr>
            <p:ph type="subTitle" idx="1"/>
          </p:nvPr>
        </p:nvSpPr>
        <p:spPr>
          <a:xfrm>
            <a:off x="2031900" y="2064227"/>
            <a:ext cx="5080200" cy="15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0" name="Google Shape;230;p9"/>
          <p:cNvSpPr/>
          <p:nvPr/>
        </p:nvSpPr>
        <p:spPr>
          <a:xfrm>
            <a:off x="-487097" y="766628"/>
            <a:ext cx="1983954" cy="629190"/>
          </a:xfrm>
          <a:custGeom>
            <a:avLst/>
            <a:gdLst/>
            <a:ahLst/>
            <a:cxnLst/>
            <a:rect l="l" t="t" r="r" b="b"/>
            <a:pathLst>
              <a:path w="34849" h="11052" extrusionOk="0">
                <a:moveTo>
                  <a:pt x="22203" y="1"/>
                </a:moveTo>
                <a:cubicBezTo>
                  <a:pt x="21288" y="1"/>
                  <a:pt x="20373" y="22"/>
                  <a:pt x="19463" y="46"/>
                </a:cubicBezTo>
                <a:cubicBezTo>
                  <a:pt x="18043" y="98"/>
                  <a:pt x="16622" y="177"/>
                  <a:pt x="15150" y="230"/>
                </a:cubicBezTo>
                <a:cubicBezTo>
                  <a:pt x="13887" y="282"/>
                  <a:pt x="12625" y="361"/>
                  <a:pt x="11389" y="414"/>
                </a:cubicBezTo>
                <a:cubicBezTo>
                  <a:pt x="10222" y="487"/>
                  <a:pt x="9055" y="627"/>
                  <a:pt x="7908" y="627"/>
                </a:cubicBezTo>
                <a:cubicBezTo>
                  <a:pt x="7815" y="627"/>
                  <a:pt x="7721" y="626"/>
                  <a:pt x="7628" y="624"/>
                </a:cubicBezTo>
                <a:cubicBezTo>
                  <a:pt x="6978" y="604"/>
                  <a:pt x="6438" y="443"/>
                  <a:pt x="5827" y="443"/>
                </a:cubicBezTo>
                <a:cubicBezTo>
                  <a:pt x="5646" y="443"/>
                  <a:pt x="5459" y="457"/>
                  <a:pt x="5261" y="493"/>
                </a:cubicBezTo>
                <a:cubicBezTo>
                  <a:pt x="4209" y="651"/>
                  <a:pt x="3183" y="1045"/>
                  <a:pt x="2263" y="1650"/>
                </a:cubicBezTo>
                <a:cubicBezTo>
                  <a:pt x="974" y="2518"/>
                  <a:pt x="1" y="4017"/>
                  <a:pt x="132" y="5595"/>
                </a:cubicBezTo>
                <a:cubicBezTo>
                  <a:pt x="264" y="6936"/>
                  <a:pt x="1158" y="8146"/>
                  <a:pt x="2289" y="8882"/>
                </a:cubicBezTo>
                <a:cubicBezTo>
                  <a:pt x="3420" y="9619"/>
                  <a:pt x="4761" y="9987"/>
                  <a:pt x="6076" y="10276"/>
                </a:cubicBezTo>
                <a:cubicBezTo>
                  <a:pt x="8648" y="10818"/>
                  <a:pt x="11250" y="11052"/>
                  <a:pt x="13860" y="11052"/>
                </a:cubicBezTo>
                <a:cubicBezTo>
                  <a:pt x="19738" y="11052"/>
                  <a:pt x="25658" y="9868"/>
                  <a:pt x="31377" y="8356"/>
                </a:cubicBezTo>
                <a:cubicBezTo>
                  <a:pt x="32771" y="8015"/>
                  <a:pt x="34349" y="7410"/>
                  <a:pt x="34664" y="6016"/>
                </a:cubicBezTo>
                <a:cubicBezTo>
                  <a:pt x="34848" y="5253"/>
                  <a:pt x="34533" y="4464"/>
                  <a:pt x="34112" y="3807"/>
                </a:cubicBezTo>
                <a:cubicBezTo>
                  <a:pt x="32876" y="1992"/>
                  <a:pt x="30719" y="1071"/>
                  <a:pt x="28589" y="598"/>
                </a:cubicBezTo>
                <a:cubicBezTo>
                  <a:pt x="26504" y="118"/>
                  <a:pt x="24354" y="1"/>
                  <a:pt x="222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9"/>
          <p:cNvSpPr/>
          <p:nvPr/>
        </p:nvSpPr>
        <p:spPr>
          <a:xfrm>
            <a:off x="-641311" y="1535759"/>
            <a:ext cx="2169602" cy="644106"/>
          </a:xfrm>
          <a:custGeom>
            <a:avLst/>
            <a:gdLst/>
            <a:ahLst/>
            <a:cxnLst/>
            <a:rect l="l" t="t" r="r" b="b"/>
            <a:pathLst>
              <a:path w="38110" h="11314" extrusionOk="0">
                <a:moveTo>
                  <a:pt x="14836" y="1"/>
                </a:moveTo>
                <a:cubicBezTo>
                  <a:pt x="12569" y="1"/>
                  <a:pt x="10301" y="87"/>
                  <a:pt x="8049" y="263"/>
                </a:cubicBezTo>
                <a:cubicBezTo>
                  <a:pt x="7023" y="368"/>
                  <a:pt x="5997" y="474"/>
                  <a:pt x="4972" y="605"/>
                </a:cubicBezTo>
                <a:cubicBezTo>
                  <a:pt x="4235" y="684"/>
                  <a:pt x="3394" y="710"/>
                  <a:pt x="2710" y="1000"/>
                </a:cubicBezTo>
                <a:cubicBezTo>
                  <a:pt x="2263" y="1236"/>
                  <a:pt x="1894" y="1605"/>
                  <a:pt x="1631" y="2052"/>
                </a:cubicBezTo>
                <a:cubicBezTo>
                  <a:pt x="1079" y="2762"/>
                  <a:pt x="658" y="3577"/>
                  <a:pt x="395" y="4445"/>
                </a:cubicBezTo>
                <a:cubicBezTo>
                  <a:pt x="1" y="5786"/>
                  <a:pt x="159" y="7338"/>
                  <a:pt x="1184" y="8390"/>
                </a:cubicBezTo>
                <a:cubicBezTo>
                  <a:pt x="2184" y="9442"/>
                  <a:pt x="3762" y="9679"/>
                  <a:pt x="5208" y="9836"/>
                </a:cubicBezTo>
                <a:cubicBezTo>
                  <a:pt x="11441" y="10581"/>
                  <a:pt x="17723" y="11314"/>
                  <a:pt x="23987" y="11314"/>
                </a:cubicBezTo>
                <a:cubicBezTo>
                  <a:pt x="26789" y="11314"/>
                  <a:pt x="29588" y="11167"/>
                  <a:pt x="32376" y="10810"/>
                </a:cubicBezTo>
                <a:cubicBezTo>
                  <a:pt x="34480" y="10520"/>
                  <a:pt x="36900" y="9836"/>
                  <a:pt x="37663" y="7864"/>
                </a:cubicBezTo>
                <a:cubicBezTo>
                  <a:pt x="38110" y="6628"/>
                  <a:pt x="37741" y="5208"/>
                  <a:pt x="36926" y="4182"/>
                </a:cubicBezTo>
                <a:cubicBezTo>
                  <a:pt x="36085" y="3183"/>
                  <a:pt x="34980" y="2420"/>
                  <a:pt x="33744" y="1999"/>
                </a:cubicBezTo>
                <a:cubicBezTo>
                  <a:pt x="31614" y="1184"/>
                  <a:pt x="29299" y="894"/>
                  <a:pt x="27011" y="684"/>
                </a:cubicBezTo>
                <a:cubicBezTo>
                  <a:pt x="24749" y="474"/>
                  <a:pt x="22461" y="290"/>
                  <a:pt x="20173" y="158"/>
                </a:cubicBezTo>
                <a:cubicBezTo>
                  <a:pt x="18401" y="54"/>
                  <a:pt x="16619" y="1"/>
                  <a:pt x="148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9"/>
          <p:cNvSpPr/>
          <p:nvPr/>
        </p:nvSpPr>
        <p:spPr>
          <a:xfrm>
            <a:off x="-817953" y="2278192"/>
            <a:ext cx="2271393" cy="699727"/>
          </a:xfrm>
          <a:custGeom>
            <a:avLst/>
            <a:gdLst/>
            <a:ahLst/>
            <a:cxnLst/>
            <a:rect l="l" t="t" r="r" b="b"/>
            <a:pathLst>
              <a:path w="39898" h="12291" extrusionOk="0">
                <a:moveTo>
                  <a:pt x="11792" y="0"/>
                </a:moveTo>
                <a:cubicBezTo>
                  <a:pt x="11069" y="0"/>
                  <a:pt x="10347" y="10"/>
                  <a:pt x="9626" y="29"/>
                </a:cubicBezTo>
                <a:cubicBezTo>
                  <a:pt x="8153" y="82"/>
                  <a:pt x="6681" y="187"/>
                  <a:pt x="5208" y="397"/>
                </a:cubicBezTo>
                <a:cubicBezTo>
                  <a:pt x="4340" y="476"/>
                  <a:pt x="3472" y="687"/>
                  <a:pt x="2683" y="1002"/>
                </a:cubicBezTo>
                <a:cubicBezTo>
                  <a:pt x="1131" y="1712"/>
                  <a:pt x="185" y="3922"/>
                  <a:pt x="106" y="5526"/>
                </a:cubicBezTo>
                <a:cubicBezTo>
                  <a:pt x="0" y="7972"/>
                  <a:pt x="1920" y="9997"/>
                  <a:pt x="4024" y="10970"/>
                </a:cubicBezTo>
                <a:cubicBezTo>
                  <a:pt x="5839" y="11838"/>
                  <a:pt x="7917" y="12048"/>
                  <a:pt x="9942" y="12180"/>
                </a:cubicBezTo>
                <a:cubicBezTo>
                  <a:pt x="11256" y="12255"/>
                  <a:pt x="12571" y="12290"/>
                  <a:pt x="13886" y="12290"/>
                </a:cubicBezTo>
                <a:cubicBezTo>
                  <a:pt x="20885" y="12290"/>
                  <a:pt x="27883" y="11287"/>
                  <a:pt x="34769" y="9892"/>
                </a:cubicBezTo>
                <a:cubicBezTo>
                  <a:pt x="35953" y="9655"/>
                  <a:pt x="37162" y="9392"/>
                  <a:pt x="38162" y="8708"/>
                </a:cubicBezTo>
                <a:cubicBezTo>
                  <a:pt x="39161" y="8024"/>
                  <a:pt x="39898" y="6815"/>
                  <a:pt x="39661" y="5631"/>
                </a:cubicBezTo>
                <a:cubicBezTo>
                  <a:pt x="39477" y="4763"/>
                  <a:pt x="38819" y="4053"/>
                  <a:pt x="38083" y="3527"/>
                </a:cubicBezTo>
                <a:cubicBezTo>
                  <a:pt x="35453" y="1607"/>
                  <a:pt x="32008" y="1449"/>
                  <a:pt x="28746" y="1239"/>
                </a:cubicBezTo>
                <a:lnTo>
                  <a:pt x="27642" y="1134"/>
                </a:lnTo>
                <a:cubicBezTo>
                  <a:pt x="24617" y="897"/>
                  <a:pt x="21645" y="555"/>
                  <a:pt x="18621" y="319"/>
                </a:cubicBezTo>
                <a:cubicBezTo>
                  <a:pt x="16363" y="99"/>
                  <a:pt x="14075" y="0"/>
                  <a:pt x="1179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9"/>
          <p:cNvSpPr/>
          <p:nvPr/>
        </p:nvSpPr>
        <p:spPr>
          <a:xfrm>
            <a:off x="209925" y="287451"/>
            <a:ext cx="1646479" cy="2349081"/>
          </a:xfrm>
          <a:custGeom>
            <a:avLst/>
            <a:gdLst/>
            <a:ahLst/>
            <a:cxnLst/>
            <a:rect l="l" t="t" r="r" b="b"/>
            <a:pathLst>
              <a:path w="41818" h="59663" extrusionOk="0">
                <a:moveTo>
                  <a:pt x="26091" y="210"/>
                </a:moveTo>
                <a:cubicBezTo>
                  <a:pt x="29089" y="210"/>
                  <a:pt x="32066" y="819"/>
                  <a:pt x="34848" y="2004"/>
                </a:cubicBezTo>
                <a:cubicBezTo>
                  <a:pt x="35479" y="2293"/>
                  <a:pt x="36084" y="2608"/>
                  <a:pt x="36715" y="2924"/>
                </a:cubicBezTo>
                <a:cubicBezTo>
                  <a:pt x="37320" y="3240"/>
                  <a:pt x="37951" y="3319"/>
                  <a:pt x="38398" y="3792"/>
                </a:cubicBezTo>
                <a:cubicBezTo>
                  <a:pt x="38793" y="4265"/>
                  <a:pt x="39135" y="4791"/>
                  <a:pt x="39398" y="5370"/>
                </a:cubicBezTo>
                <a:cubicBezTo>
                  <a:pt x="39713" y="5949"/>
                  <a:pt x="40003" y="6553"/>
                  <a:pt x="40266" y="7185"/>
                </a:cubicBezTo>
                <a:cubicBezTo>
                  <a:pt x="40713" y="8421"/>
                  <a:pt x="41028" y="9736"/>
                  <a:pt x="41212" y="11051"/>
                </a:cubicBezTo>
                <a:cubicBezTo>
                  <a:pt x="41393" y="12394"/>
                  <a:pt x="41498" y="13738"/>
                  <a:pt x="41502" y="15107"/>
                </a:cubicBezTo>
                <a:lnTo>
                  <a:pt x="41502" y="15107"/>
                </a:lnTo>
                <a:cubicBezTo>
                  <a:pt x="41489" y="15127"/>
                  <a:pt x="41480" y="15151"/>
                  <a:pt x="41475" y="15180"/>
                </a:cubicBezTo>
                <a:cubicBezTo>
                  <a:pt x="41581" y="20992"/>
                  <a:pt x="41081" y="26778"/>
                  <a:pt x="39950" y="32485"/>
                </a:cubicBezTo>
                <a:cubicBezTo>
                  <a:pt x="39398" y="35326"/>
                  <a:pt x="38688" y="38113"/>
                  <a:pt x="37846" y="40875"/>
                </a:cubicBezTo>
                <a:cubicBezTo>
                  <a:pt x="37162" y="43189"/>
                  <a:pt x="36294" y="45425"/>
                  <a:pt x="35269" y="47608"/>
                </a:cubicBezTo>
                <a:cubicBezTo>
                  <a:pt x="33322" y="51684"/>
                  <a:pt x="30535" y="55550"/>
                  <a:pt x="26406" y="57602"/>
                </a:cubicBezTo>
                <a:cubicBezTo>
                  <a:pt x="23907" y="58838"/>
                  <a:pt x="21119" y="59311"/>
                  <a:pt x="18384" y="59390"/>
                </a:cubicBezTo>
                <a:cubicBezTo>
                  <a:pt x="17951" y="59407"/>
                  <a:pt x="17517" y="59417"/>
                  <a:pt x="17082" y="59417"/>
                </a:cubicBezTo>
                <a:cubicBezTo>
                  <a:pt x="14876" y="59417"/>
                  <a:pt x="12660" y="59173"/>
                  <a:pt x="10573" y="58469"/>
                </a:cubicBezTo>
                <a:cubicBezTo>
                  <a:pt x="8180" y="57680"/>
                  <a:pt x="6076" y="56155"/>
                  <a:pt x="4577" y="54104"/>
                </a:cubicBezTo>
                <a:cubicBezTo>
                  <a:pt x="3077" y="52026"/>
                  <a:pt x="2052" y="49633"/>
                  <a:pt x="1499" y="47134"/>
                </a:cubicBezTo>
                <a:cubicBezTo>
                  <a:pt x="842" y="44320"/>
                  <a:pt x="658" y="41427"/>
                  <a:pt x="526" y="38534"/>
                </a:cubicBezTo>
                <a:cubicBezTo>
                  <a:pt x="369" y="35536"/>
                  <a:pt x="342" y="32538"/>
                  <a:pt x="447" y="29540"/>
                </a:cubicBezTo>
                <a:cubicBezTo>
                  <a:pt x="526" y="26568"/>
                  <a:pt x="737" y="23648"/>
                  <a:pt x="1105" y="20729"/>
                </a:cubicBezTo>
                <a:cubicBezTo>
                  <a:pt x="1421" y="17968"/>
                  <a:pt x="1973" y="15180"/>
                  <a:pt x="3183" y="12655"/>
                </a:cubicBezTo>
                <a:cubicBezTo>
                  <a:pt x="4235" y="10446"/>
                  <a:pt x="5734" y="8473"/>
                  <a:pt x="7548" y="6869"/>
                </a:cubicBezTo>
                <a:cubicBezTo>
                  <a:pt x="8469" y="6001"/>
                  <a:pt x="9468" y="5265"/>
                  <a:pt x="10547" y="4607"/>
                </a:cubicBezTo>
                <a:cubicBezTo>
                  <a:pt x="11046" y="4292"/>
                  <a:pt x="11572" y="4002"/>
                  <a:pt x="12098" y="3739"/>
                </a:cubicBezTo>
                <a:cubicBezTo>
                  <a:pt x="12651" y="3424"/>
                  <a:pt x="13229" y="3187"/>
                  <a:pt x="13860" y="3056"/>
                </a:cubicBezTo>
                <a:cubicBezTo>
                  <a:pt x="14176" y="3003"/>
                  <a:pt x="14518" y="2950"/>
                  <a:pt x="14834" y="2845"/>
                </a:cubicBezTo>
                <a:cubicBezTo>
                  <a:pt x="15149" y="2740"/>
                  <a:pt x="15491" y="2582"/>
                  <a:pt x="15807" y="2451"/>
                </a:cubicBezTo>
                <a:cubicBezTo>
                  <a:pt x="16490" y="2188"/>
                  <a:pt x="17148" y="1951"/>
                  <a:pt x="17832" y="1714"/>
                </a:cubicBezTo>
                <a:cubicBezTo>
                  <a:pt x="19173" y="1267"/>
                  <a:pt x="20514" y="873"/>
                  <a:pt x="21908" y="610"/>
                </a:cubicBezTo>
                <a:cubicBezTo>
                  <a:pt x="23295" y="342"/>
                  <a:pt x="24695" y="210"/>
                  <a:pt x="26091" y="210"/>
                </a:cubicBezTo>
                <a:close/>
                <a:moveTo>
                  <a:pt x="26309" y="1"/>
                </a:moveTo>
                <a:cubicBezTo>
                  <a:pt x="23534" y="1"/>
                  <a:pt x="20744" y="474"/>
                  <a:pt x="18121" y="1399"/>
                </a:cubicBezTo>
                <a:cubicBezTo>
                  <a:pt x="17411" y="1635"/>
                  <a:pt x="16701" y="1898"/>
                  <a:pt x="16017" y="2161"/>
                </a:cubicBezTo>
                <a:cubicBezTo>
                  <a:pt x="15386" y="2451"/>
                  <a:pt x="14702" y="2661"/>
                  <a:pt x="14018" y="2819"/>
                </a:cubicBezTo>
                <a:cubicBezTo>
                  <a:pt x="12835" y="3003"/>
                  <a:pt x="11704" y="3660"/>
                  <a:pt x="10704" y="4265"/>
                </a:cubicBezTo>
                <a:cubicBezTo>
                  <a:pt x="8548" y="5554"/>
                  <a:pt x="6654" y="7237"/>
                  <a:pt x="5103" y="9210"/>
                </a:cubicBezTo>
                <a:cubicBezTo>
                  <a:pt x="3525" y="11235"/>
                  <a:pt x="2394" y="13576"/>
                  <a:pt x="1762" y="16074"/>
                </a:cubicBezTo>
                <a:cubicBezTo>
                  <a:pt x="1052" y="18836"/>
                  <a:pt x="789" y="21729"/>
                  <a:pt x="553" y="24569"/>
                </a:cubicBezTo>
                <a:cubicBezTo>
                  <a:pt x="0" y="30670"/>
                  <a:pt x="27" y="36825"/>
                  <a:pt x="605" y="42926"/>
                </a:cubicBezTo>
                <a:cubicBezTo>
                  <a:pt x="1131" y="48028"/>
                  <a:pt x="2630" y="53499"/>
                  <a:pt x="6891" y="56760"/>
                </a:cubicBezTo>
                <a:cubicBezTo>
                  <a:pt x="8969" y="58364"/>
                  <a:pt x="11493" y="59127"/>
                  <a:pt x="14045" y="59443"/>
                </a:cubicBezTo>
                <a:cubicBezTo>
                  <a:pt x="15213" y="59589"/>
                  <a:pt x="16391" y="59663"/>
                  <a:pt x="17569" y="59663"/>
                </a:cubicBezTo>
                <a:cubicBezTo>
                  <a:pt x="19148" y="59663"/>
                  <a:pt x="20725" y="59530"/>
                  <a:pt x="22276" y="59258"/>
                </a:cubicBezTo>
                <a:cubicBezTo>
                  <a:pt x="24775" y="58811"/>
                  <a:pt x="27116" y="57786"/>
                  <a:pt x="29141" y="56234"/>
                </a:cubicBezTo>
                <a:cubicBezTo>
                  <a:pt x="30929" y="54814"/>
                  <a:pt x="32455" y="53104"/>
                  <a:pt x="33691" y="51158"/>
                </a:cubicBezTo>
                <a:cubicBezTo>
                  <a:pt x="36426" y="46898"/>
                  <a:pt x="38004" y="41927"/>
                  <a:pt x="39266" y="37061"/>
                </a:cubicBezTo>
                <a:cubicBezTo>
                  <a:pt x="40739" y="31328"/>
                  <a:pt x="41581" y="25463"/>
                  <a:pt x="41765" y="19546"/>
                </a:cubicBezTo>
                <a:cubicBezTo>
                  <a:pt x="41817" y="18099"/>
                  <a:pt x="41791" y="16626"/>
                  <a:pt x="41765" y="15180"/>
                </a:cubicBezTo>
                <a:cubicBezTo>
                  <a:pt x="41756" y="15118"/>
                  <a:pt x="41723" y="15076"/>
                  <a:pt x="41682" y="15056"/>
                </a:cubicBezTo>
                <a:lnTo>
                  <a:pt x="41682" y="15056"/>
                </a:lnTo>
                <a:cubicBezTo>
                  <a:pt x="41601" y="12308"/>
                  <a:pt x="41381" y="9513"/>
                  <a:pt x="40371" y="6922"/>
                </a:cubicBezTo>
                <a:cubicBezTo>
                  <a:pt x="40134" y="6343"/>
                  <a:pt x="39845" y="5791"/>
                  <a:pt x="39556" y="5238"/>
                </a:cubicBezTo>
                <a:cubicBezTo>
                  <a:pt x="39293" y="4686"/>
                  <a:pt x="38977" y="4186"/>
                  <a:pt x="38609" y="3713"/>
                </a:cubicBezTo>
                <a:cubicBezTo>
                  <a:pt x="38425" y="3529"/>
                  <a:pt x="38214" y="3345"/>
                  <a:pt x="37978" y="3240"/>
                </a:cubicBezTo>
                <a:cubicBezTo>
                  <a:pt x="37688" y="3108"/>
                  <a:pt x="37399" y="3029"/>
                  <a:pt x="37110" y="2898"/>
                </a:cubicBezTo>
                <a:cubicBezTo>
                  <a:pt x="36452" y="2608"/>
                  <a:pt x="35821" y="2240"/>
                  <a:pt x="35163" y="1925"/>
                </a:cubicBezTo>
                <a:cubicBezTo>
                  <a:pt x="32507" y="741"/>
                  <a:pt x="29667" y="110"/>
                  <a:pt x="26747" y="5"/>
                </a:cubicBezTo>
                <a:cubicBezTo>
                  <a:pt x="26601" y="2"/>
                  <a:pt x="26455" y="1"/>
                  <a:pt x="26309" y="1"/>
                </a:cubicBezTo>
                <a:close/>
              </a:path>
            </a:pathLst>
          </a:custGeom>
          <a:solidFill>
            <a:schemeClr val="dk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9"/>
          <p:cNvSpPr/>
          <p:nvPr/>
        </p:nvSpPr>
        <p:spPr>
          <a:xfrm flipH="1">
            <a:off x="7380388" y="1775151"/>
            <a:ext cx="1420262" cy="1595265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9"/>
          <p:cNvSpPr/>
          <p:nvPr/>
        </p:nvSpPr>
        <p:spPr>
          <a:xfrm flipH="1">
            <a:off x="7546235" y="2920006"/>
            <a:ext cx="1367140" cy="2640388"/>
          </a:xfrm>
          <a:custGeom>
            <a:avLst/>
            <a:gdLst/>
            <a:ahLst/>
            <a:cxnLst/>
            <a:rect l="l" t="t" r="r" b="b"/>
            <a:pathLst>
              <a:path w="20778" h="40129" extrusionOk="0">
                <a:moveTo>
                  <a:pt x="7901" y="510"/>
                </a:moveTo>
                <a:cubicBezTo>
                  <a:pt x="7967" y="510"/>
                  <a:pt x="8034" y="511"/>
                  <a:pt x="8101" y="514"/>
                </a:cubicBezTo>
                <a:cubicBezTo>
                  <a:pt x="9469" y="540"/>
                  <a:pt x="10810" y="934"/>
                  <a:pt x="11994" y="1644"/>
                </a:cubicBezTo>
                <a:cubicBezTo>
                  <a:pt x="14518" y="3144"/>
                  <a:pt x="16281" y="5642"/>
                  <a:pt x="17438" y="8298"/>
                </a:cubicBezTo>
                <a:cubicBezTo>
                  <a:pt x="18779" y="11454"/>
                  <a:pt x="19410" y="14900"/>
                  <a:pt x="19700" y="18319"/>
                </a:cubicBezTo>
                <a:cubicBezTo>
                  <a:pt x="19857" y="20028"/>
                  <a:pt x="19936" y="21764"/>
                  <a:pt x="19989" y="23473"/>
                </a:cubicBezTo>
                <a:cubicBezTo>
                  <a:pt x="20015" y="25104"/>
                  <a:pt x="19963" y="26761"/>
                  <a:pt x="19805" y="28391"/>
                </a:cubicBezTo>
                <a:cubicBezTo>
                  <a:pt x="19437" y="31416"/>
                  <a:pt x="18490" y="34519"/>
                  <a:pt x="16359" y="36755"/>
                </a:cubicBezTo>
                <a:cubicBezTo>
                  <a:pt x="14676" y="38510"/>
                  <a:pt x="12311" y="39760"/>
                  <a:pt x="9867" y="39760"/>
                </a:cubicBezTo>
                <a:cubicBezTo>
                  <a:pt x="9639" y="39760"/>
                  <a:pt x="9409" y="39749"/>
                  <a:pt x="9180" y="39727"/>
                </a:cubicBezTo>
                <a:cubicBezTo>
                  <a:pt x="8724" y="39672"/>
                  <a:pt x="8281" y="39580"/>
                  <a:pt x="7851" y="39441"/>
                </a:cubicBezTo>
                <a:lnTo>
                  <a:pt x="7851" y="39441"/>
                </a:lnTo>
                <a:cubicBezTo>
                  <a:pt x="7833" y="39427"/>
                  <a:pt x="7812" y="39417"/>
                  <a:pt x="7786" y="39411"/>
                </a:cubicBezTo>
                <a:cubicBezTo>
                  <a:pt x="7669" y="39374"/>
                  <a:pt x="7555" y="39335"/>
                  <a:pt x="7442" y="39292"/>
                </a:cubicBezTo>
                <a:lnTo>
                  <a:pt x="7442" y="39292"/>
                </a:lnTo>
                <a:cubicBezTo>
                  <a:pt x="7390" y="39271"/>
                  <a:pt x="7338" y="39249"/>
                  <a:pt x="7286" y="39227"/>
                </a:cubicBezTo>
                <a:cubicBezTo>
                  <a:pt x="7268" y="39218"/>
                  <a:pt x="7250" y="39212"/>
                  <a:pt x="7232" y="39209"/>
                </a:cubicBezTo>
                <a:lnTo>
                  <a:pt x="7232" y="39209"/>
                </a:lnTo>
                <a:cubicBezTo>
                  <a:pt x="4565" y="38102"/>
                  <a:pt x="2946" y="35417"/>
                  <a:pt x="2157" y="32731"/>
                </a:cubicBezTo>
                <a:cubicBezTo>
                  <a:pt x="1710" y="31021"/>
                  <a:pt x="1395" y="29312"/>
                  <a:pt x="1211" y="27550"/>
                </a:cubicBezTo>
                <a:cubicBezTo>
                  <a:pt x="1000" y="25814"/>
                  <a:pt x="842" y="24078"/>
                  <a:pt x="737" y="22342"/>
                </a:cubicBezTo>
                <a:cubicBezTo>
                  <a:pt x="527" y="18871"/>
                  <a:pt x="658" y="15347"/>
                  <a:pt x="1158" y="11901"/>
                </a:cubicBezTo>
                <a:cubicBezTo>
                  <a:pt x="1421" y="10166"/>
                  <a:pt x="1789" y="8456"/>
                  <a:pt x="2289" y="6773"/>
                </a:cubicBezTo>
                <a:cubicBezTo>
                  <a:pt x="2552" y="5958"/>
                  <a:pt x="2815" y="5169"/>
                  <a:pt x="3104" y="4380"/>
                </a:cubicBezTo>
                <a:cubicBezTo>
                  <a:pt x="3367" y="3696"/>
                  <a:pt x="3709" y="3038"/>
                  <a:pt x="4104" y="2407"/>
                </a:cubicBezTo>
                <a:cubicBezTo>
                  <a:pt x="4524" y="1802"/>
                  <a:pt x="5077" y="1303"/>
                  <a:pt x="5760" y="961"/>
                </a:cubicBezTo>
                <a:cubicBezTo>
                  <a:pt x="6436" y="647"/>
                  <a:pt x="7157" y="510"/>
                  <a:pt x="7901" y="510"/>
                </a:cubicBezTo>
                <a:close/>
                <a:moveTo>
                  <a:pt x="7845" y="1"/>
                </a:moveTo>
                <a:cubicBezTo>
                  <a:pt x="7062" y="1"/>
                  <a:pt x="6287" y="132"/>
                  <a:pt x="5576" y="435"/>
                </a:cubicBezTo>
                <a:cubicBezTo>
                  <a:pt x="4077" y="1066"/>
                  <a:pt x="3209" y="2486"/>
                  <a:pt x="2604" y="3933"/>
                </a:cubicBezTo>
                <a:cubicBezTo>
                  <a:pt x="1973" y="5563"/>
                  <a:pt x="1447" y="7246"/>
                  <a:pt x="1105" y="8982"/>
                </a:cubicBezTo>
                <a:cubicBezTo>
                  <a:pt x="343" y="12506"/>
                  <a:pt x="1" y="16109"/>
                  <a:pt x="80" y="19712"/>
                </a:cubicBezTo>
                <a:cubicBezTo>
                  <a:pt x="106" y="21527"/>
                  <a:pt x="211" y="23342"/>
                  <a:pt x="395" y="25157"/>
                </a:cubicBezTo>
                <a:cubicBezTo>
                  <a:pt x="606" y="26945"/>
                  <a:pt x="816" y="28733"/>
                  <a:pt x="1132" y="30522"/>
                </a:cubicBezTo>
                <a:cubicBezTo>
                  <a:pt x="1737" y="33704"/>
                  <a:pt x="2946" y="36991"/>
                  <a:pt x="5734" y="38885"/>
                </a:cubicBezTo>
                <a:cubicBezTo>
                  <a:pt x="6313" y="39280"/>
                  <a:pt x="6970" y="39595"/>
                  <a:pt x="7654" y="39806"/>
                </a:cubicBezTo>
                <a:cubicBezTo>
                  <a:pt x="7677" y="39812"/>
                  <a:pt x="7698" y="39815"/>
                  <a:pt x="7718" y="39815"/>
                </a:cubicBezTo>
                <a:cubicBezTo>
                  <a:pt x="7733" y="39815"/>
                  <a:pt x="7747" y="39814"/>
                  <a:pt x="7761" y="39810"/>
                </a:cubicBezTo>
                <a:lnTo>
                  <a:pt x="7761" y="39810"/>
                </a:lnTo>
                <a:cubicBezTo>
                  <a:pt x="8462" y="40027"/>
                  <a:pt x="9178" y="40128"/>
                  <a:pt x="9893" y="40128"/>
                </a:cubicBezTo>
                <a:cubicBezTo>
                  <a:pt x="11652" y="40128"/>
                  <a:pt x="13405" y="39520"/>
                  <a:pt x="14913" y="38543"/>
                </a:cubicBezTo>
                <a:cubicBezTo>
                  <a:pt x="16096" y="37780"/>
                  <a:pt x="17148" y="36781"/>
                  <a:pt x="17964" y="35624"/>
                </a:cubicBezTo>
                <a:cubicBezTo>
                  <a:pt x="18884" y="34256"/>
                  <a:pt x="19542" y="32757"/>
                  <a:pt x="19936" y="31179"/>
                </a:cubicBezTo>
                <a:cubicBezTo>
                  <a:pt x="20778" y="27839"/>
                  <a:pt x="20673" y="24341"/>
                  <a:pt x="20462" y="20949"/>
                </a:cubicBezTo>
                <a:cubicBezTo>
                  <a:pt x="20252" y="17398"/>
                  <a:pt x="19805" y="13821"/>
                  <a:pt x="18700" y="10429"/>
                </a:cubicBezTo>
                <a:cubicBezTo>
                  <a:pt x="17727" y="7457"/>
                  <a:pt x="16228" y="4590"/>
                  <a:pt x="13835" y="2512"/>
                </a:cubicBezTo>
                <a:cubicBezTo>
                  <a:pt x="12783" y="1539"/>
                  <a:pt x="11520" y="803"/>
                  <a:pt x="10153" y="356"/>
                </a:cubicBezTo>
                <a:cubicBezTo>
                  <a:pt x="9416" y="132"/>
                  <a:pt x="8627" y="1"/>
                  <a:pt x="7845" y="1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9"/>
          <p:cNvSpPr/>
          <p:nvPr/>
        </p:nvSpPr>
        <p:spPr>
          <a:xfrm flipH="1">
            <a:off x="7939643" y="3439372"/>
            <a:ext cx="309248" cy="230423"/>
          </a:xfrm>
          <a:custGeom>
            <a:avLst/>
            <a:gdLst/>
            <a:ahLst/>
            <a:cxnLst/>
            <a:rect l="l" t="t" r="r" b="b"/>
            <a:pathLst>
              <a:path w="4700" h="3502" extrusionOk="0">
                <a:moveTo>
                  <a:pt x="2379" y="789"/>
                </a:moveTo>
                <a:cubicBezTo>
                  <a:pt x="2734" y="789"/>
                  <a:pt x="3098" y="876"/>
                  <a:pt x="3393" y="983"/>
                </a:cubicBezTo>
                <a:cubicBezTo>
                  <a:pt x="3428" y="996"/>
                  <a:pt x="3463" y="1001"/>
                  <a:pt x="3496" y="1001"/>
                </a:cubicBezTo>
                <a:cubicBezTo>
                  <a:pt x="3520" y="1001"/>
                  <a:pt x="3543" y="998"/>
                  <a:pt x="3565" y="993"/>
                </a:cubicBezTo>
                <a:lnTo>
                  <a:pt x="3565" y="993"/>
                </a:lnTo>
                <a:cubicBezTo>
                  <a:pt x="4074" y="1387"/>
                  <a:pt x="3812" y="2157"/>
                  <a:pt x="3314" y="2456"/>
                </a:cubicBezTo>
                <a:cubicBezTo>
                  <a:pt x="3012" y="2620"/>
                  <a:pt x="2675" y="2706"/>
                  <a:pt x="2336" y="2706"/>
                </a:cubicBezTo>
                <a:cubicBezTo>
                  <a:pt x="2024" y="2706"/>
                  <a:pt x="1710" y="2633"/>
                  <a:pt x="1420" y="2482"/>
                </a:cubicBezTo>
                <a:cubicBezTo>
                  <a:pt x="894" y="2166"/>
                  <a:pt x="1026" y="1456"/>
                  <a:pt x="1447" y="1088"/>
                </a:cubicBezTo>
                <a:cubicBezTo>
                  <a:pt x="1704" y="869"/>
                  <a:pt x="2038" y="789"/>
                  <a:pt x="2379" y="789"/>
                </a:cubicBezTo>
                <a:close/>
                <a:moveTo>
                  <a:pt x="2222" y="1"/>
                </a:moveTo>
                <a:cubicBezTo>
                  <a:pt x="1619" y="1"/>
                  <a:pt x="1037" y="210"/>
                  <a:pt x="631" y="746"/>
                </a:cubicBezTo>
                <a:cubicBezTo>
                  <a:pt x="0" y="1535"/>
                  <a:pt x="132" y="2771"/>
                  <a:pt x="1078" y="3245"/>
                </a:cubicBezTo>
                <a:cubicBezTo>
                  <a:pt x="1422" y="3416"/>
                  <a:pt x="1831" y="3502"/>
                  <a:pt x="2245" y="3502"/>
                </a:cubicBezTo>
                <a:cubicBezTo>
                  <a:pt x="2974" y="3502"/>
                  <a:pt x="3720" y="3238"/>
                  <a:pt x="4155" y="2719"/>
                </a:cubicBezTo>
                <a:cubicBezTo>
                  <a:pt x="4700" y="2045"/>
                  <a:pt x="4605" y="885"/>
                  <a:pt x="3797" y="474"/>
                </a:cubicBezTo>
                <a:lnTo>
                  <a:pt x="3797" y="474"/>
                </a:lnTo>
                <a:cubicBezTo>
                  <a:pt x="3768" y="424"/>
                  <a:pt x="3722" y="380"/>
                  <a:pt x="3656" y="352"/>
                </a:cubicBezTo>
                <a:cubicBezTo>
                  <a:pt x="3219" y="139"/>
                  <a:pt x="2714" y="1"/>
                  <a:pt x="2222" y="1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9"/>
          <p:cNvSpPr/>
          <p:nvPr/>
        </p:nvSpPr>
        <p:spPr>
          <a:xfrm flipH="1">
            <a:off x="7961618" y="3772611"/>
            <a:ext cx="296418" cy="431105"/>
          </a:xfrm>
          <a:custGeom>
            <a:avLst/>
            <a:gdLst/>
            <a:ahLst/>
            <a:cxnLst/>
            <a:rect l="l" t="t" r="r" b="b"/>
            <a:pathLst>
              <a:path w="4505" h="6552" extrusionOk="0">
                <a:moveTo>
                  <a:pt x="2132" y="774"/>
                </a:moveTo>
                <a:lnTo>
                  <a:pt x="2132" y="774"/>
                </a:lnTo>
                <a:cubicBezTo>
                  <a:pt x="2420" y="900"/>
                  <a:pt x="2758" y="1218"/>
                  <a:pt x="2848" y="1362"/>
                </a:cubicBezTo>
                <a:cubicBezTo>
                  <a:pt x="2953" y="1546"/>
                  <a:pt x="3058" y="1730"/>
                  <a:pt x="3137" y="1914"/>
                </a:cubicBezTo>
                <a:cubicBezTo>
                  <a:pt x="3295" y="2309"/>
                  <a:pt x="3427" y="2730"/>
                  <a:pt x="3505" y="3150"/>
                </a:cubicBezTo>
                <a:cubicBezTo>
                  <a:pt x="3620" y="3904"/>
                  <a:pt x="3635" y="5847"/>
                  <a:pt x="2673" y="5847"/>
                </a:cubicBezTo>
                <a:cubicBezTo>
                  <a:pt x="2527" y="5847"/>
                  <a:pt x="2358" y="5802"/>
                  <a:pt x="2164" y="5701"/>
                </a:cubicBezTo>
                <a:cubicBezTo>
                  <a:pt x="1375" y="5281"/>
                  <a:pt x="1007" y="4123"/>
                  <a:pt x="875" y="3308"/>
                </a:cubicBezTo>
                <a:cubicBezTo>
                  <a:pt x="695" y="2249"/>
                  <a:pt x="1047" y="1113"/>
                  <a:pt x="2132" y="774"/>
                </a:cubicBezTo>
                <a:close/>
                <a:moveTo>
                  <a:pt x="2173" y="0"/>
                </a:moveTo>
                <a:cubicBezTo>
                  <a:pt x="1966" y="0"/>
                  <a:pt x="1743" y="78"/>
                  <a:pt x="1507" y="257"/>
                </a:cubicBezTo>
                <a:cubicBezTo>
                  <a:pt x="1448" y="300"/>
                  <a:pt x="1413" y="354"/>
                  <a:pt x="1395" y="411"/>
                </a:cubicBezTo>
                <a:lnTo>
                  <a:pt x="1395" y="411"/>
                </a:lnTo>
                <a:cubicBezTo>
                  <a:pt x="326" y="1058"/>
                  <a:pt x="1" y="2467"/>
                  <a:pt x="271" y="3703"/>
                </a:cubicBezTo>
                <a:cubicBezTo>
                  <a:pt x="514" y="4846"/>
                  <a:pt x="1252" y="6552"/>
                  <a:pt x="2610" y="6552"/>
                </a:cubicBezTo>
                <a:cubicBezTo>
                  <a:pt x="2720" y="6552"/>
                  <a:pt x="2835" y="6540"/>
                  <a:pt x="2953" y="6517"/>
                </a:cubicBezTo>
                <a:cubicBezTo>
                  <a:pt x="4505" y="6227"/>
                  <a:pt x="4268" y="3887"/>
                  <a:pt x="4031" y="2730"/>
                </a:cubicBezTo>
                <a:cubicBezTo>
                  <a:pt x="3878" y="1940"/>
                  <a:pt x="3213" y="0"/>
                  <a:pt x="2173" y="0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9"/>
          <p:cNvSpPr/>
          <p:nvPr/>
        </p:nvSpPr>
        <p:spPr>
          <a:xfrm flipH="1">
            <a:off x="8271687" y="3656751"/>
            <a:ext cx="312933" cy="212065"/>
          </a:xfrm>
          <a:custGeom>
            <a:avLst/>
            <a:gdLst/>
            <a:ahLst/>
            <a:cxnLst/>
            <a:rect l="l" t="t" r="r" b="b"/>
            <a:pathLst>
              <a:path w="4756" h="3223" extrusionOk="0">
                <a:moveTo>
                  <a:pt x="2494" y="529"/>
                </a:moveTo>
                <a:cubicBezTo>
                  <a:pt x="2544" y="529"/>
                  <a:pt x="2593" y="530"/>
                  <a:pt x="2643" y="532"/>
                </a:cubicBezTo>
                <a:lnTo>
                  <a:pt x="2643" y="532"/>
                </a:lnTo>
                <a:cubicBezTo>
                  <a:pt x="2690" y="626"/>
                  <a:pt x="2779" y="698"/>
                  <a:pt x="2892" y="698"/>
                </a:cubicBezTo>
                <a:cubicBezTo>
                  <a:pt x="2926" y="698"/>
                  <a:pt x="2962" y="691"/>
                  <a:pt x="2999" y="677"/>
                </a:cubicBezTo>
                <a:cubicBezTo>
                  <a:pt x="3090" y="650"/>
                  <a:pt x="3174" y="638"/>
                  <a:pt x="3250" y="638"/>
                </a:cubicBezTo>
                <a:cubicBezTo>
                  <a:pt x="3924" y="638"/>
                  <a:pt x="4026" y="1599"/>
                  <a:pt x="3578" y="2071"/>
                </a:cubicBezTo>
                <a:cubicBezTo>
                  <a:pt x="3246" y="2422"/>
                  <a:pt x="2742" y="2570"/>
                  <a:pt x="2257" y="2570"/>
                </a:cubicBezTo>
                <a:cubicBezTo>
                  <a:pt x="2087" y="2570"/>
                  <a:pt x="1920" y="2552"/>
                  <a:pt x="1763" y="2518"/>
                </a:cubicBezTo>
                <a:cubicBezTo>
                  <a:pt x="948" y="2360"/>
                  <a:pt x="632" y="1571"/>
                  <a:pt x="1237" y="966"/>
                </a:cubicBezTo>
                <a:cubicBezTo>
                  <a:pt x="1571" y="632"/>
                  <a:pt x="2031" y="529"/>
                  <a:pt x="2494" y="529"/>
                </a:cubicBezTo>
                <a:close/>
                <a:moveTo>
                  <a:pt x="2378" y="0"/>
                </a:moveTo>
                <a:cubicBezTo>
                  <a:pt x="1552" y="0"/>
                  <a:pt x="764" y="285"/>
                  <a:pt x="422" y="1150"/>
                </a:cubicBezTo>
                <a:cubicBezTo>
                  <a:pt x="1" y="2255"/>
                  <a:pt x="895" y="3070"/>
                  <a:pt x="1921" y="3202"/>
                </a:cubicBezTo>
                <a:cubicBezTo>
                  <a:pt x="2039" y="3215"/>
                  <a:pt x="2161" y="3222"/>
                  <a:pt x="2284" y="3222"/>
                </a:cubicBezTo>
                <a:cubicBezTo>
                  <a:pt x="3356" y="3222"/>
                  <a:pt x="4512" y="2699"/>
                  <a:pt x="4630" y="1519"/>
                </a:cubicBezTo>
                <a:cubicBezTo>
                  <a:pt x="4755" y="681"/>
                  <a:pt x="4098" y="10"/>
                  <a:pt x="3346" y="10"/>
                </a:cubicBezTo>
                <a:cubicBezTo>
                  <a:pt x="3240" y="10"/>
                  <a:pt x="3131" y="24"/>
                  <a:pt x="3022" y="53"/>
                </a:cubicBezTo>
                <a:lnTo>
                  <a:pt x="3022" y="53"/>
                </a:lnTo>
                <a:cubicBezTo>
                  <a:pt x="2810" y="20"/>
                  <a:pt x="2593" y="0"/>
                  <a:pt x="2378" y="0"/>
                </a:cubicBezTo>
                <a:close/>
              </a:path>
            </a:pathLst>
          </a:custGeom>
          <a:solidFill>
            <a:srgbClr val="2825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9" name="Google Shape;239;p9"/>
          <p:cNvGrpSpPr/>
          <p:nvPr/>
        </p:nvGrpSpPr>
        <p:grpSpPr>
          <a:xfrm rot="5631906">
            <a:off x="2422830" y="2152291"/>
            <a:ext cx="489121" cy="4398975"/>
            <a:chOff x="2212437" y="-770925"/>
            <a:chExt cx="461125" cy="4146799"/>
          </a:xfrm>
        </p:grpSpPr>
        <p:sp>
          <p:nvSpPr>
            <p:cNvPr id="240" name="Google Shape;240;p9"/>
            <p:cNvSpPr/>
            <p:nvPr/>
          </p:nvSpPr>
          <p:spPr>
            <a:xfrm>
              <a:off x="2354141" y="2038130"/>
              <a:ext cx="92281" cy="90055"/>
            </a:xfrm>
            <a:custGeom>
              <a:avLst/>
              <a:gdLst/>
              <a:ahLst/>
              <a:cxnLst/>
              <a:rect l="l" t="t" r="r" b="b"/>
              <a:pathLst>
                <a:path w="1079" h="1053" extrusionOk="0">
                  <a:moveTo>
                    <a:pt x="500" y="1"/>
                  </a:moveTo>
                  <a:cubicBezTo>
                    <a:pt x="421" y="27"/>
                    <a:pt x="342" y="53"/>
                    <a:pt x="290" y="106"/>
                  </a:cubicBezTo>
                  <a:lnTo>
                    <a:pt x="316" y="132"/>
                  </a:lnTo>
                  <a:lnTo>
                    <a:pt x="132" y="264"/>
                  </a:lnTo>
                  <a:cubicBezTo>
                    <a:pt x="105" y="316"/>
                    <a:pt x="53" y="369"/>
                    <a:pt x="53" y="422"/>
                  </a:cubicBezTo>
                  <a:cubicBezTo>
                    <a:pt x="27" y="474"/>
                    <a:pt x="0" y="527"/>
                    <a:pt x="0" y="606"/>
                  </a:cubicBezTo>
                  <a:cubicBezTo>
                    <a:pt x="0" y="658"/>
                    <a:pt x="27" y="711"/>
                    <a:pt x="53" y="790"/>
                  </a:cubicBezTo>
                  <a:cubicBezTo>
                    <a:pt x="53" y="842"/>
                    <a:pt x="105" y="895"/>
                    <a:pt x="132" y="921"/>
                  </a:cubicBezTo>
                  <a:cubicBezTo>
                    <a:pt x="237" y="1000"/>
                    <a:pt x="342" y="1053"/>
                    <a:pt x="474" y="1053"/>
                  </a:cubicBezTo>
                  <a:cubicBezTo>
                    <a:pt x="605" y="1053"/>
                    <a:pt x="710" y="1026"/>
                    <a:pt x="789" y="921"/>
                  </a:cubicBezTo>
                  <a:lnTo>
                    <a:pt x="947" y="763"/>
                  </a:lnTo>
                  <a:cubicBezTo>
                    <a:pt x="973" y="711"/>
                    <a:pt x="1026" y="658"/>
                    <a:pt x="1026" y="606"/>
                  </a:cubicBezTo>
                  <a:cubicBezTo>
                    <a:pt x="1052" y="553"/>
                    <a:pt x="1079" y="500"/>
                    <a:pt x="1079" y="448"/>
                  </a:cubicBezTo>
                  <a:cubicBezTo>
                    <a:pt x="1079" y="369"/>
                    <a:pt x="1052" y="316"/>
                    <a:pt x="1026" y="264"/>
                  </a:cubicBezTo>
                  <a:cubicBezTo>
                    <a:pt x="1026" y="211"/>
                    <a:pt x="973" y="159"/>
                    <a:pt x="947" y="132"/>
                  </a:cubicBezTo>
                  <a:cubicBezTo>
                    <a:pt x="842" y="27"/>
                    <a:pt x="737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2212437" y="2231569"/>
              <a:ext cx="105794" cy="78852"/>
            </a:xfrm>
            <a:custGeom>
              <a:avLst/>
              <a:gdLst/>
              <a:ahLst/>
              <a:cxnLst/>
              <a:rect l="l" t="t" r="r" b="b"/>
              <a:pathLst>
                <a:path w="1237" h="922" extrusionOk="0">
                  <a:moveTo>
                    <a:pt x="605" y="1"/>
                  </a:moveTo>
                  <a:cubicBezTo>
                    <a:pt x="0" y="1"/>
                    <a:pt x="0" y="921"/>
                    <a:pt x="605" y="921"/>
                  </a:cubicBezTo>
                  <a:cubicBezTo>
                    <a:pt x="1236" y="921"/>
                    <a:pt x="1236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2365344" y="2568932"/>
              <a:ext cx="137353" cy="103568"/>
            </a:xfrm>
            <a:custGeom>
              <a:avLst/>
              <a:gdLst/>
              <a:ahLst/>
              <a:cxnLst/>
              <a:rect l="l" t="t" r="r" b="b"/>
              <a:pathLst>
                <a:path w="1606" h="1211" extrusionOk="0">
                  <a:moveTo>
                    <a:pt x="790" y="1"/>
                  </a:moveTo>
                  <a:cubicBezTo>
                    <a:pt x="1" y="1"/>
                    <a:pt x="1" y="1210"/>
                    <a:pt x="790" y="1210"/>
                  </a:cubicBezTo>
                  <a:cubicBezTo>
                    <a:pt x="1605" y="1210"/>
                    <a:pt x="1605" y="1"/>
                    <a:pt x="7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2412636" y="1730013"/>
              <a:ext cx="119222" cy="96811"/>
            </a:xfrm>
            <a:custGeom>
              <a:avLst/>
              <a:gdLst/>
              <a:ahLst/>
              <a:cxnLst/>
              <a:rect l="l" t="t" r="r" b="b"/>
              <a:pathLst>
                <a:path w="1394" h="1132" extrusionOk="0">
                  <a:moveTo>
                    <a:pt x="710" y="1"/>
                  </a:moveTo>
                  <a:cubicBezTo>
                    <a:pt x="0" y="53"/>
                    <a:pt x="0" y="1053"/>
                    <a:pt x="710" y="1132"/>
                  </a:cubicBezTo>
                  <a:cubicBezTo>
                    <a:pt x="1394" y="1053"/>
                    <a:pt x="1394" y="53"/>
                    <a:pt x="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2279911" y="1552309"/>
              <a:ext cx="177806" cy="139573"/>
            </a:xfrm>
            <a:custGeom>
              <a:avLst/>
              <a:gdLst/>
              <a:ahLst/>
              <a:cxnLst/>
              <a:rect l="l" t="t" r="r" b="b"/>
              <a:pathLst>
                <a:path w="2079" h="1632" extrusionOk="0">
                  <a:moveTo>
                    <a:pt x="1052" y="1"/>
                  </a:moveTo>
                  <a:cubicBezTo>
                    <a:pt x="0" y="1"/>
                    <a:pt x="0" y="1632"/>
                    <a:pt x="1052" y="1632"/>
                  </a:cubicBezTo>
                  <a:cubicBezTo>
                    <a:pt x="2078" y="1632"/>
                    <a:pt x="2078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2516028" y="1460122"/>
              <a:ext cx="119307" cy="90055"/>
            </a:xfrm>
            <a:custGeom>
              <a:avLst/>
              <a:gdLst/>
              <a:ahLst/>
              <a:cxnLst/>
              <a:rect l="l" t="t" r="r" b="b"/>
              <a:pathLst>
                <a:path w="1395" h="1053" extrusionOk="0">
                  <a:moveTo>
                    <a:pt x="711" y="1"/>
                  </a:moveTo>
                  <a:cubicBezTo>
                    <a:pt x="1" y="1"/>
                    <a:pt x="1" y="1053"/>
                    <a:pt x="711" y="1053"/>
                  </a:cubicBezTo>
                  <a:cubicBezTo>
                    <a:pt x="1395" y="1053"/>
                    <a:pt x="1395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2387836" y="1167740"/>
              <a:ext cx="144024" cy="105791"/>
            </a:xfrm>
            <a:custGeom>
              <a:avLst/>
              <a:gdLst/>
              <a:ahLst/>
              <a:cxnLst/>
              <a:rect l="l" t="t" r="r" b="b"/>
              <a:pathLst>
                <a:path w="1684" h="1237" extrusionOk="0">
                  <a:moveTo>
                    <a:pt x="868" y="0"/>
                  </a:moveTo>
                  <a:cubicBezTo>
                    <a:pt x="860" y="0"/>
                    <a:pt x="851" y="0"/>
                    <a:pt x="842" y="1"/>
                  </a:cubicBezTo>
                  <a:cubicBezTo>
                    <a:pt x="1" y="1"/>
                    <a:pt x="1" y="1237"/>
                    <a:pt x="842" y="1237"/>
                  </a:cubicBezTo>
                  <a:cubicBezTo>
                    <a:pt x="1675" y="1237"/>
                    <a:pt x="1684" y="0"/>
                    <a:pt x="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2462066" y="949587"/>
              <a:ext cx="74321" cy="87832"/>
            </a:xfrm>
            <a:custGeom>
              <a:avLst/>
              <a:gdLst/>
              <a:ahLst/>
              <a:cxnLst/>
              <a:rect l="l" t="t" r="r" b="b"/>
              <a:pathLst>
                <a:path w="869" h="1027" extrusionOk="0">
                  <a:moveTo>
                    <a:pt x="448" y="1"/>
                  </a:moveTo>
                  <a:cubicBezTo>
                    <a:pt x="316" y="1"/>
                    <a:pt x="211" y="53"/>
                    <a:pt x="132" y="132"/>
                  </a:cubicBezTo>
                  <a:lnTo>
                    <a:pt x="80" y="211"/>
                  </a:lnTo>
                  <a:cubicBezTo>
                    <a:pt x="27" y="290"/>
                    <a:pt x="1" y="369"/>
                    <a:pt x="27" y="448"/>
                  </a:cubicBezTo>
                  <a:lnTo>
                    <a:pt x="1" y="448"/>
                  </a:lnTo>
                  <a:lnTo>
                    <a:pt x="1" y="579"/>
                  </a:lnTo>
                  <a:cubicBezTo>
                    <a:pt x="1" y="658"/>
                    <a:pt x="1" y="711"/>
                    <a:pt x="27" y="763"/>
                  </a:cubicBezTo>
                  <a:cubicBezTo>
                    <a:pt x="80" y="869"/>
                    <a:pt x="158" y="947"/>
                    <a:pt x="264" y="1000"/>
                  </a:cubicBezTo>
                  <a:cubicBezTo>
                    <a:pt x="316" y="1026"/>
                    <a:pt x="369" y="1026"/>
                    <a:pt x="421" y="1026"/>
                  </a:cubicBezTo>
                  <a:cubicBezTo>
                    <a:pt x="553" y="1026"/>
                    <a:pt x="658" y="974"/>
                    <a:pt x="737" y="895"/>
                  </a:cubicBezTo>
                  <a:cubicBezTo>
                    <a:pt x="816" y="816"/>
                    <a:pt x="869" y="711"/>
                    <a:pt x="869" y="579"/>
                  </a:cubicBezTo>
                  <a:lnTo>
                    <a:pt x="869" y="448"/>
                  </a:lnTo>
                  <a:cubicBezTo>
                    <a:pt x="869" y="316"/>
                    <a:pt x="816" y="211"/>
                    <a:pt x="737" y="132"/>
                  </a:cubicBezTo>
                  <a:cubicBezTo>
                    <a:pt x="658" y="53"/>
                    <a:pt x="553" y="27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2394592" y="493013"/>
              <a:ext cx="130597" cy="105791"/>
            </a:xfrm>
            <a:custGeom>
              <a:avLst/>
              <a:gdLst/>
              <a:ahLst/>
              <a:cxnLst/>
              <a:rect l="l" t="t" r="r" b="b"/>
              <a:pathLst>
                <a:path w="1527" h="1237" extrusionOk="0">
                  <a:moveTo>
                    <a:pt x="763" y="1"/>
                  </a:moveTo>
                  <a:cubicBezTo>
                    <a:pt x="1" y="53"/>
                    <a:pt x="1" y="1184"/>
                    <a:pt x="763" y="1237"/>
                  </a:cubicBezTo>
                  <a:cubicBezTo>
                    <a:pt x="1526" y="1184"/>
                    <a:pt x="1526" y="53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2484557" y="220899"/>
              <a:ext cx="54052" cy="54050"/>
            </a:xfrm>
            <a:custGeom>
              <a:avLst/>
              <a:gdLst/>
              <a:ahLst/>
              <a:cxnLst/>
              <a:rect l="l" t="t" r="r" b="b"/>
              <a:pathLst>
                <a:path w="632" h="632" extrusionOk="0">
                  <a:moveTo>
                    <a:pt x="316" y="0"/>
                  </a:moveTo>
                  <a:cubicBezTo>
                    <a:pt x="1" y="79"/>
                    <a:pt x="1" y="526"/>
                    <a:pt x="316" y="632"/>
                  </a:cubicBezTo>
                  <a:cubicBezTo>
                    <a:pt x="632" y="526"/>
                    <a:pt x="632" y="79"/>
                    <a:pt x="3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2441798" y="-40013"/>
              <a:ext cx="112551" cy="83299"/>
            </a:xfrm>
            <a:custGeom>
              <a:avLst/>
              <a:gdLst/>
              <a:ahLst/>
              <a:cxnLst/>
              <a:rect l="l" t="t" r="r" b="b"/>
              <a:pathLst>
                <a:path w="1316" h="974" extrusionOk="0">
                  <a:moveTo>
                    <a:pt x="684" y="0"/>
                  </a:moveTo>
                  <a:cubicBezTo>
                    <a:pt x="675" y="0"/>
                    <a:pt x="667" y="0"/>
                    <a:pt x="658" y="1"/>
                  </a:cubicBezTo>
                  <a:cubicBezTo>
                    <a:pt x="1" y="1"/>
                    <a:pt x="1" y="974"/>
                    <a:pt x="658" y="974"/>
                  </a:cubicBezTo>
                  <a:cubicBezTo>
                    <a:pt x="1307" y="974"/>
                    <a:pt x="1316" y="0"/>
                    <a:pt x="6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2419307" y="2879273"/>
              <a:ext cx="132820" cy="105877"/>
            </a:xfrm>
            <a:custGeom>
              <a:avLst/>
              <a:gdLst/>
              <a:ahLst/>
              <a:cxnLst/>
              <a:rect l="l" t="t" r="r" b="b"/>
              <a:pathLst>
                <a:path w="1553" h="1238" extrusionOk="0">
                  <a:moveTo>
                    <a:pt x="764" y="1"/>
                  </a:moveTo>
                  <a:cubicBezTo>
                    <a:pt x="1" y="54"/>
                    <a:pt x="1" y="1184"/>
                    <a:pt x="764" y="1237"/>
                  </a:cubicBezTo>
                  <a:cubicBezTo>
                    <a:pt x="1553" y="1184"/>
                    <a:pt x="1553" y="54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2333874" y="-264922"/>
              <a:ext cx="121531" cy="92279"/>
            </a:xfrm>
            <a:custGeom>
              <a:avLst/>
              <a:gdLst/>
              <a:ahLst/>
              <a:cxnLst/>
              <a:rect l="l" t="t" r="r" b="b"/>
              <a:pathLst>
                <a:path w="1421" h="1079" extrusionOk="0">
                  <a:moveTo>
                    <a:pt x="711" y="1"/>
                  </a:moveTo>
                  <a:cubicBezTo>
                    <a:pt x="1" y="1"/>
                    <a:pt x="1" y="1079"/>
                    <a:pt x="711" y="1079"/>
                  </a:cubicBezTo>
                  <a:cubicBezTo>
                    <a:pt x="1421" y="1079"/>
                    <a:pt x="1421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2558787" y="-226696"/>
              <a:ext cx="114775" cy="92364"/>
            </a:xfrm>
            <a:custGeom>
              <a:avLst/>
              <a:gdLst/>
              <a:ahLst/>
              <a:cxnLst/>
              <a:rect l="l" t="t" r="r" b="b"/>
              <a:pathLst>
                <a:path w="1342" h="1080" extrusionOk="0">
                  <a:moveTo>
                    <a:pt x="684" y="1"/>
                  </a:moveTo>
                  <a:cubicBezTo>
                    <a:pt x="1" y="53"/>
                    <a:pt x="1" y="1026"/>
                    <a:pt x="684" y="1079"/>
                  </a:cubicBezTo>
                  <a:cubicBezTo>
                    <a:pt x="1342" y="1026"/>
                    <a:pt x="1342" y="53"/>
                    <a:pt x="6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2518337" y="-397644"/>
              <a:ext cx="90058" cy="72095"/>
            </a:xfrm>
            <a:custGeom>
              <a:avLst/>
              <a:gdLst/>
              <a:ahLst/>
              <a:cxnLst/>
              <a:rect l="l" t="t" r="r" b="b"/>
              <a:pathLst>
                <a:path w="1053" h="843" extrusionOk="0">
                  <a:moveTo>
                    <a:pt x="526" y="1"/>
                  </a:moveTo>
                  <a:cubicBezTo>
                    <a:pt x="0" y="54"/>
                    <a:pt x="0" y="790"/>
                    <a:pt x="526" y="843"/>
                  </a:cubicBezTo>
                  <a:cubicBezTo>
                    <a:pt x="1052" y="790"/>
                    <a:pt x="1052" y="54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2520561" y="-770925"/>
              <a:ext cx="112551" cy="92279"/>
            </a:xfrm>
            <a:custGeom>
              <a:avLst/>
              <a:gdLst/>
              <a:ahLst/>
              <a:cxnLst/>
              <a:rect l="l" t="t" r="r" b="b"/>
              <a:pathLst>
                <a:path w="1316" h="1079" extrusionOk="0">
                  <a:moveTo>
                    <a:pt x="658" y="0"/>
                  </a:moveTo>
                  <a:cubicBezTo>
                    <a:pt x="0" y="53"/>
                    <a:pt x="0" y="1026"/>
                    <a:pt x="658" y="1078"/>
                  </a:cubicBezTo>
                  <a:cubicBezTo>
                    <a:pt x="1315" y="1026"/>
                    <a:pt x="1315" y="53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2455310" y="3291464"/>
              <a:ext cx="96814" cy="84411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500" y="0"/>
                  </a:moveTo>
                  <a:cubicBezTo>
                    <a:pt x="454" y="0"/>
                    <a:pt x="408" y="7"/>
                    <a:pt x="369" y="20"/>
                  </a:cubicBezTo>
                  <a:cubicBezTo>
                    <a:pt x="290" y="20"/>
                    <a:pt x="211" y="73"/>
                    <a:pt x="159" y="152"/>
                  </a:cubicBezTo>
                  <a:cubicBezTo>
                    <a:pt x="53" y="231"/>
                    <a:pt x="1" y="362"/>
                    <a:pt x="1" y="494"/>
                  </a:cubicBezTo>
                  <a:cubicBezTo>
                    <a:pt x="1" y="625"/>
                    <a:pt x="53" y="757"/>
                    <a:pt x="159" y="835"/>
                  </a:cubicBezTo>
                  <a:cubicBezTo>
                    <a:pt x="211" y="914"/>
                    <a:pt x="290" y="967"/>
                    <a:pt x="369" y="967"/>
                  </a:cubicBezTo>
                  <a:cubicBezTo>
                    <a:pt x="408" y="980"/>
                    <a:pt x="454" y="987"/>
                    <a:pt x="500" y="987"/>
                  </a:cubicBezTo>
                  <a:cubicBezTo>
                    <a:pt x="546" y="987"/>
                    <a:pt x="592" y="980"/>
                    <a:pt x="632" y="967"/>
                  </a:cubicBezTo>
                  <a:lnTo>
                    <a:pt x="790" y="967"/>
                  </a:lnTo>
                  <a:lnTo>
                    <a:pt x="895" y="914"/>
                  </a:lnTo>
                  <a:cubicBezTo>
                    <a:pt x="948" y="888"/>
                    <a:pt x="1000" y="835"/>
                    <a:pt x="1026" y="783"/>
                  </a:cubicBezTo>
                  <a:cubicBezTo>
                    <a:pt x="1053" y="757"/>
                    <a:pt x="1079" y="730"/>
                    <a:pt x="1105" y="678"/>
                  </a:cubicBezTo>
                  <a:cubicBezTo>
                    <a:pt x="1132" y="625"/>
                    <a:pt x="1132" y="546"/>
                    <a:pt x="1132" y="494"/>
                  </a:cubicBezTo>
                  <a:lnTo>
                    <a:pt x="1132" y="362"/>
                  </a:lnTo>
                  <a:lnTo>
                    <a:pt x="1079" y="257"/>
                  </a:lnTo>
                  <a:cubicBezTo>
                    <a:pt x="1053" y="204"/>
                    <a:pt x="1026" y="152"/>
                    <a:pt x="974" y="125"/>
                  </a:cubicBezTo>
                  <a:cubicBezTo>
                    <a:pt x="921" y="73"/>
                    <a:pt x="869" y="46"/>
                    <a:pt x="790" y="20"/>
                  </a:cubicBezTo>
                  <a:lnTo>
                    <a:pt x="632" y="20"/>
                  </a:lnTo>
                  <a:cubicBezTo>
                    <a:pt x="592" y="7"/>
                    <a:pt x="54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" name="Google Shape;257;p9"/>
          <p:cNvSpPr/>
          <p:nvPr/>
        </p:nvSpPr>
        <p:spPr>
          <a:xfrm rot="2700000">
            <a:off x="3842970" y="-1544190"/>
            <a:ext cx="3022383" cy="3177704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3"/>
          <p:cNvSpPr/>
          <p:nvPr/>
        </p:nvSpPr>
        <p:spPr>
          <a:xfrm rot="3521181">
            <a:off x="8645894" y="2623542"/>
            <a:ext cx="1981559" cy="2465882"/>
          </a:xfrm>
          <a:custGeom>
            <a:avLst/>
            <a:gdLst/>
            <a:ahLst/>
            <a:cxnLst/>
            <a:rect l="l" t="t" r="r" b="b"/>
            <a:pathLst>
              <a:path w="43422" h="54035" extrusionOk="0">
                <a:moveTo>
                  <a:pt x="35584" y="0"/>
                </a:moveTo>
                <a:cubicBezTo>
                  <a:pt x="33612" y="26"/>
                  <a:pt x="31666" y="342"/>
                  <a:pt x="29798" y="947"/>
                </a:cubicBezTo>
                <a:cubicBezTo>
                  <a:pt x="19699" y="4024"/>
                  <a:pt x="11204" y="11335"/>
                  <a:pt x="5366" y="20146"/>
                </a:cubicBezTo>
                <a:cubicBezTo>
                  <a:pt x="3314" y="23275"/>
                  <a:pt x="1526" y="26668"/>
                  <a:pt x="947" y="30376"/>
                </a:cubicBezTo>
                <a:cubicBezTo>
                  <a:pt x="0" y="36794"/>
                  <a:pt x="3025" y="43421"/>
                  <a:pt x="7969" y="47629"/>
                </a:cubicBezTo>
                <a:cubicBezTo>
                  <a:pt x="12887" y="51837"/>
                  <a:pt x="19462" y="53810"/>
                  <a:pt x="25932" y="54020"/>
                </a:cubicBezTo>
                <a:cubicBezTo>
                  <a:pt x="26239" y="54030"/>
                  <a:pt x="26547" y="54034"/>
                  <a:pt x="26856" y="54034"/>
                </a:cubicBezTo>
                <a:cubicBezTo>
                  <a:pt x="31667" y="54034"/>
                  <a:pt x="36731" y="52841"/>
                  <a:pt x="39845" y="49233"/>
                </a:cubicBezTo>
                <a:cubicBezTo>
                  <a:pt x="43027" y="45551"/>
                  <a:pt x="43422" y="40318"/>
                  <a:pt x="43395" y="35479"/>
                </a:cubicBezTo>
                <a:cubicBezTo>
                  <a:pt x="43343" y="27694"/>
                  <a:pt x="42554" y="19935"/>
                  <a:pt x="41791" y="12203"/>
                </a:cubicBezTo>
                <a:cubicBezTo>
                  <a:pt x="41449" y="9021"/>
                  <a:pt x="41081" y="5812"/>
                  <a:pt x="39950" y="2814"/>
                </a:cubicBezTo>
                <a:cubicBezTo>
                  <a:pt x="39161" y="763"/>
                  <a:pt x="37741" y="26"/>
                  <a:pt x="355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3"/>
          <p:cNvSpPr txBox="1">
            <a:spLocks noGrp="1"/>
          </p:cNvSpPr>
          <p:nvPr>
            <p:ph type="title"/>
          </p:nvPr>
        </p:nvSpPr>
        <p:spPr>
          <a:xfrm>
            <a:off x="717425" y="350425"/>
            <a:ext cx="7709100" cy="61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3"/>
          <p:cNvSpPr txBox="1">
            <a:spLocks noGrp="1"/>
          </p:cNvSpPr>
          <p:nvPr>
            <p:ph type="subTitle" idx="1"/>
          </p:nvPr>
        </p:nvSpPr>
        <p:spPr>
          <a:xfrm>
            <a:off x="1589625" y="1564567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13"/>
          <p:cNvSpPr txBox="1">
            <a:spLocks noGrp="1"/>
          </p:cNvSpPr>
          <p:nvPr>
            <p:ph type="title" idx="2"/>
          </p:nvPr>
        </p:nvSpPr>
        <p:spPr>
          <a:xfrm>
            <a:off x="1589625" y="1331850"/>
            <a:ext cx="29424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13"/>
          <p:cNvSpPr txBox="1">
            <a:spLocks noGrp="1"/>
          </p:cNvSpPr>
          <p:nvPr>
            <p:ph type="subTitle" idx="3"/>
          </p:nvPr>
        </p:nvSpPr>
        <p:spPr>
          <a:xfrm>
            <a:off x="1589625" y="2791767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3"/>
          <p:cNvSpPr txBox="1">
            <a:spLocks noGrp="1"/>
          </p:cNvSpPr>
          <p:nvPr>
            <p:ph type="title" idx="4"/>
          </p:nvPr>
        </p:nvSpPr>
        <p:spPr>
          <a:xfrm>
            <a:off x="1589625" y="2559050"/>
            <a:ext cx="29424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13"/>
          <p:cNvSpPr txBox="1">
            <a:spLocks noGrp="1"/>
          </p:cNvSpPr>
          <p:nvPr>
            <p:ph type="subTitle" idx="5"/>
          </p:nvPr>
        </p:nvSpPr>
        <p:spPr>
          <a:xfrm>
            <a:off x="1589625" y="4018967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title" idx="6"/>
          </p:nvPr>
        </p:nvSpPr>
        <p:spPr>
          <a:xfrm>
            <a:off x="1589625" y="3786250"/>
            <a:ext cx="29424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13"/>
          <p:cNvSpPr txBox="1">
            <a:spLocks noGrp="1"/>
          </p:cNvSpPr>
          <p:nvPr>
            <p:ph type="subTitle" idx="7"/>
          </p:nvPr>
        </p:nvSpPr>
        <p:spPr>
          <a:xfrm>
            <a:off x="5485775" y="2153093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13"/>
          <p:cNvSpPr txBox="1">
            <a:spLocks noGrp="1"/>
          </p:cNvSpPr>
          <p:nvPr>
            <p:ph type="title" idx="8"/>
          </p:nvPr>
        </p:nvSpPr>
        <p:spPr>
          <a:xfrm>
            <a:off x="5481025" y="1920225"/>
            <a:ext cx="29403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13"/>
          <p:cNvSpPr txBox="1">
            <a:spLocks noGrp="1"/>
          </p:cNvSpPr>
          <p:nvPr>
            <p:ph type="subTitle" idx="9"/>
          </p:nvPr>
        </p:nvSpPr>
        <p:spPr>
          <a:xfrm>
            <a:off x="5488000" y="3347016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13"/>
          <p:cNvSpPr txBox="1">
            <a:spLocks noGrp="1"/>
          </p:cNvSpPr>
          <p:nvPr>
            <p:ph type="title" idx="13"/>
          </p:nvPr>
        </p:nvSpPr>
        <p:spPr>
          <a:xfrm>
            <a:off x="5483164" y="3114150"/>
            <a:ext cx="29403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13"/>
          <p:cNvSpPr txBox="1">
            <a:spLocks noGrp="1"/>
          </p:cNvSpPr>
          <p:nvPr>
            <p:ph type="title" idx="14" hasCustomPrompt="1"/>
          </p:nvPr>
        </p:nvSpPr>
        <p:spPr>
          <a:xfrm>
            <a:off x="729614" y="1399426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2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r>
              <a:t>xx%</a:t>
            </a:r>
          </a:p>
        </p:txBody>
      </p:sp>
      <p:sp>
        <p:nvSpPr>
          <p:cNvPr id="329" name="Google Shape;329;p13"/>
          <p:cNvSpPr txBox="1">
            <a:spLocks noGrp="1"/>
          </p:cNvSpPr>
          <p:nvPr>
            <p:ph type="title" idx="15" hasCustomPrompt="1"/>
          </p:nvPr>
        </p:nvSpPr>
        <p:spPr>
          <a:xfrm>
            <a:off x="729614" y="2628258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2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r>
              <a:t>xx%</a:t>
            </a:r>
          </a:p>
        </p:txBody>
      </p:sp>
      <p:sp>
        <p:nvSpPr>
          <p:cNvPr id="330" name="Google Shape;330;p13"/>
          <p:cNvSpPr txBox="1">
            <a:spLocks noGrp="1"/>
          </p:cNvSpPr>
          <p:nvPr>
            <p:ph type="title" idx="16" hasCustomPrompt="1"/>
          </p:nvPr>
        </p:nvSpPr>
        <p:spPr>
          <a:xfrm>
            <a:off x="729614" y="3857090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2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r>
              <a:t>xx%</a:t>
            </a:r>
          </a:p>
        </p:txBody>
      </p:sp>
      <p:sp>
        <p:nvSpPr>
          <p:cNvPr id="331" name="Google Shape;331;p13"/>
          <p:cNvSpPr txBox="1">
            <a:spLocks noGrp="1"/>
          </p:cNvSpPr>
          <p:nvPr>
            <p:ph type="title" idx="17" hasCustomPrompt="1"/>
          </p:nvPr>
        </p:nvSpPr>
        <p:spPr>
          <a:xfrm>
            <a:off x="4627353" y="1984106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2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r>
              <a:t>xx%</a:t>
            </a:r>
          </a:p>
        </p:txBody>
      </p:sp>
      <p:sp>
        <p:nvSpPr>
          <p:cNvPr id="332" name="Google Shape;332;p13"/>
          <p:cNvSpPr txBox="1">
            <a:spLocks noGrp="1"/>
          </p:cNvSpPr>
          <p:nvPr>
            <p:ph type="title" idx="18" hasCustomPrompt="1"/>
          </p:nvPr>
        </p:nvSpPr>
        <p:spPr>
          <a:xfrm>
            <a:off x="4627353" y="3184840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26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r>
              <a:t>xx%</a:t>
            </a:r>
          </a:p>
        </p:txBody>
      </p:sp>
      <p:sp>
        <p:nvSpPr>
          <p:cNvPr id="333" name="Google Shape;333;p13"/>
          <p:cNvSpPr/>
          <p:nvPr/>
        </p:nvSpPr>
        <p:spPr>
          <a:xfrm>
            <a:off x="7061616" y="-320781"/>
            <a:ext cx="2667139" cy="1451795"/>
          </a:xfrm>
          <a:custGeom>
            <a:avLst/>
            <a:gdLst/>
            <a:ahLst/>
            <a:cxnLst/>
            <a:rect l="l" t="t" r="r" b="b"/>
            <a:pathLst>
              <a:path w="26511" h="14431" extrusionOk="0">
                <a:moveTo>
                  <a:pt x="11832" y="0"/>
                </a:moveTo>
                <a:cubicBezTo>
                  <a:pt x="11214" y="0"/>
                  <a:pt x="10599" y="12"/>
                  <a:pt x="9994" y="39"/>
                </a:cubicBezTo>
                <a:cubicBezTo>
                  <a:pt x="8732" y="144"/>
                  <a:pt x="7548" y="513"/>
                  <a:pt x="6444" y="1144"/>
                </a:cubicBezTo>
                <a:cubicBezTo>
                  <a:pt x="4681" y="2064"/>
                  <a:pt x="2919" y="3090"/>
                  <a:pt x="1710" y="4615"/>
                </a:cubicBezTo>
                <a:cubicBezTo>
                  <a:pt x="526" y="6141"/>
                  <a:pt x="0" y="8271"/>
                  <a:pt x="921" y="9954"/>
                </a:cubicBezTo>
                <a:cubicBezTo>
                  <a:pt x="1447" y="10927"/>
                  <a:pt x="2393" y="11638"/>
                  <a:pt x="3393" y="12190"/>
                </a:cubicBezTo>
                <a:cubicBezTo>
                  <a:pt x="6039" y="13723"/>
                  <a:pt x="9113" y="14431"/>
                  <a:pt x="12227" y="14431"/>
                </a:cubicBezTo>
                <a:cubicBezTo>
                  <a:pt x="15148" y="14431"/>
                  <a:pt x="18104" y="13809"/>
                  <a:pt x="20777" y="12663"/>
                </a:cubicBezTo>
                <a:cubicBezTo>
                  <a:pt x="22671" y="11848"/>
                  <a:pt x="24538" y="10691"/>
                  <a:pt x="25327" y="8876"/>
                </a:cubicBezTo>
                <a:cubicBezTo>
                  <a:pt x="26511" y="6088"/>
                  <a:pt x="24485" y="2827"/>
                  <a:pt x="21671" y="1433"/>
                </a:cubicBezTo>
                <a:cubicBezTo>
                  <a:pt x="19699" y="460"/>
                  <a:pt x="17490" y="171"/>
                  <a:pt x="15280" y="92"/>
                </a:cubicBezTo>
                <a:cubicBezTo>
                  <a:pt x="14150" y="40"/>
                  <a:pt x="12986" y="0"/>
                  <a:pt x="118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3"/>
          <p:cNvSpPr/>
          <p:nvPr/>
        </p:nvSpPr>
        <p:spPr>
          <a:xfrm rot="4772218">
            <a:off x="7338806" y="-261358"/>
            <a:ext cx="690989" cy="1674540"/>
          </a:xfrm>
          <a:custGeom>
            <a:avLst/>
            <a:gdLst/>
            <a:ahLst/>
            <a:cxnLst/>
            <a:rect l="l" t="t" r="r" b="b"/>
            <a:pathLst>
              <a:path w="10073" h="24410" extrusionOk="0">
                <a:moveTo>
                  <a:pt x="6731" y="498"/>
                </a:moveTo>
                <a:cubicBezTo>
                  <a:pt x="7029" y="498"/>
                  <a:pt x="7328" y="522"/>
                  <a:pt x="7627" y="570"/>
                </a:cubicBezTo>
                <a:cubicBezTo>
                  <a:pt x="8022" y="596"/>
                  <a:pt x="8442" y="675"/>
                  <a:pt x="8837" y="780"/>
                </a:cubicBezTo>
                <a:cubicBezTo>
                  <a:pt x="9231" y="859"/>
                  <a:pt x="9494" y="1227"/>
                  <a:pt x="9521" y="1622"/>
                </a:cubicBezTo>
                <a:cubicBezTo>
                  <a:pt x="9547" y="2122"/>
                  <a:pt x="9521" y="2648"/>
                  <a:pt x="9521" y="3147"/>
                </a:cubicBezTo>
                <a:lnTo>
                  <a:pt x="9521" y="4830"/>
                </a:lnTo>
                <a:cubicBezTo>
                  <a:pt x="9494" y="7013"/>
                  <a:pt x="9442" y="9223"/>
                  <a:pt x="9363" y="11432"/>
                </a:cubicBezTo>
                <a:cubicBezTo>
                  <a:pt x="9297" y="13245"/>
                  <a:pt x="9177" y="15059"/>
                  <a:pt x="9063" y="16873"/>
                </a:cubicBezTo>
                <a:lnTo>
                  <a:pt x="9063" y="16873"/>
                </a:lnTo>
                <a:cubicBezTo>
                  <a:pt x="8918" y="17714"/>
                  <a:pt x="8793" y="18552"/>
                  <a:pt x="8653" y="19374"/>
                </a:cubicBezTo>
                <a:cubicBezTo>
                  <a:pt x="8495" y="20295"/>
                  <a:pt x="8416" y="21294"/>
                  <a:pt x="7864" y="22057"/>
                </a:cubicBezTo>
                <a:cubicBezTo>
                  <a:pt x="7364" y="22688"/>
                  <a:pt x="6654" y="23135"/>
                  <a:pt x="5865" y="23346"/>
                </a:cubicBezTo>
                <a:cubicBezTo>
                  <a:pt x="5102" y="23609"/>
                  <a:pt x="4313" y="23766"/>
                  <a:pt x="3498" y="23793"/>
                </a:cubicBezTo>
                <a:cubicBezTo>
                  <a:pt x="3439" y="23795"/>
                  <a:pt x="3379" y="23796"/>
                  <a:pt x="3319" y="23796"/>
                </a:cubicBezTo>
                <a:cubicBezTo>
                  <a:pt x="2606" y="23796"/>
                  <a:pt x="1849" y="23642"/>
                  <a:pt x="1315" y="23109"/>
                </a:cubicBezTo>
                <a:cubicBezTo>
                  <a:pt x="763" y="22530"/>
                  <a:pt x="631" y="21636"/>
                  <a:pt x="605" y="20847"/>
                </a:cubicBezTo>
                <a:cubicBezTo>
                  <a:pt x="579" y="19848"/>
                  <a:pt x="631" y="18822"/>
                  <a:pt x="684" y="17823"/>
                </a:cubicBezTo>
                <a:cubicBezTo>
                  <a:pt x="763" y="16771"/>
                  <a:pt x="842" y="15692"/>
                  <a:pt x="973" y="14640"/>
                </a:cubicBezTo>
                <a:cubicBezTo>
                  <a:pt x="1184" y="12536"/>
                  <a:pt x="1499" y="10432"/>
                  <a:pt x="1946" y="8328"/>
                </a:cubicBezTo>
                <a:cubicBezTo>
                  <a:pt x="2157" y="7276"/>
                  <a:pt x="2393" y="6251"/>
                  <a:pt x="2656" y="5225"/>
                </a:cubicBezTo>
                <a:cubicBezTo>
                  <a:pt x="2788" y="4699"/>
                  <a:pt x="2946" y="4199"/>
                  <a:pt x="3077" y="3700"/>
                </a:cubicBezTo>
                <a:cubicBezTo>
                  <a:pt x="3209" y="3226"/>
                  <a:pt x="3340" y="2753"/>
                  <a:pt x="3524" y="2306"/>
                </a:cubicBezTo>
                <a:cubicBezTo>
                  <a:pt x="3814" y="1543"/>
                  <a:pt x="4445" y="938"/>
                  <a:pt x="5207" y="701"/>
                </a:cubicBezTo>
                <a:cubicBezTo>
                  <a:pt x="5707" y="568"/>
                  <a:pt x="6217" y="498"/>
                  <a:pt x="6731" y="498"/>
                </a:cubicBezTo>
                <a:close/>
                <a:moveTo>
                  <a:pt x="6601" y="1"/>
                </a:moveTo>
                <a:cubicBezTo>
                  <a:pt x="5603" y="1"/>
                  <a:pt x="4618" y="210"/>
                  <a:pt x="3866" y="885"/>
                </a:cubicBezTo>
                <a:cubicBezTo>
                  <a:pt x="3130" y="1543"/>
                  <a:pt x="2867" y="2569"/>
                  <a:pt x="2577" y="3489"/>
                </a:cubicBezTo>
                <a:cubicBezTo>
                  <a:pt x="2262" y="4567"/>
                  <a:pt x="1999" y="5672"/>
                  <a:pt x="1736" y="6777"/>
                </a:cubicBezTo>
                <a:cubicBezTo>
                  <a:pt x="1236" y="8960"/>
                  <a:pt x="815" y="11169"/>
                  <a:pt x="552" y="13404"/>
                </a:cubicBezTo>
                <a:cubicBezTo>
                  <a:pt x="263" y="15613"/>
                  <a:pt x="79" y="17875"/>
                  <a:pt x="26" y="20111"/>
                </a:cubicBezTo>
                <a:cubicBezTo>
                  <a:pt x="0" y="21031"/>
                  <a:pt x="26" y="21978"/>
                  <a:pt x="395" y="22820"/>
                </a:cubicBezTo>
                <a:cubicBezTo>
                  <a:pt x="763" y="23582"/>
                  <a:pt x="1499" y="24135"/>
                  <a:pt x="2341" y="24319"/>
                </a:cubicBezTo>
                <a:cubicBezTo>
                  <a:pt x="2724" y="24377"/>
                  <a:pt x="3107" y="24409"/>
                  <a:pt x="3488" y="24409"/>
                </a:cubicBezTo>
                <a:cubicBezTo>
                  <a:pt x="3970" y="24409"/>
                  <a:pt x="4448" y="24357"/>
                  <a:pt x="4918" y="24240"/>
                </a:cubicBezTo>
                <a:cubicBezTo>
                  <a:pt x="5812" y="24082"/>
                  <a:pt x="6628" y="23793"/>
                  <a:pt x="7390" y="23319"/>
                </a:cubicBezTo>
                <a:cubicBezTo>
                  <a:pt x="8179" y="22820"/>
                  <a:pt x="8705" y="22004"/>
                  <a:pt x="8916" y="21110"/>
                </a:cubicBezTo>
                <a:cubicBezTo>
                  <a:pt x="9009" y="20645"/>
                  <a:pt x="9081" y="20180"/>
                  <a:pt x="9133" y="19716"/>
                </a:cubicBezTo>
                <a:lnTo>
                  <a:pt x="9133" y="19716"/>
                </a:lnTo>
                <a:cubicBezTo>
                  <a:pt x="9182" y="19693"/>
                  <a:pt x="9222" y="19648"/>
                  <a:pt x="9231" y="19585"/>
                </a:cubicBezTo>
                <a:cubicBezTo>
                  <a:pt x="9283" y="19079"/>
                  <a:pt x="9332" y="18572"/>
                  <a:pt x="9378" y="18065"/>
                </a:cubicBezTo>
                <a:lnTo>
                  <a:pt x="9378" y="18065"/>
                </a:lnTo>
                <a:lnTo>
                  <a:pt x="9415" y="17823"/>
                </a:lnTo>
                <a:cubicBezTo>
                  <a:pt x="9494" y="17270"/>
                  <a:pt x="9573" y="16718"/>
                  <a:pt x="9652" y="16139"/>
                </a:cubicBezTo>
                <a:cubicBezTo>
                  <a:pt x="9661" y="16060"/>
                  <a:pt x="9616" y="15998"/>
                  <a:pt x="9552" y="15961"/>
                </a:cubicBezTo>
                <a:lnTo>
                  <a:pt x="9552" y="15961"/>
                </a:lnTo>
                <a:cubicBezTo>
                  <a:pt x="9808" y="12547"/>
                  <a:pt x="9943" y="9115"/>
                  <a:pt x="10020" y="5698"/>
                </a:cubicBezTo>
                <a:cubicBezTo>
                  <a:pt x="10020" y="4541"/>
                  <a:pt x="10047" y="3358"/>
                  <a:pt x="10047" y="2200"/>
                </a:cubicBezTo>
                <a:cubicBezTo>
                  <a:pt x="10073" y="1753"/>
                  <a:pt x="9994" y="1306"/>
                  <a:pt x="9810" y="885"/>
                </a:cubicBezTo>
                <a:cubicBezTo>
                  <a:pt x="9547" y="517"/>
                  <a:pt x="9152" y="281"/>
                  <a:pt x="8679" y="228"/>
                </a:cubicBezTo>
                <a:cubicBezTo>
                  <a:pt x="8033" y="107"/>
                  <a:pt x="7313" y="1"/>
                  <a:pt x="66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"/>
          <p:cNvSpPr/>
          <p:nvPr/>
        </p:nvSpPr>
        <p:spPr>
          <a:xfrm rot="4772218">
            <a:off x="7365394" y="359763"/>
            <a:ext cx="652917" cy="478832"/>
          </a:xfrm>
          <a:custGeom>
            <a:avLst/>
            <a:gdLst/>
            <a:ahLst/>
            <a:cxnLst/>
            <a:rect l="l" t="t" r="r" b="b"/>
            <a:pathLst>
              <a:path w="9518" h="6980" extrusionOk="0">
                <a:moveTo>
                  <a:pt x="5535" y="2873"/>
                </a:moveTo>
                <a:cubicBezTo>
                  <a:pt x="5517" y="3089"/>
                  <a:pt x="5482" y="3301"/>
                  <a:pt x="5433" y="3511"/>
                </a:cubicBezTo>
                <a:lnTo>
                  <a:pt x="5433" y="3511"/>
                </a:lnTo>
                <a:cubicBezTo>
                  <a:pt x="5467" y="3299"/>
                  <a:pt x="5501" y="3086"/>
                  <a:pt x="5535" y="2873"/>
                </a:cubicBezTo>
                <a:close/>
                <a:moveTo>
                  <a:pt x="4024" y="633"/>
                </a:moveTo>
                <a:cubicBezTo>
                  <a:pt x="3875" y="931"/>
                  <a:pt x="3802" y="1286"/>
                  <a:pt x="3735" y="1579"/>
                </a:cubicBezTo>
                <a:cubicBezTo>
                  <a:pt x="3577" y="2421"/>
                  <a:pt x="3551" y="3262"/>
                  <a:pt x="3656" y="4104"/>
                </a:cubicBezTo>
                <a:cubicBezTo>
                  <a:pt x="3672" y="4214"/>
                  <a:pt x="3696" y="4330"/>
                  <a:pt x="3729" y="4445"/>
                </a:cubicBezTo>
                <a:lnTo>
                  <a:pt x="3729" y="4445"/>
                </a:lnTo>
                <a:cubicBezTo>
                  <a:pt x="3215" y="4327"/>
                  <a:pt x="2705" y="4184"/>
                  <a:pt x="2209" y="4025"/>
                </a:cubicBezTo>
                <a:cubicBezTo>
                  <a:pt x="1683" y="3867"/>
                  <a:pt x="1236" y="3578"/>
                  <a:pt x="894" y="3184"/>
                </a:cubicBezTo>
                <a:cubicBezTo>
                  <a:pt x="605" y="2710"/>
                  <a:pt x="631" y="2132"/>
                  <a:pt x="947" y="1711"/>
                </a:cubicBezTo>
                <a:cubicBezTo>
                  <a:pt x="1584" y="732"/>
                  <a:pt x="2911" y="640"/>
                  <a:pt x="4024" y="633"/>
                </a:cubicBezTo>
                <a:close/>
                <a:moveTo>
                  <a:pt x="4441" y="632"/>
                </a:moveTo>
                <a:cubicBezTo>
                  <a:pt x="4469" y="632"/>
                  <a:pt x="4497" y="632"/>
                  <a:pt x="4524" y="632"/>
                </a:cubicBezTo>
                <a:cubicBezTo>
                  <a:pt x="4723" y="632"/>
                  <a:pt x="4925" y="638"/>
                  <a:pt x="5128" y="649"/>
                </a:cubicBezTo>
                <a:lnTo>
                  <a:pt x="5128" y="649"/>
                </a:lnTo>
                <a:cubicBezTo>
                  <a:pt x="4902" y="1380"/>
                  <a:pt x="4721" y="2116"/>
                  <a:pt x="4603" y="2894"/>
                </a:cubicBezTo>
                <a:cubicBezTo>
                  <a:pt x="4550" y="3289"/>
                  <a:pt x="4498" y="3710"/>
                  <a:pt x="4471" y="4130"/>
                </a:cubicBezTo>
                <a:cubicBezTo>
                  <a:pt x="4462" y="4282"/>
                  <a:pt x="4452" y="4437"/>
                  <a:pt x="4445" y="4595"/>
                </a:cubicBezTo>
                <a:lnTo>
                  <a:pt x="4445" y="4595"/>
                </a:lnTo>
                <a:cubicBezTo>
                  <a:pt x="4375" y="4581"/>
                  <a:pt x="4305" y="4567"/>
                  <a:pt x="4235" y="4551"/>
                </a:cubicBezTo>
                <a:cubicBezTo>
                  <a:pt x="4233" y="4551"/>
                  <a:pt x="4232" y="4551"/>
                  <a:pt x="4231" y="4550"/>
                </a:cubicBezTo>
                <a:lnTo>
                  <a:pt x="4231" y="4550"/>
                </a:lnTo>
                <a:cubicBezTo>
                  <a:pt x="4202" y="4489"/>
                  <a:pt x="4178" y="4426"/>
                  <a:pt x="4156" y="4367"/>
                </a:cubicBezTo>
                <a:cubicBezTo>
                  <a:pt x="3998" y="3736"/>
                  <a:pt x="3945" y="3052"/>
                  <a:pt x="4024" y="2368"/>
                </a:cubicBezTo>
                <a:cubicBezTo>
                  <a:pt x="4050" y="2000"/>
                  <a:pt x="4103" y="1632"/>
                  <a:pt x="4182" y="1264"/>
                </a:cubicBezTo>
                <a:cubicBezTo>
                  <a:pt x="4226" y="1043"/>
                  <a:pt x="4307" y="822"/>
                  <a:pt x="4441" y="632"/>
                </a:cubicBezTo>
                <a:close/>
                <a:moveTo>
                  <a:pt x="5864" y="705"/>
                </a:moveTo>
                <a:lnTo>
                  <a:pt x="5864" y="705"/>
                </a:lnTo>
                <a:cubicBezTo>
                  <a:pt x="6170" y="736"/>
                  <a:pt x="6478" y="774"/>
                  <a:pt x="6786" y="817"/>
                </a:cubicBezTo>
                <a:cubicBezTo>
                  <a:pt x="7007" y="855"/>
                  <a:pt x="7254" y="890"/>
                  <a:pt x="7494" y="948"/>
                </a:cubicBezTo>
                <a:lnTo>
                  <a:pt x="7494" y="948"/>
                </a:lnTo>
                <a:cubicBezTo>
                  <a:pt x="7989" y="1188"/>
                  <a:pt x="8439" y="1533"/>
                  <a:pt x="8701" y="1990"/>
                </a:cubicBezTo>
                <a:lnTo>
                  <a:pt x="8701" y="1990"/>
                </a:lnTo>
                <a:cubicBezTo>
                  <a:pt x="8834" y="2413"/>
                  <a:pt x="8848" y="2877"/>
                  <a:pt x="8875" y="3297"/>
                </a:cubicBezTo>
                <a:lnTo>
                  <a:pt x="8875" y="3297"/>
                </a:lnTo>
                <a:cubicBezTo>
                  <a:pt x="8761" y="3685"/>
                  <a:pt x="8515" y="4025"/>
                  <a:pt x="8180" y="4262"/>
                </a:cubicBezTo>
                <a:cubicBezTo>
                  <a:pt x="7662" y="4582"/>
                  <a:pt x="7098" y="4764"/>
                  <a:pt x="6510" y="4764"/>
                </a:cubicBezTo>
                <a:cubicBezTo>
                  <a:pt x="6471" y="4764"/>
                  <a:pt x="6431" y="4763"/>
                  <a:pt x="6391" y="4761"/>
                </a:cubicBezTo>
                <a:cubicBezTo>
                  <a:pt x="6107" y="4761"/>
                  <a:pt x="5827" y="4754"/>
                  <a:pt x="5550" y="4735"/>
                </a:cubicBezTo>
                <a:lnTo>
                  <a:pt x="5550" y="4735"/>
                </a:lnTo>
                <a:cubicBezTo>
                  <a:pt x="5725" y="4448"/>
                  <a:pt x="5844" y="4110"/>
                  <a:pt x="5918" y="3841"/>
                </a:cubicBezTo>
                <a:cubicBezTo>
                  <a:pt x="6128" y="3078"/>
                  <a:pt x="6181" y="2289"/>
                  <a:pt x="6076" y="1527"/>
                </a:cubicBezTo>
                <a:cubicBezTo>
                  <a:pt x="6019" y="1243"/>
                  <a:pt x="5948" y="972"/>
                  <a:pt x="5864" y="705"/>
                </a:cubicBezTo>
                <a:close/>
                <a:moveTo>
                  <a:pt x="5126" y="0"/>
                </a:moveTo>
                <a:cubicBezTo>
                  <a:pt x="4995" y="0"/>
                  <a:pt x="4865" y="9"/>
                  <a:pt x="4734" y="28"/>
                </a:cubicBezTo>
                <a:cubicBezTo>
                  <a:pt x="4642" y="48"/>
                  <a:pt x="4558" y="80"/>
                  <a:pt x="4484" y="121"/>
                </a:cubicBezTo>
                <a:lnTo>
                  <a:pt x="4484" y="121"/>
                </a:lnTo>
                <a:cubicBezTo>
                  <a:pt x="4304" y="111"/>
                  <a:pt x="4125" y="106"/>
                  <a:pt x="3945" y="106"/>
                </a:cubicBezTo>
                <a:cubicBezTo>
                  <a:pt x="3524" y="106"/>
                  <a:pt x="3104" y="133"/>
                  <a:pt x="2683" y="185"/>
                </a:cubicBezTo>
                <a:cubicBezTo>
                  <a:pt x="1920" y="238"/>
                  <a:pt x="1236" y="580"/>
                  <a:pt x="684" y="1080"/>
                </a:cubicBezTo>
                <a:cubicBezTo>
                  <a:pt x="211" y="1579"/>
                  <a:pt x="0" y="2289"/>
                  <a:pt x="132" y="2947"/>
                </a:cubicBezTo>
                <a:cubicBezTo>
                  <a:pt x="342" y="3578"/>
                  <a:pt x="816" y="4078"/>
                  <a:pt x="1420" y="4341"/>
                </a:cubicBezTo>
                <a:cubicBezTo>
                  <a:pt x="2131" y="4683"/>
                  <a:pt x="2867" y="4919"/>
                  <a:pt x="3630" y="5051"/>
                </a:cubicBezTo>
                <a:cubicBezTo>
                  <a:pt x="3809" y="5096"/>
                  <a:pt x="3989" y="5136"/>
                  <a:pt x="4170" y="5171"/>
                </a:cubicBezTo>
                <a:lnTo>
                  <a:pt x="4170" y="5171"/>
                </a:lnTo>
                <a:cubicBezTo>
                  <a:pt x="4249" y="5232"/>
                  <a:pt x="4338" y="5280"/>
                  <a:pt x="4438" y="5309"/>
                </a:cubicBezTo>
                <a:lnTo>
                  <a:pt x="4438" y="5309"/>
                </a:lnTo>
                <a:cubicBezTo>
                  <a:pt x="4440" y="5354"/>
                  <a:pt x="4442" y="5400"/>
                  <a:pt x="4445" y="5445"/>
                </a:cubicBezTo>
                <a:cubicBezTo>
                  <a:pt x="4445" y="5651"/>
                  <a:pt x="4634" y="5775"/>
                  <a:pt x="4810" y="5775"/>
                </a:cubicBezTo>
                <a:cubicBezTo>
                  <a:pt x="4949" y="5775"/>
                  <a:pt x="5079" y="5698"/>
                  <a:pt x="5102" y="5524"/>
                </a:cubicBezTo>
                <a:cubicBezTo>
                  <a:pt x="5107" y="5497"/>
                  <a:pt x="5112" y="5470"/>
                  <a:pt x="5117" y="5443"/>
                </a:cubicBezTo>
                <a:lnTo>
                  <a:pt x="5117" y="5443"/>
                </a:lnTo>
                <a:lnTo>
                  <a:pt x="5129" y="5445"/>
                </a:lnTo>
                <a:cubicBezTo>
                  <a:pt x="5128" y="5428"/>
                  <a:pt x="5127" y="5410"/>
                  <a:pt x="5125" y="5393"/>
                </a:cubicBezTo>
                <a:lnTo>
                  <a:pt x="5125" y="5393"/>
                </a:lnTo>
                <a:cubicBezTo>
                  <a:pt x="5130" y="5368"/>
                  <a:pt x="5134" y="5344"/>
                  <a:pt x="5138" y="5319"/>
                </a:cubicBezTo>
                <a:lnTo>
                  <a:pt x="5138" y="5319"/>
                </a:lnTo>
                <a:cubicBezTo>
                  <a:pt x="5488" y="5358"/>
                  <a:pt x="5836" y="5382"/>
                  <a:pt x="6181" y="5393"/>
                </a:cubicBezTo>
                <a:cubicBezTo>
                  <a:pt x="6228" y="5394"/>
                  <a:pt x="6276" y="5395"/>
                  <a:pt x="6324" y="5395"/>
                </a:cubicBezTo>
                <a:cubicBezTo>
                  <a:pt x="7038" y="5395"/>
                  <a:pt x="7747" y="5210"/>
                  <a:pt x="8364" y="4840"/>
                </a:cubicBezTo>
                <a:cubicBezTo>
                  <a:pt x="8585" y="4693"/>
                  <a:pt x="8781" y="4512"/>
                  <a:pt x="8945" y="4307"/>
                </a:cubicBezTo>
                <a:lnTo>
                  <a:pt x="8945" y="4307"/>
                </a:lnTo>
                <a:cubicBezTo>
                  <a:pt x="8958" y="4763"/>
                  <a:pt x="8939" y="5217"/>
                  <a:pt x="8890" y="5682"/>
                </a:cubicBezTo>
                <a:cubicBezTo>
                  <a:pt x="8863" y="6076"/>
                  <a:pt x="8811" y="6445"/>
                  <a:pt x="8758" y="6839"/>
                </a:cubicBezTo>
                <a:cubicBezTo>
                  <a:pt x="8742" y="6919"/>
                  <a:pt x="8823" y="6979"/>
                  <a:pt x="8895" y="6979"/>
                </a:cubicBezTo>
                <a:cubicBezTo>
                  <a:pt x="8942" y="6979"/>
                  <a:pt x="8984" y="6954"/>
                  <a:pt x="8995" y="6892"/>
                </a:cubicBezTo>
                <a:lnTo>
                  <a:pt x="8969" y="6892"/>
                </a:lnTo>
                <a:cubicBezTo>
                  <a:pt x="9153" y="6050"/>
                  <a:pt x="9232" y="5209"/>
                  <a:pt x="9232" y="4367"/>
                </a:cubicBezTo>
                <a:cubicBezTo>
                  <a:pt x="9243" y="4187"/>
                  <a:pt x="9248" y="4007"/>
                  <a:pt x="9248" y="3828"/>
                </a:cubicBezTo>
                <a:lnTo>
                  <a:pt x="9248" y="3828"/>
                </a:lnTo>
                <a:cubicBezTo>
                  <a:pt x="9336" y="3648"/>
                  <a:pt x="9401" y="3458"/>
                  <a:pt x="9442" y="3262"/>
                </a:cubicBezTo>
                <a:cubicBezTo>
                  <a:pt x="9518" y="2605"/>
                  <a:pt x="9302" y="1948"/>
                  <a:pt x="8865" y="1454"/>
                </a:cubicBezTo>
                <a:lnTo>
                  <a:pt x="8865" y="1454"/>
                </a:lnTo>
                <a:cubicBezTo>
                  <a:pt x="8800" y="1329"/>
                  <a:pt x="8721" y="1212"/>
                  <a:pt x="8627" y="1106"/>
                </a:cubicBezTo>
                <a:cubicBezTo>
                  <a:pt x="8410" y="889"/>
                  <a:pt x="8157" y="743"/>
                  <a:pt x="7883" y="655"/>
                </a:cubicBezTo>
                <a:lnTo>
                  <a:pt x="7883" y="655"/>
                </a:lnTo>
                <a:cubicBezTo>
                  <a:pt x="7598" y="495"/>
                  <a:pt x="7292" y="374"/>
                  <a:pt x="6970" y="291"/>
                </a:cubicBezTo>
                <a:cubicBezTo>
                  <a:pt x="6602" y="212"/>
                  <a:pt x="6233" y="133"/>
                  <a:pt x="5839" y="80"/>
                </a:cubicBezTo>
                <a:cubicBezTo>
                  <a:pt x="5601" y="29"/>
                  <a:pt x="5363" y="0"/>
                  <a:pt x="51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3"/>
          <p:cNvSpPr/>
          <p:nvPr/>
        </p:nvSpPr>
        <p:spPr>
          <a:xfrm rot="5685765">
            <a:off x="4786904" y="4099525"/>
            <a:ext cx="1737561" cy="2162516"/>
          </a:xfrm>
          <a:custGeom>
            <a:avLst/>
            <a:gdLst/>
            <a:ahLst/>
            <a:cxnLst/>
            <a:rect l="l" t="t" r="r" b="b"/>
            <a:pathLst>
              <a:path w="43422" h="54035" extrusionOk="0">
                <a:moveTo>
                  <a:pt x="35584" y="0"/>
                </a:moveTo>
                <a:cubicBezTo>
                  <a:pt x="33612" y="26"/>
                  <a:pt x="31666" y="342"/>
                  <a:pt x="29798" y="947"/>
                </a:cubicBezTo>
                <a:cubicBezTo>
                  <a:pt x="19699" y="4024"/>
                  <a:pt x="11204" y="11335"/>
                  <a:pt x="5366" y="20146"/>
                </a:cubicBezTo>
                <a:cubicBezTo>
                  <a:pt x="3314" y="23275"/>
                  <a:pt x="1526" y="26668"/>
                  <a:pt x="947" y="30376"/>
                </a:cubicBezTo>
                <a:cubicBezTo>
                  <a:pt x="0" y="36794"/>
                  <a:pt x="3025" y="43421"/>
                  <a:pt x="7969" y="47629"/>
                </a:cubicBezTo>
                <a:cubicBezTo>
                  <a:pt x="12887" y="51837"/>
                  <a:pt x="19462" y="53810"/>
                  <a:pt x="25932" y="54020"/>
                </a:cubicBezTo>
                <a:cubicBezTo>
                  <a:pt x="26239" y="54030"/>
                  <a:pt x="26547" y="54034"/>
                  <a:pt x="26856" y="54034"/>
                </a:cubicBezTo>
                <a:cubicBezTo>
                  <a:pt x="31667" y="54034"/>
                  <a:pt x="36731" y="52841"/>
                  <a:pt x="39845" y="49233"/>
                </a:cubicBezTo>
                <a:cubicBezTo>
                  <a:pt x="43027" y="45551"/>
                  <a:pt x="43422" y="40318"/>
                  <a:pt x="43395" y="35479"/>
                </a:cubicBezTo>
                <a:cubicBezTo>
                  <a:pt x="43343" y="27694"/>
                  <a:pt x="42554" y="19935"/>
                  <a:pt x="41791" y="12203"/>
                </a:cubicBezTo>
                <a:cubicBezTo>
                  <a:pt x="41449" y="9021"/>
                  <a:pt x="41081" y="5812"/>
                  <a:pt x="39950" y="2814"/>
                </a:cubicBezTo>
                <a:cubicBezTo>
                  <a:pt x="39161" y="763"/>
                  <a:pt x="37741" y="26"/>
                  <a:pt x="3558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13"/>
          <p:cNvGrpSpPr/>
          <p:nvPr/>
        </p:nvGrpSpPr>
        <p:grpSpPr>
          <a:xfrm rot="6242008" flipH="1">
            <a:off x="8724562" y="2975765"/>
            <a:ext cx="1343950" cy="2558043"/>
            <a:chOff x="7448909" y="3139845"/>
            <a:chExt cx="1343887" cy="2557923"/>
          </a:xfrm>
        </p:grpSpPr>
        <p:sp>
          <p:nvSpPr>
            <p:cNvPr id="338" name="Google Shape;338;p13"/>
            <p:cNvSpPr/>
            <p:nvPr/>
          </p:nvSpPr>
          <p:spPr>
            <a:xfrm rot="210370">
              <a:off x="7518244" y="3142142"/>
              <a:ext cx="144632" cy="2271927"/>
            </a:xfrm>
            <a:custGeom>
              <a:avLst/>
              <a:gdLst/>
              <a:ahLst/>
              <a:cxnLst/>
              <a:rect l="l" t="t" r="r" b="b"/>
              <a:pathLst>
                <a:path w="2290" h="35972" extrusionOk="0">
                  <a:moveTo>
                    <a:pt x="1947" y="0"/>
                  </a:moveTo>
                  <a:cubicBezTo>
                    <a:pt x="1763" y="0"/>
                    <a:pt x="1632" y="158"/>
                    <a:pt x="1632" y="342"/>
                  </a:cubicBezTo>
                  <a:lnTo>
                    <a:pt x="1632" y="316"/>
                  </a:lnTo>
                  <a:cubicBezTo>
                    <a:pt x="1079" y="4918"/>
                    <a:pt x="606" y="9521"/>
                    <a:pt x="317" y="14149"/>
                  </a:cubicBezTo>
                  <a:cubicBezTo>
                    <a:pt x="159" y="16438"/>
                    <a:pt x="54" y="18752"/>
                    <a:pt x="27" y="21040"/>
                  </a:cubicBezTo>
                  <a:cubicBezTo>
                    <a:pt x="1" y="23354"/>
                    <a:pt x="27" y="25643"/>
                    <a:pt x="54" y="27957"/>
                  </a:cubicBezTo>
                  <a:cubicBezTo>
                    <a:pt x="80" y="30534"/>
                    <a:pt x="80" y="33138"/>
                    <a:pt x="132" y="35715"/>
                  </a:cubicBezTo>
                  <a:cubicBezTo>
                    <a:pt x="132" y="35886"/>
                    <a:pt x="271" y="35972"/>
                    <a:pt x="405" y="35972"/>
                  </a:cubicBezTo>
                  <a:cubicBezTo>
                    <a:pt x="540" y="35972"/>
                    <a:pt x="672" y="35886"/>
                    <a:pt x="658" y="35715"/>
                  </a:cubicBezTo>
                  <a:cubicBezTo>
                    <a:pt x="580" y="33401"/>
                    <a:pt x="527" y="31113"/>
                    <a:pt x="553" y="28799"/>
                  </a:cubicBezTo>
                  <a:cubicBezTo>
                    <a:pt x="553" y="26484"/>
                    <a:pt x="658" y="24170"/>
                    <a:pt x="764" y="21855"/>
                  </a:cubicBezTo>
                  <a:cubicBezTo>
                    <a:pt x="1000" y="17253"/>
                    <a:pt x="1211" y="12650"/>
                    <a:pt x="1553" y="8074"/>
                  </a:cubicBezTo>
                  <a:cubicBezTo>
                    <a:pt x="1737" y="5497"/>
                    <a:pt x="2000" y="2919"/>
                    <a:pt x="2289" y="342"/>
                  </a:cubicBezTo>
                  <a:cubicBezTo>
                    <a:pt x="2289" y="158"/>
                    <a:pt x="2131" y="0"/>
                    <a:pt x="19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 rot="210370">
              <a:off x="7593425" y="3244901"/>
              <a:ext cx="249222" cy="2387191"/>
            </a:xfrm>
            <a:custGeom>
              <a:avLst/>
              <a:gdLst/>
              <a:ahLst/>
              <a:cxnLst/>
              <a:rect l="l" t="t" r="r" b="b"/>
              <a:pathLst>
                <a:path w="3946" h="37797" extrusionOk="0">
                  <a:moveTo>
                    <a:pt x="3656" y="0"/>
                  </a:moveTo>
                  <a:cubicBezTo>
                    <a:pt x="3524" y="27"/>
                    <a:pt x="3419" y="132"/>
                    <a:pt x="3419" y="263"/>
                  </a:cubicBezTo>
                  <a:cubicBezTo>
                    <a:pt x="2762" y="5102"/>
                    <a:pt x="2183" y="9942"/>
                    <a:pt x="1683" y="14781"/>
                  </a:cubicBezTo>
                  <a:cubicBezTo>
                    <a:pt x="1184" y="19594"/>
                    <a:pt x="789" y="24433"/>
                    <a:pt x="474" y="29272"/>
                  </a:cubicBezTo>
                  <a:cubicBezTo>
                    <a:pt x="290" y="31981"/>
                    <a:pt x="132" y="34716"/>
                    <a:pt x="0" y="37451"/>
                  </a:cubicBezTo>
                  <a:cubicBezTo>
                    <a:pt x="0" y="37685"/>
                    <a:pt x="173" y="37797"/>
                    <a:pt x="351" y="37797"/>
                  </a:cubicBezTo>
                  <a:cubicBezTo>
                    <a:pt x="534" y="37797"/>
                    <a:pt x="723" y="37678"/>
                    <a:pt x="737" y="37451"/>
                  </a:cubicBezTo>
                  <a:cubicBezTo>
                    <a:pt x="1000" y="32586"/>
                    <a:pt x="1289" y="27720"/>
                    <a:pt x="1657" y="22855"/>
                  </a:cubicBezTo>
                  <a:cubicBezTo>
                    <a:pt x="2052" y="17989"/>
                    <a:pt x="2472" y="13203"/>
                    <a:pt x="2972" y="8390"/>
                  </a:cubicBezTo>
                  <a:cubicBezTo>
                    <a:pt x="3261" y="5681"/>
                    <a:pt x="3577" y="2972"/>
                    <a:pt x="3919" y="263"/>
                  </a:cubicBezTo>
                  <a:cubicBezTo>
                    <a:pt x="3945" y="132"/>
                    <a:pt x="3787" y="27"/>
                    <a:pt x="36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 rot="210370">
              <a:off x="7810464" y="3537610"/>
              <a:ext cx="184422" cy="2156537"/>
            </a:xfrm>
            <a:custGeom>
              <a:avLst/>
              <a:gdLst/>
              <a:ahLst/>
              <a:cxnLst/>
              <a:rect l="l" t="t" r="r" b="b"/>
              <a:pathLst>
                <a:path w="2920" h="34145" extrusionOk="0">
                  <a:moveTo>
                    <a:pt x="2660" y="0"/>
                  </a:moveTo>
                  <a:cubicBezTo>
                    <a:pt x="2525" y="0"/>
                    <a:pt x="2381" y="86"/>
                    <a:pt x="2367" y="257"/>
                  </a:cubicBezTo>
                  <a:cubicBezTo>
                    <a:pt x="1894" y="4596"/>
                    <a:pt x="1473" y="8962"/>
                    <a:pt x="1105" y="13328"/>
                  </a:cubicBezTo>
                  <a:cubicBezTo>
                    <a:pt x="763" y="17667"/>
                    <a:pt x="474" y="22033"/>
                    <a:pt x="263" y="26399"/>
                  </a:cubicBezTo>
                  <a:cubicBezTo>
                    <a:pt x="158" y="28871"/>
                    <a:pt x="53" y="31343"/>
                    <a:pt x="0" y="33789"/>
                  </a:cubicBezTo>
                  <a:cubicBezTo>
                    <a:pt x="0" y="34026"/>
                    <a:pt x="171" y="34144"/>
                    <a:pt x="346" y="34144"/>
                  </a:cubicBezTo>
                  <a:cubicBezTo>
                    <a:pt x="520" y="34144"/>
                    <a:pt x="697" y="34026"/>
                    <a:pt x="710" y="33789"/>
                  </a:cubicBezTo>
                  <a:cubicBezTo>
                    <a:pt x="895" y="29424"/>
                    <a:pt x="1079" y="25058"/>
                    <a:pt x="1342" y="20692"/>
                  </a:cubicBezTo>
                  <a:cubicBezTo>
                    <a:pt x="1605" y="16326"/>
                    <a:pt x="1894" y="11960"/>
                    <a:pt x="2236" y="7621"/>
                  </a:cubicBezTo>
                  <a:cubicBezTo>
                    <a:pt x="2446" y="5149"/>
                    <a:pt x="2657" y="2703"/>
                    <a:pt x="2893" y="257"/>
                  </a:cubicBezTo>
                  <a:cubicBezTo>
                    <a:pt x="2920" y="86"/>
                    <a:pt x="2795" y="0"/>
                    <a:pt x="2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 rot="210370">
              <a:off x="8112408" y="3183510"/>
              <a:ext cx="114695" cy="2347528"/>
            </a:xfrm>
            <a:custGeom>
              <a:avLst/>
              <a:gdLst/>
              <a:ahLst/>
              <a:cxnLst/>
              <a:rect l="l" t="t" r="r" b="b"/>
              <a:pathLst>
                <a:path w="1816" h="37169" extrusionOk="0">
                  <a:moveTo>
                    <a:pt x="1369" y="0"/>
                  </a:moveTo>
                  <a:cubicBezTo>
                    <a:pt x="1145" y="0"/>
                    <a:pt x="921" y="145"/>
                    <a:pt x="921" y="434"/>
                  </a:cubicBezTo>
                  <a:cubicBezTo>
                    <a:pt x="764" y="5194"/>
                    <a:pt x="632" y="9928"/>
                    <a:pt x="501" y="14689"/>
                  </a:cubicBezTo>
                  <a:cubicBezTo>
                    <a:pt x="369" y="19423"/>
                    <a:pt x="238" y="24130"/>
                    <a:pt x="132" y="28838"/>
                  </a:cubicBezTo>
                  <a:cubicBezTo>
                    <a:pt x="80" y="31494"/>
                    <a:pt x="27" y="34177"/>
                    <a:pt x="1" y="36833"/>
                  </a:cubicBezTo>
                  <a:cubicBezTo>
                    <a:pt x="14" y="37057"/>
                    <a:pt x="192" y="37169"/>
                    <a:pt x="369" y="37169"/>
                  </a:cubicBezTo>
                  <a:cubicBezTo>
                    <a:pt x="547" y="37169"/>
                    <a:pt x="724" y="37057"/>
                    <a:pt x="737" y="36833"/>
                  </a:cubicBezTo>
                  <a:cubicBezTo>
                    <a:pt x="974" y="32099"/>
                    <a:pt x="1106" y="27339"/>
                    <a:pt x="1237" y="22605"/>
                  </a:cubicBezTo>
                  <a:cubicBezTo>
                    <a:pt x="1369" y="17845"/>
                    <a:pt x="1500" y="13163"/>
                    <a:pt x="1632" y="8429"/>
                  </a:cubicBezTo>
                  <a:cubicBezTo>
                    <a:pt x="1684" y="5773"/>
                    <a:pt x="1763" y="3117"/>
                    <a:pt x="1816" y="434"/>
                  </a:cubicBezTo>
                  <a:cubicBezTo>
                    <a:pt x="1816" y="145"/>
                    <a:pt x="1592" y="0"/>
                    <a:pt x="13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 rot="210370">
              <a:off x="8271419" y="3417756"/>
              <a:ext cx="93095" cy="2066032"/>
            </a:xfrm>
            <a:custGeom>
              <a:avLst/>
              <a:gdLst/>
              <a:ahLst/>
              <a:cxnLst/>
              <a:rect l="l" t="t" r="r" b="b"/>
              <a:pathLst>
                <a:path w="1474" h="32712" extrusionOk="0">
                  <a:moveTo>
                    <a:pt x="1155" y="1"/>
                  </a:moveTo>
                  <a:cubicBezTo>
                    <a:pt x="994" y="1"/>
                    <a:pt x="829" y="106"/>
                    <a:pt x="816" y="316"/>
                  </a:cubicBezTo>
                  <a:cubicBezTo>
                    <a:pt x="579" y="4498"/>
                    <a:pt x="369" y="8680"/>
                    <a:pt x="237" y="12888"/>
                  </a:cubicBezTo>
                  <a:cubicBezTo>
                    <a:pt x="132" y="17069"/>
                    <a:pt x="27" y="21225"/>
                    <a:pt x="1" y="25407"/>
                  </a:cubicBezTo>
                  <a:cubicBezTo>
                    <a:pt x="1" y="26564"/>
                    <a:pt x="1" y="27747"/>
                    <a:pt x="1" y="28904"/>
                  </a:cubicBezTo>
                  <a:cubicBezTo>
                    <a:pt x="27" y="30088"/>
                    <a:pt x="1" y="31271"/>
                    <a:pt x="53" y="32455"/>
                  </a:cubicBezTo>
                  <a:cubicBezTo>
                    <a:pt x="93" y="32626"/>
                    <a:pt x="231" y="32711"/>
                    <a:pt x="369" y="32711"/>
                  </a:cubicBezTo>
                  <a:cubicBezTo>
                    <a:pt x="507" y="32711"/>
                    <a:pt x="645" y="32626"/>
                    <a:pt x="684" y="32455"/>
                  </a:cubicBezTo>
                  <a:cubicBezTo>
                    <a:pt x="763" y="30351"/>
                    <a:pt x="763" y="28247"/>
                    <a:pt x="790" y="26169"/>
                  </a:cubicBezTo>
                  <a:cubicBezTo>
                    <a:pt x="816" y="24065"/>
                    <a:pt x="869" y="21988"/>
                    <a:pt x="895" y="19884"/>
                  </a:cubicBezTo>
                  <a:cubicBezTo>
                    <a:pt x="1000" y="15728"/>
                    <a:pt x="1105" y="11546"/>
                    <a:pt x="1210" y="7365"/>
                  </a:cubicBezTo>
                  <a:cubicBezTo>
                    <a:pt x="1289" y="5024"/>
                    <a:pt x="1368" y="2657"/>
                    <a:pt x="1473" y="316"/>
                  </a:cubicBezTo>
                  <a:cubicBezTo>
                    <a:pt x="1473" y="106"/>
                    <a:pt x="1316" y="1"/>
                    <a:pt x="11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 rot="210370">
              <a:off x="8429602" y="3605932"/>
              <a:ext cx="98085" cy="1904473"/>
            </a:xfrm>
            <a:custGeom>
              <a:avLst/>
              <a:gdLst/>
              <a:ahLst/>
              <a:cxnLst/>
              <a:rect l="l" t="t" r="r" b="b"/>
              <a:pathLst>
                <a:path w="1553" h="30154" extrusionOk="0">
                  <a:moveTo>
                    <a:pt x="1210" y="0"/>
                  </a:moveTo>
                  <a:cubicBezTo>
                    <a:pt x="1039" y="0"/>
                    <a:pt x="868" y="112"/>
                    <a:pt x="868" y="336"/>
                  </a:cubicBezTo>
                  <a:cubicBezTo>
                    <a:pt x="737" y="4176"/>
                    <a:pt x="605" y="8015"/>
                    <a:pt x="474" y="11855"/>
                  </a:cubicBezTo>
                  <a:cubicBezTo>
                    <a:pt x="342" y="15695"/>
                    <a:pt x="211" y="19508"/>
                    <a:pt x="132" y="23348"/>
                  </a:cubicBezTo>
                  <a:cubicBezTo>
                    <a:pt x="79" y="25505"/>
                    <a:pt x="27" y="27661"/>
                    <a:pt x="0" y="29818"/>
                  </a:cubicBezTo>
                  <a:cubicBezTo>
                    <a:pt x="14" y="30042"/>
                    <a:pt x="184" y="30153"/>
                    <a:pt x="359" y="30153"/>
                  </a:cubicBezTo>
                  <a:cubicBezTo>
                    <a:pt x="533" y="30153"/>
                    <a:pt x="710" y="30042"/>
                    <a:pt x="737" y="29818"/>
                  </a:cubicBezTo>
                  <a:cubicBezTo>
                    <a:pt x="895" y="26005"/>
                    <a:pt x="1000" y="22165"/>
                    <a:pt x="1131" y="18325"/>
                  </a:cubicBezTo>
                  <a:cubicBezTo>
                    <a:pt x="1236" y="14485"/>
                    <a:pt x="1315" y="10645"/>
                    <a:pt x="1394" y="6806"/>
                  </a:cubicBezTo>
                  <a:cubicBezTo>
                    <a:pt x="1447" y="4649"/>
                    <a:pt x="1499" y="2492"/>
                    <a:pt x="1552" y="336"/>
                  </a:cubicBezTo>
                  <a:cubicBezTo>
                    <a:pt x="1552" y="112"/>
                    <a:pt x="1381" y="0"/>
                    <a:pt x="1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 rot="210370">
              <a:off x="8637987" y="3282497"/>
              <a:ext cx="87221" cy="2213001"/>
            </a:xfrm>
            <a:custGeom>
              <a:avLst/>
              <a:gdLst/>
              <a:ahLst/>
              <a:cxnLst/>
              <a:rect l="l" t="t" r="r" b="b"/>
              <a:pathLst>
                <a:path w="1381" h="35039" extrusionOk="0">
                  <a:moveTo>
                    <a:pt x="967" y="1"/>
                  </a:moveTo>
                  <a:cubicBezTo>
                    <a:pt x="756" y="1"/>
                    <a:pt x="539" y="139"/>
                    <a:pt x="526" y="415"/>
                  </a:cubicBezTo>
                  <a:lnTo>
                    <a:pt x="526" y="389"/>
                  </a:lnTo>
                  <a:cubicBezTo>
                    <a:pt x="316" y="4860"/>
                    <a:pt x="184" y="9331"/>
                    <a:pt x="105" y="13775"/>
                  </a:cubicBezTo>
                  <a:cubicBezTo>
                    <a:pt x="26" y="18246"/>
                    <a:pt x="0" y="22717"/>
                    <a:pt x="53" y="27188"/>
                  </a:cubicBezTo>
                  <a:cubicBezTo>
                    <a:pt x="79" y="29713"/>
                    <a:pt x="132" y="32238"/>
                    <a:pt x="184" y="34763"/>
                  </a:cubicBezTo>
                  <a:cubicBezTo>
                    <a:pt x="184" y="34947"/>
                    <a:pt x="329" y="35039"/>
                    <a:pt x="473" y="35039"/>
                  </a:cubicBezTo>
                  <a:cubicBezTo>
                    <a:pt x="618" y="35039"/>
                    <a:pt x="763" y="34947"/>
                    <a:pt x="763" y="34763"/>
                  </a:cubicBezTo>
                  <a:cubicBezTo>
                    <a:pt x="736" y="30292"/>
                    <a:pt x="763" y="25821"/>
                    <a:pt x="815" y="21350"/>
                  </a:cubicBezTo>
                  <a:cubicBezTo>
                    <a:pt x="868" y="16905"/>
                    <a:pt x="973" y="12434"/>
                    <a:pt x="1105" y="7963"/>
                  </a:cubicBezTo>
                  <a:cubicBezTo>
                    <a:pt x="1184" y="5438"/>
                    <a:pt x="1262" y="2914"/>
                    <a:pt x="1368" y="415"/>
                  </a:cubicBezTo>
                  <a:cubicBezTo>
                    <a:pt x="1381" y="139"/>
                    <a:pt x="1177" y="1"/>
                    <a:pt x="9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" name="Google Shape;345;p13"/>
          <p:cNvGrpSpPr/>
          <p:nvPr/>
        </p:nvGrpSpPr>
        <p:grpSpPr>
          <a:xfrm rot="-2003670">
            <a:off x="4433626" y="4232261"/>
            <a:ext cx="999485" cy="1383606"/>
            <a:chOff x="468314" y="3394013"/>
            <a:chExt cx="999486" cy="1383607"/>
          </a:xfrm>
        </p:grpSpPr>
        <p:sp>
          <p:nvSpPr>
            <p:cNvPr id="346" name="Google Shape;346;p13"/>
            <p:cNvSpPr/>
            <p:nvPr/>
          </p:nvSpPr>
          <p:spPr>
            <a:xfrm rot="-1354516">
              <a:off x="717610" y="3840644"/>
              <a:ext cx="34827" cy="26806"/>
            </a:xfrm>
            <a:custGeom>
              <a:avLst/>
              <a:gdLst/>
              <a:ahLst/>
              <a:cxnLst/>
              <a:rect l="l" t="t" r="r" b="b"/>
              <a:pathLst>
                <a:path w="343" h="264" extrusionOk="0">
                  <a:moveTo>
                    <a:pt x="158" y="1"/>
                  </a:moveTo>
                  <a:cubicBezTo>
                    <a:pt x="0" y="1"/>
                    <a:pt x="0" y="264"/>
                    <a:pt x="158" y="264"/>
                  </a:cubicBezTo>
                  <a:cubicBezTo>
                    <a:pt x="342" y="264"/>
                    <a:pt x="342" y="1"/>
                    <a:pt x="1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 rot="-1354516">
              <a:off x="710977" y="3783267"/>
              <a:ext cx="104178" cy="109559"/>
            </a:xfrm>
            <a:custGeom>
              <a:avLst/>
              <a:gdLst/>
              <a:ahLst/>
              <a:cxnLst/>
              <a:rect l="l" t="t" r="r" b="b"/>
              <a:pathLst>
                <a:path w="1026" h="1079" extrusionOk="0">
                  <a:moveTo>
                    <a:pt x="526" y="1"/>
                  </a:moveTo>
                  <a:lnTo>
                    <a:pt x="394" y="27"/>
                  </a:lnTo>
                  <a:lnTo>
                    <a:pt x="289" y="80"/>
                  </a:lnTo>
                  <a:cubicBezTo>
                    <a:pt x="237" y="106"/>
                    <a:pt x="184" y="132"/>
                    <a:pt x="158" y="185"/>
                  </a:cubicBezTo>
                  <a:cubicBezTo>
                    <a:pt x="105" y="237"/>
                    <a:pt x="79" y="290"/>
                    <a:pt x="53" y="343"/>
                  </a:cubicBezTo>
                  <a:lnTo>
                    <a:pt x="26" y="343"/>
                  </a:lnTo>
                  <a:lnTo>
                    <a:pt x="26" y="448"/>
                  </a:lnTo>
                  <a:lnTo>
                    <a:pt x="34" y="440"/>
                  </a:lnTo>
                  <a:lnTo>
                    <a:pt x="34" y="440"/>
                  </a:lnTo>
                  <a:cubicBezTo>
                    <a:pt x="1" y="542"/>
                    <a:pt x="7" y="676"/>
                    <a:pt x="53" y="790"/>
                  </a:cubicBezTo>
                  <a:cubicBezTo>
                    <a:pt x="79" y="842"/>
                    <a:pt x="105" y="895"/>
                    <a:pt x="158" y="947"/>
                  </a:cubicBezTo>
                  <a:cubicBezTo>
                    <a:pt x="210" y="1000"/>
                    <a:pt x="263" y="1026"/>
                    <a:pt x="316" y="1053"/>
                  </a:cubicBezTo>
                  <a:cubicBezTo>
                    <a:pt x="368" y="1079"/>
                    <a:pt x="447" y="1079"/>
                    <a:pt x="500" y="1079"/>
                  </a:cubicBezTo>
                  <a:lnTo>
                    <a:pt x="657" y="1079"/>
                  </a:lnTo>
                  <a:cubicBezTo>
                    <a:pt x="736" y="1053"/>
                    <a:pt x="815" y="1000"/>
                    <a:pt x="868" y="947"/>
                  </a:cubicBezTo>
                  <a:lnTo>
                    <a:pt x="947" y="842"/>
                  </a:lnTo>
                  <a:cubicBezTo>
                    <a:pt x="999" y="763"/>
                    <a:pt x="1026" y="684"/>
                    <a:pt x="1026" y="579"/>
                  </a:cubicBezTo>
                  <a:lnTo>
                    <a:pt x="999" y="448"/>
                  </a:lnTo>
                  <a:lnTo>
                    <a:pt x="999" y="343"/>
                  </a:lnTo>
                  <a:lnTo>
                    <a:pt x="947" y="237"/>
                  </a:lnTo>
                  <a:cubicBezTo>
                    <a:pt x="920" y="185"/>
                    <a:pt x="868" y="132"/>
                    <a:pt x="815" y="106"/>
                  </a:cubicBezTo>
                  <a:cubicBezTo>
                    <a:pt x="789" y="80"/>
                    <a:pt x="763" y="53"/>
                    <a:pt x="710" y="53"/>
                  </a:cubicBezTo>
                  <a:cubicBezTo>
                    <a:pt x="657" y="1"/>
                    <a:pt x="579" y="1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 rot="-1354516">
              <a:off x="721850" y="4055073"/>
              <a:ext cx="88236" cy="66812"/>
            </a:xfrm>
            <a:custGeom>
              <a:avLst/>
              <a:gdLst/>
              <a:ahLst/>
              <a:cxnLst/>
              <a:rect l="l" t="t" r="r" b="b"/>
              <a:pathLst>
                <a:path w="869" h="658" extrusionOk="0">
                  <a:moveTo>
                    <a:pt x="421" y="0"/>
                  </a:moveTo>
                  <a:cubicBezTo>
                    <a:pt x="0" y="0"/>
                    <a:pt x="0" y="658"/>
                    <a:pt x="421" y="658"/>
                  </a:cubicBezTo>
                  <a:cubicBezTo>
                    <a:pt x="868" y="658"/>
                    <a:pt x="868" y="0"/>
                    <a:pt x="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 rot="-1354516">
              <a:off x="941231" y="3870041"/>
              <a:ext cx="139005" cy="119002"/>
            </a:xfrm>
            <a:custGeom>
              <a:avLst/>
              <a:gdLst/>
              <a:ahLst/>
              <a:cxnLst/>
              <a:rect l="l" t="t" r="r" b="b"/>
              <a:pathLst>
                <a:path w="1369" h="1172" extrusionOk="0">
                  <a:moveTo>
                    <a:pt x="593" y="1"/>
                  </a:moveTo>
                  <a:cubicBezTo>
                    <a:pt x="291" y="1"/>
                    <a:pt x="1" y="236"/>
                    <a:pt x="1" y="593"/>
                  </a:cubicBezTo>
                  <a:cubicBezTo>
                    <a:pt x="1" y="909"/>
                    <a:pt x="264" y="1172"/>
                    <a:pt x="579" y="1172"/>
                  </a:cubicBezTo>
                  <a:cubicBezTo>
                    <a:pt x="1105" y="1172"/>
                    <a:pt x="1368" y="540"/>
                    <a:pt x="1000" y="172"/>
                  </a:cubicBezTo>
                  <a:cubicBezTo>
                    <a:pt x="882" y="54"/>
                    <a:pt x="736" y="1"/>
                    <a:pt x="5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 rot="-1354516">
              <a:off x="834413" y="3985176"/>
              <a:ext cx="130984" cy="113824"/>
            </a:xfrm>
            <a:custGeom>
              <a:avLst/>
              <a:gdLst/>
              <a:ahLst/>
              <a:cxnLst/>
              <a:rect l="l" t="t" r="r" b="b"/>
              <a:pathLst>
                <a:path w="1290" h="1121" extrusionOk="0">
                  <a:moveTo>
                    <a:pt x="550" y="1"/>
                  </a:moveTo>
                  <a:cubicBezTo>
                    <a:pt x="265" y="1"/>
                    <a:pt x="1" y="230"/>
                    <a:pt x="1" y="568"/>
                  </a:cubicBezTo>
                  <a:cubicBezTo>
                    <a:pt x="1" y="857"/>
                    <a:pt x="238" y="1094"/>
                    <a:pt x="553" y="1120"/>
                  </a:cubicBezTo>
                  <a:cubicBezTo>
                    <a:pt x="1053" y="1094"/>
                    <a:pt x="1290" y="515"/>
                    <a:pt x="948" y="173"/>
                  </a:cubicBezTo>
                  <a:cubicBezTo>
                    <a:pt x="828" y="54"/>
                    <a:pt x="686" y="1"/>
                    <a:pt x="5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 rot="-1354516">
              <a:off x="1132193" y="4094167"/>
              <a:ext cx="149667" cy="128141"/>
            </a:xfrm>
            <a:custGeom>
              <a:avLst/>
              <a:gdLst/>
              <a:ahLst/>
              <a:cxnLst/>
              <a:rect l="l" t="t" r="r" b="b"/>
              <a:pathLst>
                <a:path w="1474" h="1262" extrusionOk="0">
                  <a:moveTo>
                    <a:pt x="643" y="1"/>
                  </a:moveTo>
                  <a:cubicBezTo>
                    <a:pt x="317" y="1"/>
                    <a:pt x="1" y="255"/>
                    <a:pt x="1" y="630"/>
                  </a:cubicBezTo>
                  <a:cubicBezTo>
                    <a:pt x="1" y="972"/>
                    <a:pt x="290" y="1235"/>
                    <a:pt x="632" y="1261"/>
                  </a:cubicBezTo>
                  <a:cubicBezTo>
                    <a:pt x="1184" y="1261"/>
                    <a:pt x="1473" y="578"/>
                    <a:pt x="1079" y="183"/>
                  </a:cubicBezTo>
                  <a:cubicBezTo>
                    <a:pt x="953" y="57"/>
                    <a:pt x="797" y="1"/>
                    <a:pt x="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 rot="-1354516">
              <a:off x="949755" y="4170014"/>
              <a:ext cx="149667" cy="128141"/>
            </a:xfrm>
            <a:custGeom>
              <a:avLst/>
              <a:gdLst/>
              <a:ahLst/>
              <a:cxnLst/>
              <a:rect l="l" t="t" r="r" b="b"/>
              <a:pathLst>
                <a:path w="1474" h="1262" extrusionOk="0">
                  <a:moveTo>
                    <a:pt x="831" y="1"/>
                  </a:moveTo>
                  <a:cubicBezTo>
                    <a:pt x="677" y="1"/>
                    <a:pt x="521" y="57"/>
                    <a:pt x="395" y="183"/>
                  </a:cubicBezTo>
                  <a:cubicBezTo>
                    <a:pt x="0" y="578"/>
                    <a:pt x="290" y="1261"/>
                    <a:pt x="842" y="1261"/>
                  </a:cubicBezTo>
                  <a:cubicBezTo>
                    <a:pt x="1184" y="1261"/>
                    <a:pt x="1473" y="972"/>
                    <a:pt x="1473" y="630"/>
                  </a:cubicBezTo>
                  <a:cubicBezTo>
                    <a:pt x="1473" y="255"/>
                    <a:pt x="1157" y="1"/>
                    <a:pt x="8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 rot="-1354516">
              <a:off x="1118738" y="4474219"/>
              <a:ext cx="122962" cy="101538"/>
            </a:xfrm>
            <a:custGeom>
              <a:avLst/>
              <a:gdLst/>
              <a:ahLst/>
              <a:cxnLst/>
              <a:rect l="l" t="t" r="r" b="b"/>
              <a:pathLst>
                <a:path w="1211" h="1000" extrusionOk="0">
                  <a:moveTo>
                    <a:pt x="605" y="0"/>
                  </a:moveTo>
                  <a:cubicBezTo>
                    <a:pt x="1" y="53"/>
                    <a:pt x="1" y="947"/>
                    <a:pt x="605" y="1000"/>
                  </a:cubicBezTo>
                  <a:cubicBezTo>
                    <a:pt x="1210" y="947"/>
                    <a:pt x="1210" y="53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 rot="-1354516">
              <a:off x="906350" y="4496166"/>
              <a:ext cx="88236" cy="72193"/>
            </a:xfrm>
            <a:custGeom>
              <a:avLst/>
              <a:gdLst/>
              <a:ahLst/>
              <a:cxnLst/>
              <a:rect l="l" t="t" r="r" b="b"/>
              <a:pathLst>
                <a:path w="869" h="711" extrusionOk="0">
                  <a:moveTo>
                    <a:pt x="421" y="1"/>
                  </a:moveTo>
                  <a:cubicBezTo>
                    <a:pt x="0" y="27"/>
                    <a:pt x="0" y="685"/>
                    <a:pt x="421" y="711"/>
                  </a:cubicBezTo>
                  <a:cubicBezTo>
                    <a:pt x="868" y="685"/>
                    <a:pt x="868" y="27"/>
                    <a:pt x="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 rot="-1354516">
              <a:off x="782443" y="4273620"/>
              <a:ext cx="117581" cy="96258"/>
            </a:xfrm>
            <a:custGeom>
              <a:avLst/>
              <a:gdLst/>
              <a:ahLst/>
              <a:cxnLst/>
              <a:rect l="l" t="t" r="r" b="b"/>
              <a:pathLst>
                <a:path w="1158" h="948" extrusionOk="0">
                  <a:moveTo>
                    <a:pt x="579" y="1"/>
                  </a:moveTo>
                  <a:cubicBezTo>
                    <a:pt x="0" y="54"/>
                    <a:pt x="0" y="895"/>
                    <a:pt x="579" y="948"/>
                  </a:cubicBezTo>
                  <a:cubicBezTo>
                    <a:pt x="1158" y="895"/>
                    <a:pt x="1158" y="54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 rot="-1354516">
              <a:off x="563458" y="4246465"/>
              <a:ext cx="141645" cy="121642"/>
            </a:xfrm>
            <a:custGeom>
              <a:avLst/>
              <a:gdLst/>
              <a:ahLst/>
              <a:cxnLst/>
              <a:rect l="l" t="t" r="r" b="b"/>
              <a:pathLst>
                <a:path w="1395" h="1198" extrusionOk="0">
                  <a:moveTo>
                    <a:pt x="592" y="0"/>
                  </a:moveTo>
                  <a:cubicBezTo>
                    <a:pt x="290" y="0"/>
                    <a:pt x="0" y="236"/>
                    <a:pt x="0" y="593"/>
                  </a:cubicBezTo>
                  <a:cubicBezTo>
                    <a:pt x="0" y="935"/>
                    <a:pt x="263" y="1198"/>
                    <a:pt x="605" y="1198"/>
                  </a:cubicBezTo>
                  <a:cubicBezTo>
                    <a:pt x="1131" y="1198"/>
                    <a:pt x="1394" y="567"/>
                    <a:pt x="1000" y="172"/>
                  </a:cubicBezTo>
                  <a:cubicBezTo>
                    <a:pt x="881" y="54"/>
                    <a:pt x="735" y="0"/>
                    <a:pt x="5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 rot="-1354516">
              <a:off x="488235" y="4037560"/>
              <a:ext cx="130882" cy="96156"/>
            </a:xfrm>
            <a:custGeom>
              <a:avLst/>
              <a:gdLst/>
              <a:ahLst/>
              <a:cxnLst/>
              <a:rect l="l" t="t" r="r" b="b"/>
              <a:pathLst>
                <a:path w="1289" h="947" extrusionOk="0">
                  <a:moveTo>
                    <a:pt x="631" y="0"/>
                  </a:moveTo>
                  <a:cubicBezTo>
                    <a:pt x="0" y="0"/>
                    <a:pt x="0" y="947"/>
                    <a:pt x="631" y="947"/>
                  </a:cubicBezTo>
                  <a:cubicBezTo>
                    <a:pt x="1289" y="947"/>
                    <a:pt x="1289" y="0"/>
                    <a:pt x="6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 rot="-1354516">
              <a:off x="484525" y="3818272"/>
              <a:ext cx="139005" cy="112199"/>
            </a:xfrm>
            <a:custGeom>
              <a:avLst/>
              <a:gdLst/>
              <a:ahLst/>
              <a:cxnLst/>
              <a:rect l="l" t="t" r="r" b="b"/>
              <a:pathLst>
                <a:path w="1369" h="1105" extrusionOk="0">
                  <a:moveTo>
                    <a:pt x="685" y="0"/>
                  </a:moveTo>
                  <a:cubicBezTo>
                    <a:pt x="1" y="53"/>
                    <a:pt x="1" y="1052"/>
                    <a:pt x="685" y="1105"/>
                  </a:cubicBezTo>
                  <a:cubicBezTo>
                    <a:pt x="1368" y="1052"/>
                    <a:pt x="1368" y="53"/>
                    <a:pt x="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 rot="-1354516">
              <a:off x="850866" y="3577237"/>
              <a:ext cx="149667" cy="128648"/>
            </a:xfrm>
            <a:custGeom>
              <a:avLst/>
              <a:gdLst/>
              <a:ahLst/>
              <a:cxnLst/>
              <a:rect l="l" t="t" r="r" b="b"/>
              <a:pathLst>
                <a:path w="1474" h="1267" extrusionOk="0">
                  <a:moveTo>
                    <a:pt x="632" y="0"/>
                  </a:moveTo>
                  <a:cubicBezTo>
                    <a:pt x="310" y="0"/>
                    <a:pt x="1" y="247"/>
                    <a:pt x="1" y="635"/>
                  </a:cubicBezTo>
                  <a:cubicBezTo>
                    <a:pt x="1" y="977"/>
                    <a:pt x="290" y="1267"/>
                    <a:pt x="632" y="1267"/>
                  </a:cubicBezTo>
                  <a:cubicBezTo>
                    <a:pt x="1184" y="1267"/>
                    <a:pt x="1474" y="583"/>
                    <a:pt x="1079" y="188"/>
                  </a:cubicBezTo>
                  <a:cubicBezTo>
                    <a:pt x="950" y="59"/>
                    <a:pt x="789" y="0"/>
                    <a:pt x="6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3"/>
            <p:cNvSpPr/>
            <p:nvPr/>
          </p:nvSpPr>
          <p:spPr>
            <a:xfrm rot="-1354516">
              <a:off x="563100" y="3598627"/>
              <a:ext cx="120221" cy="112301"/>
            </a:xfrm>
            <a:custGeom>
              <a:avLst/>
              <a:gdLst/>
              <a:ahLst/>
              <a:cxnLst/>
              <a:rect l="l" t="t" r="r" b="b"/>
              <a:pathLst>
                <a:path w="1184" h="1106" extrusionOk="0">
                  <a:moveTo>
                    <a:pt x="553" y="0"/>
                  </a:moveTo>
                  <a:cubicBezTo>
                    <a:pt x="421" y="0"/>
                    <a:pt x="263" y="53"/>
                    <a:pt x="185" y="158"/>
                  </a:cubicBezTo>
                  <a:cubicBezTo>
                    <a:pt x="132" y="211"/>
                    <a:pt x="79" y="263"/>
                    <a:pt x="53" y="342"/>
                  </a:cubicBezTo>
                  <a:cubicBezTo>
                    <a:pt x="27" y="395"/>
                    <a:pt x="0" y="474"/>
                    <a:pt x="27" y="526"/>
                  </a:cubicBezTo>
                  <a:lnTo>
                    <a:pt x="27" y="684"/>
                  </a:lnTo>
                  <a:cubicBezTo>
                    <a:pt x="53" y="763"/>
                    <a:pt x="106" y="842"/>
                    <a:pt x="185" y="921"/>
                  </a:cubicBezTo>
                  <a:lnTo>
                    <a:pt x="290" y="1000"/>
                  </a:lnTo>
                  <a:cubicBezTo>
                    <a:pt x="369" y="1052"/>
                    <a:pt x="448" y="1079"/>
                    <a:pt x="553" y="1079"/>
                  </a:cubicBezTo>
                  <a:lnTo>
                    <a:pt x="553" y="1105"/>
                  </a:lnTo>
                  <a:lnTo>
                    <a:pt x="658" y="1105"/>
                  </a:lnTo>
                  <a:cubicBezTo>
                    <a:pt x="711" y="1105"/>
                    <a:pt x="789" y="1079"/>
                    <a:pt x="868" y="1052"/>
                  </a:cubicBezTo>
                  <a:cubicBezTo>
                    <a:pt x="921" y="1026"/>
                    <a:pt x="1000" y="974"/>
                    <a:pt x="1026" y="921"/>
                  </a:cubicBezTo>
                  <a:cubicBezTo>
                    <a:pt x="1079" y="895"/>
                    <a:pt x="1131" y="816"/>
                    <a:pt x="1158" y="763"/>
                  </a:cubicBezTo>
                  <a:cubicBezTo>
                    <a:pt x="1184" y="684"/>
                    <a:pt x="1184" y="632"/>
                    <a:pt x="1184" y="553"/>
                  </a:cubicBezTo>
                  <a:lnTo>
                    <a:pt x="1184" y="395"/>
                  </a:lnTo>
                  <a:cubicBezTo>
                    <a:pt x="1158" y="316"/>
                    <a:pt x="1105" y="237"/>
                    <a:pt x="1026" y="158"/>
                  </a:cubicBezTo>
                  <a:lnTo>
                    <a:pt x="921" y="79"/>
                  </a:lnTo>
                  <a:cubicBezTo>
                    <a:pt x="842" y="27"/>
                    <a:pt x="737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3"/>
            <p:cNvSpPr/>
            <p:nvPr/>
          </p:nvSpPr>
          <p:spPr>
            <a:xfrm rot="-1354516">
              <a:off x="1031461" y="3667352"/>
              <a:ext cx="151494" cy="130781"/>
            </a:xfrm>
            <a:custGeom>
              <a:avLst/>
              <a:gdLst/>
              <a:ahLst/>
              <a:cxnLst/>
              <a:rect l="l" t="t" r="r" b="b"/>
              <a:pathLst>
                <a:path w="1492" h="1288" extrusionOk="0">
                  <a:moveTo>
                    <a:pt x="648" y="1"/>
                  </a:moveTo>
                  <a:cubicBezTo>
                    <a:pt x="314" y="1"/>
                    <a:pt x="1" y="261"/>
                    <a:pt x="19" y="656"/>
                  </a:cubicBezTo>
                  <a:cubicBezTo>
                    <a:pt x="19" y="998"/>
                    <a:pt x="308" y="1261"/>
                    <a:pt x="624" y="1287"/>
                  </a:cubicBezTo>
                  <a:cubicBezTo>
                    <a:pt x="1202" y="1287"/>
                    <a:pt x="1492" y="577"/>
                    <a:pt x="1097" y="182"/>
                  </a:cubicBezTo>
                  <a:cubicBezTo>
                    <a:pt x="963" y="57"/>
                    <a:pt x="803" y="1"/>
                    <a:pt x="6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3"/>
            <p:cNvSpPr/>
            <p:nvPr/>
          </p:nvSpPr>
          <p:spPr>
            <a:xfrm rot="-1354516">
              <a:off x="1182982" y="3823797"/>
              <a:ext cx="136365" cy="122962"/>
            </a:xfrm>
            <a:custGeom>
              <a:avLst/>
              <a:gdLst/>
              <a:ahLst/>
              <a:cxnLst/>
              <a:rect l="l" t="t" r="r" b="b"/>
              <a:pathLst>
                <a:path w="1343" h="1211" extrusionOk="0">
                  <a:moveTo>
                    <a:pt x="737" y="1"/>
                  </a:moveTo>
                  <a:cubicBezTo>
                    <a:pt x="1" y="53"/>
                    <a:pt x="1" y="1132"/>
                    <a:pt x="737" y="1211"/>
                  </a:cubicBezTo>
                  <a:cubicBezTo>
                    <a:pt x="1079" y="1184"/>
                    <a:pt x="1342" y="921"/>
                    <a:pt x="1342" y="606"/>
                  </a:cubicBezTo>
                  <a:cubicBezTo>
                    <a:pt x="1342" y="264"/>
                    <a:pt x="1079" y="1"/>
                    <a:pt x="7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3"/>
            <p:cNvSpPr/>
            <p:nvPr/>
          </p:nvSpPr>
          <p:spPr>
            <a:xfrm rot="-1354516">
              <a:off x="1296225" y="4013987"/>
              <a:ext cx="152307" cy="130781"/>
            </a:xfrm>
            <a:custGeom>
              <a:avLst/>
              <a:gdLst/>
              <a:ahLst/>
              <a:cxnLst/>
              <a:rect l="l" t="t" r="r" b="b"/>
              <a:pathLst>
                <a:path w="1500" h="1288" extrusionOk="0">
                  <a:moveTo>
                    <a:pt x="848" y="0"/>
                  </a:moveTo>
                  <a:cubicBezTo>
                    <a:pt x="691" y="0"/>
                    <a:pt x="529" y="57"/>
                    <a:pt x="395" y="183"/>
                  </a:cubicBezTo>
                  <a:cubicBezTo>
                    <a:pt x="0" y="577"/>
                    <a:pt x="289" y="1287"/>
                    <a:pt x="842" y="1287"/>
                  </a:cubicBezTo>
                  <a:cubicBezTo>
                    <a:pt x="1210" y="1261"/>
                    <a:pt x="1473" y="972"/>
                    <a:pt x="1499" y="630"/>
                  </a:cubicBezTo>
                  <a:cubicBezTo>
                    <a:pt x="1499" y="254"/>
                    <a:pt x="1183" y="0"/>
                    <a:pt x="8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3"/>
            <p:cNvSpPr/>
            <p:nvPr/>
          </p:nvSpPr>
          <p:spPr>
            <a:xfrm rot="-1354516">
              <a:off x="1268908" y="4295308"/>
              <a:ext cx="141645" cy="106919"/>
            </a:xfrm>
            <a:custGeom>
              <a:avLst/>
              <a:gdLst/>
              <a:ahLst/>
              <a:cxnLst/>
              <a:rect l="l" t="t" r="r" b="b"/>
              <a:pathLst>
                <a:path w="1395" h="1053" extrusionOk="0">
                  <a:moveTo>
                    <a:pt x="711" y="1"/>
                  </a:moveTo>
                  <a:cubicBezTo>
                    <a:pt x="1" y="1"/>
                    <a:pt x="1" y="1053"/>
                    <a:pt x="711" y="1053"/>
                  </a:cubicBezTo>
                  <a:cubicBezTo>
                    <a:pt x="1395" y="1053"/>
                    <a:pt x="1395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3"/>
            <p:cNvSpPr/>
            <p:nvPr/>
          </p:nvSpPr>
          <p:spPr>
            <a:xfrm rot="-1354516">
              <a:off x="655272" y="4484828"/>
              <a:ext cx="120221" cy="90876"/>
            </a:xfrm>
            <a:custGeom>
              <a:avLst/>
              <a:gdLst/>
              <a:ahLst/>
              <a:cxnLst/>
              <a:rect l="l" t="t" r="r" b="b"/>
              <a:pathLst>
                <a:path w="1184" h="895" extrusionOk="0">
                  <a:moveTo>
                    <a:pt x="605" y="0"/>
                  </a:moveTo>
                  <a:cubicBezTo>
                    <a:pt x="0" y="0"/>
                    <a:pt x="0" y="895"/>
                    <a:pt x="605" y="895"/>
                  </a:cubicBezTo>
                  <a:cubicBezTo>
                    <a:pt x="1184" y="895"/>
                    <a:pt x="1184" y="0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3"/>
            <p:cNvSpPr/>
            <p:nvPr/>
          </p:nvSpPr>
          <p:spPr>
            <a:xfrm rot="-1354516">
              <a:off x="972211" y="4687587"/>
              <a:ext cx="93618" cy="74935"/>
            </a:xfrm>
            <a:custGeom>
              <a:avLst/>
              <a:gdLst/>
              <a:ahLst/>
              <a:cxnLst/>
              <a:rect l="l" t="t" r="r" b="b"/>
              <a:pathLst>
                <a:path w="922" h="738" extrusionOk="0">
                  <a:moveTo>
                    <a:pt x="474" y="1"/>
                  </a:moveTo>
                  <a:cubicBezTo>
                    <a:pt x="1" y="53"/>
                    <a:pt x="1" y="711"/>
                    <a:pt x="474" y="737"/>
                  </a:cubicBezTo>
                  <a:cubicBezTo>
                    <a:pt x="921" y="711"/>
                    <a:pt x="921" y="53"/>
                    <a:pt x="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3"/>
            <p:cNvSpPr/>
            <p:nvPr/>
          </p:nvSpPr>
          <p:spPr>
            <a:xfrm rot="-1354516">
              <a:off x="668226" y="3418521"/>
              <a:ext cx="149565" cy="109661"/>
            </a:xfrm>
            <a:custGeom>
              <a:avLst/>
              <a:gdLst/>
              <a:ahLst/>
              <a:cxnLst/>
              <a:rect l="l" t="t" r="r" b="b"/>
              <a:pathLst>
                <a:path w="1473" h="1080" extrusionOk="0">
                  <a:moveTo>
                    <a:pt x="736" y="1"/>
                  </a:moveTo>
                  <a:cubicBezTo>
                    <a:pt x="0" y="1"/>
                    <a:pt x="0" y="1079"/>
                    <a:pt x="736" y="1079"/>
                  </a:cubicBezTo>
                  <a:cubicBezTo>
                    <a:pt x="1473" y="1079"/>
                    <a:pt x="1473" y="1"/>
                    <a:pt x="7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3"/>
            <p:cNvSpPr/>
            <p:nvPr/>
          </p:nvSpPr>
          <p:spPr>
            <a:xfrm rot="-1354516">
              <a:off x="964915" y="3414950"/>
              <a:ext cx="128242" cy="101639"/>
            </a:xfrm>
            <a:custGeom>
              <a:avLst/>
              <a:gdLst/>
              <a:ahLst/>
              <a:cxnLst/>
              <a:rect l="l" t="t" r="r" b="b"/>
              <a:pathLst>
                <a:path w="1263" h="1001" extrusionOk="0">
                  <a:moveTo>
                    <a:pt x="631" y="1"/>
                  </a:moveTo>
                  <a:cubicBezTo>
                    <a:pt x="0" y="54"/>
                    <a:pt x="0" y="948"/>
                    <a:pt x="631" y="1000"/>
                  </a:cubicBezTo>
                  <a:cubicBezTo>
                    <a:pt x="1263" y="948"/>
                    <a:pt x="1263" y="54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3"/>
            <p:cNvSpPr/>
            <p:nvPr/>
          </p:nvSpPr>
          <p:spPr>
            <a:xfrm rot="-1354516">
              <a:off x="1140817" y="3558337"/>
              <a:ext cx="114941" cy="93516"/>
            </a:xfrm>
            <a:custGeom>
              <a:avLst/>
              <a:gdLst/>
              <a:ahLst/>
              <a:cxnLst/>
              <a:rect l="l" t="t" r="r" b="b"/>
              <a:pathLst>
                <a:path w="1132" h="921" extrusionOk="0">
                  <a:moveTo>
                    <a:pt x="553" y="0"/>
                  </a:moveTo>
                  <a:cubicBezTo>
                    <a:pt x="1" y="53"/>
                    <a:pt x="1" y="868"/>
                    <a:pt x="553" y="921"/>
                  </a:cubicBezTo>
                  <a:cubicBezTo>
                    <a:pt x="1131" y="868"/>
                    <a:pt x="1131" y="53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3"/>
            <p:cNvSpPr/>
            <p:nvPr/>
          </p:nvSpPr>
          <p:spPr>
            <a:xfrm rot="-1354516">
              <a:off x="1354001" y="3765216"/>
              <a:ext cx="93516" cy="69553"/>
            </a:xfrm>
            <a:custGeom>
              <a:avLst/>
              <a:gdLst/>
              <a:ahLst/>
              <a:cxnLst/>
              <a:rect l="l" t="t" r="r" b="b"/>
              <a:pathLst>
                <a:path w="921" h="685" extrusionOk="0">
                  <a:moveTo>
                    <a:pt x="474" y="0"/>
                  </a:moveTo>
                  <a:cubicBezTo>
                    <a:pt x="0" y="0"/>
                    <a:pt x="0" y="684"/>
                    <a:pt x="474" y="684"/>
                  </a:cubicBezTo>
                  <a:cubicBezTo>
                    <a:pt x="921" y="684"/>
                    <a:pt x="921" y="0"/>
                    <a:pt x="4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_1"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p27"/>
          <p:cNvSpPr txBox="1">
            <a:spLocks noGrp="1"/>
          </p:cNvSpPr>
          <p:nvPr>
            <p:ph type="subTitle" idx="1"/>
          </p:nvPr>
        </p:nvSpPr>
        <p:spPr>
          <a:xfrm flipH="1">
            <a:off x="1254300" y="1806725"/>
            <a:ext cx="6635400" cy="9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1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3" name="Google Shape;803;p27"/>
          <p:cNvSpPr txBox="1">
            <a:spLocks noGrp="1"/>
          </p:cNvSpPr>
          <p:nvPr>
            <p:ph type="title"/>
          </p:nvPr>
        </p:nvSpPr>
        <p:spPr>
          <a:xfrm flipH="1">
            <a:off x="1748400" y="2722625"/>
            <a:ext cx="5647200" cy="7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3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4" name="Google Shape;804;p27"/>
          <p:cNvSpPr/>
          <p:nvPr/>
        </p:nvSpPr>
        <p:spPr>
          <a:xfrm flipH="1">
            <a:off x="8259570" y="3063478"/>
            <a:ext cx="1953339" cy="2430764"/>
          </a:xfrm>
          <a:custGeom>
            <a:avLst/>
            <a:gdLst/>
            <a:ahLst/>
            <a:cxnLst/>
            <a:rect l="l" t="t" r="r" b="b"/>
            <a:pathLst>
              <a:path w="43422" h="54035" extrusionOk="0">
                <a:moveTo>
                  <a:pt x="35584" y="0"/>
                </a:moveTo>
                <a:cubicBezTo>
                  <a:pt x="33612" y="26"/>
                  <a:pt x="31666" y="342"/>
                  <a:pt x="29798" y="947"/>
                </a:cubicBezTo>
                <a:cubicBezTo>
                  <a:pt x="19699" y="4024"/>
                  <a:pt x="11204" y="11335"/>
                  <a:pt x="5366" y="20146"/>
                </a:cubicBezTo>
                <a:cubicBezTo>
                  <a:pt x="3314" y="23275"/>
                  <a:pt x="1526" y="26668"/>
                  <a:pt x="947" y="30376"/>
                </a:cubicBezTo>
                <a:cubicBezTo>
                  <a:pt x="0" y="36794"/>
                  <a:pt x="3025" y="43421"/>
                  <a:pt x="7969" y="47629"/>
                </a:cubicBezTo>
                <a:cubicBezTo>
                  <a:pt x="12887" y="51837"/>
                  <a:pt x="19462" y="53810"/>
                  <a:pt x="25932" y="54020"/>
                </a:cubicBezTo>
                <a:cubicBezTo>
                  <a:pt x="26239" y="54030"/>
                  <a:pt x="26547" y="54034"/>
                  <a:pt x="26856" y="54034"/>
                </a:cubicBezTo>
                <a:cubicBezTo>
                  <a:pt x="31667" y="54034"/>
                  <a:pt x="36731" y="52841"/>
                  <a:pt x="39845" y="49233"/>
                </a:cubicBezTo>
                <a:cubicBezTo>
                  <a:pt x="43027" y="45551"/>
                  <a:pt x="43422" y="40318"/>
                  <a:pt x="43395" y="35479"/>
                </a:cubicBezTo>
                <a:cubicBezTo>
                  <a:pt x="43343" y="27694"/>
                  <a:pt x="42554" y="19935"/>
                  <a:pt x="41791" y="12203"/>
                </a:cubicBezTo>
                <a:cubicBezTo>
                  <a:pt x="41449" y="9021"/>
                  <a:pt x="41081" y="5812"/>
                  <a:pt x="39950" y="2814"/>
                </a:cubicBezTo>
                <a:cubicBezTo>
                  <a:pt x="39161" y="763"/>
                  <a:pt x="37741" y="26"/>
                  <a:pt x="355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27"/>
          <p:cNvSpPr/>
          <p:nvPr/>
        </p:nvSpPr>
        <p:spPr>
          <a:xfrm rot="-3521181" flipH="1">
            <a:off x="-444921" y="3317767"/>
            <a:ext cx="1981559" cy="2465882"/>
          </a:xfrm>
          <a:custGeom>
            <a:avLst/>
            <a:gdLst/>
            <a:ahLst/>
            <a:cxnLst/>
            <a:rect l="l" t="t" r="r" b="b"/>
            <a:pathLst>
              <a:path w="43422" h="54035" extrusionOk="0">
                <a:moveTo>
                  <a:pt x="35584" y="0"/>
                </a:moveTo>
                <a:cubicBezTo>
                  <a:pt x="33612" y="26"/>
                  <a:pt x="31666" y="342"/>
                  <a:pt x="29798" y="947"/>
                </a:cubicBezTo>
                <a:cubicBezTo>
                  <a:pt x="19699" y="4024"/>
                  <a:pt x="11204" y="11335"/>
                  <a:pt x="5366" y="20146"/>
                </a:cubicBezTo>
                <a:cubicBezTo>
                  <a:pt x="3314" y="23275"/>
                  <a:pt x="1526" y="26668"/>
                  <a:pt x="947" y="30376"/>
                </a:cubicBezTo>
                <a:cubicBezTo>
                  <a:pt x="0" y="36794"/>
                  <a:pt x="3025" y="43421"/>
                  <a:pt x="7969" y="47629"/>
                </a:cubicBezTo>
                <a:cubicBezTo>
                  <a:pt x="12887" y="51837"/>
                  <a:pt x="19462" y="53810"/>
                  <a:pt x="25932" y="54020"/>
                </a:cubicBezTo>
                <a:cubicBezTo>
                  <a:pt x="26239" y="54030"/>
                  <a:pt x="26547" y="54034"/>
                  <a:pt x="26856" y="54034"/>
                </a:cubicBezTo>
                <a:cubicBezTo>
                  <a:pt x="31667" y="54034"/>
                  <a:pt x="36731" y="52841"/>
                  <a:pt x="39845" y="49233"/>
                </a:cubicBezTo>
                <a:cubicBezTo>
                  <a:pt x="43027" y="45551"/>
                  <a:pt x="43422" y="40318"/>
                  <a:pt x="43395" y="35479"/>
                </a:cubicBezTo>
                <a:cubicBezTo>
                  <a:pt x="43343" y="27694"/>
                  <a:pt x="42554" y="19935"/>
                  <a:pt x="41791" y="12203"/>
                </a:cubicBezTo>
                <a:cubicBezTo>
                  <a:pt x="41449" y="9021"/>
                  <a:pt x="41081" y="5812"/>
                  <a:pt x="39950" y="2814"/>
                </a:cubicBezTo>
                <a:cubicBezTo>
                  <a:pt x="39161" y="763"/>
                  <a:pt x="37741" y="26"/>
                  <a:pt x="3558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27"/>
          <p:cNvSpPr/>
          <p:nvPr/>
        </p:nvSpPr>
        <p:spPr>
          <a:xfrm rot="-9757688">
            <a:off x="338075" y="3253276"/>
            <a:ext cx="1864380" cy="1649517"/>
          </a:xfrm>
          <a:custGeom>
            <a:avLst/>
            <a:gdLst/>
            <a:ahLst/>
            <a:cxnLst/>
            <a:rect l="l" t="t" r="r" b="b"/>
            <a:pathLst>
              <a:path w="45815" h="40535" extrusionOk="0">
                <a:moveTo>
                  <a:pt x="26879" y="637"/>
                </a:moveTo>
                <a:cubicBezTo>
                  <a:pt x="27510" y="637"/>
                  <a:pt x="28115" y="663"/>
                  <a:pt x="28746" y="716"/>
                </a:cubicBezTo>
                <a:cubicBezTo>
                  <a:pt x="29009" y="716"/>
                  <a:pt x="29272" y="742"/>
                  <a:pt x="29561" y="795"/>
                </a:cubicBezTo>
                <a:cubicBezTo>
                  <a:pt x="29851" y="847"/>
                  <a:pt x="30140" y="953"/>
                  <a:pt x="30429" y="1058"/>
                </a:cubicBezTo>
                <a:cubicBezTo>
                  <a:pt x="32665" y="1926"/>
                  <a:pt x="34953" y="2688"/>
                  <a:pt x="37004" y="3925"/>
                </a:cubicBezTo>
                <a:cubicBezTo>
                  <a:pt x="38872" y="5029"/>
                  <a:pt x="40423" y="6555"/>
                  <a:pt x="41581" y="8343"/>
                </a:cubicBezTo>
                <a:cubicBezTo>
                  <a:pt x="42659" y="10079"/>
                  <a:pt x="43474" y="11972"/>
                  <a:pt x="44000" y="13945"/>
                </a:cubicBezTo>
                <a:cubicBezTo>
                  <a:pt x="44579" y="16075"/>
                  <a:pt x="44947" y="18258"/>
                  <a:pt x="45105" y="20493"/>
                </a:cubicBezTo>
                <a:cubicBezTo>
                  <a:pt x="45184" y="21730"/>
                  <a:pt x="45131" y="22992"/>
                  <a:pt x="44921" y="24228"/>
                </a:cubicBezTo>
                <a:cubicBezTo>
                  <a:pt x="44710" y="25412"/>
                  <a:pt x="44184" y="26490"/>
                  <a:pt x="43763" y="27594"/>
                </a:cubicBezTo>
                <a:cubicBezTo>
                  <a:pt x="43418" y="28606"/>
                  <a:pt x="42910" y="29549"/>
                  <a:pt x="42262" y="30400"/>
                </a:cubicBezTo>
                <a:lnTo>
                  <a:pt x="42262" y="30400"/>
                </a:lnTo>
                <a:cubicBezTo>
                  <a:pt x="42250" y="30398"/>
                  <a:pt x="42238" y="30397"/>
                  <a:pt x="42226" y="30397"/>
                </a:cubicBezTo>
                <a:cubicBezTo>
                  <a:pt x="42166" y="30397"/>
                  <a:pt x="42105" y="30423"/>
                  <a:pt x="42054" y="30487"/>
                </a:cubicBezTo>
                <a:cubicBezTo>
                  <a:pt x="41318" y="31303"/>
                  <a:pt x="40450" y="32013"/>
                  <a:pt x="39477" y="32565"/>
                </a:cubicBezTo>
                <a:cubicBezTo>
                  <a:pt x="38530" y="33117"/>
                  <a:pt x="37530" y="33643"/>
                  <a:pt x="36531" y="34091"/>
                </a:cubicBezTo>
                <a:cubicBezTo>
                  <a:pt x="34322" y="35116"/>
                  <a:pt x="32086" y="36037"/>
                  <a:pt x="29798" y="36826"/>
                </a:cubicBezTo>
                <a:cubicBezTo>
                  <a:pt x="27484" y="37588"/>
                  <a:pt x="25143" y="38246"/>
                  <a:pt x="22776" y="38746"/>
                </a:cubicBezTo>
                <a:cubicBezTo>
                  <a:pt x="20435" y="39245"/>
                  <a:pt x="18042" y="39614"/>
                  <a:pt x="15649" y="39877"/>
                </a:cubicBezTo>
                <a:cubicBezTo>
                  <a:pt x="14681" y="39977"/>
                  <a:pt x="13680" y="40045"/>
                  <a:pt x="12677" y="40045"/>
                </a:cubicBezTo>
                <a:cubicBezTo>
                  <a:pt x="9483" y="40045"/>
                  <a:pt x="6272" y="39360"/>
                  <a:pt x="4050" y="36878"/>
                </a:cubicBezTo>
                <a:cubicBezTo>
                  <a:pt x="1631" y="34143"/>
                  <a:pt x="1026" y="30146"/>
                  <a:pt x="1210" y="26595"/>
                </a:cubicBezTo>
                <a:cubicBezTo>
                  <a:pt x="1315" y="24701"/>
                  <a:pt x="1631" y="22808"/>
                  <a:pt x="2130" y="20993"/>
                </a:cubicBezTo>
                <a:cubicBezTo>
                  <a:pt x="2656" y="19073"/>
                  <a:pt x="3340" y="17232"/>
                  <a:pt x="4182" y="15470"/>
                </a:cubicBezTo>
                <a:cubicBezTo>
                  <a:pt x="5891" y="11920"/>
                  <a:pt x="8311" y="8790"/>
                  <a:pt x="11335" y="6239"/>
                </a:cubicBezTo>
                <a:cubicBezTo>
                  <a:pt x="14676" y="3425"/>
                  <a:pt x="18726" y="1584"/>
                  <a:pt x="23039" y="926"/>
                </a:cubicBezTo>
                <a:cubicBezTo>
                  <a:pt x="24328" y="716"/>
                  <a:pt x="25590" y="637"/>
                  <a:pt x="26879" y="637"/>
                </a:cubicBezTo>
                <a:close/>
                <a:moveTo>
                  <a:pt x="26534" y="0"/>
                </a:moveTo>
                <a:cubicBezTo>
                  <a:pt x="21878" y="0"/>
                  <a:pt x="17315" y="1337"/>
                  <a:pt x="13387" y="3846"/>
                </a:cubicBezTo>
                <a:cubicBezTo>
                  <a:pt x="9968" y="6081"/>
                  <a:pt x="7101" y="9027"/>
                  <a:pt x="4945" y="12472"/>
                </a:cubicBezTo>
                <a:cubicBezTo>
                  <a:pt x="2762" y="15917"/>
                  <a:pt x="1315" y="19731"/>
                  <a:pt x="631" y="23755"/>
                </a:cubicBezTo>
                <a:cubicBezTo>
                  <a:pt x="0" y="27542"/>
                  <a:pt x="53" y="31697"/>
                  <a:pt x="1867" y="35169"/>
                </a:cubicBezTo>
                <a:cubicBezTo>
                  <a:pt x="2762" y="36878"/>
                  <a:pt x="4129" y="38272"/>
                  <a:pt x="5812" y="39193"/>
                </a:cubicBezTo>
                <a:cubicBezTo>
                  <a:pt x="7759" y="40245"/>
                  <a:pt x="9994" y="40534"/>
                  <a:pt x="12177" y="40534"/>
                </a:cubicBezTo>
                <a:cubicBezTo>
                  <a:pt x="14518" y="40508"/>
                  <a:pt x="16832" y="40271"/>
                  <a:pt x="19147" y="39877"/>
                </a:cubicBezTo>
                <a:cubicBezTo>
                  <a:pt x="21592" y="39508"/>
                  <a:pt x="24038" y="38982"/>
                  <a:pt x="26432" y="38299"/>
                </a:cubicBezTo>
                <a:cubicBezTo>
                  <a:pt x="28825" y="37641"/>
                  <a:pt x="31192" y="36852"/>
                  <a:pt x="33506" y="35958"/>
                </a:cubicBezTo>
                <a:cubicBezTo>
                  <a:pt x="35716" y="35116"/>
                  <a:pt x="37951" y="34196"/>
                  <a:pt x="39976" y="32933"/>
                </a:cubicBezTo>
                <a:cubicBezTo>
                  <a:pt x="40423" y="32644"/>
                  <a:pt x="40870" y="32328"/>
                  <a:pt x="41291" y="31987"/>
                </a:cubicBezTo>
                <a:cubicBezTo>
                  <a:pt x="41686" y="31645"/>
                  <a:pt x="42080" y="31250"/>
                  <a:pt x="42422" y="30829"/>
                </a:cubicBezTo>
                <a:cubicBezTo>
                  <a:pt x="42460" y="30786"/>
                  <a:pt x="42480" y="30739"/>
                  <a:pt x="42484" y="30692"/>
                </a:cubicBezTo>
                <a:lnTo>
                  <a:pt x="42484" y="30692"/>
                </a:lnTo>
                <a:cubicBezTo>
                  <a:pt x="43179" y="29802"/>
                  <a:pt x="43728" y="28839"/>
                  <a:pt x="44132" y="27779"/>
                </a:cubicBezTo>
                <a:cubicBezTo>
                  <a:pt x="44579" y="26648"/>
                  <a:pt x="45131" y="25569"/>
                  <a:pt x="45368" y="24360"/>
                </a:cubicBezTo>
                <a:cubicBezTo>
                  <a:pt x="45815" y="21940"/>
                  <a:pt x="45578" y="19415"/>
                  <a:pt x="45184" y="16996"/>
                </a:cubicBezTo>
                <a:cubicBezTo>
                  <a:pt x="44526" y="12867"/>
                  <a:pt x="43106" y="8659"/>
                  <a:pt x="40108" y="5634"/>
                </a:cubicBezTo>
                <a:cubicBezTo>
                  <a:pt x="38451" y="3977"/>
                  <a:pt x="36426" y="2820"/>
                  <a:pt x="34295" y="1926"/>
                </a:cubicBezTo>
                <a:cubicBezTo>
                  <a:pt x="33112" y="1400"/>
                  <a:pt x="31876" y="979"/>
                  <a:pt x="30692" y="506"/>
                </a:cubicBezTo>
                <a:cubicBezTo>
                  <a:pt x="30429" y="400"/>
                  <a:pt x="30140" y="295"/>
                  <a:pt x="29877" y="216"/>
                </a:cubicBezTo>
                <a:cubicBezTo>
                  <a:pt x="29588" y="164"/>
                  <a:pt x="29272" y="111"/>
                  <a:pt x="28983" y="85"/>
                </a:cubicBezTo>
                <a:cubicBezTo>
                  <a:pt x="28352" y="58"/>
                  <a:pt x="27694" y="6"/>
                  <a:pt x="27063" y="6"/>
                </a:cubicBezTo>
                <a:cubicBezTo>
                  <a:pt x="26887" y="2"/>
                  <a:pt x="26710" y="0"/>
                  <a:pt x="2653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27"/>
          <p:cNvSpPr/>
          <p:nvPr/>
        </p:nvSpPr>
        <p:spPr>
          <a:xfrm rot="3698694" flipH="1">
            <a:off x="7171073" y="3554965"/>
            <a:ext cx="1107863" cy="1447797"/>
          </a:xfrm>
          <a:custGeom>
            <a:avLst/>
            <a:gdLst/>
            <a:ahLst/>
            <a:cxnLst/>
            <a:rect l="l" t="t" r="r" b="b"/>
            <a:pathLst>
              <a:path w="19095" h="24955" extrusionOk="0">
                <a:moveTo>
                  <a:pt x="6883" y="3807"/>
                </a:moveTo>
                <a:cubicBezTo>
                  <a:pt x="7015" y="3807"/>
                  <a:pt x="7150" y="3815"/>
                  <a:pt x="7285" y="3831"/>
                </a:cubicBezTo>
                <a:cubicBezTo>
                  <a:pt x="7969" y="3936"/>
                  <a:pt x="8679" y="4093"/>
                  <a:pt x="9363" y="4278"/>
                </a:cubicBezTo>
                <a:cubicBezTo>
                  <a:pt x="10599" y="4541"/>
                  <a:pt x="11809" y="5014"/>
                  <a:pt x="12914" y="5698"/>
                </a:cubicBezTo>
                <a:cubicBezTo>
                  <a:pt x="13413" y="6013"/>
                  <a:pt x="13860" y="6460"/>
                  <a:pt x="14229" y="6934"/>
                </a:cubicBezTo>
                <a:cubicBezTo>
                  <a:pt x="14649" y="7565"/>
                  <a:pt x="14939" y="8249"/>
                  <a:pt x="15070" y="8985"/>
                </a:cubicBezTo>
                <a:cubicBezTo>
                  <a:pt x="15202" y="9801"/>
                  <a:pt x="15307" y="10616"/>
                  <a:pt x="15360" y="11431"/>
                </a:cubicBezTo>
                <a:cubicBezTo>
                  <a:pt x="15404" y="11930"/>
                  <a:pt x="15439" y="12429"/>
                  <a:pt x="15467" y="12929"/>
                </a:cubicBezTo>
                <a:lnTo>
                  <a:pt x="15467" y="12929"/>
                </a:lnTo>
                <a:cubicBezTo>
                  <a:pt x="15377" y="12707"/>
                  <a:pt x="15280" y="12488"/>
                  <a:pt x="15175" y="12273"/>
                </a:cubicBezTo>
                <a:cubicBezTo>
                  <a:pt x="14518" y="10984"/>
                  <a:pt x="13519" y="9879"/>
                  <a:pt x="12309" y="9090"/>
                </a:cubicBezTo>
                <a:cubicBezTo>
                  <a:pt x="11704" y="8696"/>
                  <a:pt x="11046" y="8407"/>
                  <a:pt x="10336" y="8249"/>
                </a:cubicBezTo>
                <a:cubicBezTo>
                  <a:pt x="10031" y="8170"/>
                  <a:pt x="9693" y="8105"/>
                  <a:pt x="9361" y="8105"/>
                </a:cubicBezTo>
                <a:cubicBezTo>
                  <a:pt x="8921" y="8105"/>
                  <a:pt x="8495" y="8219"/>
                  <a:pt x="8180" y="8564"/>
                </a:cubicBezTo>
                <a:cubicBezTo>
                  <a:pt x="7680" y="9117"/>
                  <a:pt x="7654" y="9932"/>
                  <a:pt x="7575" y="10642"/>
                </a:cubicBezTo>
                <a:cubicBezTo>
                  <a:pt x="7470" y="11589"/>
                  <a:pt x="7391" y="12536"/>
                  <a:pt x="7364" y="13483"/>
                </a:cubicBezTo>
                <a:cubicBezTo>
                  <a:pt x="7233" y="15271"/>
                  <a:pt x="7285" y="17086"/>
                  <a:pt x="7548" y="18848"/>
                </a:cubicBezTo>
                <a:cubicBezTo>
                  <a:pt x="7801" y="20363"/>
                  <a:pt x="8320" y="21878"/>
                  <a:pt x="9315" y="23044"/>
                </a:cubicBezTo>
                <a:lnTo>
                  <a:pt x="9315" y="23044"/>
                </a:lnTo>
                <a:cubicBezTo>
                  <a:pt x="7302" y="22064"/>
                  <a:pt x="5533" y="20470"/>
                  <a:pt x="4761" y="18322"/>
                </a:cubicBezTo>
                <a:cubicBezTo>
                  <a:pt x="4182" y="16717"/>
                  <a:pt x="4182" y="15008"/>
                  <a:pt x="4156" y="13351"/>
                </a:cubicBezTo>
                <a:cubicBezTo>
                  <a:pt x="4156" y="11536"/>
                  <a:pt x="4235" y="9748"/>
                  <a:pt x="4392" y="7960"/>
                </a:cubicBezTo>
                <a:cubicBezTo>
                  <a:pt x="4498" y="6776"/>
                  <a:pt x="4550" y="5303"/>
                  <a:pt x="5418" y="4383"/>
                </a:cubicBezTo>
                <a:cubicBezTo>
                  <a:pt x="5801" y="3957"/>
                  <a:pt x="6322" y="3807"/>
                  <a:pt x="6883" y="3807"/>
                </a:cubicBezTo>
                <a:close/>
                <a:moveTo>
                  <a:pt x="9311" y="8749"/>
                </a:moveTo>
                <a:cubicBezTo>
                  <a:pt x="9968" y="8749"/>
                  <a:pt x="10626" y="8933"/>
                  <a:pt x="11230" y="9222"/>
                </a:cubicBezTo>
                <a:cubicBezTo>
                  <a:pt x="13539" y="10286"/>
                  <a:pt x="14854" y="12576"/>
                  <a:pt x="15394" y="14970"/>
                </a:cubicBezTo>
                <a:lnTo>
                  <a:pt x="15394" y="14970"/>
                </a:lnTo>
                <a:cubicBezTo>
                  <a:pt x="14823" y="13792"/>
                  <a:pt x="13726" y="12615"/>
                  <a:pt x="12335" y="12615"/>
                </a:cubicBezTo>
                <a:cubicBezTo>
                  <a:pt x="12300" y="12612"/>
                  <a:pt x="12266" y="12611"/>
                  <a:pt x="12232" y="12611"/>
                </a:cubicBezTo>
                <a:cubicBezTo>
                  <a:pt x="11930" y="12611"/>
                  <a:pt x="11648" y="12715"/>
                  <a:pt x="11388" y="12904"/>
                </a:cubicBezTo>
                <a:cubicBezTo>
                  <a:pt x="11099" y="13167"/>
                  <a:pt x="10915" y="13509"/>
                  <a:pt x="10889" y="13903"/>
                </a:cubicBezTo>
                <a:cubicBezTo>
                  <a:pt x="10731" y="14798"/>
                  <a:pt x="10678" y="15744"/>
                  <a:pt x="10599" y="16665"/>
                </a:cubicBezTo>
                <a:cubicBezTo>
                  <a:pt x="10547" y="17585"/>
                  <a:pt x="10468" y="18585"/>
                  <a:pt x="10441" y="19558"/>
                </a:cubicBezTo>
                <a:cubicBezTo>
                  <a:pt x="10363" y="20426"/>
                  <a:pt x="10363" y="21294"/>
                  <a:pt x="10389" y="22188"/>
                </a:cubicBezTo>
                <a:cubicBezTo>
                  <a:pt x="10418" y="22587"/>
                  <a:pt x="10489" y="23002"/>
                  <a:pt x="10644" y="23378"/>
                </a:cubicBezTo>
                <a:lnTo>
                  <a:pt x="10644" y="23378"/>
                </a:lnTo>
                <a:cubicBezTo>
                  <a:pt x="8146" y="21560"/>
                  <a:pt x="7943" y="18059"/>
                  <a:pt x="7943" y="15218"/>
                </a:cubicBezTo>
                <a:cubicBezTo>
                  <a:pt x="7943" y="14324"/>
                  <a:pt x="7969" y="13430"/>
                  <a:pt x="8048" y="12536"/>
                </a:cubicBezTo>
                <a:cubicBezTo>
                  <a:pt x="8101" y="11642"/>
                  <a:pt x="8153" y="10826"/>
                  <a:pt x="8285" y="9985"/>
                </a:cubicBezTo>
                <a:cubicBezTo>
                  <a:pt x="8390" y="9380"/>
                  <a:pt x="8600" y="8749"/>
                  <a:pt x="9311" y="8749"/>
                </a:cubicBezTo>
                <a:close/>
                <a:moveTo>
                  <a:pt x="12282" y="13220"/>
                </a:moveTo>
                <a:cubicBezTo>
                  <a:pt x="12914" y="13246"/>
                  <a:pt x="13519" y="13535"/>
                  <a:pt x="13939" y="14009"/>
                </a:cubicBezTo>
                <a:cubicBezTo>
                  <a:pt x="14386" y="14456"/>
                  <a:pt x="14755" y="15034"/>
                  <a:pt x="14965" y="15665"/>
                </a:cubicBezTo>
                <a:cubicBezTo>
                  <a:pt x="15491" y="17165"/>
                  <a:pt x="15333" y="18821"/>
                  <a:pt x="15149" y="20373"/>
                </a:cubicBezTo>
                <a:cubicBezTo>
                  <a:pt x="15149" y="20557"/>
                  <a:pt x="15307" y="20689"/>
                  <a:pt x="15491" y="20689"/>
                </a:cubicBezTo>
                <a:cubicBezTo>
                  <a:pt x="15504" y="20689"/>
                  <a:pt x="15517" y="20688"/>
                  <a:pt x="15530" y="20687"/>
                </a:cubicBezTo>
                <a:lnTo>
                  <a:pt x="15530" y="20687"/>
                </a:lnTo>
                <a:cubicBezTo>
                  <a:pt x="15525" y="20804"/>
                  <a:pt x="15519" y="20922"/>
                  <a:pt x="15513" y="21039"/>
                </a:cubicBezTo>
                <a:lnTo>
                  <a:pt x="15513" y="21039"/>
                </a:lnTo>
                <a:cubicBezTo>
                  <a:pt x="15309" y="22253"/>
                  <a:pt x="14818" y="23579"/>
                  <a:pt x="13545" y="24029"/>
                </a:cubicBezTo>
                <a:cubicBezTo>
                  <a:pt x="13379" y="24095"/>
                  <a:pt x="13208" y="24138"/>
                  <a:pt x="13035" y="24159"/>
                </a:cubicBezTo>
                <a:lnTo>
                  <a:pt x="13035" y="24159"/>
                </a:lnTo>
                <a:cubicBezTo>
                  <a:pt x="12623" y="24106"/>
                  <a:pt x="12215" y="24031"/>
                  <a:pt x="11811" y="23934"/>
                </a:cubicBezTo>
                <a:lnTo>
                  <a:pt x="11811" y="23934"/>
                </a:lnTo>
                <a:cubicBezTo>
                  <a:pt x="11320" y="23586"/>
                  <a:pt x="11018" y="23042"/>
                  <a:pt x="10994" y="22451"/>
                </a:cubicBezTo>
                <a:cubicBezTo>
                  <a:pt x="10915" y="21636"/>
                  <a:pt x="10915" y="20847"/>
                  <a:pt x="10994" y="20031"/>
                </a:cubicBezTo>
                <a:cubicBezTo>
                  <a:pt x="11020" y="19137"/>
                  <a:pt x="11073" y="18243"/>
                  <a:pt x="11152" y="17375"/>
                </a:cubicBezTo>
                <a:cubicBezTo>
                  <a:pt x="11204" y="16481"/>
                  <a:pt x="11283" y="15587"/>
                  <a:pt x="11388" y="14692"/>
                </a:cubicBezTo>
                <a:cubicBezTo>
                  <a:pt x="11388" y="14298"/>
                  <a:pt x="11467" y="13903"/>
                  <a:pt x="11625" y="13561"/>
                </a:cubicBezTo>
                <a:cubicBezTo>
                  <a:pt x="11783" y="13351"/>
                  <a:pt x="12019" y="13220"/>
                  <a:pt x="12282" y="13220"/>
                </a:cubicBezTo>
                <a:close/>
                <a:moveTo>
                  <a:pt x="5476" y="644"/>
                </a:moveTo>
                <a:cubicBezTo>
                  <a:pt x="5544" y="644"/>
                  <a:pt x="5613" y="646"/>
                  <a:pt x="5681" y="648"/>
                </a:cubicBezTo>
                <a:cubicBezTo>
                  <a:pt x="5801" y="646"/>
                  <a:pt x="5921" y="645"/>
                  <a:pt x="6041" y="645"/>
                </a:cubicBezTo>
                <a:cubicBezTo>
                  <a:pt x="7341" y="645"/>
                  <a:pt x="8639" y="773"/>
                  <a:pt x="9915" y="990"/>
                </a:cubicBezTo>
                <a:cubicBezTo>
                  <a:pt x="11283" y="1227"/>
                  <a:pt x="12598" y="1700"/>
                  <a:pt x="13782" y="2410"/>
                </a:cubicBezTo>
                <a:cubicBezTo>
                  <a:pt x="14939" y="3120"/>
                  <a:pt x="15886" y="4146"/>
                  <a:pt x="16543" y="5356"/>
                </a:cubicBezTo>
                <a:cubicBezTo>
                  <a:pt x="17858" y="7854"/>
                  <a:pt x="18016" y="10826"/>
                  <a:pt x="18200" y="13614"/>
                </a:cubicBezTo>
                <a:cubicBezTo>
                  <a:pt x="18331" y="15350"/>
                  <a:pt x="18358" y="17112"/>
                  <a:pt x="18305" y="18874"/>
                </a:cubicBezTo>
                <a:cubicBezTo>
                  <a:pt x="18253" y="19716"/>
                  <a:pt x="18174" y="20584"/>
                  <a:pt x="18016" y="21425"/>
                </a:cubicBezTo>
                <a:cubicBezTo>
                  <a:pt x="17911" y="22083"/>
                  <a:pt x="17674" y="22714"/>
                  <a:pt x="17332" y="23292"/>
                </a:cubicBezTo>
                <a:cubicBezTo>
                  <a:pt x="16911" y="23845"/>
                  <a:pt x="16280" y="24187"/>
                  <a:pt x="15596" y="24213"/>
                </a:cubicBezTo>
                <a:cubicBezTo>
                  <a:pt x="15494" y="24225"/>
                  <a:pt x="15392" y="24235"/>
                  <a:pt x="15289" y="24243"/>
                </a:cubicBezTo>
                <a:lnTo>
                  <a:pt x="15289" y="24243"/>
                </a:lnTo>
                <a:cubicBezTo>
                  <a:pt x="15350" y="24192"/>
                  <a:pt x="15408" y="24138"/>
                  <a:pt x="15465" y="24081"/>
                </a:cubicBezTo>
                <a:cubicBezTo>
                  <a:pt x="16043" y="23424"/>
                  <a:pt x="16096" y="22556"/>
                  <a:pt x="16122" y="21714"/>
                </a:cubicBezTo>
                <a:cubicBezTo>
                  <a:pt x="16140" y="21398"/>
                  <a:pt x="16156" y="21081"/>
                  <a:pt x="16170" y="20764"/>
                </a:cubicBezTo>
                <a:lnTo>
                  <a:pt x="16170" y="20764"/>
                </a:lnTo>
                <a:cubicBezTo>
                  <a:pt x="16221" y="20442"/>
                  <a:pt x="16258" y="20118"/>
                  <a:pt x="16280" y="19795"/>
                </a:cubicBezTo>
                <a:cubicBezTo>
                  <a:pt x="16359" y="18927"/>
                  <a:pt x="16359" y="18059"/>
                  <a:pt x="16333" y="17191"/>
                </a:cubicBezTo>
                <a:cubicBezTo>
                  <a:pt x="16325" y="16699"/>
                  <a:pt x="16287" y="16210"/>
                  <a:pt x="16219" y="15726"/>
                </a:cubicBezTo>
                <a:lnTo>
                  <a:pt x="16219" y="15726"/>
                </a:lnTo>
                <a:cubicBezTo>
                  <a:pt x="16164" y="13926"/>
                  <a:pt x="16059" y="12126"/>
                  <a:pt x="15859" y="10327"/>
                </a:cubicBezTo>
                <a:cubicBezTo>
                  <a:pt x="15780" y="9485"/>
                  <a:pt x="15623" y="8643"/>
                  <a:pt x="15333" y="7854"/>
                </a:cubicBezTo>
                <a:cubicBezTo>
                  <a:pt x="15070" y="7171"/>
                  <a:pt x="14676" y="6566"/>
                  <a:pt x="14176" y="6040"/>
                </a:cubicBezTo>
                <a:cubicBezTo>
                  <a:pt x="13177" y="5119"/>
                  <a:pt x="11967" y="4435"/>
                  <a:pt x="10652" y="4067"/>
                </a:cubicBezTo>
                <a:cubicBezTo>
                  <a:pt x="9994" y="3857"/>
                  <a:pt x="9311" y="3673"/>
                  <a:pt x="8627" y="3515"/>
                </a:cubicBezTo>
                <a:cubicBezTo>
                  <a:pt x="8013" y="3376"/>
                  <a:pt x="7384" y="3223"/>
                  <a:pt x="6763" y="3223"/>
                </a:cubicBezTo>
                <a:cubicBezTo>
                  <a:pt x="6559" y="3223"/>
                  <a:pt x="6356" y="3239"/>
                  <a:pt x="6155" y="3278"/>
                </a:cubicBezTo>
                <a:cubicBezTo>
                  <a:pt x="4761" y="3594"/>
                  <a:pt x="4182" y="5014"/>
                  <a:pt x="3998" y="6276"/>
                </a:cubicBezTo>
                <a:cubicBezTo>
                  <a:pt x="3866" y="7092"/>
                  <a:pt x="3814" y="7907"/>
                  <a:pt x="3761" y="8749"/>
                </a:cubicBezTo>
                <a:cubicBezTo>
                  <a:pt x="3709" y="9695"/>
                  <a:pt x="3682" y="10642"/>
                  <a:pt x="3656" y="11589"/>
                </a:cubicBezTo>
                <a:cubicBezTo>
                  <a:pt x="3630" y="13404"/>
                  <a:pt x="3577" y="15271"/>
                  <a:pt x="3893" y="17086"/>
                </a:cubicBezTo>
                <a:cubicBezTo>
                  <a:pt x="4129" y="18480"/>
                  <a:pt x="4734" y="19821"/>
                  <a:pt x="5629" y="20925"/>
                </a:cubicBezTo>
                <a:cubicBezTo>
                  <a:pt x="6298" y="21750"/>
                  <a:pt x="7109" y="22441"/>
                  <a:pt x="8006" y="23003"/>
                </a:cubicBezTo>
                <a:lnTo>
                  <a:pt x="8006" y="23003"/>
                </a:lnTo>
                <a:cubicBezTo>
                  <a:pt x="6231" y="22518"/>
                  <a:pt x="4495" y="21839"/>
                  <a:pt x="3156" y="20610"/>
                </a:cubicBezTo>
                <a:cubicBezTo>
                  <a:pt x="2131" y="19663"/>
                  <a:pt x="1421" y="18401"/>
                  <a:pt x="1158" y="17007"/>
                </a:cubicBezTo>
                <a:cubicBezTo>
                  <a:pt x="842" y="15402"/>
                  <a:pt x="737" y="13746"/>
                  <a:pt x="789" y="12115"/>
                </a:cubicBezTo>
                <a:cubicBezTo>
                  <a:pt x="816" y="10353"/>
                  <a:pt x="947" y="8617"/>
                  <a:pt x="1210" y="6881"/>
                </a:cubicBezTo>
                <a:cubicBezTo>
                  <a:pt x="1315" y="6013"/>
                  <a:pt x="1473" y="5145"/>
                  <a:pt x="1684" y="4304"/>
                </a:cubicBezTo>
                <a:cubicBezTo>
                  <a:pt x="1789" y="3620"/>
                  <a:pt x="1999" y="2936"/>
                  <a:pt x="2315" y="2331"/>
                </a:cubicBezTo>
                <a:cubicBezTo>
                  <a:pt x="2604" y="1727"/>
                  <a:pt x="3077" y="1253"/>
                  <a:pt x="3682" y="964"/>
                </a:cubicBezTo>
                <a:cubicBezTo>
                  <a:pt x="4250" y="751"/>
                  <a:pt x="4861" y="644"/>
                  <a:pt x="5476" y="644"/>
                </a:cubicBezTo>
                <a:close/>
                <a:moveTo>
                  <a:pt x="5469" y="0"/>
                </a:moveTo>
                <a:cubicBezTo>
                  <a:pt x="4140" y="0"/>
                  <a:pt x="2760" y="268"/>
                  <a:pt x="1894" y="1385"/>
                </a:cubicBezTo>
                <a:cubicBezTo>
                  <a:pt x="1447" y="2016"/>
                  <a:pt x="1131" y="2726"/>
                  <a:pt x="973" y="3489"/>
                </a:cubicBezTo>
                <a:cubicBezTo>
                  <a:pt x="763" y="4356"/>
                  <a:pt x="605" y="5224"/>
                  <a:pt x="474" y="6119"/>
                </a:cubicBezTo>
                <a:cubicBezTo>
                  <a:pt x="184" y="7960"/>
                  <a:pt x="53" y="9827"/>
                  <a:pt x="27" y="11720"/>
                </a:cubicBezTo>
                <a:cubicBezTo>
                  <a:pt x="0" y="13483"/>
                  <a:pt x="132" y="15271"/>
                  <a:pt x="474" y="17007"/>
                </a:cubicBezTo>
                <a:cubicBezTo>
                  <a:pt x="763" y="18506"/>
                  <a:pt x="1526" y="19900"/>
                  <a:pt x="2657" y="20952"/>
                </a:cubicBezTo>
                <a:cubicBezTo>
                  <a:pt x="3709" y="21846"/>
                  <a:pt x="4918" y="22503"/>
                  <a:pt x="6207" y="22924"/>
                </a:cubicBezTo>
                <a:cubicBezTo>
                  <a:pt x="7325" y="23304"/>
                  <a:pt x="8463" y="23609"/>
                  <a:pt x="9603" y="23837"/>
                </a:cubicBezTo>
                <a:lnTo>
                  <a:pt x="9603" y="23837"/>
                </a:lnTo>
                <a:cubicBezTo>
                  <a:pt x="9996" y="24005"/>
                  <a:pt x="10398" y="24153"/>
                  <a:pt x="10805" y="24281"/>
                </a:cubicBezTo>
                <a:lnTo>
                  <a:pt x="10805" y="24281"/>
                </a:lnTo>
                <a:cubicBezTo>
                  <a:pt x="11526" y="24700"/>
                  <a:pt x="12339" y="24955"/>
                  <a:pt x="13173" y="24955"/>
                </a:cubicBezTo>
                <a:cubicBezTo>
                  <a:pt x="13244" y="24955"/>
                  <a:pt x="13316" y="24953"/>
                  <a:pt x="13387" y="24949"/>
                </a:cubicBezTo>
                <a:cubicBezTo>
                  <a:pt x="13575" y="24943"/>
                  <a:pt x="13759" y="24922"/>
                  <a:pt x="13939" y="24886"/>
                </a:cubicBezTo>
                <a:lnTo>
                  <a:pt x="13939" y="24886"/>
                </a:lnTo>
                <a:cubicBezTo>
                  <a:pt x="14167" y="24903"/>
                  <a:pt x="14395" y="24914"/>
                  <a:pt x="14623" y="24923"/>
                </a:cubicBezTo>
                <a:cubicBezTo>
                  <a:pt x="14726" y="24930"/>
                  <a:pt x="14829" y="24933"/>
                  <a:pt x="14931" y="24933"/>
                </a:cubicBezTo>
                <a:cubicBezTo>
                  <a:pt x="15643" y="24933"/>
                  <a:pt x="16347" y="24775"/>
                  <a:pt x="16990" y="24476"/>
                </a:cubicBezTo>
                <a:cubicBezTo>
                  <a:pt x="18384" y="23687"/>
                  <a:pt x="18673" y="21846"/>
                  <a:pt x="18857" y="20399"/>
                </a:cubicBezTo>
                <a:cubicBezTo>
                  <a:pt x="19068" y="18558"/>
                  <a:pt x="19094" y="16691"/>
                  <a:pt x="18989" y="14824"/>
                </a:cubicBezTo>
                <a:cubicBezTo>
                  <a:pt x="18910" y="13167"/>
                  <a:pt x="18779" y="11536"/>
                  <a:pt x="18568" y="9932"/>
                </a:cubicBezTo>
                <a:cubicBezTo>
                  <a:pt x="18384" y="8433"/>
                  <a:pt x="17990" y="6986"/>
                  <a:pt x="17385" y="5619"/>
                </a:cubicBezTo>
                <a:cubicBezTo>
                  <a:pt x="16780" y="4278"/>
                  <a:pt x="15859" y="3120"/>
                  <a:pt x="14676" y="2253"/>
                </a:cubicBezTo>
                <a:cubicBezTo>
                  <a:pt x="12230" y="464"/>
                  <a:pt x="8995" y="122"/>
                  <a:pt x="6076" y="17"/>
                </a:cubicBezTo>
                <a:cubicBezTo>
                  <a:pt x="5876" y="7"/>
                  <a:pt x="5673" y="0"/>
                  <a:pt x="5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27"/>
          <p:cNvSpPr/>
          <p:nvPr/>
        </p:nvSpPr>
        <p:spPr>
          <a:xfrm rot="-1586466">
            <a:off x="-457966" y="-462714"/>
            <a:ext cx="1888113" cy="2120765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27"/>
          <p:cNvSpPr/>
          <p:nvPr/>
        </p:nvSpPr>
        <p:spPr>
          <a:xfrm flipH="1">
            <a:off x="7309322" y="236159"/>
            <a:ext cx="2169602" cy="644106"/>
          </a:xfrm>
          <a:custGeom>
            <a:avLst/>
            <a:gdLst/>
            <a:ahLst/>
            <a:cxnLst/>
            <a:rect l="l" t="t" r="r" b="b"/>
            <a:pathLst>
              <a:path w="38110" h="11314" extrusionOk="0">
                <a:moveTo>
                  <a:pt x="14836" y="1"/>
                </a:moveTo>
                <a:cubicBezTo>
                  <a:pt x="12569" y="1"/>
                  <a:pt x="10301" y="87"/>
                  <a:pt x="8049" y="263"/>
                </a:cubicBezTo>
                <a:cubicBezTo>
                  <a:pt x="7023" y="368"/>
                  <a:pt x="5997" y="474"/>
                  <a:pt x="4972" y="605"/>
                </a:cubicBezTo>
                <a:cubicBezTo>
                  <a:pt x="4235" y="684"/>
                  <a:pt x="3394" y="710"/>
                  <a:pt x="2710" y="1000"/>
                </a:cubicBezTo>
                <a:cubicBezTo>
                  <a:pt x="2263" y="1236"/>
                  <a:pt x="1894" y="1605"/>
                  <a:pt x="1631" y="2052"/>
                </a:cubicBezTo>
                <a:cubicBezTo>
                  <a:pt x="1079" y="2762"/>
                  <a:pt x="658" y="3577"/>
                  <a:pt x="395" y="4445"/>
                </a:cubicBezTo>
                <a:cubicBezTo>
                  <a:pt x="1" y="5786"/>
                  <a:pt x="159" y="7338"/>
                  <a:pt x="1184" y="8390"/>
                </a:cubicBezTo>
                <a:cubicBezTo>
                  <a:pt x="2184" y="9442"/>
                  <a:pt x="3762" y="9679"/>
                  <a:pt x="5208" y="9836"/>
                </a:cubicBezTo>
                <a:cubicBezTo>
                  <a:pt x="11441" y="10581"/>
                  <a:pt x="17723" y="11314"/>
                  <a:pt x="23987" y="11314"/>
                </a:cubicBezTo>
                <a:cubicBezTo>
                  <a:pt x="26789" y="11314"/>
                  <a:pt x="29588" y="11167"/>
                  <a:pt x="32376" y="10810"/>
                </a:cubicBezTo>
                <a:cubicBezTo>
                  <a:pt x="34480" y="10520"/>
                  <a:pt x="36900" y="9836"/>
                  <a:pt x="37663" y="7864"/>
                </a:cubicBezTo>
                <a:cubicBezTo>
                  <a:pt x="38110" y="6628"/>
                  <a:pt x="37741" y="5208"/>
                  <a:pt x="36926" y="4182"/>
                </a:cubicBezTo>
                <a:cubicBezTo>
                  <a:pt x="36085" y="3183"/>
                  <a:pt x="34980" y="2420"/>
                  <a:pt x="33744" y="1999"/>
                </a:cubicBezTo>
                <a:cubicBezTo>
                  <a:pt x="31614" y="1184"/>
                  <a:pt x="29299" y="894"/>
                  <a:pt x="27011" y="684"/>
                </a:cubicBezTo>
                <a:cubicBezTo>
                  <a:pt x="24749" y="474"/>
                  <a:pt x="22461" y="290"/>
                  <a:pt x="20173" y="158"/>
                </a:cubicBezTo>
                <a:cubicBezTo>
                  <a:pt x="18401" y="54"/>
                  <a:pt x="16619" y="1"/>
                  <a:pt x="1483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27"/>
          <p:cNvSpPr/>
          <p:nvPr/>
        </p:nvSpPr>
        <p:spPr>
          <a:xfrm flipH="1">
            <a:off x="7384173" y="978592"/>
            <a:ext cx="2271393" cy="699727"/>
          </a:xfrm>
          <a:custGeom>
            <a:avLst/>
            <a:gdLst/>
            <a:ahLst/>
            <a:cxnLst/>
            <a:rect l="l" t="t" r="r" b="b"/>
            <a:pathLst>
              <a:path w="39898" h="12291" extrusionOk="0">
                <a:moveTo>
                  <a:pt x="11792" y="0"/>
                </a:moveTo>
                <a:cubicBezTo>
                  <a:pt x="11069" y="0"/>
                  <a:pt x="10347" y="10"/>
                  <a:pt x="9626" y="29"/>
                </a:cubicBezTo>
                <a:cubicBezTo>
                  <a:pt x="8153" y="82"/>
                  <a:pt x="6681" y="187"/>
                  <a:pt x="5208" y="397"/>
                </a:cubicBezTo>
                <a:cubicBezTo>
                  <a:pt x="4340" y="476"/>
                  <a:pt x="3472" y="687"/>
                  <a:pt x="2683" y="1002"/>
                </a:cubicBezTo>
                <a:cubicBezTo>
                  <a:pt x="1131" y="1712"/>
                  <a:pt x="185" y="3922"/>
                  <a:pt x="106" y="5526"/>
                </a:cubicBezTo>
                <a:cubicBezTo>
                  <a:pt x="0" y="7972"/>
                  <a:pt x="1920" y="9997"/>
                  <a:pt x="4024" y="10970"/>
                </a:cubicBezTo>
                <a:cubicBezTo>
                  <a:pt x="5839" y="11838"/>
                  <a:pt x="7917" y="12048"/>
                  <a:pt x="9942" y="12180"/>
                </a:cubicBezTo>
                <a:cubicBezTo>
                  <a:pt x="11256" y="12255"/>
                  <a:pt x="12571" y="12290"/>
                  <a:pt x="13886" y="12290"/>
                </a:cubicBezTo>
                <a:cubicBezTo>
                  <a:pt x="20885" y="12290"/>
                  <a:pt x="27883" y="11287"/>
                  <a:pt x="34769" y="9892"/>
                </a:cubicBezTo>
                <a:cubicBezTo>
                  <a:pt x="35953" y="9655"/>
                  <a:pt x="37162" y="9392"/>
                  <a:pt x="38162" y="8708"/>
                </a:cubicBezTo>
                <a:cubicBezTo>
                  <a:pt x="39161" y="8024"/>
                  <a:pt x="39898" y="6815"/>
                  <a:pt x="39661" y="5631"/>
                </a:cubicBezTo>
                <a:cubicBezTo>
                  <a:pt x="39477" y="4763"/>
                  <a:pt x="38819" y="4053"/>
                  <a:pt x="38083" y="3527"/>
                </a:cubicBezTo>
                <a:cubicBezTo>
                  <a:pt x="35453" y="1607"/>
                  <a:pt x="32008" y="1449"/>
                  <a:pt x="28746" y="1239"/>
                </a:cubicBezTo>
                <a:lnTo>
                  <a:pt x="27642" y="1134"/>
                </a:lnTo>
                <a:cubicBezTo>
                  <a:pt x="24617" y="897"/>
                  <a:pt x="21645" y="555"/>
                  <a:pt x="18621" y="319"/>
                </a:cubicBezTo>
                <a:cubicBezTo>
                  <a:pt x="16363" y="99"/>
                  <a:pt x="14075" y="0"/>
                  <a:pt x="1179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1" name="Google Shape;811;p27"/>
          <p:cNvGrpSpPr/>
          <p:nvPr/>
        </p:nvGrpSpPr>
        <p:grpSpPr>
          <a:xfrm rot="-5106639">
            <a:off x="1857686" y="-204371"/>
            <a:ext cx="883404" cy="2267076"/>
            <a:chOff x="8884661" y="1969535"/>
            <a:chExt cx="415301" cy="1065736"/>
          </a:xfrm>
        </p:grpSpPr>
        <p:sp>
          <p:nvSpPr>
            <p:cNvPr id="812" name="Google Shape;812;p27"/>
            <p:cNvSpPr/>
            <p:nvPr/>
          </p:nvSpPr>
          <p:spPr>
            <a:xfrm>
              <a:off x="8971042" y="2269564"/>
              <a:ext cx="61288" cy="46867"/>
            </a:xfrm>
            <a:custGeom>
              <a:avLst/>
              <a:gdLst/>
              <a:ahLst/>
              <a:cxnLst/>
              <a:rect l="l" t="t" r="r" b="b"/>
              <a:pathLst>
                <a:path w="1343" h="1027" extrusionOk="0">
                  <a:moveTo>
                    <a:pt x="685" y="0"/>
                  </a:moveTo>
                  <a:cubicBezTo>
                    <a:pt x="1" y="0"/>
                    <a:pt x="1" y="1026"/>
                    <a:pt x="685" y="1026"/>
                  </a:cubicBezTo>
                  <a:cubicBezTo>
                    <a:pt x="1342" y="1026"/>
                    <a:pt x="1342" y="0"/>
                    <a:pt x="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7"/>
            <p:cNvSpPr/>
            <p:nvPr/>
          </p:nvSpPr>
          <p:spPr>
            <a:xfrm>
              <a:off x="9008278" y="2381180"/>
              <a:ext cx="56450" cy="45635"/>
            </a:xfrm>
            <a:custGeom>
              <a:avLst/>
              <a:gdLst/>
              <a:ahLst/>
              <a:cxnLst/>
              <a:rect l="l" t="t" r="r" b="b"/>
              <a:pathLst>
                <a:path w="1237" h="1000" extrusionOk="0">
                  <a:moveTo>
                    <a:pt x="605" y="0"/>
                  </a:moveTo>
                  <a:cubicBezTo>
                    <a:pt x="0" y="53"/>
                    <a:pt x="0" y="947"/>
                    <a:pt x="605" y="1000"/>
                  </a:cubicBezTo>
                  <a:cubicBezTo>
                    <a:pt x="1236" y="947"/>
                    <a:pt x="1236" y="53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7"/>
            <p:cNvSpPr/>
            <p:nvPr/>
          </p:nvSpPr>
          <p:spPr>
            <a:xfrm>
              <a:off x="9128290" y="2342758"/>
              <a:ext cx="51659" cy="38470"/>
            </a:xfrm>
            <a:custGeom>
              <a:avLst/>
              <a:gdLst/>
              <a:ahLst/>
              <a:cxnLst/>
              <a:rect l="l" t="t" r="r" b="b"/>
              <a:pathLst>
                <a:path w="1132" h="843" extrusionOk="0">
                  <a:moveTo>
                    <a:pt x="552" y="1"/>
                  </a:moveTo>
                  <a:cubicBezTo>
                    <a:pt x="0" y="1"/>
                    <a:pt x="0" y="842"/>
                    <a:pt x="552" y="842"/>
                  </a:cubicBezTo>
                  <a:cubicBezTo>
                    <a:pt x="1131" y="842"/>
                    <a:pt x="1131" y="1"/>
                    <a:pt x="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7"/>
            <p:cNvSpPr/>
            <p:nvPr/>
          </p:nvSpPr>
          <p:spPr>
            <a:xfrm>
              <a:off x="9045468" y="2502926"/>
              <a:ext cx="58869" cy="51111"/>
            </a:xfrm>
            <a:custGeom>
              <a:avLst/>
              <a:gdLst/>
              <a:ahLst/>
              <a:cxnLst/>
              <a:rect l="l" t="t" r="r" b="b"/>
              <a:pathLst>
                <a:path w="1290" h="1120" extrusionOk="0">
                  <a:moveTo>
                    <a:pt x="561" y="0"/>
                  </a:moveTo>
                  <a:cubicBezTo>
                    <a:pt x="276" y="0"/>
                    <a:pt x="0" y="230"/>
                    <a:pt x="0" y="567"/>
                  </a:cubicBezTo>
                  <a:cubicBezTo>
                    <a:pt x="0" y="857"/>
                    <a:pt x="237" y="1120"/>
                    <a:pt x="553" y="1120"/>
                  </a:cubicBezTo>
                  <a:cubicBezTo>
                    <a:pt x="1052" y="1120"/>
                    <a:pt x="1289" y="515"/>
                    <a:pt x="947" y="173"/>
                  </a:cubicBezTo>
                  <a:cubicBezTo>
                    <a:pt x="836" y="53"/>
                    <a:pt x="698" y="0"/>
                    <a:pt x="5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7"/>
            <p:cNvSpPr/>
            <p:nvPr/>
          </p:nvSpPr>
          <p:spPr>
            <a:xfrm>
              <a:off x="9037072" y="2695127"/>
              <a:ext cx="79268" cy="67722"/>
            </a:xfrm>
            <a:custGeom>
              <a:avLst/>
              <a:gdLst/>
              <a:ahLst/>
              <a:cxnLst/>
              <a:rect l="l" t="t" r="r" b="b"/>
              <a:pathLst>
                <a:path w="1737" h="1484" extrusionOk="0">
                  <a:moveTo>
                    <a:pt x="744" y="1"/>
                  </a:moveTo>
                  <a:cubicBezTo>
                    <a:pt x="363" y="1"/>
                    <a:pt x="0" y="302"/>
                    <a:pt x="0" y="747"/>
                  </a:cubicBezTo>
                  <a:cubicBezTo>
                    <a:pt x="0" y="1142"/>
                    <a:pt x="342" y="1484"/>
                    <a:pt x="737" y="1484"/>
                  </a:cubicBezTo>
                  <a:cubicBezTo>
                    <a:pt x="1394" y="1484"/>
                    <a:pt x="1736" y="695"/>
                    <a:pt x="1263" y="221"/>
                  </a:cubicBezTo>
                  <a:cubicBezTo>
                    <a:pt x="1110" y="69"/>
                    <a:pt x="925" y="1"/>
                    <a:pt x="7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7"/>
            <p:cNvSpPr/>
            <p:nvPr/>
          </p:nvSpPr>
          <p:spPr>
            <a:xfrm>
              <a:off x="9123453" y="2605598"/>
              <a:ext cx="46867" cy="38470"/>
            </a:xfrm>
            <a:custGeom>
              <a:avLst/>
              <a:gdLst/>
              <a:ahLst/>
              <a:cxnLst/>
              <a:rect l="l" t="t" r="r" b="b"/>
              <a:pathLst>
                <a:path w="1027" h="843" extrusionOk="0">
                  <a:moveTo>
                    <a:pt x="527" y="0"/>
                  </a:moveTo>
                  <a:cubicBezTo>
                    <a:pt x="1" y="53"/>
                    <a:pt x="1" y="816"/>
                    <a:pt x="527" y="842"/>
                  </a:cubicBezTo>
                  <a:cubicBezTo>
                    <a:pt x="1027" y="816"/>
                    <a:pt x="1027" y="53"/>
                    <a:pt x="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7"/>
            <p:cNvSpPr/>
            <p:nvPr/>
          </p:nvSpPr>
          <p:spPr>
            <a:xfrm>
              <a:off x="8884661" y="2464002"/>
              <a:ext cx="54032" cy="45635"/>
            </a:xfrm>
            <a:custGeom>
              <a:avLst/>
              <a:gdLst/>
              <a:ahLst/>
              <a:cxnLst/>
              <a:rect l="l" t="t" r="r" b="b"/>
              <a:pathLst>
                <a:path w="1184" h="1000" extrusionOk="0">
                  <a:moveTo>
                    <a:pt x="605" y="0"/>
                  </a:moveTo>
                  <a:cubicBezTo>
                    <a:pt x="0" y="79"/>
                    <a:pt x="0" y="921"/>
                    <a:pt x="605" y="999"/>
                  </a:cubicBezTo>
                  <a:cubicBezTo>
                    <a:pt x="1184" y="921"/>
                    <a:pt x="1184" y="79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7"/>
            <p:cNvSpPr/>
            <p:nvPr/>
          </p:nvSpPr>
          <p:spPr>
            <a:xfrm>
              <a:off x="9148688" y="2493982"/>
              <a:ext cx="51659" cy="40843"/>
            </a:xfrm>
            <a:custGeom>
              <a:avLst/>
              <a:gdLst/>
              <a:ahLst/>
              <a:cxnLst/>
              <a:rect l="l" t="t" r="r" b="b"/>
              <a:pathLst>
                <a:path w="1132" h="895" extrusionOk="0">
                  <a:moveTo>
                    <a:pt x="579" y="1"/>
                  </a:moveTo>
                  <a:cubicBezTo>
                    <a:pt x="0" y="53"/>
                    <a:pt x="0" y="868"/>
                    <a:pt x="579" y="895"/>
                  </a:cubicBezTo>
                  <a:cubicBezTo>
                    <a:pt x="1131" y="868"/>
                    <a:pt x="1131" y="53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7"/>
            <p:cNvSpPr/>
            <p:nvPr/>
          </p:nvSpPr>
          <p:spPr>
            <a:xfrm>
              <a:off x="9068284" y="2229956"/>
              <a:ext cx="60056" cy="44448"/>
            </a:xfrm>
            <a:custGeom>
              <a:avLst/>
              <a:gdLst/>
              <a:ahLst/>
              <a:cxnLst/>
              <a:rect l="l" t="t" r="r" b="b"/>
              <a:pathLst>
                <a:path w="1316" h="974" extrusionOk="0">
                  <a:moveTo>
                    <a:pt x="683" y="0"/>
                  </a:moveTo>
                  <a:cubicBezTo>
                    <a:pt x="675" y="0"/>
                    <a:pt x="666" y="0"/>
                    <a:pt x="658" y="1"/>
                  </a:cubicBezTo>
                  <a:cubicBezTo>
                    <a:pt x="0" y="1"/>
                    <a:pt x="0" y="974"/>
                    <a:pt x="658" y="974"/>
                  </a:cubicBezTo>
                  <a:cubicBezTo>
                    <a:pt x="1307" y="974"/>
                    <a:pt x="1315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7"/>
            <p:cNvSpPr/>
            <p:nvPr/>
          </p:nvSpPr>
          <p:spPr>
            <a:xfrm>
              <a:off x="9164294" y="2197557"/>
              <a:ext cx="48054" cy="38470"/>
            </a:xfrm>
            <a:custGeom>
              <a:avLst/>
              <a:gdLst/>
              <a:ahLst/>
              <a:cxnLst/>
              <a:rect l="l" t="t" r="r" b="b"/>
              <a:pathLst>
                <a:path w="1053" h="843" extrusionOk="0">
                  <a:moveTo>
                    <a:pt x="526" y="0"/>
                  </a:moveTo>
                  <a:cubicBezTo>
                    <a:pt x="0" y="53"/>
                    <a:pt x="0" y="816"/>
                    <a:pt x="526" y="842"/>
                  </a:cubicBezTo>
                  <a:cubicBezTo>
                    <a:pt x="1052" y="816"/>
                    <a:pt x="1052" y="53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7"/>
            <p:cNvSpPr/>
            <p:nvPr/>
          </p:nvSpPr>
          <p:spPr>
            <a:xfrm>
              <a:off x="9087450" y="2112362"/>
              <a:ext cx="50472" cy="44448"/>
            </a:xfrm>
            <a:custGeom>
              <a:avLst/>
              <a:gdLst/>
              <a:ahLst/>
              <a:cxnLst/>
              <a:rect l="l" t="t" r="r" b="b"/>
              <a:pathLst>
                <a:path w="1106" h="974" extrusionOk="0">
                  <a:moveTo>
                    <a:pt x="553" y="0"/>
                  </a:moveTo>
                  <a:cubicBezTo>
                    <a:pt x="1" y="79"/>
                    <a:pt x="1" y="894"/>
                    <a:pt x="553" y="973"/>
                  </a:cubicBezTo>
                  <a:cubicBezTo>
                    <a:pt x="1106" y="894"/>
                    <a:pt x="1106" y="79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7"/>
            <p:cNvSpPr/>
            <p:nvPr/>
          </p:nvSpPr>
          <p:spPr>
            <a:xfrm>
              <a:off x="9238674" y="2322680"/>
              <a:ext cx="61288" cy="60923"/>
            </a:xfrm>
            <a:custGeom>
              <a:avLst/>
              <a:gdLst/>
              <a:ahLst/>
              <a:cxnLst/>
              <a:rect l="l" t="t" r="r" b="b"/>
              <a:pathLst>
                <a:path w="1343" h="1335" extrusionOk="0">
                  <a:moveTo>
                    <a:pt x="606" y="0"/>
                  </a:moveTo>
                  <a:cubicBezTo>
                    <a:pt x="566" y="0"/>
                    <a:pt x="527" y="7"/>
                    <a:pt x="500" y="20"/>
                  </a:cubicBezTo>
                  <a:cubicBezTo>
                    <a:pt x="448" y="20"/>
                    <a:pt x="395" y="20"/>
                    <a:pt x="343" y="46"/>
                  </a:cubicBezTo>
                  <a:cubicBezTo>
                    <a:pt x="264" y="73"/>
                    <a:pt x="211" y="125"/>
                    <a:pt x="159" y="178"/>
                  </a:cubicBezTo>
                  <a:lnTo>
                    <a:pt x="80" y="283"/>
                  </a:lnTo>
                  <a:lnTo>
                    <a:pt x="27" y="414"/>
                  </a:lnTo>
                  <a:cubicBezTo>
                    <a:pt x="1" y="493"/>
                    <a:pt x="1" y="572"/>
                    <a:pt x="27" y="651"/>
                  </a:cubicBezTo>
                  <a:cubicBezTo>
                    <a:pt x="27" y="730"/>
                    <a:pt x="53" y="809"/>
                    <a:pt x="80" y="862"/>
                  </a:cubicBezTo>
                  <a:lnTo>
                    <a:pt x="185" y="1019"/>
                  </a:lnTo>
                  <a:cubicBezTo>
                    <a:pt x="237" y="1125"/>
                    <a:pt x="316" y="1203"/>
                    <a:pt x="422" y="1256"/>
                  </a:cubicBezTo>
                  <a:cubicBezTo>
                    <a:pt x="500" y="1309"/>
                    <a:pt x="606" y="1335"/>
                    <a:pt x="711" y="1335"/>
                  </a:cubicBezTo>
                  <a:lnTo>
                    <a:pt x="895" y="1309"/>
                  </a:lnTo>
                  <a:cubicBezTo>
                    <a:pt x="974" y="1282"/>
                    <a:pt x="1079" y="1230"/>
                    <a:pt x="1158" y="1151"/>
                  </a:cubicBezTo>
                  <a:cubicBezTo>
                    <a:pt x="1263" y="1019"/>
                    <a:pt x="1316" y="888"/>
                    <a:pt x="1342" y="704"/>
                  </a:cubicBezTo>
                  <a:cubicBezTo>
                    <a:pt x="1342" y="599"/>
                    <a:pt x="1316" y="493"/>
                    <a:pt x="1263" y="414"/>
                  </a:cubicBezTo>
                  <a:cubicBezTo>
                    <a:pt x="1184" y="309"/>
                    <a:pt x="1132" y="230"/>
                    <a:pt x="1026" y="178"/>
                  </a:cubicBezTo>
                  <a:lnTo>
                    <a:pt x="869" y="73"/>
                  </a:lnTo>
                  <a:lnTo>
                    <a:pt x="711" y="20"/>
                  </a:lnTo>
                  <a:cubicBezTo>
                    <a:pt x="685" y="7"/>
                    <a:pt x="645" y="0"/>
                    <a:pt x="6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7"/>
            <p:cNvSpPr/>
            <p:nvPr/>
          </p:nvSpPr>
          <p:spPr>
            <a:xfrm>
              <a:off x="9071889" y="2866019"/>
              <a:ext cx="54032" cy="44448"/>
            </a:xfrm>
            <a:custGeom>
              <a:avLst/>
              <a:gdLst/>
              <a:ahLst/>
              <a:cxnLst/>
              <a:rect l="l" t="t" r="r" b="b"/>
              <a:pathLst>
                <a:path w="1184" h="974" extrusionOk="0">
                  <a:moveTo>
                    <a:pt x="579" y="1"/>
                  </a:moveTo>
                  <a:cubicBezTo>
                    <a:pt x="0" y="53"/>
                    <a:pt x="0" y="921"/>
                    <a:pt x="579" y="974"/>
                  </a:cubicBezTo>
                  <a:cubicBezTo>
                    <a:pt x="1184" y="921"/>
                    <a:pt x="1184" y="53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7"/>
            <p:cNvSpPr/>
            <p:nvPr/>
          </p:nvSpPr>
          <p:spPr>
            <a:xfrm>
              <a:off x="9068284" y="2989636"/>
              <a:ext cx="60056" cy="45635"/>
            </a:xfrm>
            <a:custGeom>
              <a:avLst/>
              <a:gdLst/>
              <a:ahLst/>
              <a:cxnLst/>
              <a:rect l="l" t="t" r="r" b="b"/>
              <a:pathLst>
                <a:path w="1316" h="1000" extrusionOk="0">
                  <a:moveTo>
                    <a:pt x="658" y="0"/>
                  </a:moveTo>
                  <a:cubicBezTo>
                    <a:pt x="0" y="0"/>
                    <a:pt x="0" y="1000"/>
                    <a:pt x="658" y="1000"/>
                  </a:cubicBezTo>
                  <a:cubicBezTo>
                    <a:pt x="1315" y="1000"/>
                    <a:pt x="1315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7"/>
            <p:cNvSpPr/>
            <p:nvPr/>
          </p:nvSpPr>
          <p:spPr>
            <a:xfrm>
              <a:off x="9197879" y="2107571"/>
              <a:ext cx="50472" cy="38425"/>
            </a:xfrm>
            <a:custGeom>
              <a:avLst/>
              <a:gdLst/>
              <a:ahLst/>
              <a:cxnLst/>
              <a:rect l="l" t="t" r="r" b="b"/>
              <a:pathLst>
                <a:path w="1106" h="842" extrusionOk="0">
                  <a:moveTo>
                    <a:pt x="553" y="0"/>
                  </a:moveTo>
                  <a:cubicBezTo>
                    <a:pt x="1" y="0"/>
                    <a:pt x="1" y="842"/>
                    <a:pt x="553" y="842"/>
                  </a:cubicBezTo>
                  <a:cubicBezTo>
                    <a:pt x="1105" y="842"/>
                    <a:pt x="1105" y="0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7"/>
            <p:cNvSpPr/>
            <p:nvPr/>
          </p:nvSpPr>
          <p:spPr>
            <a:xfrm>
              <a:off x="9095891" y="1969535"/>
              <a:ext cx="46822" cy="38470"/>
            </a:xfrm>
            <a:custGeom>
              <a:avLst/>
              <a:gdLst/>
              <a:ahLst/>
              <a:cxnLst/>
              <a:rect l="l" t="t" r="r" b="b"/>
              <a:pathLst>
                <a:path w="1026" h="843" extrusionOk="0">
                  <a:moveTo>
                    <a:pt x="526" y="1"/>
                  </a:moveTo>
                  <a:cubicBezTo>
                    <a:pt x="0" y="53"/>
                    <a:pt x="0" y="790"/>
                    <a:pt x="526" y="842"/>
                  </a:cubicBezTo>
                  <a:cubicBezTo>
                    <a:pt x="1026" y="790"/>
                    <a:pt x="1026" y="53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7"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1074;p37"/>
          <p:cNvSpPr/>
          <p:nvPr/>
        </p:nvSpPr>
        <p:spPr>
          <a:xfrm>
            <a:off x="-139653" y="3719281"/>
            <a:ext cx="2143486" cy="361259"/>
          </a:xfrm>
          <a:custGeom>
            <a:avLst/>
            <a:gdLst/>
            <a:ahLst/>
            <a:cxnLst/>
            <a:rect l="l" t="t" r="r" b="b"/>
            <a:pathLst>
              <a:path w="36474" h="6147" extrusionOk="0">
                <a:moveTo>
                  <a:pt x="15194" y="1"/>
                </a:moveTo>
                <a:cubicBezTo>
                  <a:pt x="15107" y="1"/>
                  <a:pt x="15020" y="8"/>
                  <a:pt x="14934" y="22"/>
                </a:cubicBezTo>
                <a:cubicBezTo>
                  <a:pt x="14276" y="180"/>
                  <a:pt x="13724" y="627"/>
                  <a:pt x="13434" y="1206"/>
                </a:cubicBezTo>
                <a:cubicBezTo>
                  <a:pt x="13093" y="1863"/>
                  <a:pt x="13040" y="2574"/>
                  <a:pt x="12882" y="3257"/>
                </a:cubicBezTo>
                <a:cubicBezTo>
                  <a:pt x="12856" y="3573"/>
                  <a:pt x="12751" y="3889"/>
                  <a:pt x="12593" y="4152"/>
                </a:cubicBezTo>
                <a:cubicBezTo>
                  <a:pt x="12488" y="4362"/>
                  <a:pt x="12304" y="4546"/>
                  <a:pt x="12119" y="4651"/>
                </a:cubicBezTo>
                <a:cubicBezTo>
                  <a:pt x="12067" y="4678"/>
                  <a:pt x="11962" y="4730"/>
                  <a:pt x="11988" y="4730"/>
                </a:cubicBezTo>
                <a:cubicBezTo>
                  <a:pt x="12014" y="4730"/>
                  <a:pt x="11883" y="4756"/>
                  <a:pt x="11830" y="4756"/>
                </a:cubicBezTo>
                <a:cubicBezTo>
                  <a:pt x="11760" y="4756"/>
                  <a:pt x="11772" y="4768"/>
                  <a:pt x="11795" y="4768"/>
                </a:cubicBezTo>
                <a:cubicBezTo>
                  <a:pt x="11807" y="4768"/>
                  <a:pt x="11821" y="4765"/>
                  <a:pt x="11830" y="4756"/>
                </a:cubicBezTo>
                <a:lnTo>
                  <a:pt x="11830" y="4756"/>
                </a:lnTo>
                <a:cubicBezTo>
                  <a:pt x="11817" y="4770"/>
                  <a:pt x="11804" y="4776"/>
                  <a:pt x="11787" y="4776"/>
                </a:cubicBezTo>
                <a:cubicBezTo>
                  <a:pt x="11771" y="4776"/>
                  <a:pt x="11751" y="4770"/>
                  <a:pt x="11725" y="4756"/>
                </a:cubicBezTo>
                <a:lnTo>
                  <a:pt x="11646" y="4756"/>
                </a:lnTo>
                <a:cubicBezTo>
                  <a:pt x="11633" y="4756"/>
                  <a:pt x="11631" y="4758"/>
                  <a:pt x="11635" y="4760"/>
                </a:cubicBezTo>
                <a:lnTo>
                  <a:pt x="11635" y="4760"/>
                </a:lnTo>
                <a:cubicBezTo>
                  <a:pt x="11630" y="4759"/>
                  <a:pt x="11625" y="4758"/>
                  <a:pt x="11620" y="4756"/>
                </a:cubicBezTo>
                <a:cubicBezTo>
                  <a:pt x="11567" y="4756"/>
                  <a:pt x="11541" y="4730"/>
                  <a:pt x="11515" y="4730"/>
                </a:cubicBezTo>
                <a:cubicBezTo>
                  <a:pt x="11515" y="4730"/>
                  <a:pt x="11437" y="4672"/>
                  <a:pt x="11448" y="4672"/>
                </a:cubicBezTo>
                <a:cubicBezTo>
                  <a:pt x="11450" y="4672"/>
                  <a:pt x="11454" y="4674"/>
                  <a:pt x="11462" y="4678"/>
                </a:cubicBezTo>
                <a:lnTo>
                  <a:pt x="11462" y="4678"/>
                </a:lnTo>
                <a:cubicBezTo>
                  <a:pt x="11450" y="4665"/>
                  <a:pt x="11436" y="4651"/>
                  <a:pt x="11436" y="4651"/>
                </a:cubicBezTo>
                <a:cubicBezTo>
                  <a:pt x="11330" y="4572"/>
                  <a:pt x="11252" y="4441"/>
                  <a:pt x="11199" y="4336"/>
                </a:cubicBezTo>
                <a:cubicBezTo>
                  <a:pt x="10910" y="3731"/>
                  <a:pt x="10989" y="2994"/>
                  <a:pt x="10883" y="2311"/>
                </a:cubicBezTo>
                <a:cubicBezTo>
                  <a:pt x="10804" y="1653"/>
                  <a:pt x="10436" y="1048"/>
                  <a:pt x="9910" y="627"/>
                </a:cubicBezTo>
                <a:cubicBezTo>
                  <a:pt x="9646" y="444"/>
                  <a:pt x="9343" y="355"/>
                  <a:pt x="9040" y="355"/>
                </a:cubicBezTo>
                <a:cubicBezTo>
                  <a:pt x="8649" y="355"/>
                  <a:pt x="8261" y="503"/>
                  <a:pt x="7964" y="785"/>
                </a:cubicBezTo>
                <a:cubicBezTo>
                  <a:pt x="6912" y="1679"/>
                  <a:pt x="6965" y="3152"/>
                  <a:pt x="6491" y="4336"/>
                </a:cubicBezTo>
                <a:cubicBezTo>
                  <a:pt x="6414" y="4568"/>
                  <a:pt x="6286" y="4775"/>
                  <a:pt x="6082" y="4907"/>
                </a:cubicBezTo>
                <a:lnTo>
                  <a:pt x="6082" y="4907"/>
                </a:lnTo>
                <a:cubicBezTo>
                  <a:pt x="6073" y="4907"/>
                  <a:pt x="5986" y="4941"/>
                  <a:pt x="5965" y="4941"/>
                </a:cubicBezTo>
                <a:lnTo>
                  <a:pt x="5781" y="4941"/>
                </a:lnTo>
                <a:cubicBezTo>
                  <a:pt x="5729" y="4914"/>
                  <a:pt x="5676" y="4888"/>
                  <a:pt x="5623" y="4862"/>
                </a:cubicBezTo>
                <a:cubicBezTo>
                  <a:pt x="5439" y="4756"/>
                  <a:pt x="5281" y="4572"/>
                  <a:pt x="5203" y="4362"/>
                </a:cubicBezTo>
                <a:cubicBezTo>
                  <a:pt x="5097" y="4046"/>
                  <a:pt x="5045" y="3731"/>
                  <a:pt x="5045" y="3389"/>
                </a:cubicBezTo>
                <a:cubicBezTo>
                  <a:pt x="5045" y="2731"/>
                  <a:pt x="5045" y="2048"/>
                  <a:pt x="4808" y="1416"/>
                </a:cubicBezTo>
                <a:cubicBezTo>
                  <a:pt x="4571" y="811"/>
                  <a:pt x="4072" y="391"/>
                  <a:pt x="3440" y="259"/>
                </a:cubicBezTo>
                <a:cubicBezTo>
                  <a:pt x="3318" y="242"/>
                  <a:pt x="3195" y="234"/>
                  <a:pt x="3072" y="234"/>
                </a:cubicBezTo>
                <a:cubicBezTo>
                  <a:pt x="2611" y="234"/>
                  <a:pt x="2151" y="352"/>
                  <a:pt x="1757" y="601"/>
                </a:cubicBezTo>
                <a:cubicBezTo>
                  <a:pt x="1231" y="943"/>
                  <a:pt x="837" y="1443"/>
                  <a:pt x="600" y="2021"/>
                </a:cubicBezTo>
                <a:cubicBezTo>
                  <a:pt x="337" y="2600"/>
                  <a:pt x="153" y="3231"/>
                  <a:pt x="48" y="3862"/>
                </a:cubicBezTo>
                <a:cubicBezTo>
                  <a:pt x="1" y="4019"/>
                  <a:pt x="131" y="4120"/>
                  <a:pt x="261" y="4120"/>
                </a:cubicBezTo>
                <a:cubicBezTo>
                  <a:pt x="349" y="4120"/>
                  <a:pt x="437" y="4074"/>
                  <a:pt x="469" y="3967"/>
                </a:cubicBezTo>
                <a:lnTo>
                  <a:pt x="442" y="3941"/>
                </a:lnTo>
                <a:cubicBezTo>
                  <a:pt x="758" y="2863"/>
                  <a:pt x="1126" y="1416"/>
                  <a:pt x="2336" y="996"/>
                </a:cubicBezTo>
                <a:cubicBezTo>
                  <a:pt x="2514" y="922"/>
                  <a:pt x="2700" y="887"/>
                  <a:pt x="2884" y="887"/>
                </a:cubicBezTo>
                <a:cubicBezTo>
                  <a:pt x="3164" y="887"/>
                  <a:pt x="3440" y="969"/>
                  <a:pt x="3677" y="1127"/>
                </a:cubicBezTo>
                <a:cubicBezTo>
                  <a:pt x="4124" y="1495"/>
                  <a:pt x="4151" y="2153"/>
                  <a:pt x="4151" y="2679"/>
                </a:cubicBezTo>
                <a:cubicBezTo>
                  <a:pt x="4151" y="3415"/>
                  <a:pt x="4072" y="4125"/>
                  <a:pt x="4361" y="4835"/>
                </a:cubicBezTo>
                <a:cubicBezTo>
                  <a:pt x="4624" y="5414"/>
                  <a:pt x="5176" y="5835"/>
                  <a:pt x="5807" y="5914"/>
                </a:cubicBezTo>
                <a:cubicBezTo>
                  <a:pt x="5872" y="5921"/>
                  <a:pt x="5935" y="5925"/>
                  <a:pt x="5995" y="5925"/>
                </a:cubicBezTo>
                <a:cubicBezTo>
                  <a:pt x="7360" y="5925"/>
                  <a:pt x="7662" y="4002"/>
                  <a:pt x="7964" y="2994"/>
                </a:cubicBezTo>
                <a:cubicBezTo>
                  <a:pt x="8043" y="2442"/>
                  <a:pt x="8306" y="1942"/>
                  <a:pt x="8700" y="1548"/>
                </a:cubicBezTo>
                <a:cubicBezTo>
                  <a:pt x="8753" y="1495"/>
                  <a:pt x="8858" y="1443"/>
                  <a:pt x="8963" y="1416"/>
                </a:cubicBezTo>
                <a:lnTo>
                  <a:pt x="9042" y="1416"/>
                </a:lnTo>
                <a:cubicBezTo>
                  <a:pt x="9069" y="1416"/>
                  <a:pt x="9121" y="1443"/>
                  <a:pt x="9148" y="1443"/>
                </a:cubicBezTo>
                <a:lnTo>
                  <a:pt x="9226" y="1495"/>
                </a:lnTo>
                <a:lnTo>
                  <a:pt x="9305" y="1548"/>
                </a:lnTo>
                <a:cubicBezTo>
                  <a:pt x="9305" y="1533"/>
                  <a:pt x="9288" y="1517"/>
                  <a:pt x="9288" y="1517"/>
                </a:cubicBezTo>
                <a:lnTo>
                  <a:pt x="9288" y="1517"/>
                </a:lnTo>
                <a:cubicBezTo>
                  <a:pt x="9288" y="1517"/>
                  <a:pt x="9298" y="1526"/>
                  <a:pt x="9332" y="1548"/>
                </a:cubicBezTo>
                <a:cubicBezTo>
                  <a:pt x="9411" y="1627"/>
                  <a:pt x="9489" y="1706"/>
                  <a:pt x="9568" y="1811"/>
                </a:cubicBezTo>
                <a:cubicBezTo>
                  <a:pt x="9700" y="2021"/>
                  <a:pt x="9779" y="2284"/>
                  <a:pt x="9805" y="2521"/>
                </a:cubicBezTo>
                <a:cubicBezTo>
                  <a:pt x="9858" y="2863"/>
                  <a:pt x="9858" y="3205"/>
                  <a:pt x="9884" y="3547"/>
                </a:cubicBezTo>
                <a:cubicBezTo>
                  <a:pt x="9963" y="4230"/>
                  <a:pt x="10121" y="4993"/>
                  <a:pt x="10699" y="5467"/>
                </a:cubicBezTo>
                <a:cubicBezTo>
                  <a:pt x="11005" y="5728"/>
                  <a:pt x="11382" y="5861"/>
                  <a:pt x="11766" y="5861"/>
                </a:cubicBezTo>
                <a:cubicBezTo>
                  <a:pt x="12076" y="5861"/>
                  <a:pt x="12390" y="5774"/>
                  <a:pt x="12672" y="5598"/>
                </a:cubicBezTo>
                <a:cubicBezTo>
                  <a:pt x="13250" y="5230"/>
                  <a:pt x="13671" y="4651"/>
                  <a:pt x="13855" y="3994"/>
                </a:cubicBezTo>
                <a:cubicBezTo>
                  <a:pt x="14039" y="3310"/>
                  <a:pt x="14039" y="2600"/>
                  <a:pt x="14276" y="1942"/>
                </a:cubicBezTo>
                <a:lnTo>
                  <a:pt x="14302" y="1863"/>
                </a:lnTo>
                <a:cubicBezTo>
                  <a:pt x="14303" y="1861"/>
                  <a:pt x="14304" y="1858"/>
                  <a:pt x="14304" y="1856"/>
                </a:cubicBezTo>
                <a:lnTo>
                  <a:pt x="14304" y="1856"/>
                </a:lnTo>
                <a:cubicBezTo>
                  <a:pt x="14305" y="1858"/>
                  <a:pt x="14306" y="1860"/>
                  <a:pt x="14307" y="1860"/>
                </a:cubicBezTo>
                <a:cubicBezTo>
                  <a:pt x="14311" y="1860"/>
                  <a:pt x="14317" y="1854"/>
                  <a:pt x="14329" y="1837"/>
                </a:cubicBezTo>
                <a:cubicBezTo>
                  <a:pt x="14355" y="1732"/>
                  <a:pt x="14381" y="1706"/>
                  <a:pt x="14408" y="1653"/>
                </a:cubicBezTo>
                <a:cubicBezTo>
                  <a:pt x="14460" y="1522"/>
                  <a:pt x="14539" y="1443"/>
                  <a:pt x="14618" y="1337"/>
                </a:cubicBezTo>
                <a:cubicBezTo>
                  <a:pt x="14697" y="1259"/>
                  <a:pt x="14776" y="1180"/>
                  <a:pt x="14881" y="1127"/>
                </a:cubicBezTo>
                <a:cubicBezTo>
                  <a:pt x="14995" y="1051"/>
                  <a:pt x="15127" y="1012"/>
                  <a:pt x="15259" y="1012"/>
                </a:cubicBezTo>
                <a:cubicBezTo>
                  <a:pt x="15403" y="1012"/>
                  <a:pt x="15547" y="1058"/>
                  <a:pt x="15670" y="1153"/>
                </a:cubicBezTo>
                <a:cubicBezTo>
                  <a:pt x="15854" y="1311"/>
                  <a:pt x="15986" y="1495"/>
                  <a:pt x="16091" y="1706"/>
                </a:cubicBezTo>
                <a:cubicBezTo>
                  <a:pt x="16117" y="1811"/>
                  <a:pt x="16170" y="1916"/>
                  <a:pt x="16196" y="2021"/>
                </a:cubicBezTo>
                <a:cubicBezTo>
                  <a:pt x="16222" y="2153"/>
                  <a:pt x="16249" y="2284"/>
                  <a:pt x="16275" y="2416"/>
                </a:cubicBezTo>
                <a:cubicBezTo>
                  <a:pt x="16301" y="2758"/>
                  <a:pt x="16327" y="3126"/>
                  <a:pt x="16354" y="3468"/>
                </a:cubicBezTo>
                <a:cubicBezTo>
                  <a:pt x="16354" y="4178"/>
                  <a:pt x="16590" y="4888"/>
                  <a:pt x="17038" y="5467"/>
                </a:cubicBezTo>
                <a:cubicBezTo>
                  <a:pt x="17397" y="5893"/>
                  <a:pt x="17928" y="6147"/>
                  <a:pt x="18468" y="6147"/>
                </a:cubicBezTo>
                <a:cubicBezTo>
                  <a:pt x="18561" y="6147"/>
                  <a:pt x="18654" y="6139"/>
                  <a:pt x="18747" y="6124"/>
                </a:cubicBezTo>
                <a:cubicBezTo>
                  <a:pt x="20141" y="5835"/>
                  <a:pt x="20009" y="4152"/>
                  <a:pt x="20351" y="3100"/>
                </a:cubicBezTo>
                <a:cubicBezTo>
                  <a:pt x="20430" y="2784"/>
                  <a:pt x="20588" y="2468"/>
                  <a:pt x="20746" y="2179"/>
                </a:cubicBezTo>
                <a:cubicBezTo>
                  <a:pt x="20877" y="1969"/>
                  <a:pt x="21035" y="1679"/>
                  <a:pt x="21219" y="1574"/>
                </a:cubicBezTo>
                <a:cubicBezTo>
                  <a:pt x="21259" y="1561"/>
                  <a:pt x="21292" y="1554"/>
                  <a:pt x="21324" y="1554"/>
                </a:cubicBezTo>
                <a:cubicBezTo>
                  <a:pt x="21357" y="1554"/>
                  <a:pt x="21390" y="1561"/>
                  <a:pt x="21430" y="1574"/>
                </a:cubicBezTo>
                <a:cubicBezTo>
                  <a:pt x="21509" y="1627"/>
                  <a:pt x="21587" y="1679"/>
                  <a:pt x="21666" y="1732"/>
                </a:cubicBezTo>
                <a:cubicBezTo>
                  <a:pt x="21850" y="1890"/>
                  <a:pt x="21982" y="2126"/>
                  <a:pt x="22035" y="2363"/>
                </a:cubicBezTo>
                <a:cubicBezTo>
                  <a:pt x="22113" y="2626"/>
                  <a:pt x="22140" y="2942"/>
                  <a:pt x="22113" y="3231"/>
                </a:cubicBezTo>
                <a:cubicBezTo>
                  <a:pt x="22113" y="3573"/>
                  <a:pt x="22166" y="3941"/>
                  <a:pt x="22219" y="4283"/>
                </a:cubicBezTo>
                <a:cubicBezTo>
                  <a:pt x="22324" y="4888"/>
                  <a:pt x="22692" y="5440"/>
                  <a:pt x="23244" y="5730"/>
                </a:cubicBezTo>
                <a:cubicBezTo>
                  <a:pt x="23588" y="5922"/>
                  <a:pt x="23958" y="6014"/>
                  <a:pt x="24322" y="6014"/>
                </a:cubicBezTo>
                <a:cubicBezTo>
                  <a:pt x="25100" y="6014"/>
                  <a:pt x="25848" y="5596"/>
                  <a:pt x="26243" y="4862"/>
                </a:cubicBezTo>
                <a:cubicBezTo>
                  <a:pt x="26479" y="4283"/>
                  <a:pt x="26637" y="3652"/>
                  <a:pt x="26663" y="3021"/>
                </a:cubicBezTo>
                <a:cubicBezTo>
                  <a:pt x="26663" y="2495"/>
                  <a:pt x="26821" y="1969"/>
                  <a:pt x="27084" y="1522"/>
                </a:cubicBezTo>
                <a:cubicBezTo>
                  <a:pt x="27216" y="1337"/>
                  <a:pt x="27373" y="1206"/>
                  <a:pt x="27558" y="1101"/>
                </a:cubicBezTo>
                <a:cubicBezTo>
                  <a:pt x="27610" y="1074"/>
                  <a:pt x="27636" y="1074"/>
                  <a:pt x="27663" y="1074"/>
                </a:cubicBezTo>
                <a:cubicBezTo>
                  <a:pt x="27689" y="1048"/>
                  <a:pt x="27715" y="1048"/>
                  <a:pt x="27768" y="1048"/>
                </a:cubicBezTo>
                <a:cubicBezTo>
                  <a:pt x="27789" y="1041"/>
                  <a:pt x="27812" y="1038"/>
                  <a:pt x="27837" y="1038"/>
                </a:cubicBezTo>
                <a:cubicBezTo>
                  <a:pt x="27903" y="1038"/>
                  <a:pt x="27980" y="1062"/>
                  <a:pt x="28057" y="1101"/>
                </a:cubicBezTo>
                <a:lnTo>
                  <a:pt x="28057" y="1101"/>
                </a:lnTo>
                <a:cubicBezTo>
                  <a:pt x="28050" y="1097"/>
                  <a:pt x="28046" y="1095"/>
                  <a:pt x="28045" y="1095"/>
                </a:cubicBezTo>
                <a:cubicBezTo>
                  <a:pt x="28041" y="1095"/>
                  <a:pt x="28113" y="1138"/>
                  <a:pt x="28148" y="1150"/>
                </a:cubicBezTo>
                <a:lnTo>
                  <a:pt x="28148" y="1150"/>
                </a:lnTo>
                <a:cubicBezTo>
                  <a:pt x="28154" y="1160"/>
                  <a:pt x="28215" y="1206"/>
                  <a:pt x="28215" y="1206"/>
                </a:cubicBezTo>
                <a:cubicBezTo>
                  <a:pt x="28236" y="1227"/>
                  <a:pt x="28291" y="1299"/>
                  <a:pt x="28299" y="1299"/>
                </a:cubicBezTo>
                <a:cubicBezTo>
                  <a:pt x="28300" y="1299"/>
                  <a:pt x="28299" y="1295"/>
                  <a:pt x="28294" y="1285"/>
                </a:cubicBezTo>
                <a:lnTo>
                  <a:pt x="28294" y="1285"/>
                </a:lnTo>
                <a:cubicBezTo>
                  <a:pt x="28320" y="1337"/>
                  <a:pt x="28347" y="1390"/>
                  <a:pt x="28373" y="1443"/>
                </a:cubicBezTo>
                <a:cubicBezTo>
                  <a:pt x="28531" y="1758"/>
                  <a:pt x="28610" y="2074"/>
                  <a:pt x="28636" y="2389"/>
                </a:cubicBezTo>
                <a:cubicBezTo>
                  <a:pt x="28636" y="2547"/>
                  <a:pt x="28662" y="2679"/>
                  <a:pt x="28662" y="2810"/>
                </a:cubicBezTo>
                <a:cubicBezTo>
                  <a:pt x="28662" y="3100"/>
                  <a:pt x="28688" y="3389"/>
                  <a:pt x="28741" y="3652"/>
                </a:cubicBezTo>
                <a:cubicBezTo>
                  <a:pt x="28820" y="4204"/>
                  <a:pt x="29057" y="4704"/>
                  <a:pt x="29425" y="5125"/>
                </a:cubicBezTo>
                <a:cubicBezTo>
                  <a:pt x="29723" y="5405"/>
                  <a:pt x="30103" y="5545"/>
                  <a:pt x="30487" y="5545"/>
                </a:cubicBezTo>
                <a:cubicBezTo>
                  <a:pt x="30679" y="5545"/>
                  <a:pt x="30871" y="5510"/>
                  <a:pt x="31055" y="5440"/>
                </a:cubicBezTo>
                <a:cubicBezTo>
                  <a:pt x="31608" y="5151"/>
                  <a:pt x="32029" y="4678"/>
                  <a:pt x="32239" y="4125"/>
                </a:cubicBezTo>
                <a:cubicBezTo>
                  <a:pt x="32449" y="3573"/>
                  <a:pt x="32581" y="3021"/>
                  <a:pt x="32712" y="2442"/>
                </a:cubicBezTo>
                <a:cubicBezTo>
                  <a:pt x="32765" y="2205"/>
                  <a:pt x="32870" y="1995"/>
                  <a:pt x="33002" y="1785"/>
                </a:cubicBezTo>
                <a:cubicBezTo>
                  <a:pt x="33107" y="1627"/>
                  <a:pt x="33265" y="1522"/>
                  <a:pt x="33422" y="1443"/>
                </a:cubicBezTo>
                <a:cubicBezTo>
                  <a:pt x="33501" y="1416"/>
                  <a:pt x="33554" y="1390"/>
                  <a:pt x="33633" y="1390"/>
                </a:cubicBezTo>
                <a:lnTo>
                  <a:pt x="33712" y="1390"/>
                </a:lnTo>
                <a:cubicBezTo>
                  <a:pt x="33817" y="1390"/>
                  <a:pt x="33922" y="1390"/>
                  <a:pt x="34027" y="1416"/>
                </a:cubicBezTo>
                <a:cubicBezTo>
                  <a:pt x="34238" y="1469"/>
                  <a:pt x="34448" y="1574"/>
                  <a:pt x="34606" y="1706"/>
                </a:cubicBezTo>
                <a:cubicBezTo>
                  <a:pt x="35053" y="2074"/>
                  <a:pt x="35316" y="2574"/>
                  <a:pt x="35369" y="3152"/>
                </a:cubicBezTo>
                <a:cubicBezTo>
                  <a:pt x="35448" y="3783"/>
                  <a:pt x="35448" y="4441"/>
                  <a:pt x="35369" y="5072"/>
                </a:cubicBezTo>
                <a:cubicBezTo>
                  <a:pt x="35369" y="5388"/>
                  <a:pt x="35605" y="5545"/>
                  <a:pt x="35842" y="5545"/>
                </a:cubicBezTo>
                <a:cubicBezTo>
                  <a:pt x="36079" y="5545"/>
                  <a:pt x="36315" y="5388"/>
                  <a:pt x="36315" y="5072"/>
                </a:cubicBezTo>
                <a:cubicBezTo>
                  <a:pt x="36421" y="3757"/>
                  <a:pt x="36473" y="2179"/>
                  <a:pt x="35448" y="1180"/>
                </a:cubicBezTo>
                <a:cubicBezTo>
                  <a:pt x="34978" y="724"/>
                  <a:pt x="34331" y="438"/>
                  <a:pt x="33704" y="438"/>
                </a:cubicBezTo>
                <a:cubicBezTo>
                  <a:pt x="33171" y="438"/>
                  <a:pt x="32652" y="644"/>
                  <a:pt x="32265" y="1127"/>
                </a:cubicBezTo>
                <a:cubicBezTo>
                  <a:pt x="31897" y="1627"/>
                  <a:pt x="31660" y="2205"/>
                  <a:pt x="31555" y="2810"/>
                </a:cubicBezTo>
                <a:cubicBezTo>
                  <a:pt x="31503" y="3100"/>
                  <a:pt x="31450" y="3363"/>
                  <a:pt x="31371" y="3626"/>
                </a:cubicBezTo>
                <a:cubicBezTo>
                  <a:pt x="31318" y="3731"/>
                  <a:pt x="31266" y="3836"/>
                  <a:pt x="31213" y="3915"/>
                </a:cubicBezTo>
                <a:cubicBezTo>
                  <a:pt x="31161" y="4020"/>
                  <a:pt x="31082" y="4125"/>
                  <a:pt x="31003" y="4230"/>
                </a:cubicBezTo>
                <a:cubicBezTo>
                  <a:pt x="30977" y="4283"/>
                  <a:pt x="30924" y="4309"/>
                  <a:pt x="30898" y="4362"/>
                </a:cubicBezTo>
                <a:lnTo>
                  <a:pt x="30819" y="4415"/>
                </a:lnTo>
                <a:cubicBezTo>
                  <a:pt x="30740" y="4493"/>
                  <a:pt x="30635" y="4520"/>
                  <a:pt x="30529" y="4546"/>
                </a:cubicBezTo>
                <a:lnTo>
                  <a:pt x="30451" y="4546"/>
                </a:lnTo>
                <a:lnTo>
                  <a:pt x="30372" y="4520"/>
                </a:lnTo>
                <a:lnTo>
                  <a:pt x="30266" y="4493"/>
                </a:lnTo>
                <a:cubicBezTo>
                  <a:pt x="30230" y="4475"/>
                  <a:pt x="30169" y="4432"/>
                  <a:pt x="30152" y="4424"/>
                </a:cubicBezTo>
                <a:lnTo>
                  <a:pt x="30152" y="4424"/>
                </a:lnTo>
                <a:cubicBezTo>
                  <a:pt x="30124" y="4382"/>
                  <a:pt x="30079" y="4359"/>
                  <a:pt x="30056" y="4336"/>
                </a:cubicBezTo>
                <a:lnTo>
                  <a:pt x="30003" y="4283"/>
                </a:lnTo>
                <a:lnTo>
                  <a:pt x="29925" y="4099"/>
                </a:lnTo>
                <a:cubicBezTo>
                  <a:pt x="29925" y="4099"/>
                  <a:pt x="29886" y="4022"/>
                  <a:pt x="29872" y="3994"/>
                </a:cubicBezTo>
                <a:lnTo>
                  <a:pt x="29872" y="3994"/>
                </a:lnTo>
                <a:cubicBezTo>
                  <a:pt x="29767" y="3757"/>
                  <a:pt x="29714" y="3520"/>
                  <a:pt x="29662" y="3257"/>
                </a:cubicBezTo>
                <a:lnTo>
                  <a:pt x="29662" y="3231"/>
                </a:lnTo>
                <a:lnTo>
                  <a:pt x="29662" y="3126"/>
                </a:lnTo>
                <a:lnTo>
                  <a:pt x="29662" y="2942"/>
                </a:lnTo>
                <a:cubicBezTo>
                  <a:pt x="29662" y="2810"/>
                  <a:pt x="29662" y="2679"/>
                  <a:pt x="29635" y="2547"/>
                </a:cubicBezTo>
                <a:cubicBezTo>
                  <a:pt x="29609" y="2258"/>
                  <a:pt x="29556" y="1969"/>
                  <a:pt x="29504" y="1679"/>
                </a:cubicBezTo>
                <a:cubicBezTo>
                  <a:pt x="29372" y="1127"/>
                  <a:pt x="29057" y="627"/>
                  <a:pt x="28557" y="338"/>
                </a:cubicBezTo>
                <a:cubicBezTo>
                  <a:pt x="28327" y="211"/>
                  <a:pt x="28076" y="150"/>
                  <a:pt x="27825" y="150"/>
                </a:cubicBezTo>
                <a:cubicBezTo>
                  <a:pt x="27503" y="150"/>
                  <a:pt x="27181" y="251"/>
                  <a:pt x="26900" y="443"/>
                </a:cubicBezTo>
                <a:cubicBezTo>
                  <a:pt x="26400" y="838"/>
                  <a:pt x="26032" y="1364"/>
                  <a:pt x="25848" y="1969"/>
                </a:cubicBezTo>
                <a:cubicBezTo>
                  <a:pt x="25664" y="2574"/>
                  <a:pt x="25690" y="3178"/>
                  <a:pt x="25559" y="3757"/>
                </a:cubicBezTo>
                <a:cubicBezTo>
                  <a:pt x="25506" y="4020"/>
                  <a:pt x="25427" y="4257"/>
                  <a:pt x="25269" y="4493"/>
                </a:cubicBezTo>
                <a:cubicBezTo>
                  <a:pt x="25164" y="4678"/>
                  <a:pt x="25006" y="4835"/>
                  <a:pt x="24796" y="4941"/>
                </a:cubicBezTo>
                <a:lnTo>
                  <a:pt x="24717" y="4967"/>
                </a:lnTo>
                <a:lnTo>
                  <a:pt x="24533" y="4993"/>
                </a:lnTo>
                <a:lnTo>
                  <a:pt x="24244" y="4993"/>
                </a:lnTo>
                <a:cubicBezTo>
                  <a:pt x="24226" y="4993"/>
                  <a:pt x="24162" y="4981"/>
                  <a:pt x="24144" y="4981"/>
                </a:cubicBezTo>
                <a:cubicBezTo>
                  <a:pt x="24136" y="4981"/>
                  <a:pt x="24139" y="4984"/>
                  <a:pt x="24165" y="4993"/>
                </a:cubicBezTo>
                <a:lnTo>
                  <a:pt x="23981" y="4967"/>
                </a:lnTo>
                <a:cubicBezTo>
                  <a:pt x="23928" y="4941"/>
                  <a:pt x="23876" y="4914"/>
                  <a:pt x="23823" y="4888"/>
                </a:cubicBezTo>
                <a:lnTo>
                  <a:pt x="23718" y="4835"/>
                </a:lnTo>
                <a:cubicBezTo>
                  <a:pt x="23534" y="4756"/>
                  <a:pt x="23402" y="4625"/>
                  <a:pt x="23323" y="4467"/>
                </a:cubicBezTo>
                <a:cubicBezTo>
                  <a:pt x="23192" y="4204"/>
                  <a:pt x="23113" y="3915"/>
                  <a:pt x="23113" y="3626"/>
                </a:cubicBezTo>
                <a:cubicBezTo>
                  <a:pt x="23060" y="2942"/>
                  <a:pt x="23113" y="2232"/>
                  <a:pt x="22745" y="1627"/>
                </a:cubicBezTo>
                <a:cubicBezTo>
                  <a:pt x="22469" y="1101"/>
                  <a:pt x="21932" y="624"/>
                  <a:pt x="21315" y="624"/>
                </a:cubicBezTo>
                <a:cubicBezTo>
                  <a:pt x="21283" y="624"/>
                  <a:pt x="21251" y="625"/>
                  <a:pt x="21219" y="627"/>
                </a:cubicBezTo>
                <a:cubicBezTo>
                  <a:pt x="20430" y="706"/>
                  <a:pt x="20009" y="1443"/>
                  <a:pt x="19694" y="2074"/>
                </a:cubicBezTo>
                <a:cubicBezTo>
                  <a:pt x="19431" y="2705"/>
                  <a:pt x="19247" y="3363"/>
                  <a:pt x="19142" y="4046"/>
                </a:cubicBezTo>
                <a:cubicBezTo>
                  <a:pt x="19115" y="4178"/>
                  <a:pt x="19089" y="4309"/>
                  <a:pt x="19063" y="4415"/>
                </a:cubicBezTo>
                <a:cubicBezTo>
                  <a:pt x="19063" y="4493"/>
                  <a:pt x="19036" y="4546"/>
                  <a:pt x="19010" y="4599"/>
                </a:cubicBezTo>
                <a:cubicBezTo>
                  <a:pt x="18984" y="4678"/>
                  <a:pt x="18984" y="4678"/>
                  <a:pt x="18984" y="4704"/>
                </a:cubicBezTo>
                <a:lnTo>
                  <a:pt x="18957" y="4756"/>
                </a:lnTo>
                <a:cubicBezTo>
                  <a:pt x="18931" y="4809"/>
                  <a:pt x="18905" y="4862"/>
                  <a:pt x="18879" y="4914"/>
                </a:cubicBezTo>
                <a:cubicBezTo>
                  <a:pt x="18840" y="4953"/>
                  <a:pt x="18816" y="4977"/>
                  <a:pt x="18816" y="4977"/>
                </a:cubicBezTo>
                <a:lnTo>
                  <a:pt x="18816" y="4977"/>
                </a:lnTo>
                <a:cubicBezTo>
                  <a:pt x="18807" y="4986"/>
                  <a:pt x="18800" y="4993"/>
                  <a:pt x="18800" y="4993"/>
                </a:cubicBezTo>
                <a:cubicBezTo>
                  <a:pt x="18747" y="5046"/>
                  <a:pt x="18668" y="5098"/>
                  <a:pt x="18589" y="5125"/>
                </a:cubicBezTo>
                <a:cubicBezTo>
                  <a:pt x="18563" y="5151"/>
                  <a:pt x="18537" y="5151"/>
                  <a:pt x="18510" y="5151"/>
                </a:cubicBezTo>
                <a:lnTo>
                  <a:pt x="18405" y="5151"/>
                </a:lnTo>
                <a:cubicBezTo>
                  <a:pt x="18394" y="5151"/>
                  <a:pt x="18387" y="5151"/>
                  <a:pt x="18383" y="5152"/>
                </a:cubicBezTo>
                <a:lnTo>
                  <a:pt x="18383" y="5152"/>
                </a:lnTo>
                <a:cubicBezTo>
                  <a:pt x="18382" y="5152"/>
                  <a:pt x="18380" y="5151"/>
                  <a:pt x="18379" y="5151"/>
                </a:cubicBezTo>
                <a:cubicBezTo>
                  <a:pt x="18274" y="5151"/>
                  <a:pt x="18168" y="5098"/>
                  <a:pt x="18090" y="5046"/>
                </a:cubicBezTo>
                <a:cubicBezTo>
                  <a:pt x="17853" y="4914"/>
                  <a:pt x="17695" y="4730"/>
                  <a:pt x="17590" y="4520"/>
                </a:cubicBezTo>
                <a:cubicBezTo>
                  <a:pt x="17458" y="4257"/>
                  <a:pt x="17379" y="3967"/>
                  <a:pt x="17379" y="3652"/>
                </a:cubicBezTo>
                <a:cubicBezTo>
                  <a:pt x="17327" y="3284"/>
                  <a:pt x="17327" y="2915"/>
                  <a:pt x="17274" y="2547"/>
                </a:cubicBezTo>
                <a:cubicBezTo>
                  <a:pt x="17248" y="1890"/>
                  <a:pt x="17011" y="1259"/>
                  <a:pt x="16617" y="733"/>
                </a:cubicBezTo>
                <a:cubicBezTo>
                  <a:pt x="16276" y="279"/>
                  <a:pt x="15740" y="1"/>
                  <a:pt x="1519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37"/>
          <p:cNvSpPr/>
          <p:nvPr/>
        </p:nvSpPr>
        <p:spPr>
          <a:xfrm>
            <a:off x="-141534" y="4122285"/>
            <a:ext cx="2141488" cy="315477"/>
          </a:xfrm>
          <a:custGeom>
            <a:avLst/>
            <a:gdLst/>
            <a:ahLst/>
            <a:cxnLst/>
            <a:rect l="l" t="t" r="r" b="b"/>
            <a:pathLst>
              <a:path w="36440" h="5368" extrusionOk="0">
                <a:moveTo>
                  <a:pt x="33893" y="0"/>
                </a:moveTo>
                <a:cubicBezTo>
                  <a:pt x="33861" y="0"/>
                  <a:pt x="33829" y="1"/>
                  <a:pt x="33796" y="2"/>
                </a:cubicBezTo>
                <a:cubicBezTo>
                  <a:pt x="33218" y="55"/>
                  <a:pt x="32718" y="344"/>
                  <a:pt x="32402" y="844"/>
                </a:cubicBezTo>
                <a:cubicBezTo>
                  <a:pt x="32139" y="1317"/>
                  <a:pt x="31929" y="1817"/>
                  <a:pt x="31798" y="2317"/>
                </a:cubicBezTo>
                <a:cubicBezTo>
                  <a:pt x="31719" y="2553"/>
                  <a:pt x="31613" y="2764"/>
                  <a:pt x="31482" y="2948"/>
                </a:cubicBezTo>
                <a:cubicBezTo>
                  <a:pt x="31429" y="3027"/>
                  <a:pt x="31377" y="3106"/>
                  <a:pt x="31298" y="3158"/>
                </a:cubicBezTo>
                <a:cubicBezTo>
                  <a:pt x="31298" y="3158"/>
                  <a:pt x="31216" y="3240"/>
                  <a:pt x="31233" y="3241"/>
                </a:cubicBezTo>
                <a:lnTo>
                  <a:pt x="31233" y="3241"/>
                </a:lnTo>
                <a:lnTo>
                  <a:pt x="31166" y="3264"/>
                </a:lnTo>
                <a:cubicBezTo>
                  <a:pt x="31166" y="3264"/>
                  <a:pt x="31099" y="3297"/>
                  <a:pt x="31113" y="3297"/>
                </a:cubicBezTo>
                <a:cubicBezTo>
                  <a:pt x="31116" y="3297"/>
                  <a:pt x="31124" y="3295"/>
                  <a:pt x="31140" y="3290"/>
                </a:cubicBezTo>
                <a:lnTo>
                  <a:pt x="31140" y="3290"/>
                </a:lnTo>
                <a:cubicBezTo>
                  <a:pt x="31048" y="3329"/>
                  <a:pt x="30956" y="3349"/>
                  <a:pt x="30867" y="3349"/>
                </a:cubicBezTo>
                <a:cubicBezTo>
                  <a:pt x="30778" y="3349"/>
                  <a:pt x="30693" y="3329"/>
                  <a:pt x="30614" y="3290"/>
                </a:cubicBezTo>
                <a:cubicBezTo>
                  <a:pt x="30377" y="3185"/>
                  <a:pt x="30193" y="3027"/>
                  <a:pt x="30062" y="2843"/>
                </a:cubicBezTo>
                <a:cubicBezTo>
                  <a:pt x="29694" y="2369"/>
                  <a:pt x="29536" y="1738"/>
                  <a:pt x="29194" y="1238"/>
                </a:cubicBezTo>
                <a:cubicBezTo>
                  <a:pt x="28878" y="739"/>
                  <a:pt x="28405" y="371"/>
                  <a:pt x="27826" y="239"/>
                </a:cubicBezTo>
                <a:cubicBezTo>
                  <a:pt x="27712" y="213"/>
                  <a:pt x="27599" y="201"/>
                  <a:pt x="27487" y="201"/>
                </a:cubicBezTo>
                <a:cubicBezTo>
                  <a:pt x="27029" y="201"/>
                  <a:pt x="26602" y="411"/>
                  <a:pt x="26327" y="791"/>
                </a:cubicBezTo>
                <a:cubicBezTo>
                  <a:pt x="26064" y="1186"/>
                  <a:pt x="25906" y="1633"/>
                  <a:pt x="25854" y="2106"/>
                </a:cubicBezTo>
                <a:cubicBezTo>
                  <a:pt x="25801" y="2343"/>
                  <a:pt x="25749" y="2553"/>
                  <a:pt x="25696" y="2764"/>
                </a:cubicBezTo>
                <a:cubicBezTo>
                  <a:pt x="25670" y="2843"/>
                  <a:pt x="25617" y="2922"/>
                  <a:pt x="25591" y="3001"/>
                </a:cubicBezTo>
                <a:cubicBezTo>
                  <a:pt x="25538" y="3079"/>
                  <a:pt x="25486" y="3132"/>
                  <a:pt x="25433" y="3211"/>
                </a:cubicBezTo>
                <a:cubicBezTo>
                  <a:pt x="25407" y="3237"/>
                  <a:pt x="25354" y="3290"/>
                  <a:pt x="25301" y="3316"/>
                </a:cubicBezTo>
                <a:cubicBezTo>
                  <a:pt x="25315" y="3303"/>
                  <a:pt x="25320" y="3298"/>
                  <a:pt x="25319" y="3298"/>
                </a:cubicBezTo>
                <a:lnTo>
                  <a:pt x="25319" y="3298"/>
                </a:lnTo>
                <a:cubicBezTo>
                  <a:pt x="25318" y="3298"/>
                  <a:pt x="25269" y="3342"/>
                  <a:pt x="25249" y="3342"/>
                </a:cubicBezTo>
                <a:lnTo>
                  <a:pt x="25144" y="3421"/>
                </a:lnTo>
                <a:cubicBezTo>
                  <a:pt x="25121" y="3421"/>
                  <a:pt x="25002" y="3479"/>
                  <a:pt x="25018" y="3479"/>
                </a:cubicBezTo>
                <a:cubicBezTo>
                  <a:pt x="25021" y="3479"/>
                  <a:pt x="25027" y="3478"/>
                  <a:pt x="25038" y="3474"/>
                </a:cubicBezTo>
                <a:lnTo>
                  <a:pt x="25038" y="3474"/>
                </a:lnTo>
                <a:cubicBezTo>
                  <a:pt x="24933" y="3527"/>
                  <a:pt x="24854" y="3553"/>
                  <a:pt x="24749" y="3579"/>
                </a:cubicBezTo>
                <a:cubicBezTo>
                  <a:pt x="24732" y="3579"/>
                  <a:pt x="24679" y="3591"/>
                  <a:pt x="24654" y="3591"/>
                </a:cubicBezTo>
                <a:cubicBezTo>
                  <a:pt x="24641" y="3591"/>
                  <a:pt x="24635" y="3588"/>
                  <a:pt x="24644" y="3579"/>
                </a:cubicBezTo>
                <a:lnTo>
                  <a:pt x="24276" y="3579"/>
                </a:lnTo>
                <a:cubicBezTo>
                  <a:pt x="24171" y="3579"/>
                  <a:pt x="24039" y="3553"/>
                  <a:pt x="23934" y="3500"/>
                </a:cubicBezTo>
                <a:cubicBezTo>
                  <a:pt x="23917" y="3495"/>
                  <a:pt x="23909" y="3493"/>
                  <a:pt x="23905" y="3493"/>
                </a:cubicBezTo>
                <a:cubicBezTo>
                  <a:pt x="23895" y="3493"/>
                  <a:pt x="23920" y="3508"/>
                  <a:pt x="23910" y="3508"/>
                </a:cubicBezTo>
                <a:cubicBezTo>
                  <a:pt x="23906" y="3508"/>
                  <a:pt x="23898" y="3506"/>
                  <a:pt x="23881" y="3500"/>
                </a:cubicBezTo>
                <a:lnTo>
                  <a:pt x="23750" y="3421"/>
                </a:lnTo>
                <a:cubicBezTo>
                  <a:pt x="23724" y="3421"/>
                  <a:pt x="23645" y="3343"/>
                  <a:pt x="23645" y="3342"/>
                </a:cubicBezTo>
                <a:lnTo>
                  <a:pt x="23645" y="3342"/>
                </a:lnTo>
                <a:cubicBezTo>
                  <a:pt x="23629" y="3327"/>
                  <a:pt x="23584" y="3282"/>
                  <a:pt x="23566" y="3264"/>
                </a:cubicBezTo>
                <a:lnTo>
                  <a:pt x="23460" y="3132"/>
                </a:lnTo>
                <a:lnTo>
                  <a:pt x="23408" y="3079"/>
                </a:lnTo>
                <a:cubicBezTo>
                  <a:pt x="23382" y="3027"/>
                  <a:pt x="23303" y="2895"/>
                  <a:pt x="23224" y="2816"/>
                </a:cubicBezTo>
                <a:cubicBezTo>
                  <a:pt x="23119" y="2606"/>
                  <a:pt x="23040" y="2422"/>
                  <a:pt x="22934" y="2212"/>
                </a:cubicBezTo>
                <a:cubicBezTo>
                  <a:pt x="22777" y="1791"/>
                  <a:pt x="22566" y="1396"/>
                  <a:pt x="22277" y="1054"/>
                </a:cubicBezTo>
                <a:cubicBezTo>
                  <a:pt x="22014" y="686"/>
                  <a:pt x="21593" y="449"/>
                  <a:pt x="21146" y="397"/>
                </a:cubicBezTo>
                <a:cubicBezTo>
                  <a:pt x="21088" y="392"/>
                  <a:pt x="21029" y="389"/>
                  <a:pt x="20972" y="389"/>
                </a:cubicBezTo>
                <a:cubicBezTo>
                  <a:pt x="20458" y="389"/>
                  <a:pt x="19978" y="597"/>
                  <a:pt x="19647" y="975"/>
                </a:cubicBezTo>
                <a:cubicBezTo>
                  <a:pt x="19279" y="1344"/>
                  <a:pt x="19016" y="1817"/>
                  <a:pt x="18884" y="2343"/>
                </a:cubicBezTo>
                <a:cubicBezTo>
                  <a:pt x="18779" y="2816"/>
                  <a:pt x="18726" y="3290"/>
                  <a:pt x="18569" y="3737"/>
                </a:cubicBezTo>
                <a:cubicBezTo>
                  <a:pt x="18569" y="3790"/>
                  <a:pt x="18542" y="3816"/>
                  <a:pt x="18516" y="3868"/>
                </a:cubicBezTo>
                <a:cubicBezTo>
                  <a:pt x="18522" y="3851"/>
                  <a:pt x="18524" y="3844"/>
                  <a:pt x="18523" y="3844"/>
                </a:cubicBezTo>
                <a:cubicBezTo>
                  <a:pt x="18521" y="3844"/>
                  <a:pt x="18490" y="3927"/>
                  <a:pt x="18490" y="3947"/>
                </a:cubicBezTo>
                <a:cubicBezTo>
                  <a:pt x="18463" y="3974"/>
                  <a:pt x="18437" y="4026"/>
                  <a:pt x="18411" y="4079"/>
                </a:cubicBezTo>
                <a:cubicBezTo>
                  <a:pt x="18411" y="4079"/>
                  <a:pt x="18358" y="4131"/>
                  <a:pt x="18332" y="4158"/>
                </a:cubicBezTo>
                <a:cubicBezTo>
                  <a:pt x="18311" y="4179"/>
                  <a:pt x="18255" y="4218"/>
                  <a:pt x="18248" y="4218"/>
                </a:cubicBezTo>
                <a:cubicBezTo>
                  <a:pt x="18247" y="4218"/>
                  <a:pt x="18248" y="4215"/>
                  <a:pt x="18253" y="4210"/>
                </a:cubicBezTo>
                <a:cubicBezTo>
                  <a:pt x="18271" y="4202"/>
                  <a:pt x="18276" y="4199"/>
                  <a:pt x="18275" y="4199"/>
                </a:cubicBezTo>
                <a:cubicBezTo>
                  <a:pt x="18274" y="4199"/>
                  <a:pt x="18244" y="4210"/>
                  <a:pt x="18227" y="4210"/>
                </a:cubicBezTo>
                <a:lnTo>
                  <a:pt x="18148" y="4263"/>
                </a:lnTo>
                <a:cubicBezTo>
                  <a:pt x="18134" y="4272"/>
                  <a:pt x="18126" y="4278"/>
                  <a:pt x="18122" y="4282"/>
                </a:cubicBezTo>
                <a:lnTo>
                  <a:pt x="18122" y="4282"/>
                </a:lnTo>
                <a:cubicBezTo>
                  <a:pt x="18117" y="4283"/>
                  <a:pt x="18109" y="4285"/>
                  <a:pt x="18095" y="4289"/>
                </a:cubicBezTo>
                <a:cubicBezTo>
                  <a:pt x="18095" y="4289"/>
                  <a:pt x="18048" y="4301"/>
                  <a:pt x="18033" y="4301"/>
                </a:cubicBezTo>
                <a:cubicBezTo>
                  <a:pt x="18025" y="4301"/>
                  <a:pt x="18025" y="4298"/>
                  <a:pt x="18043" y="4289"/>
                </a:cubicBezTo>
                <a:cubicBezTo>
                  <a:pt x="18060" y="4281"/>
                  <a:pt x="18060" y="4278"/>
                  <a:pt x="18051" y="4278"/>
                </a:cubicBezTo>
                <a:cubicBezTo>
                  <a:pt x="18034" y="4278"/>
                  <a:pt x="17981" y="4289"/>
                  <a:pt x="17964" y="4289"/>
                </a:cubicBezTo>
                <a:lnTo>
                  <a:pt x="17859" y="4289"/>
                </a:lnTo>
                <a:cubicBezTo>
                  <a:pt x="17806" y="4263"/>
                  <a:pt x="17753" y="4263"/>
                  <a:pt x="17701" y="4237"/>
                </a:cubicBezTo>
                <a:cubicBezTo>
                  <a:pt x="17622" y="4184"/>
                  <a:pt x="17543" y="4131"/>
                  <a:pt x="17464" y="4079"/>
                </a:cubicBezTo>
                <a:cubicBezTo>
                  <a:pt x="17254" y="3921"/>
                  <a:pt x="17096" y="3711"/>
                  <a:pt x="16991" y="3474"/>
                </a:cubicBezTo>
                <a:cubicBezTo>
                  <a:pt x="16728" y="2895"/>
                  <a:pt x="16622" y="2290"/>
                  <a:pt x="16307" y="1738"/>
                </a:cubicBezTo>
                <a:cubicBezTo>
                  <a:pt x="16044" y="1186"/>
                  <a:pt x="15570" y="791"/>
                  <a:pt x="14992" y="607"/>
                </a:cubicBezTo>
                <a:cubicBezTo>
                  <a:pt x="14847" y="559"/>
                  <a:pt x="14699" y="536"/>
                  <a:pt x="14551" y="536"/>
                </a:cubicBezTo>
                <a:cubicBezTo>
                  <a:pt x="14137" y="536"/>
                  <a:pt x="13731" y="718"/>
                  <a:pt x="13440" y="1028"/>
                </a:cubicBezTo>
                <a:cubicBezTo>
                  <a:pt x="13098" y="1423"/>
                  <a:pt x="12888" y="1922"/>
                  <a:pt x="12809" y="2422"/>
                </a:cubicBezTo>
                <a:cubicBezTo>
                  <a:pt x="12730" y="2895"/>
                  <a:pt x="12625" y="3342"/>
                  <a:pt x="12467" y="3790"/>
                </a:cubicBezTo>
                <a:cubicBezTo>
                  <a:pt x="12388" y="3974"/>
                  <a:pt x="12283" y="4131"/>
                  <a:pt x="12125" y="4237"/>
                </a:cubicBezTo>
                <a:cubicBezTo>
                  <a:pt x="12023" y="4288"/>
                  <a:pt x="11910" y="4317"/>
                  <a:pt x="11794" y="4317"/>
                </a:cubicBezTo>
                <a:cubicBezTo>
                  <a:pt x="11730" y="4317"/>
                  <a:pt x="11664" y="4308"/>
                  <a:pt x="11599" y="4289"/>
                </a:cubicBezTo>
                <a:cubicBezTo>
                  <a:pt x="10495" y="4026"/>
                  <a:pt x="10521" y="2659"/>
                  <a:pt x="10258" y="1764"/>
                </a:cubicBezTo>
                <a:cubicBezTo>
                  <a:pt x="10126" y="1238"/>
                  <a:pt x="9758" y="791"/>
                  <a:pt x="9258" y="528"/>
                </a:cubicBezTo>
                <a:cubicBezTo>
                  <a:pt x="9050" y="449"/>
                  <a:pt x="8835" y="411"/>
                  <a:pt x="8621" y="411"/>
                </a:cubicBezTo>
                <a:cubicBezTo>
                  <a:pt x="8266" y="411"/>
                  <a:pt x="7913" y="516"/>
                  <a:pt x="7602" y="712"/>
                </a:cubicBezTo>
                <a:cubicBezTo>
                  <a:pt x="7102" y="1054"/>
                  <a:pt x="6734" y="1554"/>
                  <a:pt x="6550" y="2133"/>
                </a:cubicBezTo>
                <a:cubicBezTo>
                  <a:pt x="6365" y="2606"/>
                  <a:pt x="6287" y="3132"/>
                  <a:pt x="6102" y="3632"/>
                </a:cubicBezTo>
                <a:cubicBezTo>
                  <a:pt x="6050" y="3816"/>
                  <a:pt x="5945" y="3974"/>
                  <a:pt x="5839" y="4131"/>
                </a:cubicBezTo>
                <a:cubicBezTo>
                  <a:pt x="5813" y="4158"/>
                  <a:pt x="5787" y="4210"/>
                  <a:pt x="5734" y="4237"/>
                </a:cubicBezTo>
                <a:lnTo>
                  <a:pt x="5682" y="4316"/>
                </a:lnTo>
                <a:cubicBezTo>
                  <a:pt x="5603" y="4368"/>
                  <a:pt x="5550" y="4394"/>
                  <a:pt x="5471" y="4394"/>
                </a:cubicBezTo>
                <a:cubicBezTo>
                  <a:pt x="5436" y="4399"/>
                  <a:pt x="5401" y="4401"/>
                  <a:pt x="5366" y="4401"/>
                </a:cubicBezTo>
                <a:cubicBezTo>
                  <a:pt x="5193" y="4401"/>
                  <a:pt x="5029" y="4346"/>
                  <a:pt x="4919" y="4237"/>
                </a:cubicBezTo>
                <a:cubicBezTo>
                  <a:pt x="4735" y="4079"/>
                  <a:pt x="4577" y="3895"/>
                  <a:pt x="4472" y="3711"/>
                </a:cubicBezTo>
                <a:cubicBezTo>
                  <a:pt x="4183" y="3158"/>
                  <a:pt x="4156" y="2527"/>
                  <a:pt x="3946" y="1949"/>
                </a:cubicBezTo>
                <a:cubicBezTo>
                  <a:pt x="3788" y="1344"/>
                  <a:pt x="3394" y="844"/>
                  <a:pt x="2868" y="555"/>
                </a:cubicBezTo>
                <a:cubicBezTo>
                  <a:pt x="2634" y="441"/>
                  <a:pt x="2399" y="389"/>
                  <a:pt x="2171" y="389"/>
                </a:cubicBezTo>
                <a:cubicBezTo>
                  <a:pt x="1292" y="389"/>
                  <a:pt x="503" y="1146"/>
                  <a:pt x="211" y="2001"/>
                </a:cubicBezTo>
                <a:cubicBezTo>
                  <a:pt x="53" y="2580"/>
                  <a:pt x="1" y="3158"/>
                  <a:pt x="1" y="3737"/>
                </a:cubicBezTo>
                <a:cubicBezTo>
                  <a:pt x="1" y="3918"/>
                  <a:pt x="121" y="4003"/>
                  <a:pt x="250" y="4003"/>
                </a:cubicBezTo>
                <a:cubicBezTo>
                  <a:pt x="384" y="4003"/>
                  <a:pt x="526" y="3911"/>
                  <a:pt x="553" y="3737"/>
                </a:cubicBezTo>
                <a:cubicBezTo>
                  <a:pt x="658" y="2816"/>
                  <a:pt x="869" y="1475"/>
                  <a:pt x="1973" y="1291"/>
                </a:cubicBezTo>
                <a:cubicBezTo>
                  <a:pt x="2035" y="1274"/>
                  <a:pt x="2096" y="1265"/>
                  <a:pt x="2156" y="1265"/>
                </a:cubicBezTo>
                <a:cubicBezTo>
                  <a:pt x="2277" y="1265"/>
                  <a:pt x="2394" y="1300"/>
                  <a:pt x="2499" y="1370"/>
                </a:cubicBezTo>
                <a:cubicBezTo>
                  <a:pt x="2683" y="1475"/>
                  <a:pt x="2815" y="1659"/>
                  <a:pt x="2920" y="1870"/>
                </a:cubicBezTo>
                <a:cubicBezTo>
                  <a:pt x="3157" y="2422"/>
                  <a:pt x="3209" y="3053"/>
                  <a:pt x="3367" y="3605"/>
                </a:cubicBezTo>
                <a:cubicBezTo>
                  <a:pt x="3551" y="4210"/>
                  <a:pt x="3893" y="4710"/>
                  <a:pt x="4419" y="5078"/>
                </a:cubicBezTo>
                <a:cubicBezTo>
                  <a:pt x="4690" y="5263"/>
                  <a:pt x="4999" y="5356"/>
                  <a:pt x="5309" y="5356"/>
                </a:cubicBezTo>
                <a:cubicBezTo>
                  <a:pt x="5572" y="5356"/>
                  <a:pt x="5835" y="5290"/>
                  <a:pt x="6076" y="5157"/>
                </a:cubicBezTo>
                <a:cubicBezTo>
                  <a:pt x="7023" y="4657"/>
                  <a:pt x="7076" y="3448"/>
                  <a:pt x="7365" y="2527"/>
                </a:cubicBezTo>
                <a:cubicBezTo>
                  <a:pt x="7496" y="2054"/>
                  <a:pt x="7786" y="1659"/>
                  <a:pt x="8233" y="1396"/>
                </a:cubicBezTo>
                <a:cubicBezTo>
                  <a:pt x="8347" y="1329"/>
                  <a:pt x="8476" y="1297"/>
                  <a:pt x="8604" y="1297"/>
                </a:cubicBezTo>
                <a:cubicBezTo>
                  <a:pt x="8830" y="1297"/>
                  <a:pt x="9055" y="1396"/>
                  <a:pt x="9206" y="1580"/>
                </a:cubicBezTo>
                <a:cubicBezTo>
                  <a:pt x="9469" y="1975"/>
                  <a:pt x="9495" y="2501"/>
                  <a:pt x="9574" y="2948"/>
                </a:cubicBezTo>
                <a:cubicBezTo>
                  <a:pt x="9653" y="3553"/>
                  <a:pt x="9890" y="4105"/>
                  <a:pt x="10284" y="4579"/>
                </a:cubicBezTo>
                <a:cubicBezTo>
                  <a:pt x="10652" y="5026"/>
                  <a:pt x="11205" y="5289"/>
                  <a:pt x="11783" y="5289"/>
                </a:cubicBezTo>
                <a:cubicBezTo>
                  <a:pt x="12362" y="5262"/>
                  <a:pt x="12888" y="4947"/>
                  <a:pt x="13177" y="4473"/>
                </a:cubicBezTo>
                <a:cubicBezTo>
                  <a:pt x="13414" y="4026"/>
                  <a:pt x="13572" y="3553"/>
                  <a:pt x="13624" y="3053"/>
                </a:cubicBezTo>
                <a:cubicBezTo>
                  <a:pt x="13677" y="2580"/>
                  <a:pt x="13808" y="2159"/>
                  <a:pt x="14045" y="1764"/>
                </a:cubicBezTo>
                <a:cubicBezTo>
                  <a:pt x="14150" y="1633"/>
                  <a:pt x="14255" y="1554"/>
                  <a:pt x="14413" y="1501"/>
                </a:cubicBezTo>
                <a:cubicBezTo>
                  <a:pt x="14472" y="1485"/>
                  <a:pt x="14530" y="1476"/>
                  <a:pt x="14587" y="1476"/>
                </a:cubicBezTo>
                <a:cubicBezTo>
                  <a:pt x="14711" y="1476"/>
                  <a:pt x="14831" y="1517"/>
                  <a:pt x="14939" y="1607"/>
                </a:cubicBezTo>
                <a:cubicBezTo>
                  <a:pt x="15334" y="1922"/>
                  <a:pt x="15623" y="2369"/>
                  <a:pt x="15728" y="2869"/>
                </a:cubicBezTo>
                <a:cubicBezTo>
                  <a:pt x="15860" y="3474"/>
                  <a:pt x="16123" y="4053"/>
                  <a:pt x="16465" y="4579"/>
                </a:cubicBezTo>
                <a:cubicBezTo>
                  <a:pt x="16833" y="5052"/>
                  <a:pt x="17385" y="5341"/>
                  <a:pt x="17990" y="5368"/>
                </a:cubicBezTo>
                <a:cubicBezTo>
                  <a:pt x="18542" y="5341"/>
                  <a:pt x="19068" y="5026"/>
                  <a:pt x="19331" y="4526"/>
                </a:cubicBezTo>
                <a:cubicBezTo>
                  <a:pt x="19542" y="4105"/>
                  <a:pt x="19673" y="3632"/>
                  <a:pt x="19726" y="3185"/>
                </a:cubicBezTo>
                <a:cubicBezTo>
                  <a:pt x="19778" y="2711"/>
                  <a:pt x="19910" y="2264"/>
                  <a:pt x="20147" y="1870"/>
                </a:cubicBezTo>
                <a:cubicBezTo>
                  <a:pt x="20252" y="1686"/>
                  <a:pt x="20383" y="1554"/>
                  <a:pt x="20541" y="1449"/>
                </a:cubicBezTo>
                <a:cubicBezTo>
                  <a:pt x="20651" y="1339"/>
                  <a:pt x="20797" y="1285"/>
                  <a:pt x="20949" y="1285"/>
                </a:cubicBezTo>
                <a:cubicBezTo>
                  <a:pt x="20979" y="1285"/>
                  <a:pt x="21010" y="1287"/>
                  <a:pt x="21041" y="1291"/>
                </a:cubicBezTo>
                <a:cubicBezTo>
                  <a:pt x="21054" y="1278"/>
                  <a:pt x="21067" y="1271"/>
                  <a:pt x="21080" y="1271"/>
                </a:cubicBezTo>
                <a:cubicBezTo>
                  <a:pt x="21093" y="1271"/>
                  <a:pt x="21107" y="1278"/>
                  <a:pt x="21120" y="1291"/>
                </a:cubicBezTo>
                <a:lnTo>
                  <a:pt x="21278" y="1317"/>
                </a:lnTo>
                <a:lnTo>
                  <a:pt x="21330" y="1344"/>
                </a:lnTo>
                <a:cubicBezTo>
                  <a:pt x="21351" y="1344"/>
                  <a:pt x="21423" y="1411"/>
                  <a:pt x="21410" y="1411"/>
                </a:cubicBezTo>
                <a:cubicBezTo>
                  <a:pt x="21407" y="1411"/>
                  <a:pt x="21399" y="1407"/>
                  <a:pt x="21383" y="1396"/>
                </a:cubicBezTo>
                <a:lnTo>
                  <a:pt x="21383" y="1396"/>
                </a:lnTo>
                <a:cubicBezTo>
                  <a:pt x="21462" y="1449"/>
                  <a:pt x="21514" y="1528"/>
                  <a:pt x="21593" y="1580"/>
                </a:cubicBezTo>
                <a:lnTo>
                  <a:pt x="21619" y="1633"/>
                </a:lnTo>
                <a:cubicBezTo>
                  <a:pt x="21646" y="1686"/>
                  <a:pt x="21672" y="1738"/>
                  <a:pt x="21698" y="1764"/>
                </a:cubicBezTo>
                <a:cubicBezTo>
                  <a:pt x="21804" y="1949"/>
                  <a:pt x="21909" y="2159"/>
                  <a:pt x="21988" y="2343"/>
                </a:cubicBezTo>
                <a:lnTo>
                  <a:pt x="22014" y="2396"/>
                </a:lnTo>
                <a:cubicBezTo>
                  <a:pt x="22040" y="2448"/>
                  <a:pt x="22040" y="2501"/>
                  <a:pt x="22067" y="2553"/>
                </a:cubicBezTo>
                <a:cubicBezTo>
                  <a:pt x="22119" y="2685"/>
                  <a:pt x="22172" y="2816"/>
                  <a:pt x="22224" y="2922"/>
                </a:cubicBezTo>
                <a:cubicBezTo>
                  <a:pt x="22382" y="3342"/>
                  <a:pt x="22645" y="3711"/>
                  <a:pt x="22961" y="4026"/>
                </a:cubicBezTo>
                <a:cubicBezTo>
                  <a:pt x="23329" y="4342"/>
                  <a:pt x="23829" y="4552"/>
                  <a:pt x="24328" y="4552"/>
                </a:cubicBezTo>
                <a:cubicBezTo>
                  <a:pt x="24369" y="4554"/>
                  <a:pt x="24409" y="4555"/>
                  <a:pt x="24449" y="4555"/>
                </a:cubicBezTo>
                <a:cubicBezTo>
                  <a:pt x="25399" y="4555"/>
                  <a:pt x="26236" y="3963"/>
                  <a:pt x="26564" y="3079"/>
                </a:cubicBezTo>
                <a:cubicBezTo>
                  <a:pt x="26722" y="2659"/>
                  <a:pt x="26774" y="2185"/>
                  <a:pt x="26879" y="1764"/>
                </a:cubicBezTo>
                <a:cubicBezTo>
                  <a:pt x="26932" y="1607"/>
                  <a:pt x="26985" y="1449"/>
                  <a:pt x="27090" y="1317"/>
                </a:cubicBezTo>
                <a:cubicBezTo>
                  <a:pt x="27169" y="1186"/>
                  <a:pt x="27300" y="1107"/>
                  <a:pt x="27432" y="1081"/>
                </a:cubicBezTo>
                <a:cubicBezTo>
                  <a:pt x="27457" y="1077"/>
                  <a:pt x="27483" y="1076"/>
                  <a:pt x="27508" y="1076"/>
                </a:cubicBezTo>
                <a:cubicBezTo>
                  <a:pt x="27900" y="1076"/>
                  <a:pt x="28260" y="1445"/>
                  <a:pt x="28457" y="1791"/>
                </a:cubicBezTo>
                <a:cubicBezTo>
                  <a:pt x="28747" y="2290"/>
                  <a:pt x="28905" y="2869"/>
                  <a:pt x="29246" y="3342"/>
                </a:cubicBezTo>
                <a:cubicBezTo>
                  <a:pt x="29588" y="3895"/>
                  <a:pt x="30141" y="4263"/>
                  <a:pt x="30772" y="4342"/>
                </a:cubicBezTo>
                <a:cubicBezTo>
                  <a:pt x="30796" y="4343"/>
                  <a:pt x="30820" y="4344"/>
                  <a:pt x="30845" y="4344"/>
                </a:cubicBezTo>
                <a:cubicBezTo>
                  <a:pt x="31396" y="4344"/>
                  <a:pt x="31916" y="4058"/>
                  <a:pt x="32218" y="3579"/>
                </a:cubicBezTo>
                <a:cubicBezTo>
                  <a:pt x="32508" y="3158"/>
                  <a:pt x="32718" y="2685"/>
                  <a:pt x="32823" y="2185"/>
                </a:cubicBezTo>
                <a:cubicBezTo>
                  <a:pt x="32955" y="1764"/>
                  <a:pt x="33113" y="1291"/>
                  <a:pt x="33454" y="1054"/>
                </a:cubicBezTo>
                <a:cubicBezTo>
                  <a:pt x="33608" y="972"/>
                  <a:pt x="33778" y="931"/>
                  <a:pt x="33945" y="931"/>
                </a:cubicBezTo>
                <a:cubicBezTo>
                  <a:pt x="34149" y="931"/>
                  <a:pt x="34347" y="991"/>
                  <a:pt x="34506" y="1107"/>
                </a:cubicBezTo>
                <a:cubicBezTo>
                  <a:pt x="34901" y="1370"/>
                  <a:pt x="35190" y="1791"/>
                  <a:pt x="35269" y="2238"/>
                </a:cubicBezTo>
                <a:cubicBezTo>
                  <a:pt x="35401" y="2790"/>
                  <a:pt x="35427" y="3342"/>
                  <a:pt x="35401" y="3895"/>
                </a:cubicBezTo>
                <a:cubicBezTo>
                  <a:pt x="35401" y="4224"/>
                  <a:pt x="35664" y="4388"/>
                  <a:pt x="35923" y="4388"/>
                </a:cubicBezTo>
                <a:cubicBezTo>
                  <a:pt x="36183" y="4388"/>
                  <a:pt x="36440" y="4224"/>
                  <a:pt x="36426" y="3895"/>
                </a:cubicBezTo>
                <a:cubicBezTo>
                  <a:pt x="36400" y="2711"/>
                  <a:pt x="36295" y="1370"/>
                  <a:pt x="35322" y="555"/>
                </a:cubicBezTo>
                <a:cubicBezTo>
                  <a:pt x="34925" y="207"/>
                  <a:pt x="34434" y="0"/>
                  <a:pt x="3389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37"/>
          <p:cNvSpPr/>
          <p:nvPr/>
        </p:nvSpPr>
        <p:spPr>
          <a:xfrm>
            <a:off x="-125726" y="4442080"/>
            <a:ext cx="2155827" cy="307132"/>
          </a:xfrm>
          <a:custGeom>
            <a:avLst/>
            <a:gdLst/>
            <a:ahLst/>
            <a:cxnLst/>
            <a:rect l="l" t="t" r="r" b="b"/>
            <a:pathLst>
              <a:path w="36684" h="5226" extrusionOk="0">
                <a:moveTo>
                  <a:pt x="20766" y="1511"/>
                </a:moveTo>
                <a:cubicBezTo>
                  <a:pt x="20749" y="1535"/>
                  <a:pt x="20742" y="1544"/>
                  <a:pt x="20743" y="1544"/>
                </a:cubicBezTo>
                <a:cubicBezTo>
                  <a:pt x="20743" y="1544"/>
                  <a:pt x="20754" y="1529"/>
                  <a:pt x="20766" y="1511"/>
                </a:cubicBezTo>
                <a:close/>
                <a:moveTo>
                  <a:pt x="21208" y="0"/>
                </a:moveTo>
                <a:cubicBezTo>
                  <a:pt x="20200" y="0"/>
                  <a:pt x="19603" y="983"/>
                  <a:pt x="19299" y="1819"/>
                </a:cubicBezTo>
                <a:cubicBezTo>
                  <a:pt x="19220" y="2003"/>
                  <a:pt x="19168" y="2187"/>
                  <a:pt x="19115" y="2371"/>
                </a:cubicBezTo>
                <a:cubicBezTo>
                  <a:pt x="19089" y="2477"/>
                  <a:pt x="19036" y="2582"/>
                  <a:pt x="19010" y="2687"/>
                </a:cubicBezTo>
                <a:cubicBezTo>
                  <a:pt x="19009" y="2690"/>
                  <a:pt x="19008" y="2693"/>
                  <a:pt x="19007" y="2695"/>
                </a:cubicBezTo>
                <a:lnTo>
                  <a:pt x="19007" y="2695"/>
                </a:lnTo>
                <a:cubicBezTo>
                  <a:pt x="19002" y="2703"/>
                  <a:pt x="18995" y="2717"/>
                  <a:pt x="18983" y="2740"/>
                </a:cubicBezTo>
                <a:cubicBezTo>
                  <a:pt x="18957" y="2819"/>
                  <a:pt x="18931" y="2871"/>
                  <a:pt x="18878" y="2924"/>
                </a:cubicBezTo>
                <a:cubicBezTo>
                  <a:pt x="18852" y="3003"/>
                  <a:pt x="18799" y="3082"/>
                  <a:pt x="18747" y="3160"/>
                </a:cubicBezTo>
                <a:cubicBezTo>
                  <a:pt x="18747" y="3160"/>
                  <a:pt x="18688" y="3249"/>
                  <a:pt x="18691" y="3249"/>
                </a:cubicBezTo>
                <a:cubicBezTo>
                  <a:pt x="18692" y="3249"/>
                  <a:pt x="18692" y="3249"/>
                  <a:pt x="18693" y="3248"/>
                </a:cubicBezTo>
                <a:lnTo>
                  <a:pt x="18693" y="3248"/>
                </a:lnTo>
                <a:cubicBezTo>
                  <a:pt x="18676" y="3273"/>
                  <a:pt x="18659" y="3301"/>
                  <a:pt x="18642" y="3318"/>
                </a:cubicBezTo>
                <a:cubicBezTo>
                  <a:pt x="18607" y="3335"/>
                  <a:pt x="18584" y="3353"/>
                  <a:pt x="18565" y="3377"/>
                </a:cubicBezTo>
                <a:lnTo>
                  <a:pt x="18565" y="3377"/>
                </a:lnTo>
                <a:cubicBezTo>
                  <a:pt x="18565" y="3377"/>
                  <a:pt x="18564" y="3377"/>
                  <a:pt x="18564" y="3377"/>
                </a:cubicBezTo>
                <a:cubicBezTo>
                  <a:pt x="18554" y="3377"/>
                  <a:pt x="18501" y="3423"/>
                  <a:pt x="18484" y="3423"/>
                </a:cubicBezTo>
                <a:lnTo>
                  <a:pt x="18433" y="3457"/>
                </a:lnTo>
                <a:lnTo>
                  <a:pt x="18433" y="3457"/>
                </a:lnTo>
                <a:cubicBezTo>
                  <a:pt x="18402" y="3466"/>
                  <a:pt x="18340" y="3488"/>
                  <a:pt x="18326" y="3502"/>
                </a:cubicBezTo>
                <a:cubicBezTo>
                  <a:pt x="18322" y="3503"/>
                  <a:pt x="18319" y="3504"/>
                  <a:pt x="18315" y="3505"/>
                </a:cubicBezTo>
                <a:lnTo>
                  <a:pt x="18315" y="3505"/>
                </a:lnTo>
                <a:cubicBezTo>
                  <a:pt x="18310" y="3503"/>
                  <a:pt x="18297" y="3502"/>
                  <a:pt x="18273" y="3502"/>
                </a:cubicBezTo>
                <a:cubicBezTo>
                  <a:pt x="18256" y="3502"/>
                  <a:pt x="18180" y="3491"/>
                  <a:pt x="18170" y="3491"/>
                </a:cubicBezTo>
                <a:cubicBezTo>
                  <a:pt x="18165" y="3491"/>
                  <a:pt x="18177" y="3494"/>
                  <a:pt x="18221" y="3502"/>
                </a:cubicBezTo>
                <a:cubicBezTo>
                  <a:pt x="18168" y="3502"/>
                  <a:pt x="18116" y="3476"/>
                  <a:pt x="18063" y="3450"/>
                </a:cubicBezTo>
                <a:cubicBezTo>
                  <a:pt x="18045" y="3446"/>
                  <a:pt x="18033" y="3445"/>
                  <a:pt x="18026" y="3444"/>
                </a:cubicBezTo>
                <a:lnTo>
                  <a:pt x="18026" y="3444"/>
                </a:lnTo>
                <a:lnTo>
                  <a:pt x="17931" y="3397"/>
                </a:lnTo>
                <a:cubicBezTo>
                  <a:pt x="17899" y="3377"/>
                  <a:pt x="17885" y="3371"/>
                  <a:pt x="17883" y="3371"/>
                </a:cubicBezTo>
                <a:cubicBezTo>
                  <a:pt x="17881" y="3371"/>
                  <a:pt x="17883" y="3373"/>
                  <a:pt x="17887" y="3377"/>
                </a:cubicBezTo>
                <a:lnTo>
                  <a:pt x="17887" y="3377"/>
                </a:lnTo>
                <a:cubicBezTo>
                  <a:pt x="17884" y="3375"/>
                  <a:pt x="17882" y="3373"/>
                  <a:pt x="17879" y="3371"/>
                </a:cubicBezTo>
                <a:cubicBezTo>
                  <a:pt x="17800" y="3266"/>
                  <a:pt x="17695" y="3187"/>
                  <a:pt x="17616" y="3082"/>
                </a:cubicBezTo>
                <a:lnTo>
                  <a:pt x="17616" y="3082"/>
                </a:lnTo>
                <a:cubicBezTo>
                  <a:pt x="17634" y="3100"/>
                  <a:pt x="17642" y="3107"/>
                  <a:pt x="17645" y="3107"/>
                </a:cubicBezTo>
                <a:cubicBezTo>
                  <a:pt x="17652" y="3107"/>
                  <a:pt x="17590" y="3029"/>
                  <a:pt x="17590" y="3029"/>
                </a:cubicBezTo>
                <a:lnTo>
                  <a:pt x="17511" y="2924"/>
                </a:lnTo>
                <a:cubicBezTo>
                  <a:pt x="17458" y="2845"/>
                  <a:pt x="17405" y="2740"/>
                  <a:pt x="17327" y="2634"/>
                </a:cubicBezTo>
                <a:cubicBezTo>
                  <a:pt x="17221" y="2450"/>
                  <a:pt x="17142" y="2240"/>
                  <a:pt x="17037" y="2030"/>
                </a:cubicBezTo>
                <a:cubicBezTo>
                  <a:pt x="16652" y="1281"/>
                  <a:pt x="15973" y="493"/>
                  <a:pt x="15101" y="493"/>
                </a:cubicBezTo>
                <a:cubicBezTo>
                  <a:pt x="14962" y="493"/>
                  <a:pt x="14819" y="513"/>
                  <a:pt x="14670" y="557"/>
                </a:cubicBezTo>
                <a:cubicBezTo>
                  <a:pt x="14144" y="741"/>
                  <a:pt x="13697" y="1109"/>
                  <a:pt x="13487" y="1635"/>
                </a:cubicBezTo>
                <a:cubicBezTo>
                  <a:pt x="13250" y="2082"/>
                  <a:pt x="13145" y="2634"/>
                  <a:pt x="12934" y="3055"/>
                </a:cubicBezTo>
                <a:cubicBezTo>
                  <a:pt x="12908" y="3108"/>
                  <a:pt x="12882" y="3187"/>
                  <a:pt x="12829" y="3239"/>
                </a:cubicBezTo>
                <a:cubicBezTo>
                  <a:pt x="12829" y="3239"/>
                  <a:pt x="12755" y="3328"/>
                  <a:pt x="12763" y="3328"/>
                </a:cubicBezTo>
                <a:cubicBezTo>
                  <a:pt x="12765" y="3328"/>
                  <a:pt x="12777" y="3318"/>
                  <a:pt x="12803" y="3292"/>
                </a:cubicBezTo>
                <a:lnTo>
                  <a:pt x="12803" y="3292"/>
                </a:lnTo>
                <a:cubicBezTo>
                  <a:pt x="12724" y="3371"/>
                  <a:pt x="12671" y="3450"/>
                  <a:pt x="12593" y="3502"/>
                </a:cubicBezTo>
                <a:cubicBezTo>
                  <a:pt x="12591" y="3504"/>
                  <a:pt x="12590" y="3505"/>
                  <a:pt x="12589" y="3506"/>
                </a:cubicBezTo>
                <a:lnTo>
                  <a:pt x="12589" y="3506"/>
                </a:lnTo>
                <a:cubicBezTo>
                  <a:pt x="12590" y="3502"/>
                  <a:pt x="12589" y="3499"/>
                  <a:pt x="12583" y="3499"/>
                </a:cubicBezTo>
                <a:cubicBezTo>
                  <a:pt x="12579" y="3499"/>
                  <a:pt x="12574" y="3500"/>
                  <a:pt x="12566" y="3502"/>
                </a:cubicBezTo>
                <a:lnTo>
                  <a:pt x="12461" y="3555"/>
                </a:lnTo>
                <a:cubicBezTo>
                  <a:pt x="12435" y="3581"/>
                  <a:pt x="12382" y="3608"/>
                  <a:pt x="12356" y="3634"/>
                </a:cubicBezTo>
                <a:lnTo>
                  <a:pt x="12251" y="3660"/>
                </a:lnTo>
                <a:cubicBezTo>
                  <a:pt x="12172" y="3686"/>
                  <a:pt x="12067" y="3713"/>
                  <a:pt x="11988" y="3739"/>
                </a:cubicBezTo>
                <a:lnTo>
                  <a:pt x="11541" y="3739"/>
                </a:lnTo>
                <a:cubicBezTo>
                  <a:pt x="11523" y="3739"/>
                  <a:pt x="11447" y="3727"/>
                  <a:pt x="11437" y="3727"/>
                </a:cubicBezTo>
                <a:cubicBezTo>
                  <a:pt x="11432" y="3727"/>
                  <a:pt x="11444" y="3730"/>
                  <a:pt x="11488" y="3739"/>
                </a:cubicBezTo>
                <a:cubicBezTo>
                  <a:pt x="11435" y="3739"/>
                  <a:pt x="11383" y="3713"/>
                  <a:pt x="11356" y="3713"/>
                </a:cubicBezTo>
                <a:cubicBezTo>
                  <a:pt x="11251" y="3686"/>
                  <a:pt x="11172" y="3660"/>
                  <a:pt x="11067" y="3634"/>
                </a:cubicBezTo>
                <a:lnTo>
                  <a:pt x="11067" y="3634"/>
                </a:lnTo>
                <a:cubicBezTo>
                  <a:pt x="11088" y="3639"/>
                  <a:pt x="11100" y="3641"/>
                  <a:pt x="11105" y="3641"/>
                </a:cubicBezTo>
                <a:cubicBezTo>
                  <a:pt x="11124" y="3641"/>
                  <a:pt x="11036" y="3608"/>
                  <a:pt x="11015" y="3608"/>
                </a:cubicBezTo>
                <a:cubicBezTo>
                  <a:pt x="10988" y="3581"/>
                  <a:pt x="10936" y="3555"/>
                  <a:pt x="10883" y="3529"/>
                </a:cubicBezTo>
                <a:lnTo>
                  <a:pt x="10778" y="3450"/>
                </a:lnTo>
                <a:cubicBezTo>
                  <a:pt x="10706" y="3378"/>
                  <a:pt x="10613" y="3307"/>
                  <a:pt x="10557" y="3235"/>
                </a:cubicBezTo>
                <a:lnTo>
                  <a:pt x="10557" y="3235"/>
                </a:lnTo>
                <a:cubicBezTo>
                  <a:pt x="10548" y="3220"/>
                  <a:pt x="10506" y="3160"/>
                  <a:pt x="10489" y="3160"/>
                </a:cubicBezTo>
                <a:lnTo>
                  <a:pt x="10410" y="3029"/>
                </a:lnTo>
                <a:cubicBezTo>
                  <a:pt x="10383" y="2950"/>
                  <a:pt x="10331" y="2897"/>
                  <a:pt x="10278" y="2819"/>
                </a:cubicBezTo>
                <a:cubicBezTo>
                  <a:pt x="10173" y="2608"/>
                  <a:pt x="10094" y="2424"/>
                  <a:pt x="9989" y="2214"/>
                </a:cubicBezTo>
                <a:cubicBezTo>
                  <a:pt x="9601" y="1489"/>
                  <a:pt x="9060" y="714"/>
                  <a:pt x="8141" y="714"/>
                </a:cubicBezTo>
                <a:cubicBezTo>
                  <a:pt x="8126" y="714"/>
                  <a:pt x="8111" y="714"/>
                  <a:pt x="8095" y="715"/>
                </a:cubicBezTo>
                <a:cubicBezTo>
                  <a:pt x="7043" y="715"/>
                  <a:pt x="6386" y="1661"/>
                  <a:pt x="6044" y="2529"/>
                </a:cubicBezTo>
                <a:cubicBezTo>
                  <a:pt x="5965" y="2740"/>
                  <a:pt x="5912" y="2950"/>
                  <a:pt x="5860" y="3160"/>
                </a:cubicBezTo>
                <a:cubicBezTo>
                  <a:pt x="5833" y="3371"/>
                  <a:pt x="5755" y="3555"/>
                  <a:pt x="5676" y="3765"/>
                </a:cubicBezTo>
                <a:cubicBezTo>
                  <a:pt x="5512" y="4092"/>
                  <a:pt x="5183" y="4274"/>
                  <a:pt x="4835" y="4274"/>
                </a:cubicBezTo>
                <a:cubicBezTo>
                  <a:pt x="4791" y="4274"/>
                  <a:pt x="4747" y="4271"/>
                  <a:pt x="4703" y="4265"/>
                </a:cubicBezTo>
                <a:cubicBezTo>
                  <a:pt x="4308" y="4239"/>
                  <a:pt x="3940" y="4107"/>
                  <a:pt x="3624" y="3871"/>
                </a:cubicBezTo>
                <a:cubicBezTo>
                  <a:pt x="3256" y="3555"/>
                  <a:pt x="3098" y="3108"/>
                  <a:pt x="2835" y="2713"/>
                </a:cubicBezTo>
                <a:cubicBezTo>
                  <a:pt x="2625" y="2371"/>
                  <a:pt x="2257" y="2108"/>
                  <a:pt x="1862" y="2030"/>
                </a:cubicBezTo>
                <a:cubicBezTo>
                  <a:pt x="1759" y="2009"/>
                  <a:pt x="1654" y="1999"/>
                  <a:pt x="1549" y="1999"/>
                </a:cubicBezTo>
                <a:cubicBezTo>
                  <a:pt x="1253" y="1999"/>
                  <a:pt x="957" y="2078"/>
                  <a:pt x="705" y="2214"/>
                </a:cubicBezTo>
                <a:cubicBezTo>
                  <a:pt x="389" y="2398"/>
                  <a:pt x="153" y="2687"/>
                  <a:pt x="47" y="3055"/>
                </a:cubicBezTo>
                <a:cubicBezTo>
                  <a:pt x="0" y="3243"/>
                  <a:pt x="149" y="3356"/>
                  <a:pt x="299" y="3356"/>
                </a:cubicBezTo>
                <a:cubicBezTo>
                  <a:pt x="402" y="3356"/>
                  <a:pt x="505" y="3304"/>
                  <a:pt x="547" y="3187"/>
                </a:cubicBezTo>
                <a:lnTo>
                  <a:pt x="521" y="3160"/>
                </a:lnTo>
                <a:cubicBezTo>
                  <a:pt x="654" y="2827"/>
                  <a:pt x="1063" y="2609"/>
                  <a:pt x="1445" y="2609"/>
                </a:cubicBezTo>
                <a:cubicBezTo>
                  <a:pt x="1665" y="2609"/>
                  <a:pt x="1876" y="2681"/>
                  <a:pt x="2020" y="2845"/>
                </a:cubicBezTo>
                <a:cubicBezTo>
                  <a:pt x="2336" y="3187"/>
                  <a:pt x="2388" y="3713"/>
                  <a:pt x="2651" y="4081"/>
                </a:cubicBezTo>
                <a:cubicBezTo>
                  <a:pt x="2940" y="4475"/>
                  <a:pt x="3309" y="4791"/>
                  <a:pt x="3756" y="5001"/>
                </a:cubicBezTo>
                <a:cubicBezTo>
                  <a:pt x="4091" y="5146"/>
                  <a:pt x="4466" y="5226"/>
                  <a:pt x="4837" y="5226"/>
                </a:cubicBezTo>
                <a:cubicBezTo>
                  <a:pt x="5544" y="5226"/>
                  <a:pt x="6234" y="4938"/>
                  <a:pt x="6596" y="4265"/>
                </a:cubicBezTo>
                <a:cubicBezTo>
                  <a:pt x="6780" y="3844"/>
                  <a:pt x="6912" y="3397"/>
                  <a:pt x="7043" y="2924"/>
                </a:cubicBezTo>
                <a:cubicBezTo>
                  <a:pt x="7148" y="2582"/>
                  <a:pt x="7359" y="2266"/>
                  <a:pt x="7596" y="1977"/>
                </a:cubicBezTo>
                <a:cubicBezTo>
                  <a:pt x="7648" y="1951"/>
                  <a:pt x="7674" y="1924"/>
                  <a:pt x="7727" y="1872"/>
                </a:cubicBezTo>
                <a:lnTo>
                  <a:pt x="7727" y="1872"/>
                </a:lnTo>
                <a:cubicBezTo>
                  <a:pt x="7712" y="1887"/>
                  <a:pt x="7688" y="1902"/>
                  <a:pt x="7686" y="1902"/>
                </a:cubicBezTo>
                <a:cubicBezTo>
                  <a:pt x="7684" y="1902"/>
                  <a:pt x="7694" y="1894"/>
                  <a:pt x="7727" y="1872"/>
                </a:cubicBezTo>
                <a:lnTo>
                  <a:pt x="7727" y="1872"/>
                </a:lnTo>
                <a:cubicBezTo>
                  <a:pt x="7727" y="1872"/>
                  <a:pt x="7727" y="1872"/>
                  <a:pt x="7727" y="1872"/>
                </a:cubicBezTo>
                <a:lnTo>
                  <a:pt x="7859" y="1793"/>
                </a:lnTo>
                <a:cubicBezTo>
                  <a:pt x="7862" y="1791"/>
                  <a:pt x="7864" y="1790"/>
                  <a:pt x="7867" y="1789"/>
                </a:cubicBezTo>
                <a:lnTo>
                  <a:pt x="7867" y="1789"/>
                </a:lnTo>
                <a:cubicBezTo>
                  <a:pt x="7874" y="1791"/>
                  <a:pt x="7887" y="1793"/>
                  <a:pt x="7911" y="1793"/>
                </a:cubicBezTo>
                <a:cubicBezTo>
                  <a:pt x="7964" y="1793"/>
                  <a:pt x="7990" y="1767"/>
                  <a:pt x="8043" y="1740"/>
                </a:cubicBezTo>
                <a:lnTo>
                  <a:pt x="8200" y="1740"/>
                </a:lnTo>
                <a:cubicBezTo>
                  <a:pt x="8098" y="1740"/>
                  <a:pt x="8270" y="1765"/>
                  <a:pt x="8303" y="1767"/>
                </a:cubicBezTo>
                <a:lnTo>
                  <a:pt x="8303" y="1767"/>
                </a:lnTo>
                <a:cubicBezTo>
                  <a:pt x="8307" y="1772"/>
                  <a:pt x="8316" y="1781"/>
                  <a:pt x="8332" y="1793"/>
                </a:cubicBezTo>
                <a:lnTo>
                  <a:pt x="8411" y="1819"/>
                </a:lnTo>
                <a:cubicBezTo>
                  <a:pt x="8411" y="1819"/>
                  <a:pt x="8480" y="1875"/>
                  <a:pt x="8488" y="1875"/>
                </a:cubicBezTo>
                <a:cubicBezTo>
                  <a:pt x="8491" y="1875"/>
                  <a:pt x="8485" y="1867"/>
                  <a:pt x="8463" y="1845"/>
                </a:cubicBezTo>
                <a:lnTo>
                  <a:pt x="8463" y="1845"/>
                </a:lnTo>
                <a:cubicBezTo>
                  <a:pt x="8490" y="1872"/>
                  <a:pt x="8542" y="1898"/>
                  <a:pt x="8569" y="1951"/>
                </a:cubicBezTo>
                <a:lnTo>
                  <a:pt x="8648" y="2030"/>
                </a:lnTo>
                <a:cubicBezTo>
                  <a:pt x="8726" y="2135"/>
                  <a:pt x="8779" y="2214"/>
                  <a:pt x="8832" y="2319"/>
                </a:cubicBezTo>
                <a:cubicBezTo>
                  <a:pt x="9252" y="3029"/>
                  <a:pt x="9489" y="3844"/>
                  <a:pt x="10199" y="4344"/>
                </a:cubicBezTo>
                <a:cubicBezTo>
                  <a:pt x="10643" y="4668"/>
                  <a:pt x="11186" y="4837"/>
                  <a:pt x="11728" y="4837"/>
                </a:cubicBezTo>
                <a:cubicBezTo>
                  <a:pt x="12022" y="4837"/>
                  <a:pt x="12315" y="4788"/>
                  <a:pt x="12593" y="4686"/>
                </a:cubicBezTo>
                <a:cubicBezTo>
                  <a:pt x="13040" y="4528"/>
                  <a:pt x="13408" y="4239"/>
                  <a:pt x="13697" y="3871"/>
                </a:cubicBezTo>
                <a:cubicBezTo>
                  <a:pt x="13986" y="3397"/>
                  <a:pt x="14197" y="2897"/>
                  <a:pt x="14328" y="2371"/>
                </a:cubicBezTo>
                <a:cubicBezTo>
                  <a:pt x="14328" y="2371"/>
                  <a:pt x="14382" y="2247"/>
                  <a:pt x="14386" y="2247"/>
                </a:cubicBezTo>
                <a:cubicBezTo>
                  <a:pt x="14387" y="2247"/>
                  <a:pt x="14386" y="2252"/>
                  <a:pt x="14381" y="2266"/>
                </a:cubicBezTo>
                <a:cubicBezTo>
                  <a:pt x="14407" y="2214"/>
                  <a:pt x="14434" y="2187"/>
                  <a:pt x="14460" y="2108"/>
                </a:cubicBezTo>
                <a:cubicBezTo>
                  <a:pt x="14486" y="2030"/>
                  <a:pt x="14539" y="1951"/>
                  <a:pt x="14618" y="1872"/>
                </a:cubicBezTo>
                <a:cubicBezTo>
                  <a:pt x="14638" y="1838"/>
                  <a:pt x="14643" y="1825"/>
                  <a:pt x="14640" y="1822"/>
                </a:cubicBezTo>
                <a:lnTo>
                  <a:pt x="14640" y="1822"/>
                </a:lnTo>
                <a:cubicBezTo>
                  <a:pt x="14648" y="1815"/>
                  <a:pt x="14658" y="1805"/>
                  <a:pt x="14670" y="1793"/>
                </a:cubicBezTo>
                <a:cubicBezTo>
                  <a:pt x="14697" y="1767"/>
                  <a:pt x="14749" y="1714"/>
                  <a:pt x="14775" y="1688"/>
                </a:cubicBezTo>
                <a:lnTo>
                  <a:pt x="14775" y="1688"/>
                </a:lnTo>
                <a:cubicBezTo>
                  <a:pt x="14805" y="1668"/>
                  <a:pt x="14854" y="1635"/>
                  <a:pt x="14854" y="1635"/>
                </a:cubicBezTo>
                <a:cubicBezTo>
                  <a:pt x="14870" y="1625"/>
                  <a:pt x="14879" y="1618"/>
                  <a:pt x="14883" y="1615"/>
                </a:cubicBezTo>
                <a:lnTo>
                  <a:pt x="14883" y="1615"/>
                </a:lnTo>
                <a:cubicBezTo>
                  <a:pt x="14883" y="1616"/>
                  <a:pt x="14885" y="1617"/>
                  <a:pt x="14890" y="1617"/>
                </a:cubicBezTo>
                <a:cubicBezTo>
                  <a:pt x="14896" y="1617"/>
                  <a:pt x="14909" y="1615"/>
                  <a:pt x="14933" y="1609"/>
                </a:cubicBezTo>
                <a:cubicBezTo>
                  <a:pt x="14933" y="1609"/>
                  <a:pt x="15117" y="1582"/>
                  <a:pt x="14986" y="1582"/>
                </a:cubicBezTo>
                <a:lnTo>
                  <a:pt x="15144" y="1582"/>
                </a:lnTo>
                <a:cubicBezTo>
                  <a:pt x="15045" y="1582"/>
                  <a:pt x="15198" y="1627"/>
                  <a:pt x="15236" y="1627"/>
                </a:cubicBezTo>
                <a:cubicBezTo>
                  <a:pt x="15242" y="1627"/>
                  <a:pt x="15245" y="1626"/>
                  <a:pt x="15244" y="1624"/>
                </a:cubicBezTo>
                <a:lnTo>
                  <a:pt x="15244" y="1624"/>
                </a:lnTo>
                <a:cubicBezTo>
                  <a:pt x="15273" y="1638"/>
                  <a:pt x="15313" y="1647"/>
                  <a:pt x="15354" y="1688"/>
                </a:cubicBezTo>
                <a:lnTo>
                  <a:pt x="15407" y="1714"/>
                </a:lnTo>
                <a:cubicBezTo>
                  <a:pt x="15486" y="1793"/>
                  <a:pt x="15564" y="1872"/>
                  <a:pt x="15643" y="1951"/>
                </a:cubicBezTo>
                <a:cubicBezTo>
                  <a:pt x="15650" y="1958"/>
                  <a:pt x="15657" y="1964"/>
                  <a:pt x="15662" y="1969"/>
                </a:cubicBezTo>
                <a:lnTo>
                  <a:pt x="15662" y="1969"/>
                </a:lnTo>
                <a:cubicBezTo>
                  <a:pt x="15661" y="1973"/>
                  <a:pt x="15669" y="1990"/>
                  <a:pt x="15696" y="2030"/>
                </a:cubicBezTo>
                <a:lnTo>
                  <a:pt x="15801" y="2161"/>
                </a:lnTo>
                <a:cubicBezTo>
                  <a:pt x="15854" y="2240"/>
                  <a:pt x="15906" y="2319"/>
                  <a:pt x="15959" y="2398"/>
                </a:cubicBezTo>
                <a:cubicBezTo>
                  <a:pt x="16064" y="2608"/>
                  <a:pt x="16143" y="2819"/>
                  <a:pt x="16248" y="3003"/>
                </a:cubicBezTo>
                <a:cubicBezTo>
                  <a:pt x="16432" y="3450"/>
                  <a:pt x="16722" y="3818"/>
                  <a:pt x="17064" y="4134"/>
                </a:cubicBezTo>
                <a:cubicBezTo>
                  <a:pt x="17405" y="4451"/>
                  <a:pt x="17838" y="4610"/>
                  <a:pt x="18298" y="4610"/>
                </a:cubicBezTo>
                <a:cubicBezTo>
                  <a:pt x="18334" y="4610"/>
                  <a:pt x="18369" y="4609"/>
                  <a:pt x="18405" y="4607"/>
                </a:cubicBezTo>
                <a:cubicBezTo>
                  <a:pt x="18905" y="4528"/>
                  <a:pt x="19352" y="4265"/>
                  <a:pt x="19641" y="3871"/>
                </a:cubicBezTo>
                <a:cubicBezTo>
                  <a:pt x="19904" y="3476"/>
                  <a:pt x="20114" y="3055"/>
                  <a:pt x="20246" y="2608"/>
                </a:cubicBezTo>
                <a:cubicBezTo>
                  <a:pt x="20325" y="2424"/>
                  <a:pt x="20377" y="2240"/>
                  <a:pt x="20430" y="2056"/>
                </a:cubicBezTo>
                <a:cubicBezTo>
                  <a:pt x="20456" y="2030"/>
                  <a:pt x="20483" y="1977"/>
                  <a:pt x="20509" y="1924"/>
                </a:cubicBezTo>
                <a:cubicBezTo>
                  <a:pt x="20561" y="1793"/>
                  <a:pt x="20640" y="1688"/>
                  <a:pt x="20693" y="1582"/>
                </a:cubicBezTo>
                <a:lnTo>
                  <a:pt x="20770" y="1505"/>
                </a:lnTo>
                <a:lnTo>
                  <a:pt x="20770" y="1505"/>
                </a:lnTo>
                <a:cubicBezTo>
                  <a:pt x="20769" y="1507"/>
                  <a:pt x="20767" y="1509"/>
                  <a:pt x="20766" y="1511"/>
                </a:cubicBezTo>
                <a:lnTo>
                  <a:pt x="20766" y="1511"/>
                </a:lnTo>
                <a:cubicBezTo>
                  <a:pt x="20768" y="1509"/>
                  <a:pt x="20770" y="1506"/>
                  <a:pt x="20772" y="1504"/>
                </a:cubicBezTo>
                <a:lnTo>
                  <a:pt x="20772" y="1504"/>
                </a:lnTo>
                <a:lnTo>
                  <a:pt x="20770" y="1505"/>
                </a:lnTo>
                <a:lnTo>
                  <a:pt x="20770" y="1505"/>
                </a:lnTo>
                <a:cubicBezTo>
                  <a:pt x="20784" y="1484"/>
                  <a:pt x="20798" y="1461"/>
                  <a:pt x="20798" y="1451"/>
                </a:cubicBezTo>
                <a:cubicBezTo>
                  <a:pt x="20851" y="1372"/>
                  <a:pt x="20930" y="1293"/>
                  <a:pt x="21009" y="1241"/>
                </a:cubicBezTo>
                <a:lnTo>
                  <a:pt x="21009" y="1241"/>
                </a:lnTo>
                <a:cubicBezTo>
                  <a:pt x="20984" y="1259"/>
                  <a:pt x="20975" y="1266"/>
                  <a:pt x="20977" y="1266"/>
                </a:cubicBezTo>
                <a:cubicBezTo>
                  <a:pt x="20981" y="1266"/>
                  <a:pt x="21100" y="1188"/>
                  <a:pt x="21140" y="1188"/>
                </a:cubicBezTo>
                <a:cubicBezTo>
                  <a:pt x="21096" y="1206"/>
                  <a:pt x="21082" y="1211"/>
                  <a:pt x="21083" y="1211"/>
                </a:cubicBezTo>
                <a:cubicBezTo>
                  <a:pt x="21085" y="1211"/>
                  <a:pt x="21149" y="1188"/>
                  <a:pt x="21166" y="1188"/>
                </a:cubicBezTo>
                <a:lnTo>
                  <a:pt x="21272" y="1188"/>
                </a:lnTo>
                <a:cubicBezTo>
                  <a:pt x="21324" y="1188"/>
                  <a:pt x="21377" y="1188"/>
                  <a:pt x="21429" y="1214"/>
                </a:cubicBezTo>
                <a:cubicBezTo>
                  <a:pt x="21414" y="1211"/>
                  <a:pt x="21405" y="1209"/>
                  <a:pt x="21399" y="1209"/>
                </a:cubicBezTo>
                <a:cubicBezTo>
                  <a:pt x="21367" y="1209"/>
                  <a:pt x="21486" y="1267"/>
                  <a:pt x="21508" y="1267"/>
                </a:cubicBezTo>
                <a:cubicBezTo>
                  <a:pt x="21514" y="1271"/>
                  <a:pt x="21519" y="1275"/>
                  <a:pt x="21523" y="1278"/>
                </a:cubicBezTo>
                <a:lnTo>
                  <a:pt x="21523" y="1278"/>
                </a:lnTo>
                <a:cubicBezTo>
                  <a:pt x="21524" y="1281"/>
                  <a:pt x="21534" y="1293"/>
                  <a:pt x="21561" y="1319"/>
                </a:cubicBezTo>
                <a:cubicBezTo>
                  <a:pt x="21692" y="1477"/>
                  <a:pt x="21824" y="1635"/>
                  <a:pt x="21903" y="1845"/>
                </a:cubicBezTo>
                <a:cubicBezTo>
                  <a:pt x="21955" y="1951"/>
                  <a:pt x="22034" y="2240"/>
                  <a:pt x="22113" y="2424"/>
                </a:cubicBezTo>
                <a:cubicBezTo>
                  <a:pt x="22218" y="2687"/>
                  <a:pt x="22324" y="2924"/>
                  <a:pt x="22481" y="3160"/>
                </a:cubicBezTo>
                <a:cubicBezTo>
                  <a:pt x="22771" y="3581"/>
                  <a:pt x="23218" y="3897"/>
                  <a:pt x="23717" y="4028"/>
                </a:cubicBezTo>
                <a:cubicBezTo>
                  <a:pt x="23919" y="4081"/>
                  <a:pt x="24125" y="4109"/>
                  <a:pt x="24329" y="4109"/>
                </a:cubicBezTo>
                <a:cubicBezTo>
                  <a:pt x="24633" y="4109"/>
                  <a:pt x="24934" y="4049"/>
                  <a:pt x="25217" y="3923"/>
                </a:cubicBezTo>
                <a:cubicBezTo>
                  <a:pt x="25664" y="3686"/>
                  <a:pt x="26032" y="3318"/>
                  <a:pt x="26295" y="2897"/>
                </a:cubicBezTo>
                <a:cubicBezTo>
                  <a:pt x="26532" y="2503"/>
                  <a:pt x="26716" y="2056"/>
                  <a:pt x="26979" y="1688"/>
                </a:cubicBezTo>
                <a:lnTo>
                  <a:pt x="26979" y="1688"/>
                </a:lnTo>
                <a:cubicBezTo>
                  <a:pt x="26971" y="1695"/>
                  <a:pt x="26967" y="1698"/>
                  <a:pt x="26966" y="1698"/>
                </a:cubicBezTo>
                <a:cubicBezTo>
                  <a:pt x="26962" y="1698"/>
                  <a:pt x="27041" y="1606"/>
                  <a:pt x="27055" y="1606"/>
                </a:cubicBezTo>
                <a:cubicBezTo>
                  <a:pt x="27057" y="1606"/>
                  <a:pt x="27058" y="1607"/>
                  <a:pt x="27058" y="1609"/>
                </a:cubicBezTo>
                <a:lnTo>
                  <a:pt x="27163" y="1477"/>
                </a:lnTo>
                <a:cubicBezTo>
                  <a:pt x="27215" y="1425"/>
                  <a:pt x="27294" y="1346"/>
                  <a:pt x="27373" y="1293"/>
                </a:cubicBezTo>
                <a:cubicBezTo>
                  <a:pt x="27426" y="1267"/>
                  <a:pt x="27452" y="1241"/>
                  <a:pt x="27531" y="1214"/>
                </a:cubicBezTo>
                <a:cubicBezTo>
                  <a:pt x="27531" y="1214"/>
                  <a:pt x="27647" y="1156"/>
                  <a:pt x="27630" y="1156"/>
                </a:cubicBezTo>
                <a:cubicBezTo>
                  <a:pt x="27628" y="1156"/>
                  <a:pt x="27621" y="1158"/>
                  <a:pt x="27610" y="1162"/>
                </a:cubicBezTo>
                <a:cubicBezTo>
                  <a:pt x="27666" y="1143"/>
                  <a:pt x="27721" y="1124"/>
                  <a:pt x="27777" y="1124"/>
                </a:cubicBezTo>
                <a:cubicBezTo>
                  <a:pt x="27800" y="1124"/>
                  <a:pt x="27823" y="1128"/>
                  <a:pt x="27847" y="1135"/>
                </a:cubicBezTo>
                <a:cubicBezTo>
                  <a:pt x="27899" y="1135"/>
                  <a:pt x="27952" y="1135"/>
                  <a:pt x="28004" y="1162"/>
                </a:cubicBezTo>
                <a:cubicBezTo>
                  <a:pt x="28083" y="1214"/>
                  <a:pt x="28162" y="1267"/>
                  <a:pt x="28215" y="1346"/>
                </a:cubicBezTo>
                <a:cubicBezTo>
                  <a:pt x="28373" y="1504"/>
                  <a:pt x="28478" y="1714"/>
                  <a:pt x="28583" y="1924"/>
                </a:cubicBezTo>
                <a:cubicBezTo>
                  <a:pt x="28741" y="2371"/>
                  <a:pt x="28951" y="2819"/>
                  <a:pt x="29214" y="3239"/>
                </a:cubicBezTo>
                <a:cubicBezTo>
                  <a:pt x="29530" y="3686"/>
                  <a:pt x="29977" y="4002"/>
                  <a:pt x="30529" y="4134"/>
                </a:cubicBezTo>
                <a:cubicBezTo>
                  <a:pt x="30614" y="4149"/>
                  <a:pt x="30699" y="4157"/>
                  <a:pt x="30785" y="4157"/>
                </a:cubicBezTo>
                <a:cubicBezTo>
                  <a:pt x="31280" y="4157"/>
                  <a:pt x="31763" y="3902"/>
                  <a:pt x="32055" y="3476"/>
                </a:cubicBezTo>
                <a:cubicBezTo>
                  <a:pt x="32291" y="3134"/>
                  <a:pt x="32528" y="2766"/>
                  <a:pt x="32712" y="2371"/>
                </a:cubicBezTo>
                <a:cubicBezTo>
                  <a:pt x="32817" y="2214"/>
                  <a:pt x="32922" y="2056"/>
                  <a:pt x="33054" y="1872"/>
                </a:cubicBezTo>
                <a:cubicBezTo>
                  <a:pt x="33069" y="1845"/>
                  <a:pt x="33078" y="1828"/>
                  <a:pt x="33083" y="1818"/>
                </a:cubicBezTo>
                <a:lnTo>
                  <a:pt x="33083" y="1818"/>
                </a:lnTo>
                <a:cubicBezTo>
                  <a:pt x="33134" y="1791"/>
                  <a:pt x="33160" y="1740"/>
                  <a:pt x="33185" y="1714"/>
                </a:cubicBezTo>
                <a:lnTo>
                  <a:pt x="33291" y="1609"/>
                </a:lnTo>
                <a:cubicBezTo>
                  <a:pt x="33311" y="1589"/>
                  <a:pt x="33376" y="1538"/>
                  <a:pt x="33360" y="1538"/>
                </a:cubicBezTo>
                <a:cubicBezTo>
                  <a:pt x="33355" y="1538"/>
                  <a:pt x="33342" y="1544"/>
                  <a:pt x="33317" y="1556"/>
                </a:cubicBezTo>
                <a:cubicBezTo>
                  <a:pt x="33422" y="1504"/>
                  <a:pt x="33501" y="1451"/>
                  <a:pt x="33580" y="1425"/>
                </a:cubicBezTo>
                <a:lnTo>
                  <a:pt x="33580" y="1425"/>
                </a:lnTo>
                <a:cubicBezTo>
                  <a:pt x="33555" y="1437"/>
                  <a:pt x="33548" y="1442"/>
                  <a:pt x="33552" y="1442"/>
                </a:cubicBezTo>
                <a:cubicBezTo>
                  <a:pt x="33567" y="1442"/>
                  <a:pt x="33698" y="1392"/>
                  <a:pt x="33738" y="1372"/>
                </a:cubicBezTo>
                <a:cubicBezTo>
                  <a:pt x="33746" y="1371"/>
                  <a:pt x="33754" y="1369"/>
                  <a:pt x="33760" y="1368"/>
                </a:cubicBezTo>
                <a:lnTo>
                  <a:pt x="33760" y="1368"/>
                </a:lnTo>
                <a:cubicBezTo>
                  <a:pt x="33762" y="1370"/>
                  <a:pt x="33777" y="1372"/>
                  <a:pt x="33817" y="1372"/>
                </a:cubicBezTo>
                <a:lnTo>
                  <a:pt x="33896" y="1372"/>
                </a:lnTo>
                <a:cubicBezTo>
                  <a:pt x="33948" y="1398"/>
                  <a:pt x="34027" y="1398"/>
                  <a:pt x="34080" y="1425"/>
                </a:cubicBezTo>
                <a:cubicBezTo>
                  <a:pt x="34080" y="1425"/>
                  <a:pt x="34129" y="1441"/>
                  <a:pt x="34159" y="1451"/>
                </a:cubicBezTo>
                <a:lnTo>
                  <a:pt x="34159" y="1451"/>
                </a:lnTo>
                <a:cubicBezTo>
                  <a:pt x="34256" y="1475"/>
                  <a:pt x="34354" y="1545"/>
                  <a:pt x="34452" y="1597"/>
                </a:cubicBezTo>
                <a:lnTo>
                  <a:pt x="34452" y="1597"/>
                </a:lnTo>
                <a:cubicBezTo>
                  <a:pt x="34457" y="1608"/>
                  <a:pt x="34553" y="1688"/>
                  <a:pt x="34553" y="1688"/>
                </a:cubicBezTo>
                <a:cubicBezTo>
                  <a:pt x="34579" y="1714"/>
                  <a:pt x="34606" y="1740"/>
                  <a:pt x="34632" y="1767"/>
                </a:cubicBezTo>
                <a:cubicBezTo>
                  <a:pt x="34685" y="1819"/>
                  <a:pt x="34737" y="1845"/>
                  <a:pt x="34763" y="1898"/>
                </a:cubicBezTo>
                <a:cubicBezTo>
                  <a:pt x="34748" y="1882"/>
                  <a:pt x="34740" y="1876"/>
                  <a:pt x="34739" y="1876"/>
                </a:cubicBezTo>
                <a:cubicBezTo>
                  <a:pt x="34732" y="1876"/>
                  <a:pt x="34816" y="1977"/>
                  <a:pt x="34816" y="1977"/>
                </a:cubicBezTo>
                <a:cubicBezTo>
                  <a:pt x="34895" y="2082"/>
                  <a:pt x="34948" y="2214"/>
                  <a:pt x="35026" y="2345"/>
                </a:cubicBezTo>
                <a:cubicBezTo>
                  <a:pt x="35184" y="2792"/>
                  <a:pt x="35316" y="3292"/>
                  <a:pt x="35395" y="3765"/>
                </a:cubicBezTo>
                <a:cubicBezTo>
                  <a:pt x="35484" y="4054"/>
                  <a:pt x="35742" y="4231"/>
                  <a:pt x="36010" y="4231"/>
                </a:cubicBezTo>
                <a:cubicBezTo>
                  <a:pt x="36059" y="4231"/>
                  <a:pt x="36109" y="4225"/>
                  <a:pt x="36157" y="4212"/>
                </a:cubicBezTo>
                <a:cubicBezTo>
                  <a:pt x="36473" y="4107"/>
                  <a:pt x="36683" y="3765"/>
                  <a:pt x="36578" y="3450"/>
                </a:cubicBezTo>
                <a:cubicBezTo>
                  <a:pt x="36394" y="2345"/>
                  <a:pt x="36026" y="1162"/>
                  <a:pt x="35000" y="530"/>
                </a:cubicBezTo>
                <a:cubicBezTo>
                  <a:pt x="34672" y="312"/>
                  <a:pt x="34293" y="207"/>
                  <a:pt x="33908" y="207"/>
                </a:cubicBezTo>
                <a:cubicBezTo>
                  <a:pt x="33737" y="207"/>
                  <a:pt x="33565" y="227"/>
                  <a:pt x="33396" y="267"/>
                </a:cubicBezTo>
                <a:cubicBezTo>
                  <a:pt x="32922" y="399"/>
                  <a:pt x="32528" y="688"/>
                  <a:pt x="32239" y="1056"/>
                </a:cubicBezTo>
                <a:cubicBezTo>
                  <a:pt x="31976" y="1425"/>
                  <a:pt x="31739" y="1793"/>
                  <a:pt x="31529" y="2187"/>
                </a:cubicBezTo>
                <a:cubicBezTo>
                  <a:pt x="31450" y="2371"/>
                  <a:pt x="31344" y="2556"/>
                  <a:pt x="31239" y="2713"/>
                </a:cubicBezTo>
                <a:cubicBezTo>
                  <a:pt x="31213" y="2766"/>
                  <a:pt x="31187" y="2819"/>
                  <a:pt x="31134" y="2871"/>
                </a:cubicBezTo>
                <a:cubicBezTo>
                  <a:pt x="31145" y="2855"/>
                  <a:pt x="31148" y="2849"/>
                  <a:pt x="31146" y="2849"/>
                </a:cubicBezTo>
                <a:cubicBezTo>
                  <a:pt x="31140" y="2849"/>
                  <a:pt x="31073" y="2929"/>
                  <a:pt x="31058" y="2947"/>
                </a:cubicBezTo>
                <a:lnTo>
                  <a:pt x="31058" y="2947"/>
                </a:lnTo>
                <a:cubicBezTo>
                  <a:pt x="31058" y="2947"/>
                  <a:pt x="31058" y="2947"/>
                  <a:pt x="31058" y="2947"/>
                </a:cubicBezTo>
                <a:cubicBezTo>
                  <a:pt x="31055" y="2947"/>
                  <a:pt x="30982" y="3008"/>
                  <a:pt x="30980" y="3015"/>
                </a:cubicBezTo>
                <a:lnTo>
                  <a:pt x="30980" y="3015"/>
                </a:lnTo>
                <a:cubicBezTo>
                  <a:pt x="30942" y="3036"/>
                  <a:pt x="30920" y="3055"/>
                  <a:pt x="30897" y="3055"/>
                </a:cubicBezTo>
                <a:lnTo>
                  <a:pt x="30792" y="3055"/>
                </a:lnTo>
                <a:cubicBezTo>
                  <a:pt x="30731" y="3055"/>
                  <a:pt x="30686" y="3040"/>
                  <a:pt x="30644" y="3032"/>
                </a:cubicBezTo>
                <a:lnTo>
                  <a:pt x="30644" y="3032"/>
                </a:lnTo>
                <a:cubicBezTo>
                  <a:pt x="30647" y="3022"/>
                  <a:pt x="30555" y="2976"/>
                  <a:pt x="30555" y="2976"/>
                </a:cubicBezTo>
                <a:cubicBezTo>
                  <a:pt x="30398" y="2871"/>
                  <a:pt x="30240" y="2740"/>
                  <a:pt x="30135" y="2608"/>
                </a:cubicBezTo>
                <a:cubicBezTo>
                  <a:pt x="29872" y="2135"/>
                  <a:pt x="29740" y="1688"/>
                  <a:pt x="29477" y="1214"/>
                </a:cubicBezTo>
                <a:cubicBezTo>
                  <a:pt x="29240" y="662"/>
                  <a:pt x="28793" y="267"/>
                  <a:pt x="28241" y="57"/>
                </a:cubicBezTo>
                <a:cubicBezTo>
                  <a:pt x="28108" y="27"/>
                  <a:pt x="27973" y="12"/>
                  <a:pt x="27837" y="12"/>
                </a:cubicBezTo>
                <a:cubicBezTo>
                  <a:pt x="27382" y="12"/>
                  <a:pt x="26929" y="180"/>
                  <a:pt x="26584" y="504"/>
                </a:cubicBezTo>
                <a:cubicBezTo>
                  <a:pt x="26190" y="846"/>
                  <a:pt x="25900" y="1241"/>
                  <a:pt x="25664" y="1714"/>
                </a:cubicBezTo>
                <a:cubicBezTo>
                  <a:pt x="25558" y="1924"/>
                  <a:pt x="25453" y="2135"/>
                  <a:pt x="25322" y="2345"/>
                </a:cubicBezTo>
                <a:lnTo>
                  <a:pt x="25243" y="2450"/>
                </a:lnTo>
                <a:cubicBezTo>
                  <a:pt x="25243" y="2450"/>
                  <a:pt x="25210" y="2500"/>
                  <a:pt x="25190" y="2529"/>
                </a:cubicBezTo>
                <a:lnTo>
                  <a:pt x="25190" y="2529"/>
                </a:lnTo>
                <a:cubicBezTo>
                  <a:pt x="25111" y="2634"/>
                  <a:pt x="25032" y="2740"/>
                  <a:pt x="24927" y="2819"/>
                </a:cubicBezTo>
                <a:cubicBezTo>
                  <a:pt x="24938" y="2808"/>
                  <a:pt x="24941" y="2804"/>
                  <a:pt x="24939" y="2804"/>
                </a:cubicBezTo>
                <a:cubicBezTo>
                  <a:pt x="24933" y="2804"/>
                  <a:pt x="24848" y="2871"/>
                  <a:pt x="24848" y="2871"/>
                </a:cubicBezTo>
                <a:cubicBezTo>
                  <a:pt x="24796" y="2897"/>
                  <a:pt x="24743" y="2924"/>
                  <a:pt x="24691" y="2950"/>
                </a:cubicBezTo>
                <a:cubicBezTo>
                  <a:pt x="24638" y="2976"/>
                  <a:pt x="24585" y="2976"/>
                  <a:pt x="24533" y="3003"/>
                </a:cubicBezTo>
                <a:cubicBezTo>
                  <a:pt x="24533" y="3003"/>
                  <a:pt x="24451" y="3014"/>
                  <a:pt x="24435" y="3014"/>
                </a:cubicBezTo>
                <a:cubicBezTo>
                  <a:pt x="24428" y="3014"/>
                  <a:pt x="24436" y="3011"/>
                  <a:pt x="24480" y="3003"/>
                </a:cubicBezTo>
                <a:lnTo>
                  <a:pt x="24086" y="3003"/>
                </a:lnTo>
                <a:cubicBezTo>
                  <a:pt x="24059" y="3003"/>
                  <a:pt x="23980" y="2976"/>
                  <a:pt x="23928" y="2976"/>
                </a:cubicBezTo>
                <a:cubicBezTo>
                  <a:pt x="23920" y="2974"/>
                  <a:pt x="23912" y="2971"/>
                  <a:pt x="23906" y="2969"/>
                </a:cubicBezTo>
                <a:lnTo>
                  <a:pt x="23906" y="2969"/>
                </a:lnTo>
                <a:cubicBezTo>
                  <a:pt x="23906" y="2969"/>
                  <a:pt x="23893" y="2965"/>
                  <a:pt x="23849" y="2950"/>
                </a:cubicBezTo>
                <a:cubicBezTo>
                  <a:pt x="23823" y="2924"/>
                  <a:pt x="23770" y="2897"/>
                  <a:pt x="23717" y="2845"/>
                </a:cubicBezTo>
                <a:cubicBezTo>
                  <a:pt x="23682" y="2827"/>
                  <a:pt x="23633" y="2784"/>
                  <a:pt x="23632" y="2784"/>
                </a:cubicBezTo>
                <a:cubicBezTo>
                  <a:pt x="23632" y="2784"/>
                  <a:pt x="23632" y="2784"/>
                  <a:pt x="23632" y="2784"/>
                </a:cubicBezTo>
                <a:lnTo>
                  <a:pt x="23632" y="2784"/>
                </a:lnTo>
                <a:cubicBezTo>
                  <a:pt x="23489" y="2635"/>
                  <a:pt x="23370" y="2464"/>
                  <a:pt x="23297" y="2293"/>
                </a:cubicBezTo>
                <a:cubicBezTo>
                  <a:pt x="23139" y="1819"/>
                  <a:pt x="22928" y="1346"/>
                  <a:pt x="22692" y="925"/>
                </a:cubicBezTo>
                <a:cubicBezTo>
                  <a:pt x="22402" y="425"/>
                  <a:pt x="21903" y="83"/>
                  <a:pt x="21324" y="4"/>
                </a:cubicBezTo>
                <a:cubicBezTo>
                  <a:pt x="21285" y="2"/>
                  <a:pt x="21246" y="0"/>
                  <a:pt x="2120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37"/>
          <p:cNvSpPr/>
          <p:nvPr/>
        </p:nvSpPr>
        <p:spPr>
          <a:xfrm>
            <a:off x="264025" y="-473099"/>
            <a:ext cx="1336149" cy="2217339"/>
          </a:xfrm>
          <a:custGeom>
            <a:avLst/>
            <a:gdLst/>
            <a:ahLst/>
            <a:cxnLst/>
            <a:rect l="l" t="t" r="r" b="b"/>
            <a:pathLst>
              <a:path w="22461" h="35322" extrusionOk="0">
                <a:moveTo>
                  <a:pt x="13029" y="1"/>
                </a:moveTo>
                <a:cubicBezTo>
                  <a:pt x="12673" y="1"/>
                  <a:pt x="12309" y="25"/>
                  <a:pt x="11940" y="69"/>
                </a:cubicBezTo>
                <a:cubicBezTo>
                  <a:pt x="9258" y="411"/>
                  <a:pt x="6707" y="1174"/>
                  <a:pt x="4787" y="3146"/>
                </a:cubicBezTo>
                <a:cubicBezTo>
                  <a:pt x="2893" y="5119"/>
                  <a:pt x="1762" y="7828"/>
                  <a:pt x="1105" y="10537"/>
                </a:cubicBezTo>
                <a:cubicBezTo>
                  <a:pt x="1026" y="10826"/>
                  <a:pt x="947" y="11142"/>
                  <a:pt x="894" y="11457"/>
                </a:cubicBezTo>
                <a:cubicBezTo>
                  <a:pt x="26" y="15718"/>
                  <a:pt x="0" y="20110"/>
                  <a:pt x="815" y="24397"/>
                </a:cubicBezTo>
                <a:cubicBezTo>
                  <a:pt x="1657" y="28763"/>
                  <a:pt x="3840" y="33418"/>
                  <a:pt x="8048" y="34890"/>
                </a:cubicBezTo>
                <a:cubicBezTo>
                  <a:pt x="8897" y="35185"/>
                  <a:pt x="9768" y="35322"/>
                  <a:pt x="10638" y="35322"/>
                </a:cubicBezTo>
                <a:cubicBezTo>
                  <a:pt x="14273" y="35322"/>
                  <a:pt x="17894" y="32940"/>
                  <a:pt x="19804" y="29736"/>
                </a:cubicBezTo>
                <a:cubicBezTo>
                  <a:pt x="22197" y="25738"/>
                  <a:pt x="22460" y="20846"/>
                  <a:pt x="22171" y="16218"/>
                </a:cubicBezTo>
                <a:cubicBezTo>
                  <a:pt x="22039" y="13298"/>
                  <a:pt x="21487" y="10432"/>
                  <a:pt x="20567" y="7644"/>
                </a:cubicBezTo>
                <a:cubicBezTo>
                  <a:pt x="19751" y="5382"/>
                  <a:pt x="18515" y="2962"/>
                  <a:pt x="16674" y="1305"/>
                </a:cubicBezTo>
                <a:cubicBezTo>
                  <a:pt x="15614" y="349"/>
                  <a:pt x="14373" y="1"/>
                  <a:pt x="1302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37"/>
          <p:cNvSpPr/>
          <p:nvPr/>
        </p:nvSpPr>
        <p:spPr>
          <a:xfrm>
            <a:off x="-591925" y="618625"/>
            <a:ext cx="2591865" cy="1761832"/>
          </a:xfrm>
          <a:custGeom>
            <a:avLst/>
            <a:gdLst/>
            <a:ahLst/>
            <a:cxnLst/>
            <a:rect l="l" t="t" r="r" b="b"/>
            <a:pathLst>
              <a:path w="41056" h="27908" extrusionOk="0">
                <a:moveTo>
                  <a:pt x="29752" y="362"/>
                </a:moveTo>
                <a:cubicBezTo>
                  <a:pt x="29856" y="362"/>
                  <a:pt x="29960" y="363"/>
                  <a:pt x="30065" y="364"/>
                </a:cubicBezTo>
                <a:lnTo>
                  <a:pt x="30065" y="364"/>
                </a:lnTo>
                <a:cubicBezTo>
                  <a:pt x="30079" y="370"/>
                  <a:pt x="30096" y="373"/>
                  <a:pt x="30114" y="373"/>
                </a:cubicBezTo>
                <a:cubicBezTo>
                  <a:pt x="31008" y="426"/>
                  <a:pt x="31929" y="557"/>
                  <a:pt x="32823" y="742"/>
                </a:cubicBezTo>
                <a:cubicBezTo>
                  <a:pt x="33717" y="899"/>
                  <a:pt x="34585" y="1189"/>
                  <a:pt x="35401" y="1583"/>
                </a:cubicBezTo>
                <a:cubicBezTo>
                  <a:pt x="36689" y="2293"/>
                  <a:pt x="37794" y="3345"/>
                  <a:pt x="38583" y="4608"/>
                </a:cubicBezTo>
                <a:cubicBezTo>
                  <a:pt x="40292" y="7343"/>
                  <a:pt x="40503" y="10709"/>
                  <a:pt x="39556" y="13760"/>
                </a:cubicBezTo>
                <a:cubicBezTo>
                  <a:pt x="38530" y="17047"/>
                  <a:pt x="36295" y="19756"/>
                  <a:pt x="33638" y="21913"/>
                </a:cubicBezTo>
                <a:cubicBezTo>
                  <a:pt x="32323" y="22991"/>
                  <a:pt x="30903" y="23964"/>
                  <a:pt x="29430" y="24832"/>
                </a:cubicBezTo>
                <a:cubicBezTo>
                  <a:pt x="27879" y="25779"/>
                  <a:pt x="26222" y="26515"/>
                  <a:pt x="24486" y="27068"/>
                </a:cubicBezTo>
                <a:cubicBezTo>
                  <a:pt x="22999" y="27477"/>
                  <a:pt x="21458" y="27675"/>
                  <a:pt x="19908" y="27675"/>
                </a:cubicBezTo>
                <a:cubicBezTo>
                  <a:pt x="19567" y="27675"/>
                  <a:pt x="19226" y="27665"/>
                  <a:pt x="18884" y="27646"/>
                </a:cubicBezTo>
                <a:cubicBezTo>
                  <a:pt x="16991" y="27567"/>
                  <a:pt x="15097" y="27331"/>
                  <a:pt x="13203" y="26936"/>
                </a:cubicBezTo>
                <a:cubicBezTo>
                  <a:pt x="11362" y="26568"/>
                  <a:pt x="9574" y="26042"/>
                  <a:pt x="7812" y="25385"/>
                </a:cubicBezTo>
                <a:cubicBezTo>
                  <a:pt x="6208" y="24832"/>
                  <a:pt x="4682" y="23991"/>
                  <a:pt x="3341" y="22939"/>
                </a:cubicBezTo>
                <a:cubicBezTo>
                  <a:pt x="2026" y="21887"/>
                  <a:pt x="1053" y="20466"/>
                  <a:pt x="553" y="18862"/>
                </a:cubicBezTo>
                <a:cubicBezTo>
                  <a:pt x="316" y="18073"/>
                  <a:pt x="237" y="17258"/>
                  <a:pt x="316" y="16443"/>
                </a:cubicBezTo>
                <a:cubicBezTo>
                  <a:pt x="448" y="15575"/>
                  <a:pt x="711" y="14733"/>
                  <a:pt x="1132" y="13944"/>
                </a:cubicBezTo>
                <a:cubicBezTo>
                  <a:pt x="2657" y="10946"/>
                  <a:pt x="5313" y="8632"/>
                  <a:pt x="8049" y="6791"/>
                </a:cubicBezTo>
                <a:cubicBezTo>
                  <a:pt x="10994" y="4871"/>
                  <a:pt x="14176" y="3345"/>
                  <a:pt x="17517" y="2293"/>
                </a:cubicBezTo>
                <a:cubicBezTo>
                  <a:pt x="20909" y="1189"/>
                  <a:pt x="24407" y="557"/>
                  <a:pt x="27958" y="400"/>
                </a:cubicBezTo>
                <a:cubicBezTo>
                  <a:pt x="28553" y="381"/>
                  <a:pt x="29148" y="362"/>
                  <a:pt x="29752" y="362"/>
                </a:cubicBezTo>
                <a:close/>
                <a:moveTo>
                  <a:pt x="29935" y="1"/>
                </a:moveTo>
                <a:cubicBezTo>
                  <a:pt x="26497" y="1"/>
                  <a:pt x="23063" y="448"/>
                  <a:pt x="19699" y="1320"/>
                </a:cubicBezTo>
                <a:cubicBezTo>
                  <a:pt x="16202" y="2241"/>
                  <a:pt x="12835" y="3608"/>
                  <a:pt x="9705" y="5423"/>
                </a:cubicBezTo>
                <a:cubicBezTo>
                  <a:pt x="6760" y="7132"/>
                  <a:pt x="3972" y="9263"/>
                  <a:pt x="1973" y="12024"/>
                </a:cubicBezTo>
                <a:cubicBezTo>
                  <a:pt x="974" y="13444"/>
                  <a:pt x="106" y="15075"/>
                  <a:pt x="27" y="16837"/>
                </a:cubicBezTo>
                <a:cubicBezTo>
                  <a:pt x="1" y="18494"/>
                  <a:pt x="553" y="20098"/>
                  <a:pt x="1579" y="21413"/>
                </a:cubicBezTo>
                <a:cubicBezTo>
                  <a:pt x="2604" y="22755"/>
                  <a:pt x="3946" y="23833"/>
                  <a:pt x="5471" y="24596"/>
                </a:cubicBezTo>
                <a:cubicBezTo>
                  <a:pt x="7102" y="25411"/>
                  <a:pt x="8811" y="26068"/>
                  <a:pt x="10600" y="26542"/>
                </a:cubicBezTo>
                <a:cubicBezTo>
                  <a:pt x="12441" y="27068"/>
                  <a:pt x="14361" y="27436"/>
                  <a:pt x="16280" y="27673"/>
                </a:cubicBezTo>
                <a:cubicBezTo>
                  <a:pt x="17414" y="27826"/>
                  <a:pt x="18557" y="27908"/>
                  <a:pt x="19698" y="27908"/>
                </a:cubicBezTo>
                <a:cubicBezTo>
                  <a:pt x="20516" y="27908"/>
                  <a:pt x="21333" y="27866"/>
                  <a:pt x="22145" y="27778"/>
                </a:cubicBezTo>
                <a:cubicBezTo>
                  <a:pt x="25775" y="27357"/>
                  <a:pt x="29141" y="25542"/>
                  <a:pt x="32113" y="23517"/>
                </a:cubicBezTo>
                <a:cubicBezTo>
                  <a:pt x="35006" y="21545"/>
                  <a:pt x="37505" y="19046"/>
                  <a:pt x="39083" y="15917"/>
                </a:cubicBezTo>
                <a:cubicBezTo>
                  <a:pt x="40582" y="12945"/>
                  <a:pt x="41055" y="9368"/>
                  <a:pt x="39793" y="6212"/>
                </a:cubicBezTo>
                <a:cubicBezTo>
                  <a:pt x="39240" y="4792"/>
                  <a:pt x="38372" y="3529"/>
                  <a:pt x="37215" y="2504"/>
                </a:cubicBezTo>
                <a:cubicBezTo>
                  <a:pt x="35953" y="1425"/>
                  <a:pt x="34401" y="715"/>
                  <a:pt x="32744" y="400"/>
                </a:cubicBezTo>
                <a:cubicBezTo>
                  <a:pt x="32059" y="275"/>
                  <a:pt x="31357" y="200"/>
                  <a:pt x="30665" y="160"/>
                </a:cubicBezTo>
                <a:lnTo>
                  <a:pt x="30665" y="160"/>
                </a:lnTo>
                <a:cubicBezTo>
                  <a:pt x="30654" y="85"/>
                  <a:pt x="30602" y="17"/>
                  <a:pt x="30509" y="5"/>
                </a:cubicBezTo>
                <a:cubicBezTo>
                  <a:pt x="30317" y="2"/>
                  <a:pt x="30126" y="1"/>
                  <a:pt x="29935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37"/>
          <p:cNvSpPr/>
          <p:nvPr/>
        </p:nvSpPr>
        <p:spPr>
          <a:xfrm>
            <a:off x="7547174" y="2862525"/>
            <a:ext cx="2213869" cy="2486592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37"/>
          <p:cNvSpPr/>
          <p:nvPr/>
        </p:nvSpPr>
        <p:spPr>
          <a:xfrm>
            <a:off x="7986032" y="72367"/>
            <a:ext cx="1336173" cy="990769"/>
          </a:xfrm>
          <a:custGeom>
            <a:avLst/>
            <a:gdLst/>
            <a:ahLst/>
            <a:cxnLst/>
            <a:rect l="l" t="t" r="r" b="b"/>
            <a:pathLst>
              <a:path w="21199" h="15719" extrusionOk="0">
                <a:moveTo>
                  <a:pt x="3676" y="0"/>
                </a:moveTo>
                <a:cubicBezTo>
                  <a:pt x="3354" y="0"/>
                  <a:pt x="3032" y="5"/>
                  <a:pt x="2709" y="18"/>
                </a:cubicBezTo>
                <a:cubicBezTo>
                  <a:pt x="1657" y="44"/>
                  <a:pt x="447" y="307"/>
                  <a:pt x="27" y="1412"/>
                </a:cubicBezTo>
                <a:cubicBezTo>
                  <a:pt x="0" y="1543"/>
                  <a:pt x="27" y="1675"/>
                  <a:pt x="132" y="1780"/>
                </a:cubicBezTo>
                <a:cubicBezTo>
                  <a:pt x="579" y="2122"/>
                  <a:pt x="1105" y="2385"/>
                  <a:pt x="1657" y="2569"/>
                </a:cubicBezTo>
                <a:cubicBezTo>
                  <a:pt x="2183" y="2700"/>
                  <a:pt x="2762" y="2806"/>
                  <a:pt x="3314" y="2858"/>
                </a:cubicBezTo>
                <a:cubicBezTo>
                  <a:pt x="3764" y="2905"/>
                  <a:pt x="4218" y="2935"/>
                  <a:pt x="4672" y="2957"/>
                </a:cubicBezTo>
                <a:lnTo>
                  <a:pt x="4672" y="2957"/>
                </a:lnTo>
                <a:cubicBezTo>
                  <a:pt x="4229" y="3026"/>
                  <a:pt x="3784" y="3113"/>
                  <a:pt x="3367" y="3226"/>
                </a:cubicBezTo>
                <a:cubicBezTo>
                  <a:pt x="3051" y="3279"/>
                  <a:pt x="2762" y="3384"/>
                  <a:pt x="2446" y="3463"/>
                </a:cubicBezTo>
                <a:cubicBezTo>
                  <a:pt x="2183" y="3516"/>
                  <a:pt x="1946" y="3647"/>
                  <a:pt x="1710" y="3805"/>
                </a:cubicBezTo>
                <a:cubicBezTo>
                  <a:pt x="1315" y="4094"/>
                  <a:pt x="1236" y="4647"/>
                  <a:pt x="1526" y="5067"/>
                </a:cubicBezTo>
                <a:cubicBezTo>
                  <a:pt x="1841" y="5488"/>
                  <a:pt x="2367" y="5725"/>
                  <a:pt x="2893" y="5725"/>
                </a:cubicBezTo>
                <a:cubicBezTo>
                  <a:pt x="3112" y="5734"/>
                  <a:pt x="3334" y="5737"/>
                  <a:pt x="3558" y="5737"/>
                </a:cubicBezTo>
                <a:cubicBezTo>
                  <a:pt x="3644" y="5737"/>
                  <a:pt x="3730" y="5736"/>
                  <a:pt x="3817" y="5735"/>
                </a:cubicBezTo>
                <a:lnTo>
                  <a:pt x="3817" y="5735"/>
                </a:lnTo>
                <a:cubicBezTo>
                  <a:pt x="3407" y="5794"/>
                  <a:pt x="3005" y="5878"/>
                  <a:pt x="2604" y="5988"/>
                </a:cubicBezTo>
                <a:cubicBezTo>
                  <a:pt x="2315" y="6067"/>
                  <a:pt x="2025" y="6172"/>
                  <a:pt x="1762" y="6277"/>
                </a:cubicBezTo>
                <a:cubicBezTo>
                  <a:pt x="1526" y="6356"/>
                  <a:pt x="1315" y="6514"/>
                  <a:pt x="1157" y="6698"/>
                </a:cubicBezTo>
                <a:cubicBezTo>
                  <a:pt x="947" y="7093"/>
                  <a:pt x="1079" y="7592"/>
                  <a:pt x="1447" y="7855"/>
                </a:cubicBezTo>
                <a:cubicBezTo>
                  <a:pt x="1802" y="8092"/>
                  <a:pt x="2260" y="8122"/>
                  <a:pt x="2700" y="8122"/>
                </a:cubicBezTo>
                <a:cubicBezTo>
                  <a:pt x="2847" y="8122"/>
                  <a:pt x="2992" y="8118"/>
                  <a:pt x="3130" y="8118"/>
                </a:cubicBezTo>
                <a:cubicBezTo>
                  <a:pt x="4484" y="8145"/>
                  <a:pt x="5839" y="8158"/>
                  <a:pt x="7193" y="8158"/>
                </a:cubicBezTo>
                <a:cubicBezTo>
                  <a:pt x="7857" y="8158"/>
                  <a:pt x="8520" y="8155"/>
                  <a:pt x="9184" y="8148"/>
                </a:cubicBezTo>
                <a:lnTo>
                  <a:pt x="9184" y="8148"/>
                </a:lnTo>
                <a:cubicBezTo>
                  <a:pt x="7981" y="8241"/>
                  <a:pt x="6782" y="8331"/>
                  <a:pt x="5576" y="8408"/>
                </a:cubicBezTo>
                <a:cubicBezTo>
                  <a:pt x="5050" y="8434"/>
                  <a:pt x="4524" y="8486"/>
                  <a:pt x="3998" y="8539"/>
                </a:cubicBezTo>
                <a:cubicBezTo>
                  <a:pt x="3630" y="8592"/>
                  <a:pt x="3288" y="8776"/>
                  <a:pt x="2998" y="9012"/>
                </a:cubicBezTo>
                <a:cubicBezTo>
                  <a:pt x="2735" y="9328"/>
                  <a:pt x="2709" y="9801"/>
                  <a:pt x="2946" y="10170"/>
                </a:cubicBezTo>
                <a:cubicBezTo>
                  <a:pt x="3209" y="10512"/>
                  <a:pt x="3603" y="10801"/>
                  <a:pt x="4024" y="10932"/>
                </a:cubicBezTo>
                <a:cubicBezTo>
                  <a:pt x="4162" y="10973"/>
                  <a:pt x="4302" y="11006"/>
                  <a:pt x="4444" y="11032"/>
                </a:cubicBezTo>
                <a:lnTo>
                  <a:pt x="4444" y="11032"/>
                </a:lnTo>
                <a:cubicBezTo>
                  <a:pt x="3978" y="11130"/>
                  <a:pt x="3527" y="11252"/>
                  <a:pt x="3077" y="11432"/>
                </a:cubicBezTo>
                <a:cubicBezTo>
                  <a:pt x="2683" y="11590"/>
                  <a:pt x="2288" y="11853"/>
                  <a:pt x="2341" y="12300"/>
                </a:cubicBezTo>
                <a:cubicBezTo>
                  <a:pt x="2394" y="12721"/>
                  <a:pt x="2683" y="13036"/>
                  <a:pt x="3077" y="13168"/>
                </a:cubicBezTo>
                <a:cubicBezTo>
                  <a:pt x="3363" y="13273"/>
                  <a:pt x="3658" y="13353"/>
                  <a:pt x="3956" y="13411"/>
                </a:cubicBezTo>
                <a:lnTo>
                  <a:pt x="3956" y="13411"/>
                </a:lnTo>
                <a:cubicBezTo>
                  <a:pt x="3330" y="13599"/>
                  <a:pt x="2731" y="13921"/>
                  <a:pt x="2446" y="14509"/>
                </a:cubicBezTo>
                <a:cubicBezTo>
                  <a:pt x="2262" y="14904"/>
                  <a:pt x="2472" y="15377"/>
                  <a:pt x="2893" y="15509"/>
                </a:cubicBezTo>
                <a:cubicBezTo>
                  <a:pt x="3184" y="15621"/>
                  <a:pt x="3504" y="15635"/>
                  <a:pt x="3823" y="15635"/>
                </a:cubicBezTo>
                <a:cubicBezTo>
                  <a:pt x="3928" y="15635"/>
                  <a:pt x="4033" y="15634"/>
                  <a:pt x="4137" y="15634"/>
                </a:cubicBezTo>
                <a:cubicBezTo>
                  <a:pt x="4232" y="15634"/>
                  <a:pt x="4326" y="15635"/>
                  <a:pt x="4419" y="15640"/>
                </a:cubicBezTo>
                <a:cubicBezTo>
                  <a:pt x="7022" y="15666"/>
                  <a:pt x="9626" y="15693"/>
                  <a:pt x="12230" y="15719"/>
                </a:cubicBezTo>
                <a:cubicBezTo>
                  <a:pt x="15123" y="15719"/>
                  <a:pt x="18016" y="15719"/>
                  <a:pt x="20909" y="15666"/>
                </a:cubicBezTo>
                <a:cubicBezTo>
                  <a:pt x="21198" y="15640"/>
                  <a:pt x="21198" y="15246"/>
                  <a:pt x="20909" y="15219"/>
                </a:cubicBezTo>
                <a:cubicBezTo>
                  <a:pt x="18211" y="15248"/>
                  <a:pt x="15497" y="15269"/>
                  <a:pt x="12780" y="15269"/>
                </a:cubicBezTo>
                <a:cubicBezTo>
                  <a:pt x="10545" y="15269"/>
                  <a:pt x="8308" y="15255"/>
                  <a:pt x="6076" y="15219"/>
                </a:cubicBezTo>
                <a:lnTo>
                  <a:pt x="4261" y="15167"/>
                </a:lnTo>
                <a:lnTo>
                  <a:pt x="3446" y="15167"/>
                </a:lnTo>
                <a:cubicBezTo>
                  <a:pt x="3261" y="15167"/>
                  <a:pt x="3077" y="15114"/>
                  <a:pt x="2920" y="15009"/>
                </a:cubicBezTo>
                <a:cubicBezTo>
                  <a:pt x="2604" y="14746"/>
                  <a:pt x="3288" y="14272"/>
                  <a:pt x="3498" y="14141"/>
                </a:cubicBezTo>
                <a:cubicBezTo>
                  <a:pt x="3866" y="13931"/>
                  <a:pt x="4287" y="13773"/>
                  <a:pt x="4734" y="13720"/>
                </a:cubicBezTo>
                <a:cubicBezTo>
                  <a:pt x="5029" y="13671"/>
                  <a:pt x="5334" y="13642"/>
                  <a:pt x="5643" y="13621"/>
                </a:cubicBezTo>
                <a:lnTo>
                  <a:pt x="5643" y="13621"/>
                </a:lnTo>
                <a:cubicBezTo>
                  <a:pt x="6282" y="13675"/>
                  <a:pt x="6924" y="13700"/>
                  <a:pt x="7562" y="13700"/>
                </a:cubicBezTo>
                <a:cubicBezTo>
                  <a:pt x="7751" y="13700"/>
                  <a:pt x="7939" y="13698"/>
                  <a:pt x="8127" y="13694"/>
                </a:cubicBezTo>
                <a:cubicBezTo>
                  <a:pt x="9337" y="13694"/>
                  <a:pt x="10547" y="13668"/>
                  <a:pt x="11756" y="13668"/>
                </a:cubicBezTo>
                <a:cubicBezTo>
                  <a:pt x="14518" y="13615"/>
                  <a:pt x="17279" y="13510"/>
                  <a:pt x="20015" y="13352"/>
                </a:cubicBezTo>
                <a:cubicBezTo>
                  <a:pt x="20383" y="13352"/>
                  <a:pt x="20383" y="12826"/>
                  <a:pt x="20015" y="12826"/>
                </a:cubicBezTo>
                <a:cubicBezTo>
                  <a:pt x="19020" y="12806"/>
                  <a:pt x="18029" y="12797"/>
                  <a:pt x="17040" y="12797"/>
                </a:cubicBezTo>
                <a:cubicBezTo>
                  <a:pt x="15438" y="12797"/>
                  <a:pt x="13839" y="12820"/>
                  <a:pt x="12230" y="12852"/>
                </a:cubicBezTo>
                <a:cubicBezTo>
                  <a:pt x="10967" y="12905"/>
                  <a:pt x="9705" y="12957"/>
                  <a:pt x="8416" y="13010"/>
                </a:cubicBezTo>
                <a:cubicBezTo>
                  <a:pt x="7456" y="13053"/>
                  <a:pt x="6478" y="13061"/>
                  <a:pt x="5511" y="13147"/>
                </a:cubicBezTo>
                <a:lnTo>
                  <a:pt x="5511" y="13147"/>
                </a:lnTo>
                <a:cubicBezTo>
                  <a:pt x="5187" y="13119"/>
                  <a:pt x="4869" y="13082"/>
                  <a:pt x="4550" y="13036"/>
                </a:cubicBezTo>
                <a:cubicBezTo>
                  <a:pt x="4050" y="13010"/>
                  <a:pt x="3577" y="12879"/>
                  <a:pt x="3130" y="12668"/>
                </a:cubicBezTo>
                <a:cubicBezTo>
                  <a:pt x="2998" y="12589"/>
                  <a:pt x="2788" y="12458"/>
                  <a:pt x="2788" y="12300"/>
                </a:cubicBezTo>
                <a:cubicBezTo>
                  <a:pt x="2788" y="12142"/>
                  <a:pt x="2946" y="11984"/>
                  <a:pt x="3130" y="11932"/>
                </a:cubicBezTo>
                <a:cubicBezTo>
                  <a:pt x="3603" y="11721"/>
                  <a:pt x="4103" y="11564"/>
                  <a:pt x="4603" y="11485"/>
                </a:cubicBezTo>
                <a:cubicBezTo>
                  <a:pt x="5681" y="11301"/>
                  <a:pt x="6786" y="11222"/>
                  <a:pt x="7864" y="11222"/>
                </a:cubicBezTo>
                <a:lnTo>
                  <a:pt x="11336" y="11116"/>
                </a:lnTo>
                <a:lnTo>
                  <a:pt x="19173" y="10880"/>
                </a:lnTo>
                <a:cubicBezTo>
                  <a:pt x="19489" y="10880"/>
                  <a:pt x="19489" y="10406"/>
                  <a:pt x="19173" y="10406"/>
                </a:cubicBezTo>
                <a:lnTo>
                  <a:pt x="19173" y="10406"/>
                </a:lnTo>
                <a:lnTo>
                  <a:pt x="19173" y="10406"/>
                </a:lnTo>
                <a:cubicBezTo>
                  <a:pt x="16832" y="10459"/>
                  <a:pt x="14465" y="10512"/>
                  <a:pt x="12125" y="10564"/>
                </a:cubicBezTo>
                <a:lnTo>
                  <a:pt x="8600" y="10643"/>
                </a:lnTo>
                <a:cubicBezTo>
                  <a:pt x="7654" y="10643"/>
                  <a:pt x="6687" y="10701"/>
                  <a:pt x="5719" y="10701"/>
                </a:cubicBezTo>
                <a:cubicBezTo>
                  <a:pt x="5557" y="10701"/>
                  <a:pt x="5395" y="10699"/>
                  <a:pt x="5234" y="10696"/>
                </a:cubicBezTo>
                <a:cubicBezTo>
                  <a:pt x="4787" y="10696"/>
                  <a:pt x="4340" y="10617"/>
                  <a:pt x="3919" y="10459"/>
                </a:cubicBezTo>
                <a:cubicBezTo>
                  <a:pt x="3603" y="10301"/>
                  <a:pt x="3077" y="9933"/>
                  <a:pt x="3209" y="9460"/>
                </a:cubicBezTo>
                <a:cubicBezTo>
                  <a:pt x="3288" y="9144"/>
                  <a:pt x="3709" y="8986"/>
                  <a:pt x="4024" y="8934"/>
                </a:cubicBezTo>
                <a:cubicBezTo>
                  <a:pt x="4524" y="8828"/>
                  <a:pt x="5024" y="8776"/>
                  <a:pt x="5523" y="8776"/>
                </a:cubicBezTo>
                <a:cubicBezTo>
                  <a:pt x="7864" y="8592"/>
                  <a:pt x="10205" y="8460"/>
                  <a:pt x="12545" y="8302"/>
                </a:cubicBezTo>
                <a:cubicBezTo>
                  <a:pt x="15175" y="8118"/>
                  <a:pt x="17805" y="7987"/>
                  <a:pt x="20435" y="7803"/>
                </a:cubicBezTo>
                <a:cubicBezTo>
                  <a:pt x="20751" y="7776"/>
                  <a:pt x="20777" y="7250"/>
                  <a:pt x="20435" y="7250"/>
                </a:cubicBezTo>
                <a:cubicBezTo>
                  <a:pt x="15254" y="7566"/>
                  <a:pt x="10073" y="7750"/>
                  <a:pt x="4892" y="7750"/>
                </a:cubicBezTo>
                <a:lnTo>
                  <a:pt x="2972" y="7750"/>
                </a:lnTo>
                <a:cubicBezTo>
                  <a:pt x="2863" y="7750"/>
                  <a:pt x="2737" y="7754"/>
                  <a:pt x="2605" y="7754"/>
                </a:cubicBezTo>
                <a:cubicBezTo>
                  <a:pt x="2164" y="7754"/>
                  <a:pt x="1655" y="7708"/>
                  <a:pt x="1473" y="7303"/>
                </a:cubicBezTo>
                <a:cubicBezTo>
                  <a:pt x="1236" y="6751"/>
                  <a:pt x="2131" y="6540"/>
                  <a:pt x="2472" y="6435"/>
                </a:cubicBezTo>
                <a:cubicBezTo>
                  <a:pt x="3025" y="6251"/>
                  <a:pt x="3603" y="6146"/>
                  <a:pt x="4156" y="6093"/>
                </a:cubicBezTo>
                <a:cubicBezTo>
                  <a:pt x="5365" y="5962"/>
                  <a:pt x="6602" y="5988"/>
                  <a:pt x="7811" y="5962"/>
                </a:cubicBezTo>
                <a:cubicBezTo>
                  <a:pt x="9126" y="5935"/>
                  <a:pt x="10415" y="5909"/>
                  <a:pt x="11730" y="5909"/>
                </a:cubicBezTo>
                <a:cubicBezTo>
                  <a:pt x="14623" y="5856"/>
                  <a:pt x="17516" y="5856"/>
                  <a:pt x="20409" y="5804"/>
                </a:cubicBezTo>
                <a:cubicBezTo>
                  <a:pt x="20725" y="5778"/>
                  <a:pt x="20725" y="5330"/>
                  <a:pt x="20409" y="5304"/>
                </a:cubicBezTo>
                <a:cubicBezTo>
                  <a:pt x="20400" y="5304"/>
                  <a:pt x="20392" y="5304"/>
                  <a:pt x="20383" y="5304"/>
                </a:cubicBezTo>
                <a:lnTo>
                  <a:pt x="20383" y="5304"/>
                </a:lnTo>
                <a:lnTo>
                  <a:pt x="20383" y="5278"/>
                </a:lnTo>
                <a:cubicBezTo>
                  <a:pt x="19648" y="5292"/>
                  <a:pt x="18914" y="5306"/>
                  <a:pt x="18180" y="5321"/>
                </a:cubicBezTo>
                <a:lnTo>
                  <a:pt x="18180" y="5321"/>
                </a:lnTo>
                <a:cubicBezTo>
                  <a:pt x="16267" y="5330"/>
                  <a:pt x="14353" y="5330"/>
                  <a:pt x="12440" y="5330"/>
                </a:cubicBezTo>
                <a:lnTo>
                  <a:pt x="3603" y="5330"/>
                </a:lnTo>
                <a:cubicBezTo>
                  <a:pt x="3288" y="5330"/>
                  <a:pt x="2972" y="5330"/>
                  <a:pt x="2657" y="5278"/>
                </a:cubicBezTo>
                <a:cubicBezTo>
                  <a:pt x="2420" y="5252"/>
                  <a:pt x="2183" y="5146"/>
                  <a:pt x="1999" y="4962"/>
                </a:cubicBezTo>
                <a:cubicBezTo>
                  <a:pt x="1841" y="4804"/>
                  <a:pt x="1789" y="4568"/>
                  <a:pt x="1868" y="4357"/>
                </a:cubicBezTo>
                <a:cubicBezTo>
                  <a:pt x="1973" y="4173"/>
                  <a:pt x="2157" y="4042"/>
                  <a:pt x="2367" y="4015"/>
                </a:cubicBezTo>
                <a:cubicBezTo>
                  <a:pt x="2657" y="3910"/>
                  <a:pt x="2946" y="3831"/>
                  <a:pt x="3261" y="3752"/>
                </a:cubicBezTo>
                <a:cubicBezTo>
                  <a:pt x="3840" y="3621"/>
                  <a:pt x="4419" y="3516"/>
                  <a:pt x="5024" y="3437"/>
                </a:cubicBezTo>
                <a:cubicBezTo>
                  <a:pt x="6060" y="3287"/>
                  <a:pt x="7107" y="3233"/>
                  <a:pt x="8158" y="3233"/>
                </a:cubicBezTo>
                <a:cubicBezTo>
                  <a:pt x="9505" y="3233"/>
                  <a:pt x="10859" y="3322"/>
                  <a:pt x="12203" y="3411"/>
                </a:cubicBezTo>
                <a:cubicBezTo>
                  <a:pt x="13854" y="3507"/>
                  <a:pt x="15525" y="3632"/>
                  <a:pt x="17191" y="3632"/>
                </a:cubicBezTo>
                <a:cubicBezTo>
                  <a:pt x="18259" y="3632"/>
                  <a:pt x="19325" y="3581"/>
                  <a:pt x="20383" y="3437"/>
                </a:cubicBezTo>
                <a:cubicBezTo>
                  <a:pt x="20619" y="3384"/>
                  <a:pt x="20541" y="3016"/>
                  <a:pt x="20304" y="3016"/>
                </a:cubicBezTo>
                <a:lnTo>
                  <a:pt x="20304" y="2937"/>
                </a:lnTo>
                <a:cubicBezTo>
                  <a:pt x="20115" y="2962"/>
                  <a:pt x="19926" y="2985"/>
                  <a:pt x="19737" y="3005"/>
                </a:cubicBezTo>
                <a:lnTo>
                  <a:pt x="19737" y="3005"/>
                </a:lnTo>
                <a:cubicBezTo>
                  <a:pt x="17187" y="2956"/>
                  <a:pt x="14618" y="2907"/>
                  <a:pt x="12072" y="2858"/>
                </a:cubicBezTo>
                <a:cubicBezTo>
                  <a:pt x="11686" y="2843"/>
                  <a:pt x="11300" y="2829"/>
                  <a:pt x="10915" y="2814"/>
                </a:cubicBezTo>
                <a:lnTo>
                  <a:pt x="10915" y="2814"/>
                </a:lnTo>
                <a:cubicBezTo>
                  <a:pt x="10048" y="2760"/>
                  <a:pt x="9189" y="2720"/>
                  <a:pt x="8331" y="2714"/>
                </a:cubicBezTo>
                <a:lnTo>
                  <a:pt x="8331" y="2714"/>
                </a:lnTo>
                <a:cubicBezTo>
                  <a:pt x="8210" y="2710"/>
                  <a:pt x="8090" y="2705"/>
                  <a:pt x="7969" y="2700"/>
                </a:cubicBezTo>
                <a:cubicBezTo>
                  <a:pt x="6654" y="2622"/>
                  <a:pt x="5365" y="2595"/>
                  <a:pt x="4077" y="2464"/>
                </a:cubicBezTo>
                <a:cubicBezTo>
                  <a:pt x="2981" y="2391"/>
                  <a:pt x="1818" y="2115"/>
                  <a:pt x="900" y="1469"/>
                </a:cubicBezTo>
                <a:lnTo>
                  <a:pt x="900" y="1469"/>
                </a:lnTo>
                <a:cubicBezTo>
                  <a:pt x="1293" y="918"/>
                  <a:pt x="2224" y="833"/>
                  <a:pt x="2814" y="833"/>
                </a:cubicBezTo>
                <a:cubicBezTo>
                  <a:pt x="4103" y="781"/>
                  <a:pt x="5392" y="807"/>
                  <a:pt x="6680" y="781"/>
                </a:cubicBezTo>
                <a:cubicBezTo>
                  <a:pt x="9363" y="781"/>
                  <a:pt x="12046" y="807"/>
                  <a:pt x="14728" y="859"/>
                </a:cubicBezTo>
                <a:cubicBezTo>
                  <a:pt x="16227" y="886"/>
                  <a:pt x="17753" y="938"/>
                  <a:pt x="19278" y="991"/>
                </a:cubicBezTo>
                <a:cubicBezTo>
                  <a:pt x="19567" y="991"/>
                  <a:pt x="19567" y="544"/>
                  <a:pt x="19278" y="544"/>
                </a:cubicBezTo>
                <a:lnTo>
                  <a:pt x="19252" y="465"/>
                </a:lnTo>
                <a:cubicBezTo>
                  <a:pt x="16464" y="333"/>
                  <a:pt x="13676" y="228"/>
                  <a:pt x="10888" y="149"/>
                </a:cubicBezTo>
                <a:cubicBezTo>
                  <a:pt x="9495" y="123"/>
                  <a:pt x="8101" y="97"/>
                  <a:pt x="6707" y="70"/>
                </a:cubicBezTo>
                <a:cubicBezTo>
                  <a:pt x="5708" y="50"/>
                  <a:pt x="4694" y="0"/>
                  <a:pt x="36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1" name="Google Shape;1081;p37"/>
          <p:cNvGrpSpPr/>
          <p:nvPr/>
        </p:nvGrpSpPr>
        <p:grpSpPr>
          <a:xfrm rot="152993">
            <a:off x="8222060" y="1331917"/>
            <a:ext cx="374291" cy="3365976"/>
            <a:chOff x="8346443" y="1270213"/>
            <a:chExt cx="339835" cy="3056115"/>
          </a:xfrm>
        </p:grpSpPr>
        <p:sp>
          <p:nvSpPr>
            <p:cNvPr id="1082" name="Google Shape;1082;p37"/>
            <p:cNvSpPr/>
            <p:nvPr/>
          </p:nvSpPr>
          <p:spPr>
            <a:xfrm>
              <a:off x="8450874" y="3340434"/>
              <a:ext cx="68009" cy="66371"/>
            </a:xfrm>
            <a:custGeom>
              <a:avLst/>
              <a:gdLst/>
              <a:ahLst/>
              <a:cxnLst/>
              <a:rect l="l" t="t" r="r" b="b"/>
              <a:pathLst>
                <a:path w="1079" h="1053" extrusionOk="0">
                  <a:moveTo>
                    <a:pt x="500" y="1"/>
                  </a:moveTo>
                  <a:cubicBezTo>
                    <a:pt x="421" y="27"/>
                    <a:pt x="342" y="53"/>
                    <a:pt x="290" y="106"/>
                  </a:cubicBezTo>
                  <a:lnTo>
                    <a:pt x="316" y="132"/>
                  </a:lnTo>
                  <a:lnTo>
                    <a:pt x="132" y="264"/>
                  </a:lnTo>
                  <a:cubicBezTo>
                    <a:pt x="105" y="316"/>
                    <a:pt x="53" y="369"/>
                    <a:pt x="53" y="422"/>
                  </a:cubicBezTo>
                  <a:cubicBezTo>
                    <a:pt x="27" y="474"/>
                    <a:pt x="0" y="527"/>
                    <a:pt x="0" y="606"/>
                  </a:cubicBezTo>
                  <a:cubicBezTo>
                    <a:pt x="0" y="658"/>
                    <a:pt x="27" y="711"/>
                    <a:pt x="53" y="790"/>
                  </a:cubicBezTo>
                  <a:cubicBezTo>
                    <a:pt x="53" y="842"/>
                    <a:pt x="105" y="895"/>
                    <a:pt x="132" y="921"/>
                  </a:cubicBezTo>
                  <a:cubicBezTo>
                    <a:pt x="237" y="1000"/>
                    <a:pt x="342" y="1053"/>
                    <a:pt x="474" y="1053"/>
                  </a:cubicBezTo>
                  <a:cubicBezTo>
                    <a:pt x="605" y="1053"/>
                    <a:pt x="710" y="1026"/>
                    <a:pt x="789" y="921"/>
                  </a:cubicBezTo>
                  <a:lnTo>
                    <a:pt x="947" y="763"/>
                  </a:lnTo>
                  <a:cubicBezTo>
                    <a:pt x="973" y="711"/>
                    <a:pt x="1026" y="658"/>
                    <a:pt x="1026" y="606"/>
                  </a:cubicBezTo>
                  <a:cubicBezTo>
                    <a:pt x="1052" y="553"/>
                    <a:pt x="1079" y="500"/>
                    <a:pt x="1079" y="448"/>
                  </a:cubicBezTo>
                  <a:cubicBezTo>
                    <a:pt x="1079" y="369"/>
                    <a:pt x="1052" y="316"/>
                    <a:pt x="1026" y="264"/>
                  </a:cubicBezTo>
                  <a:cubicBezTo>
                    <a:pt x="1026" y="211"/>
                    <a:pt x="973" y="159"/>
                    <a:pt x="947" y="132"/>
                  </a:cubicBezTo>
                  <a:cubicBezTo>
                    <a:pt x="842" y="27"/>
                    <a:pt x="737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7"/>
            <p:cNvSpPr/>
            <p:nvPr/>
          </p:nvSpPr>
          <p:spPr>
            <a:xfrm>
              <a:off x="8346443" y="3482995"/>
              <a:ext cx="77968" cy="58114"/>
            </a:xfrm>
            <a:custGeom>
              <a:avLst/>
              <a:gdLst/>
              <a:ahLst/>
              <a:cxnLst/>
              <a:rect l="l" t="t" r="r" b="b"/>
              <a:pathLst>
                <a:path w="1237" h="922" extrusionOk="0">
                  <a:moveTo>
                    <a:pt x="605" y="1"/>
                  </a:moveTo>
                  <a:cubicBezTo>
                    <a:pt x="0" y="1"/>
                    <a:pt x="0" y="921"/>
                    <a:pt x="605" y="921"/>
                  </a:cubicBezTo>
                  <a:cubicBezTo>
                    <a:pt x="1236" y="921"/>
                    <a:pt x="1236" y="1"/>
                    <a:pt x="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7"/>
            <p:cNvSpPr/>
            <p:nvPr/>
          </p:nvSpPr>
          <p:spPr>
            <a:xfrm>
              <a:off x="8459130" y="3731626"/>
              <a:ext cx="101226" cy="76329"/>
            </a:xfrm>
            <a:custGeom>
              <a:avLst/>
              <a:gdLst/>
              <a:ahLst/>
              <a:cxnLst/>
              <a:rect l="l" t="t" r="r" b="b"/>
              <a:pathLst>
                <a:path w="1606" h="1211" extrusionOk="0">
                  <a:moveTo>
                    <a:pt x="790" y="1"/>
                  </a:moveTo>
                  <a:cubicBezTo>
                    <a:pt x="1" y="1"/>
                    <a:pt x="1" y="1210"/>
                    <a:pt x="790" y="1210"/>
                  </a:cubicBezTo>
                  <a:cubicBezTo>
                    <a:pt x="1605" y="1210"/>
                    <a:pt x="1605" y="1"/>
                    <a:pt x="7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7"/>
            <p:cNvSpPr/>
            <p:nvPr/>
          </p:nvSpPr>
          <p:spPr>
            <a:xfrm>
              <a:off x="8493983" y="3113358"/>
              <a:ext cx="87864" cy="71350"/>
            </a:xfrm>
            <a:custGeom>
              <a:avLst/>
              <a:gdLst/>
              <a:ahLst/>
              <a:cxnLst/>
              <a:rect l="l" t="t" r="r" b="b"/>
              <a:pathLst>
                <a:path w="1394" h="1132" extrusionOk="0">
                  <a:moveTo>
                    <a:pt x="710" y="1"/>
                  </a:moveTo>
                  <a:cubicBezTo>
                    <a:pt x="0" y="53"/>
                    <a:pt x="0" y="1053"/>
                    <a:pt x="710" y="1132"/>
                  </a:cubicBezTo>
                  <a:cubicBezTo>
                    <a:pt x="1394" y="1053"/>
                    <a:pt x="1394" y="53"/>
                    <a:pt x="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7"/>
            <p:cNvSpPr/>
            <p:nvPr/>
          </p:nvSpPr>
          <p:spPr>
            <a:xfrm>
              <a:off x="8396169" y="2982393"/>
              <a:ext cx="131039" cy="102865"/>
            </a:xfrm>
            <a:custGeom>
              <a:avLst/>
              <a:gdLst/>
              <a:ahLst/>
              <a:cxnLst/>
              <a:rect l="l" t="t" r="r" b="b"/>
              <a:pathLst>
                <a:path w="2079" h="1632" extrusionOk="0">
                  <a:moveTo>
                    <a:pt x="1052" y="1"/>
                  </a:moveTo>
                  <a:cubicBezTo>
                    <a:pt x="0" y="1"/>
                    <a:pt x="0" y="1632"/>
                    <a:pt x="1052" y="1632"/>
                  </a:cubicBezTo>
                  <a:cubicBezTo>
                    <a:pt x="2078" y="1632"/>
                    <a:pt x="2078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7"/>
            <p:cNvSpPr/>
            <p:nvPr/>
          </p:nvSpPr>
          <p:spPr>
            <a:xfrm>
              <a:off x="8570179" y="2914453"/>
              <a:ext cx="87927" cy="66371"/>
            </a:xfrm>
            <a:custGeom>
              <a:avLst/>
              <a:gdLst/>
              <a:ahLst/>
              <a:cxnLst/>
              <a:rect l="l" t="t" r="r" b="b"/>
              <a:pathLst>
                <a:path w="1395" h="1053" extrusionOk="0">
                  <a:moveTo>
                    <a:pt x="711" y="1"/>
                  </a:moveTo>
                  <a:cubicBezTo>
                    <a:pt x="1" y="1"/>
                    <a:pt x="1" y="1053"/>
                    <a:pt x="711" y="1053"/>
                  </a:cubicBezTo>
                  <a:cubicBezTo>
                    <a:pt x="1395" y="1053"/>
                    <a:pt x="1395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7"/>
            <p:cNvSpPr/>
            <p:nvPr/>
          </p:nvSpPr>
          <p:spPr>
            <a:xfrm>
              <a:off x="8475706" y="2698973"/>
              <a:ext cx="106143" cy="77968"/>
            </a:xfrm>
            <a:custGeom>
              <a:avLst/>
              <a:gdLst/>
              <a:ahLst/>
              <a:cxnLst/>
              <a:rect l="l" t="t" r="r" b="b"/>
              <a:pathLst>
                <a:path w="1684" h="1237" extrusionOk="0">
                  <a:moveTo>
                    <a:pt x="868" y="0"/>
                  </a:moveTo>
                  <a:cubicBezTo>
                    <a:pt x="860" y="0"/>
                    <a:pt x="851" y="0"/>
                    <a:pt x="842" y="1"/>
                  </a:cubicBezTo>
                  <a:cubicBezTo>
                    <a:pt x="1" y="1"/>
                    <a:pt x="1" y="1237"/>
                    <a:pt x="842" y="1237"/>
                  </a:cubicBezTo>
                  <a:cubicBezTo>
                    <a:pt x="1675" y="1237"/>
                    <a:pt x="1684" y="0"/>
                    <a:pt x="8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7"/>
            <p:cNvSpPr/>
            <p:nvPr/>
          </p:nvSpPr>
          <p:spPr>
            <a:xfrm>
              <a:off x="8530411" y="2538198"/>
              <a:ext cx="54773" cy="64732"/>
            </a:xfrm>
            <a:custGeom>
              <a:avLst/>
              <a:gdLst/>
              <a:ahLst/>
              <a:cxnLst/>
              <a:rect l="l" t="t" r="r" b="b"/>
              <a:pathLst>
                <a:path w="869" h="1027" extrusionOk="0">
                  <a:moveTo>
                    <a:pt x="448" y="1"/>
                  </a:moveTo>
                  <a:cubicBezTo>
                    <a:pt x="316" y="1"/>
                    <a:pt x="211" y="53"/>
                    <a:pt x="132" y="132"/>
                  </a:cubicBezTo>
                  <a:lnTo>
                    <a:pt x="80" y="211"/>
                  </a:lnTo>
                  <a:cubicBezTo>
                    <a:pt x="27" y="290"/>
                    <a:pt x="1" y="369"/>
                    <a:pt x="27" y="448"/>
                  </a:cubicBezTo>
                  <a:lnTo>
                    <a:pt x="1" y="448"/>
                  </a:lnTo>
                  <a:lnTo>
                    <a:pt x="1" y="579"/>
                  </a:lnTo>
                  <a:cubicBezTo>
                    <a:pt x="1" y="658"/>
                    <a:pt x="1" y="711"/>
                    <a:pt x="27" y="763"/>
                  </a:cubicBezTo>
                  <a:cubicBezTo>
                    <a:pt x="80" y="869"/>
                    <a:pt x="158" y="947"/>
                    <a:pt x="264" y="1000"/>
                  </a:cubicBezTo>
                  <a:cubicBezTo>
                    <a:pt x="316" y="1026"/>
                    <a:pt x="369" y="1026"/>
                    <a:pt x="421" y="1026"/>
                  </a:cubicBezTo>
                  <a:cubicBezTo>
                    <a:pt x="553" y="1026"/>
                    <a:pt x="658" y="974"/>
                    <a:pt x="737" y="895"/>
                  </a:cubicBezTo>
                  <a:cubicBezTo>
                    <a:pt x="816" y="816"/>
                    <a:pt x="869" y="711"/>
                    <a:pt x="869" y="579"/>
                  </a:cubicBezTo>
                  <a:lnTo>
                    <a:pt x="869" y="448"/>
                  </a:lnTo>
                  <a:cubicBezTo>
                    <a:pt x="869" y="316"/>
                    <a:pt x="816" y="211"/>
                    <a:pt x="737" y="132"/>
                  </a:cubicBezTo>
                  <a:cubicBezTo>
                    <a:pt x="658" y="53"/>
                    <a:pt x="553" y="27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7"/>
            <p:cNvSpPr/>
            <p:nvPr/>
          </p:nvSpPr>
          <p:spPr>
            <a:xfrm>
              <a:off x="8480685" y="2201712"/>
              <a:ext cx="96247" cy="77968"/>
            </a:xfrm>
            <a:custGeom>
              <a:avLst/>
              <a:gdLst/>
              <a:ahLst/>
              <a:cxnLst/>
              <a:rect l="l" t="t" r="r" b="b"/>
              <a:pathLst>
                <a:path w="1527" h="1237" extrusionOk="0">
                  <a:moveTo>
                    <a:pt x="763" y="1"/>
                  </a:moveTo>
                  <a:cubicBezTo>
                    <a:pt x="1" y="53"/>
                    <a:pt x="1" y="1184"/>
                    <a:pt x="763" y="1237"/>
                  </a:cubicBezTo>
                  <a:cubicBezTo>
                    <a:pt x="1526" y="1184"/>
                    <a:pt x="1526" y="53"/>
                    <a:pt x="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7"/>
            <p:cNvSpPr/>
            <p:nvPr/>
          </p:nvSpPr>
          <p:spPr>
            <a:xfrm>
              <a:off x="8546986" y="2001168"/>
              <a:ext cx="39835" cy="39835"/>
            </a:xfrm>
            <a:custGeom>
              <a:avLst/>
              <a:gdLst/>
              <a:ahLst/>
              <a:cxnLst/>
              <a:rect l="l" t="t" r="r" b="b"/>
              <a:pathLst>
                <a:path w="632" h="632" extrusionOk="0">
                  <a:moveTo>
                    <a:pt x="316" y="0"/>
                  </a:moveTo>
                  <a:cubicBezTo>
                    <a:pt x="1" y="79"/>
                    <a:pt x="1" y="526"/>
                    <a:pt x="316" y="632"/>
                  </a:cubicBezTo>
                  <a:cubicBezTo>
                    <a:pt x="632" y="526"/>
                    <a:pt x="632" y="79"/>
                    <a:pt x="3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7"/>
            <p:cNvSpPr/>
            <p:nvPr/>
          </p:nvSpPr>
          <p:spPr>
            <a:xfrm>
              <a:off x="8515474" y="1808881"/>
              <a:ext cx="82947" cy="61391"/>
            </a:xfrm>
            <a:custGeom>
              <a:avLst/>
              <a:gdLst/>
              <a:ahLst/>
              <a:cxnLst/>
              <a:rect l="l" t="t" r="r" b="b"/>
              <a:pathLst>
                <a:path w="1316" h="974" extrusionOk="0">
                  <a:moveTo>
                    <a:pt x="684" y="0"/>
                  </a:moveTo>
                  <a:cubicBezTo>
                    <a:pt x="675" y="0"/>
                    <a:pt x="667" y="0"/>
                    <a:pt x="658" y="1"/>
                  </a:cubicBezTo>
                  <a:cubicBezTo>
                    <a:pt x="1" y="1"/>
                    <a:pt x="1" y="974"/>
                    <a:pt x="658" y="974"/>
                  </a:cubicBezTo>
                  <a:cubicBezTo>
                    <a:pt x="1307" y="974"/>
                    <a:pt x="1316" y="0"/>
                    <a:pt x="6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7"/>
            <p:cNvSpPr/>
            <p:nvPr/>
          </p:nvSpPr>
          <p:spPr>
            <a:xfrm>
              <a:off x="8498899" y="3960341"/>
              <a:ext cx="97886" cy="78031"/>
            </a:xfrm>
            <a:custGeom>
              <a:avLst/>
              <a:gdLst/>
              <a:ahLst/>
              <a:cxnLst/>
              <a:rect l="l" t="t" r="r" b="b"/>
              <a:pathLst>
                <a:path w="1553" h="1238" extrusionOk="0">
                  <a:moveTo>
                    <a:pt x="764" y="1"/>
                  </a:moveTo>
                  <a:cubicBezTo>
                    <a:pt x="1" y="54"/>
                    <a:pt x="1" y="1184"/>
                    <a:pt x="764" y="1237"/>
                  </a:cubicBezTo>
                  <a:cubicBezTo>
                    <a:pt x="1553" y="1184"/>
                    <a:pt x="1553" y="54"/>
                    <a:pt x="7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7"/>
            <p:cNvSpPr/>
            <p:nvPr/>
          </p:nvSpPr>
          <p:spPr>
            <a:xfrm>
              <a:off x="8435938" y="1643128"/>
              <a:ext cx="89566" cy="68009"/>
            </a:xfrm>
            <a:custGeom>
              <a:avLst/>
              <a:gdLst/>
              <a:ahLst/>
              <a:cxnLst/>
              <a:rect l="l" t="t" r="r" b="b"/>
              <a:pathLst>
                <a:path w="1421" h="1079" extrusionOk="0">
                  <a:moveTo>
                    <a:pt x="711" y="1"/>
                  </a:moveTo>
                  <a:cubicBezTo>
                    <a:pt x="1" y="1"/>
                    <a:pt x="1" y="1079"/>
                    <a:pt x="711" y="1079"/>
                  </a:cubicBezTo>
                  <a:cubicBezTo>
                    <a:pt x="1421" y="1079"/>
                    <a:pt x="1421" y="1"/>
                    <a:pt x="7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7"/>
            <p:cNvSpPr/>
            <p:nvPr/>
          </p:nvSpPr>
          <p:spPr>
            <a:xfrm>
              <a:off x="8601691" y="1671299"/>
              <a:ext cx="84586" cy="68072"/>
            </a:xfrm>
            <a:custGeom>
              <a:avLst/>
              <a:gdLst/>
              <a:ahLst/>
              <a:cxnLst/>
              <a:rect l="l" t="t" r="r" b="b"/>
              <a:pathLst>
                <a:path w="1342" h="1080" extrusionOk="0">
                  <a:moveTo>
                    <a:pt x="684" y="1"/>
                  </a:moveTo>
                  <a:cubicBezTo>
                    <a:pt x="1" y="53"/>
                    <a:pt x="1" y="1026"/>
                    <a:pt x="684" y="1079"/>
                  </a:cubicBezTo>
                  <a:cubicBezTo>
                    <a:pt x="1342" y="1026"/>
                    <a:pt x="1342" y="53"/>
                    <a:pt x="6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7"/>
            <p:cNvSpPr/>
            <p:nvPr/>
          </p:nvSpPr>
          <p:spPr>
            <a:xfrm>
              <a:off x="8571881" y="1545314"/>
              <a:ext cx="66371" cy="53134"/>
            </a:xfrm>
            <a:custGeom>
              <a:avLst/>
              <a:gdLst/>
              <a:ahLst/>
              <a:cxnLst/>
              <a:rect l="l" t="t" r="r" b="b"/>
              <a:pathLst>
                <a:path w="1053" h="843" extrusionOk="0">
                  <a:moveTo>
                    <a:pt x="526" y="1"/>
                  </a:moveTo>
                  <a:cubicBezTo>
                    <a:pt x="0" y="54"/>
                    <a:pt x="0" y="790"/>
                    <a:pt x="526" y="843"/>
                  </a:cubicBezTo>
                  <a:cubicBezTo>
                    <a:pt x="1052" y="790"/>
                    <a:pt x="1052" y="54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7"/>
            <p:cNvSpPr/>
            <p:nvPr/>
          </p:nvSpPr>
          <p:spPr>
            <a:xfrm>
              <a:off x="8573520" y="1270213"/>
              <a:ext cx="82947" cy="68009"/>
            </a:xfrm>
            <a:custGeom>
              <a:avLst/>
              <a:gdLst/>
              <a:ahLst/>
              <a:cxnLst/>
              <a:rect l="l" t="t" r="r" b="b"/>
              <a:pathLst>
                <a:path w="1316" h="1079" extrusionOk="0">
                  <a:moveTo>
                    <a:pt x="658" y="0"/>
                  </a:moveTo>
                  <a:cubicBezTo>
                    <a:pt x="0" y="53"/>
                    <a:pt x="0" y="1026"/>
                    <a:pt x="658" y="1078"/>
                  </a:cubicBezTo>
                  <a:cubicBezTo>
                    <a:pt x="1315" y="1026"/>
                    <a:pt x="1315" y="53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7"/>
            <p:cNvSpPr/>
            <p:nvPr/>
          </p:nvSpPr>
          <p:spPr>
            <a:xfrm>
              <a:off x="8525432" y="4264118"/>
              <a:ext cx="71350" cy="62211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500" y="0"/>
                  </a:moveTo>
                  <a:cubicBezTo>
                    <a:pt x="454" y="0"/>
                    <a:pt x="408" y="7"/>
                    <a:pt x="369" y="20"/>
                  </a:cubicBezTo>
                  <a:cubicBezTo>
                    <a:pt x="290" y="20"/>
                    <a:pt x="211" y="73"/>
                    <a:pt x="159" y="152"/>
                  </a:cubicBezTo>
                  <a:cubicBezTo>
                    <a:pt x="53" y="231"/>
                    <a:pt x="1" y="362"/>
                    <a:pt x="1" y="494"/>
                  </a:cubicBezTo>
                  <a:cubicBezTo>
                    <a:pt x="1" y="625"/>
                    <a:pt x="53" y="757"/>
                    <a:pt x="159" y="835"/>
                  </a:cubicBezTo>
                  <a:cubicBezTo>
                    <a:pt x="211" y="914"/>
                    <a:pt x="290" y="967"/>
                    <a:pt x="369" y="967"/>
                  </a:cubicBezTo>
                  <a:cubicBezTo>
                    <a:pt x="408" y="980"/>
                    <a:pt x="454" y="987"/>
                    <a:pt x="500" y="987"/>
                  </a:cubicBezTo>
                  <a:cubicBezTo>
                    <a:pt x="546" y="987"/>
                    <a:pt x="592" y="980"/>
                    <a:pt x="632" y="967"/>
                  </a:cubicBezTo>
                  <a:lnTo>
                    <a:pt x="790" y="967"/>
                  </a:lnTo>
                  <a:lnTo>
                    <a:pt x="895" y="914"/>
                  </a:lnTo>
                  <a:cubicBezTo>
                    <a:pt x="948" y="888"/>
                    <a:pt x="1000" y="835"/>
                    <a:pt x="1026" y="783"/>
                  </a:cubicBezTo>
                  <a:cubicBezTo>
                    <a:pt x="1053" y="757"/>
                    <a:pt x="1079" y="730"/>
                    <a:pt x="1105" y="678"/>
                  </a:cubicBezTo>
                  <a:cubicBezTo>
                    <a:pt x="1132" y="625"/>
                    <a:pt x="1132" y="546"/>
                    <a:pt x="1132" y="494"/>
                  </a:cubicBezTo>
                  <a:lnTo>
                    <a:pt x="1132" y="362"/>
                  </a:lnTo>
                  <a:lnTo>
                    <a:pt x="1079" y="257"/>
                  </a:lnTo>
                  <a:cubicBezTo>
                    <a:pt x="1053" y="204"/>
                    <a:pt x="1026" y="152"/>
                    <a:pt x="974" y="125"/>
                  </a:cubicBezTo>
                  <a:cubicBezTo>
                    <a:pt x="921" y="73"/>
                    <a:pt x="869" y="46"/>
                    <a:pt x="790" y="20"/>
                  </a:cubicBezTo>
                  <a:lnTo>
                    <a:pt x="632" y="20"/>
                  </a:lnTo>
                  <a:cubicBezTo>
                    <a:pt x="592" y="7"/>
                    <a:pt x="546" y="0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7_1"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38"/>
          <p:cNvSpPr/>
          <p:nvPr/>
        </p:nvSpPr>
        <p:spPr>
          <a:xfrm rot="-1586470">
            <a:off x="7854435" y="-257504"/>
            <a:ext cx="1637191" cy="1838924"/>
          </a:xfrm>
          <a:custGeom>
            <a:avLst/>
            <a:gdLst/>
            <a:ahLst/>
            <a:cxnLst/>
            <a:rect l="l" t="t" r="r" b="b"/>
            <a:pathLst>
              <a:path w="24355" h="27356" extrusionOk="0">
                <a:moveTo>
                  <a:pt x="14552" y="0"/>
                </a:moveTo>
                <a:cubicBezTo>
                  <a:pt x="14410" y="0"/>
                  <a:pt x="14268" y="4"/>
                  <a:pt x="14124" y="12"/>
                </a:cubicBezTo>
                <a:cubicBezTo>
                  <a:pt x="8758" y="248"/>
                  <a:pt x="3998" y="4193"/>
                  <a:pt x="1947" y="9138"/>
                </a:cubicBezTo>
                <a:cubicBezTo>
                  <a:pt x="0" y="13819"/>
                  <a:pt x="448" y="19736"/>
                  <a:pt x="4077" y="23261"/>
                </a:cubicBezTo>
                <a:cubicBezTo>
                  <a:pt x="5629" y="24786"/>
                  <a:pt x="7654" y="25785"/>
                  <a:pt x="9732" y="26469"/>
                </a:cubicBezTo>
                <a:cubicBezTo>
                  <a:pt x="11377" y="27014"/>
                  <a:pt x="13181" y="27356"/>
                  <a:pt x="14939" y="27356"/>
                </a:cubicBezTo>
                <a:cubicBezTo>
                  <a:pt x="17423" y="27356"/>
                  <a:pt x="19815" y="26673"/>
                  <a:pt x="21540" y="24918"/>
                </a:cubicBezTo>
                <a:cubicBezTo>
                  <a:pt x="23644" y="22761"/>
                  <a:pt x="24197" y="19526"/>
                  <a:pt x="24275" y="16502"/>
                </a:cubicBezTo>
                <a:cubicBezTo>
                  <a:pt x="24354" y="12925"/>
                  <a:pt x="23934" y="9374"/>
                  <a:pt x="23039" y="5903"/>
                </a:cubicBezTo>
                <a:cubicBezTo>
                  <a:pt x="22487" y="3799"/>
                  <a:pt x="21382" y="2589"/>
                  <a:pt x="19515" y="1484"/>
                </a:cubicBezTo>
                <a:cubicBezTo>
                  <a:pt x="17955" y="607"/>
                  <a:pt x="16349" y="0"/>
                  <a:pt x="145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1" name="Google Shape;1101;p38"/>
          <p:cNvGrpSpPr/>
          <p:nvPr/>
        </p:nvGrpSpPr>
        <p:grpSpPr>
          <a:xfrm rot="3203257">
            <a:off x="836859" y="-64553"/>
            <a:ext cx="883388" cy="2076827"/>
            <a:chOff x="8884661" y="1969535"/>
            <a:chExt cx="415301" cy="976365"/>
          </a:xfrm>
        </p:grpSpPr>
        <p:sp>
          <p:nvSpPr>
            <p:cNvPr id="1102" name="Google Shape;1102;p38"/>
            <p:cNvSpPr/>
            <p:nvPr/>
          </p:nvSpPr>
          <p:spPr>
            <a:xfrm>
              <a:off x="8971042" y="2269564"/>
              <a:ext cx="61288" cy="46867"/>
            </a:xfrm>
            <a:custGeom>
              <a:avLst/>
              <a:gdLst/>
              <a:ahLst/>
              <a:cxnLst/>
              <a:rect l="l" t="t" r="r" b="b"/>
              <a:pathLst>
                <a:path w="1343" h="1027" extrusionOk="0">
                  <a:moveTo>
                    <a:pt x="685" y="0"/>
                  </a:moveTo>
                  <a:cubicBezTo>
                    <a:pt x="1" y="0"/>
                    <a:pt x="1" y="1026"/>
                    <a:pt x="685" y="1026"/>
                  </a:cubicBezTo>
                  <a:cubicBezTo>
                    <a:pt x="1342" y="1026"/>
                    <a:pt x="1342" y="0"/>
                    <a:pt x="6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8"/>
            <p:cNvSpPr/>
            <p:nvPr/>
          </p:nvSpPr>
          <p:spPr>
            <a:xfrm>
              <a:off x="9008278" y="2381180"/>
              <a:ext cx="56450" cy="45635"/>
            </a:xfrm>
            <a:custGeom>
              <a:avLst/>
              <a:gdLst/>
              <a:ahLst/>
              <a:cxnLst/>
              <a:rect l="l" t="t" r="r" b="b"/>
              <a:pathLst>
                <a:path w="1237" h="1000" extrusionOk="0">
                  <a:moveTo>
                    <a:pt x="605" y="0"/>
                  </a:moveTo>
                  <a:cubicBezTo>
                    <a:pt x="0" y="53"/>
                    <a:pt x="0" y="947"/>
                    <a:pt x="605" y="1000"/>
                  </a:cubicBezTo>
                  <a:cubicBezTo>
                    <a:pt x="1236" y="947"/>
                    <a:pt x="1236" y="53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8"/>
            <p:cNvSpPr/>
            <p:nvPr/>
          </p:nvSpPr>
          <p:spPr>
            <a:xfrm>
              <a:off x="9128290" y="2342758"/>
              <a:ext cx="51659" cy="38470"/>
            </a:xfrm>
            <a:custGeom>
              <a:avLst/>
              <a:gdLst/>
              <a:ahLst/>
              <a:cxnLst/>
              <a:rect l="l" t="t" r="r" b="b"/>
              <a:pathLst>
                <a:path w="1132" h="843" extrusionOk="0">
                  <a:moveTo>
                    <a:pt x="552" y="1"/>
                  </a:moveTo>
                  <a:cubicBezTo>
                    <a:pt x="0" y="1"/>
                    <a:pt x="0" y="842"/>
                    <a:pt x="552" y="842"/>
                  </a:cubicBezTo>
                  <a:cubicBezTo>
                    <a:pt x="1131" y="842"/>
                    <a:pt x="1131" y="1"/>
                    <a:pt x="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8"/>
            <p:cNvSpPr/>
            <p:nvPr/>
          </p:nvSpPr>
          <p:spPr>
            <a:xfrm>
              <a:off x="9045468" y="2502926"/>
              <a:ext cx="58869" cy="51111"/>
            </a:xfrm>
            <a:custGeom>
              <a:avLst/>
              <a:gdLst/>
              <a:ahLst/>
              <a:cxnLst/>
              <a:rect l="l" t="t" r="r" b="b"/>
              <a:pathLst>
                <a:path w="1290" h="1120" extrusionOk="0">
                  <a:moveTo>
                    <a:pt x="561" y="0"/>
                  </a:moveTo>
                  <a:cubicBezTo>
                    <a:pt x="276" y="0"/>
                    <a:pt x="0" y="230"/>
                    <a:pt x="0" y="567"/>
                  </a:cubicBezTo>
                  <a:cubicBezTo>
                    <a:pt x="0" y="857"/>
                    <a:pt x="237" y="1120"/>
                    <a:pt x="553" y="1120"/>
                  </a:cubicBezTo>
                  <a:cubicBezTo>
                    <a:pt x="1052" y="1120"/>
                    <a:pt x="1289" y="515"/>
                    <a:pt x="947" y="173"/>
                  </a:cubicBezTo>
                  <a:cubicBezTo>
                    <a:pt x="836" y="53"/>
                    <a:pt x="698" y="0"/>
                    <a:pt x="5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8"/>
            <p:cNvSpPr/>
            <p:nvPr/>
          </p:nvSpPr>
          <p:spPr>
            <a:xfrm>
              <a:off x="9037072" y="2695127"/>
              <a:ext cx="79268" cy="67722"/>
            </a:xfrm>
            <a:custGeom>
              <a:avLst/>
              <a:gdLst/>
              <a:ahLst/>
              <a:cxnLst/>
              <a:rect l="l" t="t" r="r" b="b"/>
              <a:pathLst>
                <a:path w="1737" h="1484" extrusionOk="0">
                  <a:moveTo>
                    <a:pt x="744" y="1"/>
                  </a:moveTo>
                  <a:cubicBezTo>
                    <a:pt x="363" y="1"/>
                    <a:pt x="0" y="302"/>
                    <a:pt x="0" y="747"/>
                  </a:cubicBezTo>
                  <a:cubicBezTo>
                    <a:pt x="0" y="1142"/>
                    <a:pt x="342" y="1484"/>
                    <a:pt x="737" y="1484"/>
                  </a:cubicBezTo>
                  <a:cubicBezTo>
                    <a:pt x="1394" y="1484"/>
                    <a:pt x="1736" y="695"/>
                    <a:pt x="1263" y="221"/>
                  </a:cubicBezTo>
                  <a:cubicBezTo>
                    <a:pt x="1110" y="69"/>
                    <a:pt x="925" y="1"/>
                    <a:pt x="7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8"/>
            <p:cNvSpPr/>
            <p:nvPr/>
          </p:nvSpPr>
          <p:spPr>
            <a:xfrm>
              <a:off x="9123453" y="2605598"/>
              <a:ext cx="46867" cy="38470"/>
            </a:xfrm>
            <a:custGeom>
              <a:avLst/>
              <a:gdLst/>
              <a:ahLst/>
              <a:cxnLst/>
              <a:rect l="l" t="t" r="r" b="b"/>
              <a:pathLst>
                <a:path w="1027" h="843" extrusionOk="0">
                  <a:moveTo>
                    <a:pt x="527" y="0"/>
                  </a:moveTo>
                  <a:cubicBezTo>
                    <a:pt x="1" y="53"/>
                    <a:pt x="1" y="816"/>
                    <a:pt x="527" y="842"/>
                  </a:cubicBezTo>
                  <a:cubicBezTo>
                    <a:pt x="1027" y="816"/>
                    <a:pt x="1027" y="53"/>
                    <a:pt x="5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8"/>
            <p:cNvSpPr/>
            <p:nvPr/>
          </p:nvSpPr>
          <p:spPr>
            <a:xfrm>
              <a:off x="8884661" y="2464002"/>
              <a:ext cx="54032" cy="45635"/>
            </a:xfrm>
            <a:custGeom>
              <a:avLst/>
              <a:gdLst/>
              <a:ahLst/>
              <a:cxnLst/>
              <a:rect l="l" t="t" r="r" b="b"/>
              <a:pathLst>
                <a:path w="1184" h="1000" extrusionOk="0">
                  <a:moveTo>
                    <a:pt x="605" y="0"/>
                  </a:moveTo>
                  <a:cubicBezTo>
                    <a:pt x="0" y="79"/>
                    <a:pt x="0" y="921"/>
                    <a:pt x="605" y="999"/>
                  </a:cubicBezTo>
                  <a:cubicBezTo>
                    <a:pt x="1184" y="921"/>
                    <a:pt x="1184" y="79"/>
                    <a:pt x="6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8"/>
            <p:cNvSpPr/>
            <p:nvPr/>
          </p:nvSpPr>
          <p:spPr>
            <a:xfrm>
              <a:off x="9148688" y="2493982"/>
              <a:ext cx="51659" cy="40843"/>
            </a:xfrm>
            <a:custGeom>
              <a:avLst/>
              <a:gdLst/>
              <a:ahLst/>
              <a:cxnLst/>
              <a:rect l="l" t="t" r="r" b="b"/>
              <a:pathLst>
                <a:path w="1132" h="895" extrusionOk="0">
                  <a:moveTo>
                    <a:pt x="579" y="1"/>
                  </a:moveTo>
                  <a:cubicBezTo>
                    <a:pt x="0" y="53"/>
                    <a:pt x="0" y="868"/>
                    <a:pt x="579" y="895"/>
                  </a:cubicBezTo>
                  <a:cubicBezTo>
                    <a:pt x="1131" y="868"/>
                    <a:pt x="1131" y="53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8"/>
            <p:cNvSpPr/>
            <p:nvPr/>
          </p:nvSpPr>
          <p:spPr>
            <a:xfrm>
              <a:off x="9068284" y="2229956"/>
              <a:ext cx="60056" cy="44448"/>
            </a:xfrm>
            <a:custGeom>
              <a:avLst/>
              <a:gdLst/>
              <a:ahLst/>
              <a:cxnLst/>
              <a:rect l="l" t="t" r="r" b="b"/>
              <a:pathLst>
                <a:path w="1316" h="974" extrusionOk="0">
                  <a:moveTo>
                    <a:pt x="683" y="0"/>
                  </a:moveTo>
                  <a:cubicBezTo>
                    <a:pt x="675" y="0"/>
                    <a:pt x="666" y="0"/>
                    <a:pt x="658" y="1"/>
                  </a:cubicBezTo>
                  <a:cubicBezTo>
                    <a:pt x="0" y="1"/>
                    <a:pt x="0" y="974"/>
                    <a:pt x="658" y="974"/>
                  </a:cubicBezTo>
                  <a:cubicBezTo>
                    <a:pt x="1307" y="974"/>
                    <a:pt x="1315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8"/>
            <p:cNvSpPr/>
            <p:nvPr/>
          </p:nvSpPr>
          <p:spPr>
            <a:xfrm>
              <a:off x="9164294" y="2197557"/>
              <a:ext cx="48054" cy="38470"/>
            </a:xfrm>
            <a:custGeom>
              <a:avLst/>
              <a:gdLst/>
              <a:ahLst/>
              <a:cxnLst/>
              <a:rect l="l" t="t" r="r" b="b"/>
              <a:pathLst>
                <a:path w="1053" h="843" extrusionOk="0">
                  <a:moveTo>
                    <a:pt x="526" y="0"/>
                  </a:moveTo>
                  <a:cubicBezTo>
                    <a:pt x="0" y="53"/>
                    <a:pt x="0" y="816"/>
                    <a:pt x="526" y="842"/>
                  </a:cubicBezTo>
                  <a:cubicBezTo>
                    <a:pt x="1052" y="816"/>
                    <a:pt x="1052" y="53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8"/>
            <p:cNvSpPr/>
            <p:nvPr/>
          </p:nvSpPr>
          <p:spPr>
            <a:xfrm>
              <a:off x="9087450" y="2112362"/>
              <a:ext cx="50472" cy="44448"/>
            </a:xfrm>
            <a:custGeom>
              <a:avLst/>
              <a:gdLst/>
              <a:ahLst/>
              <a:cxnLst/>
              <a:rect l="l" t="t" r="r" b="b"/>
              <a:pathLst>
                <a:path w="1106" h="974" extrusionOk="0">
                  <a:moveTo>
                    <a:pt x="553" y="0"/>
                  </a:moveTo>
                  <a:cubicBezTo>
                    <a:pt x="1" y="79"/>
                    <a:pt x="1" y="894"/>
                    <a:pt x="553" y="973"/>
                  </a:cubicBezTo>
                  <a:cubicBezTo>
                    <a:pt x="1106" y="894"/>
                    <a:pt x="1106" y="79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>
              <a:off x="9238674" y="2322680"/>
              <a:ext cx="61288" cy="60923"/>
            </a:xfrm>
            <a:custGeom>
              <a:avLst/>
              <a:gdLst/>
              <a:ahLst/>
              <a:cxnLst/>
              <a:rect l="l" t="t" r="r" b="b"/>
              <a:pathLst>
                <a:path w="1343" h="1335" extrusionOk="0">
                  <a:moveTo>
                    <a:pt x="606" y="0"/>
                  </a:moveTo>
                  <a:cubicBezTo>
                    <a:pt x="566" y="0"/>
                    <a:pt x="527" y="7"/>
                    <a:pt x="500" y="20"/>
                  </a:cubicBezTo>
                  <a:cubicBezTo>
                    <a:pt x="448" y="20"/>
                    <a:pt x="395" y="20"/>
                    <a:pt x="343" y="46"/>
                  </a:cubicBezTo>
                  <a:cubicBezTo>
                    <a:pt x="264" y="73"/>
                    <a:pt x="211" y="125"/>
                    <a:pt x="159" y="178"/>
                  </a:cubicBezTo>
                  <a:lnTo>
                    <a:pt x="80" y="283"/>
                  </a:lnTo>
                  <a:lnTo>
                    <a:pt x="27" y="414"/>
                  </a:lnTo>
                  <a:cubicBezTo>
                    <a:pt x="1" y="493"/>
                    <a:pt x="1" y="572"/>
                    <a:pt x="27" y="651"/>
                  </a:cubicBezTo>
                  <a:cubicBezTo>
                    <a:pt x="27" y="730"/>
                    <a:pt x="53" y="809"/>
                    <a:pt x="80" y="862"/>
                  </a:cubicBezTo>
                  <a:lnTo>
                    <a:pt x="185" y="1019"/>
                  </a:lnTo>
                  <a:cubicBezTo>
                    <a:pt x="237" y="1125"/>
                    <a:pt x="316" y="1203"/>
                    <a:pt x="422" y="1256"/>
                  </a:cubicBezTo>
                  <a:cubicBezTo>
                    <a:pt x="500" y="1309"/>
                    <a:pt x="606" y="1335"/>
                    <a:pt x="711" y="1335"/>
                  </a:cubicBezTo>
                  <a:lnTo>
                    <a:pt x="895" y="1309"/>
                  </a:lnTo>
                  <a:cubicBezTo>
                    <a:pt x="974" y="1282"/>
                    <a:pt x="1079" y="1230"/>
                    <a:pt x="1158" y="1151"/>
                  </a:cubicBezTo>
                  <a:cubicBezTo>
                    <a:pt x="1263" y="1019"/>
                    <a:pt x="1316" y="888"/>
                    <a:pt x="1342" y="704"/>
                  </a:cubicBezTo>
                  <a:cubicBezTo>
                    <a:pt x="1342" y="599"/>
                    <a:pt x="1316" y="493"/>
                    <a:pt x="1263" y="414"/>
                  </a:cubicBezTo>
                  <a:cubicBezTo>
                    <a:pt x="1184" y="309"/>
                    <a:pt x="1132" y="230"/>
                    <a:pt x="1026" y="178"/>
                  </a:cubicBezTo>
                  <a:lnTo>
                    <a:pt x="869" y="73"/>
                  </a:lnTo>
                  <a:lnTo>
                    <a:pt x="711" y="20"/>
                  </a:lnTo>
                  <a:cubicBezTo>
                    <a:pt x="685" y="7"/>
                    <a:pt x="645" y="0"/>
                    <a:pt x="6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>
              <a:off x="9071889" y="2866019"/>
              <a:ext cx="54032" cy="44448"/>
            </a:xfrm>
            <a:custGeom>
              <a:avLst/>
              <a:gdLst/>
              <a:ahLst/>
              <a:cxnLst/>
              <a:rect l="l" t="t" r="r" b="b"/>
              <a:pathLst>
                <a:path w="1184" h="974" extrusionOk="0">
                  <a:moveTo>
                    <a:pt x="579" y="1"/>
                  </a:moveTo>
                  <a:cubicBezTo>
                    <a:pt x="0" y="53"/>
                    <a:pt x="0" y="921"/>
                    <a:pt x="579" y="974"/>
                  </a:cubicBezTo>
                  <a:cubicBezTo>
                    <a:pt x="1184" y="921"/>
                    <a:pt x="1184" y="53"/>
                    <a:pt x="5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8"/>
            <p:cNvSpPr/>
            <p:nvPr/>
          </p:nvSpPr>
          <p:spPr>
            <a:xfrm>
              <a:off x="9203414" y="2900265"/>
              <a:ext cx="60056" cy="45635"/>
            </a:xfrm>
            <a:custGeom>
              <a:avLst/>
              <a:gdLst/>
              <a:ahLst/>
              <a:cxnLst/>
              <a:rect l="l" t="t" r="r" b="b"/>
              <a:pathLst>
                <a:path w="1316" h="1000" extrusionOk="0">
                  <a:moveTo>
                    <a:pt x="658" y="0"/>
                  </a:moveTo>
                  <a:cubicBezTo>
                    <a:pt x="0" y="0"/>
                    <a:pt x="0" y="1000"/>
                    <a:pt x="658" y="1000"/>
                  </a:cubicBezTo>
                  <a:cubicBezTo>
                    <a:pt x="1315" y="1000"/>
                    <a:pt x="1315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8"/>
            <p:cNvSpPr/>
            <p:nvPr/>
          </p:nvSpPr>
          <p:spPr>
            <a:xfrm>
              <a:off x="9197879" y="2107571"/>
              <a:ext cx="50472" cy="38425"/>
            </a:xfrm>
            <a:custGeom>
              <a:avLst/>
              <a:gdLst/>
              <a:ahLst/>
              <a:cxnLst/>
              <a:rect l="l" t="t" r="r" b="b"/>
              <a:pathLst>
                <a:path w="1106" h="842" extrusionOk="0">
                  <a:moveTo>
                    <a:pt x="553" y="0"/>
                  </a:moveTo>
                  <a:cubicBezTo>
                    <a:pt x="1" y="0"/>
                    <a:pt x="1" y="842"/>
                    <a:pt x="553" y="842"/>
                  </a:cubicBezTo>
                  <a:cubicBezTo>
                    <a:pt x="1105" y="842"/>
                    <a:pt x="1105" y="0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>
              <a:off x="9095891" y="1969535"/>
              <a:ext cx="46822" cy="38470"/>
            </a:xfrm>
            <a:custGeom>
              <a:avLst/>
              <a:gdLst/>
              <a:ahLst/>
              <a:cxnLst/>
              <a:rect l="l" t="t" r="r" b="b"/>
              <a:pathLst>
                <a:path w="1026" h="843" extrusionOk="0">
                  <a:moveTo>
                    <a:pt x="526" y="1"/>
                  </a:moveTo>
                  <a:cubicBezTo>
                    <a:pt x="0" y="53"/>
                    <a:pt x="0" y="790"/>
                    <a:pt x="526" y="842"/>
                  </a:cubicBezTo>
                  <a:cubicBezTo>
                    <a:pt x="1026" y="790"/>
                    <a:pt x="1026" y="53"/>
                    <a:pt x="5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8" name="Google Shape;1118;p38"/>
          <p:cNvSpPr/>
          <p:nvPr/>
        </p:nvSpPr>
        <p:spPr>
          <a:xfrm rot="2700000">
            <a:off x="-196958" y="4120547"/>
            <a:ext cx="2595188" cy="2728556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9" name="Google Shape;1119;p38"/>
          <p:cNvGrpSpPr/>
          <p:nvPr/>
        </p:nvGrpSpPr>
        <p:grpSpPr>
          <a:xfrm>
            <a:off x="7097466" y="3719281"/>
            <a:ext cx="2171635" cy="1029931"/>
            <a:chOff x="7097466" y="3719281"/>
            <a:chExt cx="2171635" cy="1029931"/>
          </a:xfrm>
        </p:grpSpPr>
        <p:sp>
          <p:nvSpPr>
            <p:cNvPr id="1120" name="Google Shape;1120;p38"/>
            <p:cNvSpPr/>
            <p:nvPr/>
          </p:nvSpPr>
          <p:spPr>
            <a:xfrm flipH="1">
              <a:off x="7123735" y="3719281"/>
              <a:ext cx="2143486" cy="361259"/>
            </a:xfrm>
            <a:custGeom>
              <a:avLst/>
              <a:gdLst/>
              <a:ahLst/>
              <a:cxnLst/>
              <a:rect l="l" t="t" r="r" b="b"/>
              <a:pathLst>
                <a:path w="36474" h="6147" extrusionOk="0">
                  <a:moveTo>
                    <a:pt x="15194" y="1"/>
                  </a:moveTo>
                  <a:cubicBezTo>
                    <a:pt x="15107" y="1"/>
                    <a:pt x="15020" y="8"/>
                    <a:pt x="14934" y="22"/>
                  </a:cubicBezTo>
                  <a:cubicBezTo>
                    <a:pt x="14276" y="180"/>
                    <a:pt x="13724" y="627"/>
                    <a:pt x="13434" y="1206"/>
                  </a:cubicBezTo>
                  <a:cubicBezTo>
                    <a:pt x="13093" y="1863"/>
                    <a:pt x="13040" y="2574"/>
                    <a:pt x="12882" y="3257"/>
                  </a:cubicBezTo>
                  <a:cubicBezTo>
                    <a:pt x="12856" y="3573"/>
                    <a:pt x="12751" y="3889"/>
                    <a:pt x="12593" y="4152"/>
                  </a:cubicBezTo>
                  <a:cubicBezTo>
                    <a:pt x="12488" y="4362"/>
                    <a:pt x="12304" y="4546"/>
                    <a:pt x="12119" y="4651"/>
                  </a:cubicBezTo>
                  <a:cubicBezTo>
                    <a:pt x="12067" y="4678"/>
                    <a:pt x="11962" y="4730"/>
                    <a:pt x="11988" y="4730"/>
                  </a:cubicBezTo>
                  <a:cubicBezTo>
                    <a:pt x="12014" y="4730"/>
                    <a:pt x="11883" y="4756"/>
                    <a:pt x="11830" y="4756"/>
                  </a:cubicBezTo>
                  <a:cubicBezTo>
                    <a:pt x="11760" y="4756"/>
                    <a:pt x="11772" y="4768"/>
                    <a:pt x="11795" y="4768"/>
                  </a:cubicBezTo>
                  <a:cubicBezTo>
                    <a:pt x="11807" y="4768"/>
                    <a:pt x="11821" y="4765"/>
                    <a:pt x="11830" y="4756"/>
                  </a:cubicBezTo>
                  <a:lnTo>
                    <a:pt x="11830" y="4756"/>
                  </a:lnTo>
                  <a:cubicBezTo>
                    <a:pt x="11817" y="4770"/>
                    <a:pt x="11804" y="4776"/>
                    <a:pt x="11787" y="4776"/>
                  </a:cubicBezTo>
                  <a:cubicBezTo>
                    <a:pt x="11771" y="4776"/>
                    <a:pt x="11751" y="4770"/>
                    <a:pt x="11725" y="4756"/>
                  </a:cubicBezTo>
                  <a:lnTo>
                    <a:pt x="11646" y="4756"/>
                  </a:lnTo>
                  <a:cubicBezTo>
                    <a:pt x="11633" y="4756"/>
                    <a:pt x="11631" y="4758"/>
                    <a:pt x="11635" y="4760"/>
                  </a:cubicBezTo>
                  <a:lnTo>
                    <a:pt x="11635" y="4760"/>
                  </a:lnTo>
                  <a:cubicBezTo>
                    <a:pt x="11630" y="4759"/>
                    <a:pt x="11625" y="4758"/>
                    <a:pt x="11620" y="4756"/>
                  </a:cubicBezTo>
                  <a:cubicBezTo>
                    <a:pt x="11567" y="4756"/>
                    <a:pt x="11541" y="4730"/>
                    <a:pt x="11515" y="4730"/>
                  </a:cubicBezTo>
                  <a:cubicBezTo>
                    <a:pt x="11515" y="4730"/>
                    <a:pt x="11437" y="4672"/>
                    <a:pt x="11448" y="4672"/>
                  </a:cubicBezTo>
                  <a:cubicBezTo>
                    <a:pt x="11450" y="4672"/>
                    <a:pt x="11454" y="4674"/>
                    <a:pt x="11462" y="4678"/>
                  </a:cubicBezTo>
                  <a:lnTo>
                    <a:pt x="11462" y="4678"/>
                  </a:lnTo>
                  <a:cubicBezTo>
                    <a:pt x="11450" y="4665"/>
                    <a:pt x="11436" y="4651"/>
                    <a:pt x="11436" y="4651"/>
                  </a:cubicBezTo>
                  <a:cubicBezTo>
                    <a:pt x="11330" y="4572"/>
                    <a:pt x="11252" y="4441"/>
                    <a:pt x="11199" y="4336"/>
                  </a:cubicBezTo>
                  <a:cubicBezTo>
                    <a:pt x="10910" y="3731"/>
                    <a:pt x="10989" y="2994"/>
                    <a:pt x="10883" y="2311"/>
                  </a:cubicBezTo>
                  <a:cubicBezTo>
                    <a:pt x="10804" y="1653"/>
                    <a:pt x="10436" y="1048"/>
                    <a:pt x="9910" y="627"/>
                  </a:cubicBezTo>
                  <a:cubicBezTo>
                    <a:pt x="9646" y="444"/>
                    <a:pt x="9343" y="355"/>
                    <a:pt x="9040" y="355"/>
                  </a:cubicBezTo>
                  <a:cubicBezTo>
                    <a:pt x="8649" y="355"/>
                    <a:pt x="8261" y="503"/>
                    <a:pt x="7964" y="785"/>
                  </a:cubicBezTo>
                  <a:cubicBezTo>
                    <a:pt x="6912" y="1679"/>
                    <a:pt x="6965" y="3152"/>
                    <a:pt x="6491" y="4336"/>
                  </a:cubicBezTo>
                  <a:cubicBezTo>
                    <a:pt x="6414" y="4568"/>
                    <a:pt x="6286" y="4775"/>
                    <a:pt x="6082" y="4907"/>
                  </a:cubicBezTo>
                  <a:lnTo>
                    <a:pt x="6082" y="4907"/>
                  </a:lnTo>
                  <a:cubicBezTo>
                    <a:pt x="6073" y="4907"/>
                    <a:pt x="5986" y="4941"/>
                    <a:pt x="5965" y="4941"/>
                  </a:cubicBezTo>
                  <a:lnTo>
                    <a:pt x="5781" y="4941"/>
                  </a:lnTo>
                  <a:cubicBezTo>
                    <a:pt x="5729" y="4914"/>
                    <a:pt x="5676" y="4888"/>
                    <a:pt x="5623" y="4862"/>
                  </a:cubicBezTo>
                  <a:cubicBezTo>
                    <a:pt x="5439" y="4756"/>
                    <a:pt x="5281" y="4572"/>
                    <a:pt x="5203" y="4362"/>
                  </a:cubicBezTo>
                  <a:cubicBezTo>
                    <a:pt x="5097" y="4046"/>
                    <a:pt x="5045" y="3731"/>
                    <a:pt x="5045" y="3389"/>
                  </a:cubicBezTo>
                  <a:cubicBezTo>
                    <a:pt x="5045" y="2731"/>
                    <a:pt x="5045" y="2048"/>
                    <a:pt x="4808" y="1416"/>
                  </a:cubicBezTo>
                  <a:cubicBezTo>
                    <a:pt x="4571" y="811"/>
                    <a:pt x="4072" y="391"/>
                    <a:pt x="3440" y="259"/>
                  </a:cubicBezTo>
                  <a:cubicBezTo>
                    <a:pt x="3318" y="242"/>
                    <a:pt x="3195" y="234"/>
                    <a:pt x="3072" y="234"/>
                  </a:cubicBezTo>
                  <a:cubicBezTo>
                    <a:pt x="2611" y="234"/>
                    <a:pt x="2151" y="352"/>
                    <a:pt x="1757" y="601"/>
                  </a:cubicBezTo>
                  <a:cubicBezTo>
                    <a:pt x="1231" y="943"/>
                    <a:pt x="837" y="1443"/>
                    <a:pt x="600" y="2021"/>
                  </a:cubicBezTo>
                  <a:cubicBezTo>
                    <a:pt x="337" y="2600"/>
                    <a:pt x="153" y="3231"/>
                    <a:pt x="48" y="3862"/>
                  </a:cubicBezTo>
                  <a:cubicBezTo>
                    <a:pt x="1" y="4019"/>
                    <a:pt x="131" y="4120"/>
                    <a:pt x="261" y="4120"/>
                  </a:cubicBezTo>
                  <a:cubicBezTo>
                    <a:pt x="349" y="4120"/>
                    <a:pt x="437" y="4074"/>
                    <a:pt x="469" y="3967"/>
                  </a:cubicBezTo>
                  <a:lnTo>
                    <a:pt x="442" y="3941"/>
                  </a:lnTo>
                  <a:cubicBezTo>
                    <a:pt x="758" y="2863"/>
                    <a:pt x="1126" y="1416"/>
                    <a:pt x="2336" y="996"/>
                  </a:cubicBezTo>
                  <a:cubicBezTo>
                    <a:pt x="2514" y="922"/>
                    <a:pt x="2700" y="887"/>
                    <a:pt x="2884" y="887"/>
                  </a:cubicBezTo>
                  <a:cubicBezTo>
                    <a:pt x="3164" y="887"/>
                    <a:pt x="3440" y="969"/>
                    <a:pt x="3677" y="1127"/>
                  </a:cubicBezTo>
                  <a:cubicBezTo>
                    <a:pt x="4124" y="1495"/>
                    <a:pt x="4151" y="2153"/>
                    <a:pt x="4151" y="2679"/>
                  </a:cubicBezTo>
                  <a:cubicBezTo>
                    <a:pt x="4151" y="3415"/>
                    <a:pt x="4072" y="4125"/>
                    <a:pt x="4361" y="4835"/>
                  </a:cubicBezTo>
                  <a:cubicBezTo>
                    <a:pt x="4624" y="5414"/>
                    <a:pt x="5176" y="5835"/>
                    <a:pt x="5807" y="5914"/>
                  </a:cubicBezTo>
                  <a:cubicBezTo>
                    <a:pt x="5872" y="5921"/>
                    <a:pt x="5935" y="5925"/>
                    <a:pt x="5995" y="5925"/>
                  </a:cubicBezTo>
                  <a:cubicBezTo>
                    <a:pt x="7360" y="5925"/>
                    <a:pt x="7662" y="4002"/>
                    <a:pt x="7964" y="2994"/>
                  </a:cubicBezTo>
                  <a:cubicBezTo>
                    <a:pt x="8043" y="2442"/>
                    <a:pt x="8306" y="1942"/>
                    <a:pt x="8700" y="1548"/>
                  </a:cubicBezTo>
                  <a:cubicBezTo>
                    <a:pt x="8753" y="1495"/>
                    <a:pt x="8858" y="1443"/>
                    <a:pt x="8963" y="1416"/>
                  </a:cubicBezTo>
                  <a:lnTo>
                    <a:pt x="9042" y="1416"/>
                  </a:lnTo>
                  <a:cubicBezTo>
                    <a:pt x="9069" y="1416"/>
                    <a:pt x="9121" y="1443"/>
                    <a:pt x="9148" y="1443"/>
                  </a:cubicBezTo>
                  <a:lnTo>
                    <a:pt x="9226" y="1495"/>
                  </a:lnTo>
                  <a:lnTo>
                    <a:pt x="9305" y="1548"/>
                  </a:lnTo>
                  <a:cubicBezTo>
                    <a:pt x="9305" y="1533"/>
                    <a:pt x="9288" y="1517"/>
                    <a:pt x="9288" y="1517"/>
                  </a:cubicBezTo>
                  <a:lnTo>
                    <a:pt x="9288" y="1517"/>
                  </a:lnTo>
                  <a:cubicBezTo>
                    <a:pt x="9288" y="1517"/>
                    <a:pt x="9298" y="1526"/>
                    <a:pt x="9332" y="1548"/>
                  </a:cubicBezTo>
                  <a:cubicBezTo>
                    <a:pt x="9411" y="1627"/>
                    <a:pt x="9489" y="1706"/>
                    <a:pt x="9568" y="1811"/>
                  </a:cubicBezTo>
                  <a:cubicBezTo>
                    <a:pt x="9700" y="2021"/>
                    <a:pt x="9779" y="2284"/>
                    <a:pt x="9805" y="2521"/>
                  </a:cubicBezTo>
                  <a:cubicBezTo>
                    <a:pt x="9858" y="2863"/>
                    <a:pt x="9858" y="3205"/>
                    <a:pt x="9884" y="3547"/>
                  </a:cubicBezTo>
                  <a:cubicBezTo>
                    <a:pt x="9963" y="4230"/>
                    <a:pt x="10121" y="4993"/>
                    <a:pt x="10699" y="5467"/>
                  </a:cubicBezTo>
                  <a:cubicBezTo>
                    <a:pt x="11005" y="5728"/>
                    <a:pt x="11382" y="5861"/>
                    <a:pt x="11766" y="5861"/>
                  </a:cubicBezTo>
                  <a:cubicBezTo>
                    <a:pt x="12076" y="5861"/>
                    <a:pt x="12390" y="5774"/>
                    <a:pt x="12672" y="5598"/>
                  </a:cubicBezTo>
                  <a:cubicBezTo>
                    <a:pt x="13250" y="5230"/>
                    <a:pt x="13671" y="4651"/>
                    <a:pt x="13855" y="3994"/>
                  </a:cubicBezTo>
                  <a:cubicBezTo>
                    <a:pt x="14039" y="3310"/>
                    <a:pt x="14039" y="2600"/>
                    <a:pt x="14276" y="1942"/>
                  </a:cubicBezTo>
                  <a:lnTo>
                    <a:pt x="14302" y="1863"/>
                  </a:lnTo>
                  <a:cubicBezTo>
                    <a:pt x="14303" y="1861"/>
                    <a:pt x="14304" y="1858"/>
                    <a:pt x="14304" y="1856"/>
                  </a:cubicBezTo>
                  <a:lnTo>
                    <a:pt x="14304" y="1856"/>
                  </a:lnTo>
                  <a:cubicBezTo>
                    <a:pt x="14305" y="1858"/>
                    <a:pt x="14306" y="1860"/>
                    <a:pt x="14307" y="1860"/>
                  </a:cubicBezTo>
                  <a:cubicBezTo>
                    <a:pt x="14311" y="1860"/>
                    <a:pt x="14317" y="1854"/>
                    <a:pt x="14329" y="1837"/>
                  </a:cubicBezTo>
                  <a:cubicBezTo>
                    <a:pt x="14355" y="1732"/>
                    <a:pt x="14381" y="1706"/>
                    <a:pt x="14408" y="1653"/>
                  </a:cubicBezTo>
                  <a:cubicBezTo>
                    <a:pt x="14460" y="1522"/>
                    <a:pt x="14539" y="1443"/>
                    <a:pt x="14618" y="1337"/>
                  </a:cubicBezTo>
                  <a:cubicBezTo>
                    <a:pt x="14697" y="1259"/>
                    <a:pt x="14776" y="1180"/>
                    <a:pt x="14881" y="1127"/>
                  </a:cubicBezTo>
                  <a:cubicBezTo>
                    <a:pt x="14995" y="1051"/>
                    <a:pt x="15127" y="1012"/>
                    <a:pt x="15259" y="1012"/>
                  </a:cubicBezTo>
                  <a:cubicBezTo>
                    <a:pt x="15403" y="1012"/>
                    <a:pt x="15547" y="1058"/>
                    <a:pt x="15670" y="1153"/>
                  </a:cubicBezTo>
                  <a:cubicBezTo>
                    <a:pt x="15854" y="1311"/>
                    <a:pt x="15986" y="1495"/>
                    <a:pt x="16091" y="1706"/>
                  </a:cubicBezTo>
                  <a:cubicBezTo>
                    <a:pt x="16117" y="1811"/>
                    <a:pt x="16170" y="1916"/>
                    <a:pt x="16196" y="2021"/>
                  </a:cubicBezTo>
                  <a:cubicBezTo>
                    <a:pt x="16222" y="2153"/>
                    <a:pt x="16249" y="2284"/>
                    <a:pt x="16275" y="2416"/>
                  </a:cubicBezTo>
                  <a:cubicBezTo>
                    <a:pt x="16301" y="2758"/>
                    <a:pt x="16327" y="3126"/>
                    <a:pt x="16354" y="3468"/>
                  </a:cubicBezTo>
                  <a:cubicBezTo>
                    <a:pt x="16354" y="4178"/>
                    <a:pt x="16590" y="4888"/>
                    <a:pt x="17038" y="5467"/>
                  </a:cubicBezTo>
                  <a:cubicBezTo>
                    <a:pt x="17397" y="5893"/>
                    <a:pt x="17928" y="6147"/>
                    <a:pt x="18468" y="6147"/>
                  </a:cubicBezTo>
                  <a:cubicBezTo>
                    <a:pt x="18561" y="6147"/>
                    <a:pt x="18654" y="6139"/>
                    <a:pt x="18747" y="6124"/>
                  </a:cubicBezTo>
                  <a:cubicBezTo>
                    <a:pt x="20141" y="5835"/>
                    <a:pt x="20009" y="4152"/>
                    <a:pt x="20351" y="3100"/>
                  </a:cubicBezTo>
                  <a:cubicBezTo>
                    <a:pt x="20430" y="2784"/>
                    <a:pt x="20588" y="2468"/>
                    <a:pt x="20746" y="2179"/>
                  </a:cubicBezTo>
                  <a:cubicBezTo>
                    <a:pt x="20877" y="1969"/>
                    <a:pt x="21035" y="1679"/>
                    <a:pt x="21219" y="1574"/>
                  </a:cubicBezTo>
                  <a:cubicBezTo>
                    <a:pt x="21259" y="1561"/>
                    <a:pt x="21292" y="1554"/>
                    <a:pt x="21324" y="1554"/>
                  </a:cubicBezTo>
                  <a:cubicBezTo>
                    <a:pt x="21357" y="1554"/>
                    <a:pt x="21390" y="1561"/>
                    <a:pt x="21430" y="1574"/>
                  </a:cubicBezTo>
                  <a:cubicBezTo>
                    <a:pt x="21509" y="1627"/>
                    <a:pt x="21587" y="1679"/>
                    <a:pt x="21666" y="1732"/>
                  </a:cubicBezTo>
                  <a:cubicBezTo>
                    <a:pt x="21850" y="1890"/>
                    <a:pt x="21982" y="2126"/>
                    <a:pt x="22035" y="2363"/>
                  </a:cubicBezTo>
                  <a:cubicBezTo>
                    <a:pt x="22113" y="2626"/>
                    <a:pt x="22140" y="2942"/>
                    <a:pt x="22113" y="3231"/>
                  </a:cubicBezTo>
                  <a:cubicBezTo>
                    <a:pt x="22113" y="3573"/>
                    <a:pt x="22166" y="3941"/>
                    <a:pt x="22219" y="4283"/>
                  </a:cubicBezTo>
                  <a:cubicBezTo>
                    <a:pt x="22324" y="4888"/>
                    <a:pt x="22692" y="5440"/>
                    <a:pt x="23244" y="5730"/>
                  </a:cubicBezTo>
                  <a:cubicBezTo>
                    <a:pt x="23588" y="5922"/>
                    <a:pt x="23958" y="6014"/>
                    <a:pt x="24322" y="6014"/>
                  </a:cubicBezTo>
                  <a:cubicBezTo>
                    <a:pt x="25100" y="6014"/>
                    <a:pt x="25848" y="5596"/>
                    <a:pt x="26243" y="4862"/>
                  </a:cubicBezTo>
                  <a:cubicBezTo>
                    <a:pt x="26479" y="4283"/>
                    <a:pt x="26637" y="3652"/>
                    <a:pt x="26663" y="3021"/>
                  </a:cubicBezTo>
                  <a:cubicBezTo>
                    <a:pt x="26663" y="2495"/>
                    <a:pt x="26821" y="1969"/>
                    <a:pt x="27084" y="1522"/>
                  </a:cubicBezTo>
                  <a:cubicBezTo>
                    <a:pt x="27216" y="1337"/>
                    <a:pt x="27373" y="1206"/>
                    <a:pt x="27558" y="1101"/>
                  </a:cubicBezTo>
                  <a:cubicBezTo>
                    <a:pt x="27610" y="1074"/>
                    <a:pt x="27636" y="1074"/>
                    <a:pt x="27663" y="1074"/>
                  </a:cubicBezTo>
                  <a:cubicBezTo>
                    <a:pt x="27689" y="1048"/>
                    <a:pt x="27715" y="1048"/>
                    <a:pt x="27768" y="1048"/>
                  </a:cubicBezTo>
                  <a:cubicBezTo>
                    <a:pt x="27789" y="1041"/>
                    <a:pt x="27812" y="1038"/>
                    <a:pt x="27837" y="1038"/>
                  </a:cubicBezTo>
                  <a:cubicBezTo>
                    <a:pt x="27903" y="1038"/>
                    <a:pt x="27980" y="1062"/>
                    <a:pt x="28057" y="1101"/>
                  </a:cubicBezTo>
                  <a:lnTo>
                    <a:pt x="28057" y="1101"/>
                  </a:lnTo>
                  <a:cubicBezTo>
                    <a:pt x="28050" y="1097"/>
                    <a:pt x="28046" y="1095"/>
                    <a:pt x="28045" y="1095"/>
                  </a:cubicBezTo>
                  <a:cubicBezTo>
                    <a:pt x="28041" y="1095"/>
                    <a:pt x="28113" y="1138"/>
                    <a:pt x="28148" y="1150"/>
                  </a:cubicBezTo>
                  <a:lnTo>
                    <a:pt x="28148" y="1150"/>
                  </a:lnTo>
                  <a:cubicBezTo>
                    <a:pt x="28154" y="1160"/>
                    <a:pt x="28215" y="1206"/>
                    <a:pt x="28215" y="1206"/>
                  </a:cubicBezTo>
                  <a:cubicBezTo>
                    <a:pt x="28236" y="1227"/>
                    <a:pt x="28291" y="1299"/>
                    <a:pt x="28299" y="1299"/>
                  </a:cubicBezTo>
                  <a:cubicBezTo>
                    <a:pt x="28300" y="1299"/>
                    <a:pt x="28299" y="1295"/>
                    <a:pt x="28294" y="1285"/>
                  </a:cubicBezTo>
                  <a:lnTo>
                    <a:pt x="28294" y="1285"/>
                  </a:lnTo>
                  <a:cubicBezTo>
                    <a:pt x="28320" y="1337"/>
                    <a:pt x="28347" y="1390"/>
                    <a:pt x="28373" y="1443"/>
                  </a:cubicBezTo>
                  <a:cubicBezTo>
                    <a:pt x="28531" y="1758"/>
                    <a:pt x="28610" y="2074"/>
                    <a:pt x="28636" y="2389"/>
                  </a:cubicBezTo>
                  <a:cubicBezTo>
                    <a:pt x="28636" y="2547"/>
                    <a:pt x="28662" y="2679"/>
                    <a:pt x="28662" y="2810"/>
                  </a:cubicBezTo>
                  <a:cubicBezTo>
                    <a:pt x="28662" y="3100"/>
                    <a:pt x="28688" y="3389"/>
                    <a:pt x="28741" y="3652"/>
                  </a:cubicBezTo>
                  <a:cubicBezTo>
                    <a:pt x="28820" y="4204"/>
                    <a:pt x="29057" y="4704"/>
                    <a:pt x="29425" y="5125"/>
                  </a:cubicBezTo>
                  <a:cubicBezTo>
                    <a:pt x="29723" y="5405"/>
                    <a:pt x="30103" y="5545"/>
                    <a:pt x="30487" y="5545"/>
                  </a:cubicBezTo>
                  <a:cubicBezTo>
                    <a:pt x="30679" y="5545"/>
                    <a:pt x="30871" y="5510"/>
                    <a:pt x="31055" y="5440"/>
                  </a:cubicBezTo>
                  <a:cubicBezTo>
                    <a:pt x="31608" y="5151"/>
                    <a:pt x="32029" y="4678"/>
                    <a:pt x="32239" y="4125"/>
                  </a:cubicBezTo>
                  <a:cubicBezTo>
                    <a:pt x="32449" y="3573"/>
                    <a:pt x="32581" y="3021"/>
                    <a:pt x="32712" y="2442"/>
                  </a:cubicBezTo>
                  <a:cubicBezTo>
                    <a:pt x="32765" y="2205"/>
                    <a:pt x="32870" y="1995"/>
                    <a:pt x="33002" y="1785"/>
                  </a:cubicBezTo>
                  <a:cubicBezTo>
                    <a:pt x="33107" y="1627"/>
                    <a:pt x="33265" y="1522"/>
                    <a:pt x="33422" y="1443"/>
                  </a:cubicBezTo>
                  <a:cubicBezTo>
                    <a:pt x="33501" y="1416"/>
                    <a:pt x="33554" y="1390"/>
                    <a:pt x="33633" y="1390"/>
                  </a:cubicBezTo>
                  <a:lnTo>
                    <a:pt x="33712" y="1390"/>
                  </a:lnTo>
                  <a:cubicBezTo>
                    <a:pt x="33817" y="1390"/>
                    <a:pt x="33922" y="1390"/>
                    <a:pt x="34027" y="1416"/>
                  </a:cubicBezTo>
                  <a:cubicBezTo>
                    <a:pt x="34238" y="1469"/>
                    <a:pt x="34448" y="1574"/>
                    <a:pt x="34606" y="1706"/>
                  </a:cubicBezTo>
                  <a:cubicBezTo>
                    <a:pt x="35053" y="2074"/>
                    <a:pt x="35316" y="2574"/>
                    <a:pt x="35369" y="3152"/>
                  </a:cubicBezTo>
                  <a:cubicBezTo>
                    <a:pt x="35448" y="3783"/>
                    <a:pt x="35448" y="4441"/>
                    <a:pt x="35369" y="5072"/>
                  </a:cubicBezTo>
                  <a:cubicBezTo>
                    <a:pt x="35369" y="5388"/>
                    <a:pt x="35605" y="5545"/>
                    <a:pt x="35842" y="5545"/>
                  </a:cubicBezTo>
                  <a:cubicBezTo>
                    <a:pt x="36079" y="5545"/>
                    <a:pt x="36315" y="5388"/>
                    <a:pt x="36315" y="5072"/>
                  </a:cubicBezTo>
                  <a:cubicBezTo>
                    <a:pt x="36421" y="3757"/>
                    <a:pt x="36473" y="2179"/>
                    <a:pt x="35448" y="1180"/>
                  </a:cubicBezTo>
                  <a:cubicBezTo>
                    <a:pt x="34978" y="724"/>
                    <a:pt x="34331" y="438"/>
                    <a:pt x="33704" y="438"/>
                  </a:cubicBezTo>
                  <a:cubicBezTo>
                    <a:pt x="33171" y="438"/>
                    <a:pt x="32652" y="644"/>
                    <a:pt x="32265" y="1127"/>
                  </a:cubicBezTo>
                  <a:cubicBezTo>
                    <a:pt x="31897" y="1627"/>
                    <a:pt x="31660" y="2205"/>
                    <a:pt x="31555" y="2810"/>
                  </a:cubicBezTo>
                  <a:cubicBezTo>
                    <a:pt x="31503" y="3100"/>
                    <a:pt x="31450" y="3363"/>
                    <a:pt x="31371" y="3626"/>
                  </a:cubicBezTo>
                  <a:cubicBezTo>
                    <a:pt x="31318" y="3731"/>
                    <a:pt x="31266" y="3836"/>
                    <a:pt x="31213" y="3915"/>
                  </a:cubicBezTo>
                  <a:cubicBezTo>
                    <a:pt x="31161" y="4020"/>
                    <a:pt x="31082" y="4125"/>
                    <a:pt x="31003" y="4230"/>
                  </a:cubicBezTo>
                  <a:cubicBezTo>
                    <a:pt x="30977" y="4283"/>
                    <a:pt x="30924" y="4309"/>
                    <a:pt x="30898" y="4362"/>
                  </a:cubicBezTo>
                  <a:lnTo>
                    <a:pt x="30819" y="4415"/>
                  </a:lnTo>
                  <a:cubicBezTo>
                    <a:pt x="30740" y="4493"/>
                    <a:pt x="30635" y="4520"/>
                    <a:pt x="30529" y="4546"/>
                  </a:cubicBezTo>
                  <a:lnTo>
                    <a:pt x="30451" y="4546"/>
                  </a:lnTo>
                  <a:lnTo>
                    <a:pt x="30372" y="4520"/>
                  </a:lnTo>
                  <a:lnTo>
                    <a:pt x="30266" y="4493"/>
                  </a:lnTo>
                  <a:cubicBezTo>
                    <a:pt x="30230" y="4475"/>
                    <a:pt x="30169" y="4432"/>
                    <a:pt x="30152" y="4424"/>
                  </a:cubicBezTo>
                  <a:lnTo>
                    <a:pt x="30152" y="4424"/>
                  </a:lnTo>
                  <a:cubicBezTo>
                    <a:pt x="30124" y="4382"/>
                    <a:pt x="30079" y="4359"/>
                    <a:pt x="30056" y="4336"/>
                  </a:cubicBezTo>
                  <a:lnTo>
                    <a:pt x="30003" y="4283"/>
                  </a:lnTo>
                  <a:lnTo>
                    <a:pt x="29925" y="4099"/>
                  </a:lnTo>
                  <a:cubicBezTo>
                    <a:pt x="29925" y="4099"/>
                    <a:pt x="29886" y="4022"/>
                    <a:pt x="29872" y="3994"/>
                  </a:cubicBezTo>
                  <a:lnTo>
                    <a:pt x="29872" y="3994"/>
                  </a:lnTo>
                  <a:cubicBezTo>
                    <a:pt x="29767" y="3757"/>
                    <a:pt x="29714" y="3520"/>
                    <a:pt x="29662" y="3257"/>
                  </a:cubicBezTo>
                  <a:lnTo>
                    <a:pt x="29662" y="3231"/>
                  </a:lnTo>
                  <a:lnTo>
                    <a:pt x="29662" y="3126"/>
                  </a:lnTo>
                  <a:lnTo>
                    <a:pt x="29662" y="2942"/>
                  </a:lnTo>
                  <a:cubicBezTo>
                    <a:pt x="29662" y="2810"/>
                    <a:pt x="29662" y="2679"/>
                    <a:pt x="29635" y="2547"/>
                  </a:cubicBezTo>
                  <a:cubicBezTo>
                    <a:pt x="29609" y="2258"/>
                    <a:pt x="29556" y="1969"/>
                    <a:pt x="29504" y="1679"/>
                  </a:cubicBezTo>
                  <a:cubicBezTo>
                    <a:pt x="29372" y="1127"/>
                    <a:pt x="29057" y="627"/>
                    <a:pt x="28557" y="338"/>
                  </a:cubicBezTo>
                  <a:cubicBezTo>
                    <a:pt x="28327" y="211"/>
                    <a:pt x="28076" y="150"/>
                    <a:pt x="27825" y="150"/>
                  </a:cubicBezTo>
                  <a:cubicBezTo>
                    <a:pt x="27503" y="150"/>
                    <a:pt x="27181" y="251"/>
                    <a:pt x="26900" y="443"/>
                  </a:cubicBezTo>
                  <a:cubicBezTo>
                    <a:pt x="26400" y="838"/>
                    <a:pt x="26032" y="1364"/>
                    <a:pt x="25848" y="1969"/>
                  </a:cubicBezTo>
                  <a:cubicBezTo>
                    <a:pt x="25664" y="2574"/>
                    <a:pt x="25690" y="3178"/>
                    <a:pt x="25559" y="3757"/>
                  </a:cubicBezTo>
                  <a:cubicBezTo>
                    <a:pt x="25506" y="4020"/>
                    <a:pt x="25427" y="4257"/>
                    <a:pt x="25269" y="4493"/>
                  </a:cubicBezTo>
                  <a:cubicBezTo>
                    <a:pt x="25164" y="4678"/>
                    <a:pt x="25006" y="4835"/>
                    <a:pt x="24796" y="4941"/>
                  </a:cubicBezTo>
                  <a:lnTo>
                    <a:pt x="24717" y="4967"/>
                  </a:lnTo>
                  <a:lnTo>
                    <a:pt x="24533" y="4993"/>
                  </a:lnTo>
                  <a:lnTo>
                    <a:pt x="24244" y="4993"/>
                  </a:lnTo>
                  <a:cubicBezTo>
                    <a:pt x="24226" y="4993"/>
                    <a:pt x="24162" y="4981"/>
                    <a:pt x="24144" y="4981"/>
                  </a:cubicBezTo>
                  <a:cubicBezTo>
                    <a:pt x="24136" y="4981"/>
                    <a:pt x="24139" y="4984"/>
                    <a:pt x="24165" y="4993"/>
                  </a:cubicBezTo>
                  <a:lnTo>
                    <a:pt x="23981" y="4967"/>
                  </a:lnTo>
                  <a:cubicBezTo>
                    <a:pt x="23928" y="4941"/>
                    <a:pt x="23876" y="4914"/>
                    <a:pt x="23823" y="4888"/>
                  </a:cubicBezTo>
                  <a:lnTo>
                    <a:pt x="23718" y="4835"/>
                  </a:lnTo>
                  <a:cubicBezTo>
                    <a:pt x="23534" y="4756"/>
                    <a:pt x="23402" y="4625"/>
                    <a:pt x="23323" y="4467"/>
                  </a:cubicBezTo>
                  <a:cubicBezTo>
                    <a:pt x="23192" y="4204"/>
                    <a:pt x="23113" y="3915"/>
                    <a:pt x="23113" y="3626"/>
                  </a:cubicBezTo>
                  <a:cubicBezTo>
                    <a:pt x="23060" y="2942"/>
                    <a:pt x="23113" y="2232"/>
                    <a:pt x="22745" y="1627"/>
                  </a:cubicBezTo>
                  <a:cubicBezTo>
                    <a:pt x="22469" y="1101"/>
                    <a:pt x="21932" y="624"/>
                    <a:pt x="21315" y="624"/>
                  </a:cubicBezTo>
                  <a:cubicBezTo>
                    <a:pt x="21283" y="624"/>
                    <a:pt x="21251" y="625"/>
                    <a:pt x="21219" y="627"/>
                  </a:cubicBezTo>
                  <a:cubicBezTo>
                    <a:pt x="20430" y="706"/>
                    <a:pt x="20009" y="1443"/>
                    <a:pt x="19694" y="2074"/>
                  </a:cubicBezTo>
                  <a:cubicBezTo>
                    <a:pt x="19431" y="2705"/>
                    <a:pt x="19247" y="3363"/>
                    <a:pt x="19142" y="4046"/>
                  </a:cubicBezTo>
                  <a:cubicBezTo>
                    <a:pt x="19115" y="4178"/>
                    <a:pt x="19089" y="4309"/>
                    <a:pt x="19063" y="4415"/>
                  </a:cubicBezTo>
                  <a:cubicBezTo>
                    <a:pt x="19063" y="4493"/>
                    <a:pt x="19036" y="4546"/>
                    <a:pt x="19010" y="4599"/>
                  </a:cubicBezTo>
                  <a:cubicBezTo>
                    <a:pt x="18984" y="4678"/>
                    <a:pt x="18984" y="4678"/>
                    <a:pt x="18984" y="4704"/>
                  </a:cubicBezTo>
                  <a:lnTo>
                    <a:pt x="18957" y="4756"/>
                  </a:lnTo>
                  <a:cubicBezTo>
                    <a:pt x="18931" y="4809"/>
                    <a:pt x="18905" y="4862"/>
                    <a:pt x="18879" y="4914"/>
                  </a:cubicBezTo>
                  <a:cubicBezTo>
                    <a:pt x="18840" y="4953"/>
                    <a:pt x="18816" y="4977"/>
                    <a:pt x="18816" y="4977"/>
                  </a:cubicBezTo>
                  <a:lnTo>
                    <a:pt x="18816" y="4977"/>
                  </a:lnTo>
                  <a:cubicBezTo>
                    <a:pt x="18807" y="4986"/>
                    <a:pt x="18800" y="4993"/>
                    <a:pt x="18800" y="4993"/>
                  </a:cubicBezTo>
                  <a:cubicBezTo>
                    <a:pt x="18747" y="5046"/>
                    <a:pt x="18668" y="5098"/>
                    <a:pt x="18589" y="5125"/>
                  </a:cubicBezTo>
                  <a:cubicBezTo>
                    <a:pt x="18563" y="5151"/>
                    <a:pt x="18537" y="5151"/>
                    <a:pt x="18510" y="5151"/>
                  </a:cubicBezTo>
                  <a:lnTo>
                    <a:pt x="18405" y="5151"/>
                  </a:lnTo>
                  <a:cubicBezTo>
                    <a:pt x="18394" y="5151"/>
                    <a:pt x="18387" y="5151"/>
                    <a:pt x="18383" y="5152"/>
                  </a:cubicBezTo>
                  <a:lnTo>
                    <a:pt x="18383" y="5152"/>
                  </a:lnTo>
                  <a:cubicBezTo>
                    <a:pt x="18382" y="5152"/>
                    <a:pt x="18380" y="5151"/>
                    <a:pt x="18379" y="5151"/>
                  </a:cubicBezTo>
                  <a:cubicBezTo>
                    <a:pt x="18274" y="5151"/>
                    <a:pt x="18168" y="5098"/>
                    <a:pt x="18090" y="5046"/>
                  </a:cubicBezTo>
                  <a:cubicBezTo>
                    <a:pt x="17853" y="4914"/>
                    <a:pt x="17695" y="4730"/>
                    <a:pt x="17590" y="4520"/>
                  </a:cubicBezTo>
                  <a:cubicBezTo>
                    <a:pt x="17458" y="4257"/>
                    <a:pt x="17379" y="3967"/>
                    <a:pt x="17379" y="3652"/>
                  </a:cubicBezTo>
                  <a:cubicBezTo>
                    <a:pt x="17327" y="3284"/>
                    <a:pt x="17327" y="2915"/>
                    <a:pt x="17274" y="2547"/>
                  </a:cubicBezTo>
                  <a:cubicBezTo>
                    <a:pt x="17248" y="1890"/>
                    <a:pt x="17011" y="1259"/>
                    <a:pt x="16617" y="733"/>
                  </a:cubicBezTo>
                  <a:cubicBezTo>
                    <a:pt x="16276" y="279"/>
                    <a:pt x="15740" y="1"/>
                    <a:pt x="151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8"/>
            <p:cNvSpPr/>
            <p:nvPr/>
          </p:nvSpPr>
          <p:spPr>
            <a:xfrm flipH="1">
              <a:off x="7127613" y="4122285"/>
              <a:ext cx="2141488" cy="315477"/>
            </a:xfrm>
            <a:custGeom>
              <a:avLst/>
              <a:gdLst/>
              <a:ahLst/>
              <a:cxnLst/>
              <a:rect l="l" t="t" r="r" b="b"/>
              <a:pathLst>
                <a:path w="36440" h="5368" extrusionOk="0">
                  <a:moveTo>
                    <a:pt x="33893" y="0"/>
                  </a:moveTo>
                  <a:cubicBezTo>
                    <a:pt x="33861" y="0"/>
                    <a:pt x="33829" y="1"/>
                    <a:pt x="33796" y="2"/>
                  </a:cubicBezTo>
                  <a:cubicBezTo>
                    <a:pt x="33218" y="55"/>
                    <a:pt x="32718" y="344"/>
                    <a:pt x="32402" y="844"/>
                  </a:cubicBezTo>
                  <a:cubicBezTo>
                    <a:pt x="32139" y="1317"/>
                    <a:pt x="31929" y="1817"/>
                    <a:pt x="31798" y="2317"/>
                  </a:cubicBezTo>
                  <a:cubicBezTo>
                    <a:pt x="31719" y="2553"/>
                    <a:pt x="31613" y="2764"/>
                    <a:pt x="31482" y="2948"/>
                  </a:cubicBezTo>
                  <a:cubicBezTo>
                    <a:pt x="31429" y="3027"/>
                    <a:pt x="31377" y="3106"/>
                    <a:pt x="31298" y="3158"/>
                  </a:cubicBezTo>
                  <a:cubicBezTo>
                    <a:pt x="31298" y="3158"/>
                    <a:pt x="31216" y="3240"/>
                    <a:pt x="31233" y="3241"/>
                  </a:cubicBezTo>
                  <a:lnTo>
                    <a:pt x="31233" y="3241"/>
                  </a:lnTo>
                  <a:lnTo>
                    <a:pt x="31166" y="3264"/>
                  </a:lnTo>
                  <a:cubicBezTo>
                    <a:pt x="31166" y="3264"/>
                    <a:pt x="31099" y="3297"/>
                    <a:pt x="31113" y="3297"/>
                  </a:cubicBezTo>
                  <a:cubicBezTo>
                    <a:pt x="31116" y="3297"/>
                    <a:pt x="31124" y="3295"/>
                    <a:pt x="31140" y="3290"/>
                  </a:cubicBezTo>
                  <a:lnTo>
                    <a:pt x="31140" y="3290"/>
                  </a:lnTo>
                  <a:cubicBezTo>
                    <a:pt x="31048" y="3329"/>
                    <a:pt x="30956" y="3349"/>
                    <a:pt x="30867" y="3349"/>
                  </a:cubicBezTo>
                  <a:cubicBezTo>
                    <a:pt x="30778" y="3349"/>
                    <a:pt x="30693" y="3329"/>
                    <a:pt x="30614" y="3290"/>
                  </a:cubicBezTo>
                  <a:cubicBezTo>
                    <a:pt x="30377" y="3185"/>
                    <a:pt x="30193" y="3027"/>
                    <a:pt x="30062" y="2843"/>
                  </a:cubicBezTo>
                  <a:cubicBezTo>
                    <a:pt x="29694" y="2369"/>
                    <a:pt x="29536" y="1738"/>
                    <a:pt x="29194" y="1238"/>
                  </a:cubicBezTo>
                  <a:cubicBezTo>
                    <a:pt x="28878" y="739"/>
                    <a:pt x="28405" y="371"/>
                    <a:pt x="27826" y="239"/>
                  </a:cubicBezTo>
                  <a:cubicBezTo>
                    <a:pt x="27712" y="213"/>
                    <a:pt x="27599" y="201"/>
                    <a:pt x="27487" y="201"/>
                  </a:cubicBezTo>
                  <a:cubicBezTo>
                    <a:pt x="27029" y="201"/>
                    <a:pt x="26602" y="411"/>
                    <a:pt x="26327" y="791"/>
                  </a:cubicBezTo>
                  <a:cubicBezTo>
                    <a:pt x="26064" y="1186"/>
                    <a:pt x="25906" y="1633"/>
                    <a:pt x="25854" y="2106"/>
                  </a:cubicBezTo>
                  <a:cubicBezTo>
                    <a:pt x="25801" y="2343"/>
                    <a:pt x="25749" y="2553"/>
                    <a:pt x="25696" y="2764"/>
                  </a:cubicBezTo>
                  <a:cubicBezTo>
                    <a:pt x="25670" y="2843"/>
                    <a:pt x="25617" y="2922"/>
                    <a:pt x="25591" y="3001"/>
                  </a:cubicBezTo>
                  <a:cubicBezTo>
                    <a:pt x="25538" y="3079"/>
                    <a:pt x="25486" y="3132"/>
                    <a:pt x="25433" y="3211"/>
                  </a:cubicBezTo>
                  <a:cubicBezTo>
                    <a:pt x="25407" y="3237"/>
                    <a:pt x="25354" y="3290"/>
                    <a:pt x="25301" y="3316"/>
                  </a:cubicBezTo>
                  <a:cubicBezTo>
                    <a:pt x="25315" y="3303"/>
                    <a:pt x="25320" y="3298"/>
                    <a:pt x="25319" y="3298"/>
                  </a:cubicBezTo>
                  <a:lnTo>
                    <a:pt x="25319" y="3298"/>
                  </a:lnTo>
                  <a:cubicBezTo>
                    <a:pt x="25318" y="3298"/>
                    <a:pt x="25269" y="3342"/>
                    <a:pt x="25249" y="3342"/>
                  </a:cubicBezTo>
                  <a:lnTo>
                    <a:pt x="25144" y="3421"/>
                  </a:lnTo>
                  <a:cubicBezTo>
                    <a:pt x="25121" y="3421"/>
                    <a:pt x="25002" y="3479"/>
                    <a:pt x="25018" y="3479"/>
                  </a:cubicBezTo>
                  <a:cubicBezTo>
                    <a:pt x="25021" y="3479"/>
                    <a:pt x="25027" y="3478"/>
                    <a:pt x="25038" y="3474"/>
                  </a:cubicBezTo>
                  <a:lnTo>
                    <a:pt x="25038" y="3474"/>
                  </a:lnTo>
                  <a:cubicBezTo>
                    <a:pt x="24933" y="3527"/>
                    <a:pt x="24854" y="3553"/>
                    <a:pt x="24749" y="3579"/>
                  </a:cubicBezTo>
                  <a:cubicBezTo>
                    <a:pt x="24732" y="3579"/>
                    <a:pt x="24679" y="3591"/>
                    <a:pt x="24654" y="3591"/>
                  </a:cubicBezTo>
                  <a:cubicBezTo>
                    <a:pt x="24641" y="3591"/>
                    <a:pt x="24635" y="3588"/>
                    <a:pt x="24644" y="3579"/>
                  </a:cubicBezTo>
                  <a:lnTo>
                    <a:pt x="24276" y="3579"/>
                  </a:lnTo>
                  <a:cubicBezTo>
                    <a:pt x="24171" y="3579"/>
                    <a:pt x="24039" y="3553"/>
                    <a:pt x="23934" y="3500"/>
                  </a:cubicBezTo>
                  <a:cubicBezTo>
                    <a:pt x="23917" y="3495"/>
                    <a:pt x="23909" y="3493"/>
                    <a:pt x="23905" y="3493"/>
                  </a:cubicBezTo>
                  <a:cubicBezTo>
                    <a:pt x="23895" y="3493"/>
                    <a:pt x="23920" y="3508"/>
                    <a:pt x="23910" y="3508"/>
                  </a:cubicBezTo>
                  <a:cubicBezTo>
                    <a:pt x="23906" y="3508"/>
                    <a:pt x="23898" y="3506"/>
                    <a:pt x="23881" y="3500"/>
                  </a:cubicBezTo>
                  <a:lnTo>
                    <a:pt x="23750" y="3421"/>
                  </a:lnTo>
                  <a:cubicBezTo>
                    <a:pt x="23724" y="3421"/>
                    <a:pt x="23645" y="3343"/>
                    <a:pt x="23645" y="3342"/>
                  </a:cubicBezTo>
                  <a:lnTo>
                    <a:pt x="23645" y="3342"/>
                  </a:lnTo>
                  <a:cubicBezTo>
                    <a:pt x="23629" y="3327"/>
                    <a:pt x="23584" y="3282"/>
                    <a:pt x="23566" y="3264"/>
                  </a:cubicBezTo>
                  <a:lnTo>
                    <a:pt x="23460" y="3132"/>
                  </a:lnTo>
                  <a:lnTo>
                    <a:pt x="23408" y="3079"/>
                  </a:lnTo>
                  <a:cubicBezTo>
                    <a:pt x="23382" y="3027"/>
                    <a:pt x="23303" y="2895"/>
                    <a:pt x="23224" y="2816"/>
                  </a:cubicBezTo>
                  <a:cubicBezTo>
                    <a:pt x="23119" y="2606"/>
                    <a:pt x="23040" y="2422"/>
                    <a:pt x="22934" y="2212"/>
                  </a:cubicBezTo>
                  <a:cubicBezTo>
                    <a:pt x="22777" y="1791"/>
                    <a:pt x="22566" y="1396"/>
                    <a:pt x="22277" y="1054"/>
                  </a:cubicBezTo>
                  <a:cubicBezTo>
                    <a:pt x="22014" y="686"/>
                    <a:pt x="21593" y="449"/>
                    <a:pt x="21146" y="397"/>
                  </a:cubicBezTo>
                  <a:cubicBezTo>
                    <a:pt x="21088" y="392"/>
                    <a:pt x="21029" y="389"/>
                    <a:pt x="20972" y="389"/>
                  </a:cubicBezTo>
                  <a:cubicBezTo>
                    <a:pt x="20458" y="389"/>
                    <a:pt x="19978" y="597"/>
                    <a:pt x="19647" y="975"/>
                  </a:cubicBezTo>
                  <a:cubicBezTo>
                    <a:pt x="19279" y="1344"/>
                    <a:pt x="19016" y="1817"/>
                    <a:pt x="18884" y="2343"/>
                  </a:cubicBezTo>
                  <a:cubicBezTo>
                    <a:pt x="18779" y="2816"/>
                    <a:pt x="18726" y="3290"/>
                    <a:pt x="18569" y="3737"/>
                  </a:cubicBezTo>
                  <a:cubicBezTo>
                    <a:pt x="18569" y="3790"/>
                    <a:pt x="18542" y="3816"/>
                    <a:pt x="18516" y="3868"/>
                  </a:cubicBezTo>
                  <a:cubicBezTo>
                    <a:pt x="18522" y="3851"/>
                    <a:pt x="18524" y="3844"/>
                    <a:pt x="18523" y="3844"/>
                  </a:cubicBezTo>
                  <a:cubicBezTo>
                    <a:pt x="18521" y="3844"/>
                    <a:pt x="18490" y="3927"/>
                    <a:pt x="18490" y="3947"/>
                  </a:cubicBezTo>
                  <a:cubicBezTo>
                    <a:pt x="18463" y="3974"/>
                    <a:pt x="18437" y="4026"/>
                    <a:pt x="18411" y="4079"/>
                  </a:cubicBezTo>
                  <a:cubicBezTo>
                    <a:pt x="18411" y="4079"/>
                    <a:pt x="18358" y="4131"/>
                    <a:pt x="18332" y="4158"/>
                  </a:cubicBezTo>
                  <a:cubicBezTo>
                    <a:pt x="18311" y="4179"/>
                    <a:pt x="18255" y="4218"/>
                    <a:pt x="18248" y="4218"/>
                  </a:cubicBezTo>
                  <a:cubicBezTo>
                    <a:pt x="18247" y="4218"/>
                    <a:pt x="18248" y="4215"/>
                    <a:pt x="18253" y="4210"/>
                  </a:cubicBezTo>
                  <a:cubicBezTo>
                    <a:pt x="18271" y="4202"/>
                    <a:pt x="18276" y="4199"/>
                    <a:pt x="18275" y="4199"/>
                  </a:cubicBezTo>
                  <a:cubicBezTo>
                    <a:pt x="18274" y="4199"/>
                    <a:pt x="18244" y="4210"/>
                    <a:pt x="18227" y="4210"/>
                  </a:cubicBezTo>
                  <a:lnTo>
                    <a:pt x="18148" y="4263"/>
                  </a:lnTo>
                  <a:cubicBezTo>
                    <a:pt x="18134" y="4272"/>
                    <a:pt x="18126" y="4278"/>
                    <a:pt x="18122" y="4282"/>
                  </a:cubicBezTo>
                  <a:lnTo>
                    <a:pt x="18122" y="4282"/>
                  </a:lnTo>
                  <a:cubicBezTo>
                    <a:pt x="18117" y="4283"/>
                    <a:pt x="18109" y="4285"/>
                    <a:pt x="18095" y="4289"/>
                  </a:cubicBezTo>
                  <a:cubicBezTo>
                    <a:pt x="18095" y="4289"/>
                    <a:pt x="18048" y="4301"/>
                    <a:pt x="18033" y="4301"/>
                  </a:cubicBezTo>
                  <a:cubicBezTo>
                    <a:pt x="18025" y="4301"/>
                    <a:pt x="18025" y="4298"/>
                    <a:pt x="18043" y="4289"/>
                  </a:cubicBezTo>
                  <a:cubicBezTo>
                    <a:pt x="18060" y="4281"/>
                    <a:pt x="18060" y="4278"/>
                    <a:pt x="18051" y="4278"/>
                  </a:cubicBezTo>
                  <a:cubicBezTo>
                    <a:pt x="18034" y="4278"/>
                    <a:pt x="17981" y="4289"/>
                    <a:pt x="17964" y="4289"/>
                  </a:cubicBezTo>
                  <a:lnTo>
                    <a:pt x="17859" y="4289"/>
                  </a:lnTo>
                  <a:cubicBezTo>
                    <a:pt x="17806" y="4263"/>
                    <a:pt x="17753" y="4263"/>
                    <a:pt x="17701" y="4237"/>
                  </a:cubicBezTo>
                  <a:cubicBezTo>
                    <a:pt x="17622" y="4184"/>
                    <a:pt x="17543" y="4131"/>
                    <a:pt x="17464" y="4079"/>
                  </a:cubicBezTo>
                  <a:cubicBezTo>
                    <a:pt x="17254" y="3921"/>
                    <a:pt x="17096" y="3711"/>
                    <a:pt x="16991" y="3474"/>
                  </a:cubicBezTo>
                  <a:cubicBezTo>
                    <a:pt x="16728" y="2895"/>
                    <a:pt x="16622" y="2290"/>
                    <a:pt x="16307" y="1738"/>
                  </a:cubicBezTo>
                  <a:cubicBezTo>
                    <a:pt x="16044" y="1186"/>
                    <a:pt x="15570" y="791"/>
                    <a:pt x="14992" y="607"/>
                  </a:cubicBezTo>
                  <a:cubicBezTo>
                    <a:pt x="14847" y="559"/>
                    <a:pt x="14699" y="536"/>
                    <a:pt x="14551" y="536"/>
                  </a:cubicBezTo>
                  <a:cubicBezTo>
                    <a:pt x="14137" y="536"/>
                    <a:pt x="13731" y="718"/>
                    <a:pt x="13440" y="1028"/>
                  </a:cubicBezTo>
                  <a:cubicBezTo>
                    <a:pt x="13098" y="1423"/>
                    <a:pt x="12888" y="1922"/>
                    <a:pt x="12809" y="2422"/>
                  </a:cubicBezTo>
                  <a:cubicBezTo>
                    <a:pt x="12730" y="2895"/>
                    <a:pt x="12625" y="3342"/>
                    <a:pt x="12467" y="3790"/>
                  </a:cubicBezTo>
                  <a:cubicBezTo>
                    <a:pt x="12388" y="3974"/>
                    <a:pt x="12283" y="4131"/>
                    <a:pt x="12125" y="4237"/>
                  </a:cubicBezTo>
                  <a:cubicBezTo>
                    <a:pt x="12023" y="4288"/>
                    <a:pt x="11910" y="4317"/>
                    <a:pt x="11794" y="4317"/>
                  </a:cubicBezTo>
                  <a:cubicBezTo>
                    <a:pt x="11730" y="4317"/>
                    <a:pt x="11664" y="4308"/>
                    <a:pt x="11599" y="4289"/>
                  </a:cubicBezTo>
                  <a:cubicBezTo>
                    <a:pt x="10495" y="4026"/>
                    <a:pt x="10521" y="2659"/>
                    <a:pt x="10258" y="1764"/>
                  </a:cubicBezTo>
                  <a:cubicBezTo>
                    <a:pt x="10126" y="1238"/>
                    <a:pt x="9758" y="791"/>
                    <a:pt x="9258" y="528"/>
                  </a:cubicBezTo>
                  <a:cubicBezTo>
                    <a:pt x="9050" y="449"/>
                    <a:pt x="8835" y="411"/>
                    <a:pt x="8621" y="411"/>
                  </a:cubicBezTo>
                  <a:cubicBezTo>
                    <a:pt x="8266" y="411"/>
                    <a:pt x="7913" y="516"/>
                    <a:pt x="7602" y="712"/>
                  </a:cubicBezTo>
                  <a:cubicBezTo>
                    <a:pt x="7102" y="1054"/>
                    <a:pt x="6734" y="1554"/>
                    <a:pt x="6550" y="2133"/>
                  </a:cubicBezTo>
                  <a:cubicBezTo>
                    <a:pt x="6365" y="2606"/>
                    <a:pt x="6287" y="3132"/>
                    <a:pt x="6102" y="3632"/>
                  </a:cubicBezTo>
                  <a:cubicBezTo>
                    <a:pt x="6050" y="3816"/>
                    <a:pt x="5945" y="3974"/>
                    <a:pt x="5839" y="4131"/>
                  </a:cubicBezTo>
                  <a:cubicBezTo>
                    <a:pt x="5813" y="4158"/>
                    <a:pt x="5787" y="4210"/>
                    <a:pt x="5734" y="4237"/>
                  </a:cubicBezTo>
                  <a:lnTo>
                    <a:pt x="5682" y="4316"/>
                  </a:lnTo>
                  <a:cubicBezTo>
                    <a:pt x="5603" y="4368"/>
                    <a:pt x="5550" y="4394"/>
                    <a:pt x="5471" y="4394"/>
                  </a:cubicBezTo>
                  <a:cubicBezTo>
                    <a:pt x="5436" y="4399"/>
                    <a:pt x="5401" y="4401"/>
                    <a:pt x="5366" y="4401"/>
                  </a:cubicBezTo>
                  <a:cubicBezTo>
                    <a:pt x="5193" y="4401"/>
                    <a:pt x="5029" y="4346"/>
                    <a:pt x="4919" y="4237"/>
                  </a:cubicBezTo>
                  <a:cubicBezTo>
                    <a:pt x="4735" y="4079"/>
                    <a:pt x="4577" y="3895"/>
                    <a:pt x="4472" y="3711"/>
                  </a:cubicBezTo>
                  <a:cubicBezTo>
                    <a:pt x="4183" y="3158"/>
                    <a:pt x="4156" y="2527"/>
                    <a:pt x="3946" y="1949"/>
                  </a:cubicBezTo>
                  <a:cubicBezTo>
                    <a:pt x="3788" y="1344"/>
                    <a:pt x="3394" y="844"/>
                    <a:pt x="2868" y="555"/>
                  </a:cubicBezTo>
                  <a:cubicBezTo>
                    <a:pt x="2634" y="441"/>
                    <a:pt x="2399" y="389"/>
                    <a:pt x="2171" y="389"/>
                  </a:cubicBezTo>
                  <a:cubicBezTo>
                    <a:pt x="1292" y="389"/>
                    <a:pt x="503" y="1146"/>
                    <a:pt x="211" y="2001"/>
                  </a:cubicBezTo>
                  <a:cubicBezTo>
                    <a:pt x="53" y="2580"/>
                    <a:pt x="1" y="3158"/>
                    <a:pt x="1" y="3737"/>
                  </a:cubicBezTo>
                  <a:cubicBezTo>
                    <a:pt x="1" y="3918"/>
                    <a:pt x="121" y="4003"/>
                    <a:pt x="250" y="4003"/>
                  </a:cubicBezTo>
                  <a:cubicBezTo>
                    <a:pt x="384" y="4003"/>
                    <a:pt x="526" y="3911"/>
                    <a:pt x="553" y="3737"/>
                  </a:cubicBezTo>
                  <a:cubicBezTo>
                    <a:pt x="658" y="2816"/>
                    <a:pt x="869" y="1475"/>
                    <a:pt x="1973" y="1291"/>
                  </a:cubicBezTo>
                  <a:cubicBezTo>
                    <a:pt x="2035" y="1274"/>
                    <a:pt x="2096" y="1265"/>
                    <a:pt x="2156" y="1265"/>
                  </a:cubicBezTo>
                  <a:cubicBezTo>
                    <a:pt x="2277" y="1265"/>
                    <a:pt x="2394" y="1300"/>
                    <a:pt x="2499" y="1370"/>
                  </a:cubicBezTo>
                  <a:cubicBezTo>
                    <a:pt x="2683" y="1475"/>
                    <a:pt x="2815" y="1659"/>
                    <a:pt x="2920" y="1870"/>
                  </a:cubicBezTo>
                  <a:cubicBezTo>
                    <a:pt x="3157" y="2422"/>
                    <a:pt x="3209" y="3053"/>
                    <a:pt x="3367" y="3605"/>
                  </a:cubicBezTo>
                  <a:cubicBezTo>
                    <a:pt x="3551" y="4210"/>
                    <a:pt x="3893" y="4710"/>
                    <a:pt x="4419" y="5078"/>
                  </a:cubicBezTo>
                  <a:cubicBezTo>
                    <a:pt x="4690" y="5263"/>
                    <a:pt x="4999" y="5356"/>
                    <a:pt x="5309" y="5356"/>
                  </a:cubicBezTo>
                  <a:cubicBezTo>
                    <a:pt x="5572" y="5356"/>
                    <a:pt x="5835" y="5290"/>
                    <a:pt x="6076" y="5157"/>
                  </a:cubicBezTo>
                  <a:cubicBezTo>
                    <a:pt x="7023" y="4657"/>
                    <a:pt x="7076" y="3448"/>
                    <a:pt x="7365" y="2527"/>
                  </a:cubicBezTo>
                  <a:cubicBezTo>
                    <a:pt x="7496" y="2054"/>
                    <a:pt x="7786" y="1659"/>
                    <a:pt x="8233" y="1396"/>
                  </a:cubicBezTo>
                  <a:cubicBezTo>
                    <a:pt x="8347" y="1329"/>
                    <a:pt x="8476" y="1297"/>
                    <a:pt x="8604" y="1297"/>
                  </a:cubicBezTo>
                  <a:cubicBezTo>
                    <a:pt x="8830" y="1297"/>
                    <a:pt x="9055" y="1396"/>
                    <a:pt x="9206" y="1580"/>
                  </a:cubicBezTo>
                  <a:cubicBezTo>
                    <a:pt x="9469" y="1975"/>
                    <a:pt x="9495" y="2501"/>
                    <a:pt x="9574" y="2948"/>
                  </a:cubicBezTo>
                  <a:cubicBezTo>
                    <a:pt x="9653" y="3553"/>
                    <a:pt x="9890" y="4105"/>
                    <a:pt x="10284" y="4579"/>
                  </a:cubicBezTo>
                  <a:cubicBezTo>
                    <a:pt x="10652" y="5026"/>
                    <a:pt x="11205" y="5289"/>
                    <a:pt x="11783" y="5289"/>
                  </a:cubicBezTo>
                  <a:cubicBezTo>
                    <a:pt x="12362" y="5262"/>
                    <a:pt x="12888" y="4947"/>
                    <a:pt x="13177" y="4473"/>
                  </a:cubicBezTo>
                  <a:cubicBezTo>
                    <a:pt x="13414" y="4026"/>
                    <a:pt x="13572" y="3553"/>
                    <a:pt x="13624" y="3053"/>
                  </a:cubicBezTo>
                  <a:cubicBezTo>
                    <a:pt x="13677" y="2580"/>
                    <a:pt x="13808" y="2159"/>
                    <a:pt x="14045" y="1764"/>
                  </a:cubicBezTo>
                  <a:cubicBezTo>
                    <a:pt x="14150" y="1633"/>
                    <a:pt x="14255" y="1554"/>
                    <a:pt x="14413" y="1501"/>
                  </a:cubicBezTo>
                  <a:cubicBezTo>
                    <a:pt x="14472" y="1485"/>
                    <a:pt x="14530" y="1476"/>
                    <a:pt x="14587" y="1476"/>
                  </a:cubicBezTo>
                  <a:cubicBezTo>
                    <a:pt x="14711" y="1476"/>
                    <a:pt x="14831" y="1517"/>
                    <a:pt x="14939" y="1607"/>
                  </a:cubicBezTo>
                  <a:cubicBezTo>
                    <a:pt x="15334" y="1922"/>
                    <a:pt x="15623" y="2369"/>
                    <a:pt x="15728" y="2869"/>
                  </a:cubicBezTo>
                  <a:cubicBezTo>
                    <a:pt x="15860" y="3474"/>
                    <a:pt x="16123" y="4053"/>
                    <a:pt x="16465" y="4579"/>
                  </a:cubicBezTo>
                  <a:cubicBezTo>
                    <a:pt x="16833" y="5052"/>
                    <a:pt x="17385" y="5341"/>
                    <a:pt x="17990" y="5368"/>
                  </a:cubicBezTo>
                  <a:cubicBezTo>
                    <a:pt x="18542" y="5341"/>
                    <a:pt x="19068" y="5026"/>
                    <a:pt x="19331" y="4526"/>
                  </a:cubicBezTo>
                  <a:cubicBezTo>
                    <a:pt x="19542" y="4105"/>
                    <a:pt x="19673" y="3632"/>
                    <a:pt x="19726" y="3185"/>
                  </a:cubicBezTo>
                  <a:cubicBezTo>
                    <a:pt x="19778" y="2711"/>
                    <a:pt x="19910" y="2264"/>
                    <a:pt x="20147" y="1870"/>
                  </a:cubicBezTo>
                  <a:cubicBezTo>
                    <a:pt x="20252" y="1686"/>
                    <a:pt x="20383" y="1554"/>
                    <a:pt x="20541" y="1449"/>
                  </a:cubicBezTo>
                  <a:cubicBezTo>
                    <a:pt x="20651" y="1339"/>
                    <a:pt x="20797" y="1285"/>
                    <a:pt x="20949" y="1285"/>
                  </a:cubicBezTo>
                  <a:cubicBezTo>
                    <a:pt x="20979" y="1285"/>
                    <a:pt x="21010" y="1287"/>
                    <a:pt x="21041" y="1291"/>
                  </a:cubicBezTo>
                  <a:cubicBezTo>
                    <a:pt x="21054" y="1278"/>
                    <a:pt x="21067" y="1271"/>
                    <a:pt x="21080" y="1271"/>
                  </a:cubicBezTo>
                  <a:cubicBezTo>
                    <a:pt x="21093" y="1271"/>
                    <a:pt x="21107" y="1278"/>
                    <a:pt x="21120" y="1291"/>
                  </a:cubicBezTo>
                  <a:lnTo>
                    <a:pt x="21278" y="1317"/>
                  </a:lnTo>
                  <a:lnTo>
                    <a:pt x="21330" y="1344"/>
                  </a:lnTo>
                  <a:cubicBezTo>
                    <a:pt x="21351" y="1344"/>
                    <a:pt x="21423" y="1411"/>
                    <a:pt x="21410" y="1411"/>
                  </a:cubicBezTo>
                  <a:cubicBezTo>
                    <a:pt x="21407" y="1411"/>
                    <a:pt x="21399" y="1407"/>
                    <a:pt x="21383" y="1396"/>
                  </a:cubicBezTo>
                  <a:lnTo>
                    <a:pt x="21383" y="1396"/>
                  </a:lnTo>
                  <a:cubicBezTo>
                    <a:pt x="21462" y="1449"/>
                    <a:pt x="21514" y="1528"/>
                    <a:pt x="21593" y="1580"/>
                  </a:cubicBezTo>
                  <a:lnTo>
                    <a:pt x="21619" y="1633"/>
                  </a:lnTo>
                  <a:cubicBezTo>
                    <a:pt x="21646" y="1686"/>
                    <a:pt x="21672" y="1738"/>
                    <a:pt x="21698" y="1764"/>
                  </a:cubicBezTo>
                  <a:cubicBezTo>
                    <a:pt x="21804" y="1949"/>
                    <a:pt x="21909" y="2159"/>
                    <a:pt x="21988" y="2343"/>
                  </a:cubicBezTo>
                  <a:lnTo>
                    <a:pt x="22014" y="2396"/>
                  </a:lnTo>
                  <a:cubicBezTo>
                    <a:pt x="22040" y="2448"/>
                    <a:pt x="22040" y="2501"/>
                    <a:pt x="22067" y="2553"/>
                  </a:cubicBezTo>
                  <a:cubicBezTo>
                    <a:pt x="22119" y="2685"/>
                    <a:pt x="22172" y="2816"/>
                    <a:pt x="22224" y="2922"/>
                  </a:cubicBezTo>
                  <a:cubicBezTo>
                    <a:pt x="22382" y="3342"/>
                    <a:pt x="22645" y="3711"/>
                    <a:pt x="22961" y="4026"/>
                  </a:cubicBezTo>
                  <a:cubicBezTo>
                    <a:pt x="23329" y="4342"/>
                    <a:pt x="23829" y="4552"/>
                    <a:pt x="24328" y="4552"/>
                  </a:cubicBezTo>
                  <a:cubicBezTo>
                    <a:pt x="24369" y="4554"/>
                    <a:pt x="24409" y="4555"/>
                    <a:pt x="24449" y="4555"/>
                  </a:cubicBezTo>
                  <a:cubicBezTo>
                    <a:pt x="25399" y="4555"/>
                    <a:pt x="26236" y="3963"/>
                    <a:pt x="26564" y="3079"/>
                  </a:cubicBezTo>
                  <a:cubicBezTo>
                    <a:pt x="26722" y="2659"/>
                    <a:pt x="26774" y="2185"/>
                    <a:pt x="26879" y="1764"/>
                  </a:cubicBezTo>
                  <a:cubicBezTo>
                    <a:pt x="26932" y="1607"/>
                    <a:pt x="26985" y="1449"/>
                    <a:pt x="27090" y="1317"/>
                  </a:cubicBezTo>
                  <a:cubicBezTo>
                    <a:pt x="27169" y="1186"/>
                    <a:pt x="27300" y="1107"/>
                    <a:pt x="27432" y="1081"/>
                  </a:cubicBezTo>
                  <a:cubicBezTo>
                    <a:pt x="27457" y="1077"/>
                    <a:pt x="27483" y="1076"/>
                    <a:pt x="27508" y="1076"/>
                  </a:cubicBezTo>
                  <a:cubicBezTo>
                    <a:pt x="27900" y="1076"/>
                    <a:pt x="28260" y="1445"/>
                    <a:pt x="28457" y="1791"/>
                  </a:cubicBezTo>
                  <a:cubicBezTo>
                    <a:pt x="28747" y="2290"/>
                    <a:pt x="28905" y="2869"/>
                    <a:pt x="29246" y="3342"/>
                  </a:cubicBezTo>
                  <a:cubicBezTo>
                    <a:pt x="29588" y="3895"/>
                    <a:pt x="30141" y="4263"/>
                    <a:pt x="30772" y="4342"/>
                  </a:cubicBezTo>
                  <a:cubicBezTo>
                    <a:pt x="30796" y="4343"/>
                    <a:pt x="30820" y="4344"/>
                    <a:pt x="30845" y="4344"/>
                  </a:cubicBezTo>
                  <a:cubicBezTo>
                    <a:pt x="31396" y="4344"/>
                    <a:pt x="31916" y="4058"/>
                    <a:pt x="32218" y="3579"/>
                  </a:cubicBezTo>
                  <a:cubicBezTo>
                    <a:pt x="32508" y="3158"/>
                    <a:pt x="32718" y="2685"/>
                    <a:pt x="32823" y="2185"/>
                  </a:cubicBezTo>
                  <a:cubicBezTo>
                    <a:pt x="32955" y="1764"/>
                    <a:pt x="33113" y="1291"/>
                    <a:pt x="33454" y="1054"/>
                  </a:cubicBezTo>
                  <a:cubicBezTo>
                    <a:pt x="33608" y="972"/>
                    <a:pt x="33778" y="931"/>
                    <a:pt x="33945" y="931"/>
                  </a:cubicBezTo>
                  <a:cubicBezTo>
                    <a:pt x="34149" y="931"/>
                    <a:pt x="34347" y="991"/>
                    <a:pt x="34506" y="1107"/>
                  </a:cubicBezTo>
                  <a:cubicBezTo>
                    <a:pt x="34901" y="1370"/>
                    <a:pt x="35190" y="1791"/>
                    <a:pt x="35269" y="2238"/>
                  </a:cubicBezTo>
                  <a:cubicBezTo>
                    <a:pt x="35401" y="2790"/>
                    <a:pt x="35427" y="3342"/>
                    <a:pt x="35401" y="3895"/>
                  </a:cubicBezTo>
                  <a:cubicBezTo>
                    <a:pt x="35401" y="4224"/>
                    <a:pt x="35664" y="4388"/>
                    <a:pt x="35923" y="4388"/>
                  </a:cubicBezTo>
                  <a:cubicBezTo>
                    <a:pt x="36183" y="4388"/>
                    <a:pt x="36440" y="4224"/>
                    <a:pt x="36426" y="3895"/>
                  </a:cubicBezTo>
                  <a:cubicBezTo>
                    <a:pt x="36400" y="2711"/>
                    <a:pt x="36295" y="1370"/>
                    <a:pt x="35322" y="555"/>
                  </a:cubicBezTo>
                  <a:cubicBezTo>
                    <a:pt x="34925" y="207"/>
                    <a:pt x="34434" y="0"/>
                    <a:pt x="338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 flipH="1">
              <a:off x="7097466" y="4442080"/>
              <a:ext cx="2155827" cy="307132"/>
            </a:xfrm>
            <a:custGeom>
              <a:avLst/>
              <a:gdLst/>
              <a:ahLst/>
              <a:cxnLst/>
              <a:rect l="l" t="t" r="r" b="b"/>
              <a:pathLst>
                <a:path w="36684" h="5226" extrusionOk="0">
                  <a:moveTo>
                    <a:pt x="20766" y="1511"/>
                  </a:moveTo>
                  <a:cubicBezTo>
                    <a:pt x="20749" y="1535"/>
                    <a:pt x="20742" y="1544"/>
                    <a:pt x="20743" y="1544"/>
                  </a:cubicBezTo>
                  <a:cubicBezTo>
                    <a:pt x="20743" y="1544"/>
                    <a:pt x="20754" y="1529"/>
                    <a:pt x="20766" y="1511"/>
                  </a:cubicBezTo>
                  <a:close/>
                  <a:moveTo>
                    <a:pt x="21208" y="0"/>
                  </a:moveTo>
                  <a:cubicBezTo>
                    <a:pt x="20200" y="0"/>
                    <a:pt x="19603" y="983"/>
                    <a:pt x="19299" y="1819"/>
                  </a:cubicBezTo>
                  <a:cubicBezTo>
                    <a:pt x="19220" y="2003"/>
                    <a:pt x="19168" y="2187"/>
                    <a:pt x="19115" y="2371"/>
                  </a:cubicBezTo>
                  <a:cubicBezTo>
                    <a:pt x="19089" y="2477"/>
                    <a:pt x="19036" y="2582"/>
                    <a:pt x="19010" y="2687"/>
                  </a:cubicBezTo>
                  <a:cubicBezTo>
                    <a:pt x="19009" y="2690"/>
                    <a:pt x="19008" y="2693"/>
                    <a:pt x="19007" y="2695"/>
                  </a:cubicBezTo>
                  <a:lnTo>
                    <a:pt x="19007" y="2695"/>
                  </a:lnTo>
                  <a:cubicBezTo>
                    <a:pt x="19002" y="2703"/>
                    <a:pt x="18995" y="2717"/>
                    <a:pt x="18983" y="2740"/>
                  </a:cubicBezTo>
                  <a:cubicBezTo>
                    <a:pt x="18957" y="2819"/>
                    <a:pt x="18931" y="2871"/>
                    <a:pt x="18878" y="2924"/>
                  </a:cubicBezTo>
                  <a:cubicBezTo>
                    <a:pt x="18852" y="3003"/>
                    <a:pt x="18799" y="3082"/>
                    <a:pt x="18747" y="3160"/>
                  </a:cubicBezTo>
                  <a:cubicBezTo>
                    <a:pt x="18747" y="3160"/>
                    <a:pt x="18688" y="3249"/>
                    <a:pt x="18691" y="3249"/>
                  </a:cubicBezTo>
                  <a:cubicBezTo>
                    <a:pt x="18692" y="3249"/>
                    <a:pt x="18692" y="3249"/>
                    <a:pt x="18693" y="3248"/>
                  </a:cubicBezTo>
                  <a:lnTo>
                    <a:pt x="18693" y="3248"/>
                  </a:lnTo>
                  <a:cubicBezTo>
                    <a:pt x="18676" y="3273"/>
                    <a:pt x="18659" y="3301"/>
                    <a:pt x="18642" y="3318"/>
                  </a:cubicBezTo>
                  <a:cubicBezTo>
                    <a:pt x="18607" y="3335"/>
                    <a:pt x="18584" y="3353"/>
                    <a:pt x="18565" y="3377"/>
                  </a:cubicBezTo>
                  <a:lnTo>
                    <a:pt x="18565" y="3377"/>
                  </a:lnTo>
                  <a:cubicBezTo>
                    <a:pt x="18565" y="3377"/>
                    <a:pt x="18564" y="3377"/>
                    <a:pt x="18564" y="3377"/>
                  </a:cubicBezTo>
                  <a:cubicBezTo>
                    <a:pt x="18554" y="3377"/>
                    <a:pt x="18501" y="3423"/>
                    <a:pt x="18484" y="3423"/>
                  </a:cubicBezTo>
                  <a:lnTo>
                    <a:pt x="18433" y="3457"/>
                  </a:lnTo>
                  <a:lnTo>
                    <a:pt x="18433" y="3457"/>
                  </a:lnTo>
                  <a:cubicBezTo>
                    <a:pt x="18402" y="3466"/>
                    <a:pt x="18340" y="3488"/>
                    <a:pt x="18326" y="3502"/>
                  </a:cubicBezTo>
                  <a:cubicBezTo>
                    <a:pt x="18322" y="3503"/>
                    <a:pt x="18319" y="3504"/>
                    <a:pt x="18315" y="3505"/>
                  </a:cubicBezTo>
                  <a:lnTo>
                    <a:pt x="18315" y="3505"/>
                  </a:lnTo>
                  <a:cubicBezTo>
                    <a:pt x="18310" y="3503"/>
                    <a:pt x="18297" y="3502"/>
                    <a:pt x="18273" y="3502"/>
                  </a:cubicBezTo>
                  <a:cubicBezTo>
                    <a:pt x="18256" y="3502"/>
                    <a:pt x="18180" y="3491"/>
                    <a:pt x="18170" y="3491"/>
                  </a:cubicBezTo>
                  <a:cubicBezTo>
                    <a:pt x="18165" y="3491"/>
                    <a:pt x="18177" y="3494"/>
                    <a:pt x="18221" y="3502"/>
                  </a:cubicBezTo>
                  <a:cubicBezTo>
                    <a:pt x="18168" y="3502"/>
                    <a:pt x="18116" y="3476"/>
                    <a:pt x="18063" y="3450"/>
                  </a:cubicBezTo>
                  <a:cubicBezTo>
                    <a:pt x="18045" y="3446"/>
                    <a:pt x="18033" y="3445"/>
                    <a:pt x="18026" y="3444"/>
                  </a:cubicBezTo>
                  <a:lnTo>
                    <a:pt x="18026" y="3444"/>
                  </a:lnTo>
                  <a:lnTo>
                    <a:pt x="17931" y="3397"/>
                  </a:lnTo>
                  <a:cubicBezTo>
                    <a:pt x="17899" y="3377"/>
                    <a:pt x="17885" y="3371"/>
                    <a:pt x="17883" y="3371"/>
                  </a:cubicBezTo>
                  <a:cubicBezTo>
                    <a:pt x="17881" y="3371"/>
                    <a:pt x="17883" y="3373"/>
                    <a:pt x="17887" y="3377"/>
                  </a:cubicBezTo>
                  <a:lnTo>
                    <a:pt x="17887" y="3377"/>
                  </a:lnTo>
                  <a:cubicBezTo>
                    <a:pt x="17884" y="3375"/>
                    <a:pt x="17882" y="3373"/>
                    <a:pt x="17879" y="3371"/>
                  </a:cubicBezTo>
                  <a:cubicBezTo>
                    <a:pt x="17800" y="3266"/>
                    <a:pt x="17695" y="3187"/>
                    <a:pt x="17616" y="3082"/>
                  </a:cubicBezTo>
                  <a:lnTo>
                    <a:pt x="17616" y="3082"/>
                  </a:lnTo>
                  <a:cubicBezTo>
                    <a:pt x="17634" y="3100"/>
                    <a:pt x="17642" y="3107"/>
                    <a:pt x="17645" y="3107"/>
                  </a:cubicBezTo>
                  <a:cubicBezTo>
                    <a:pt x="17652" y="3107"/>
                    <a:pt x="17590" y="3029"/>
                    <a:pt x="17590" y="3029"/>
                  </a:cubicBezTo>
                  <a:lnTo>
                    <a:pt x="17511" y="2924"/>
                  </a:lnTo>
                  <a:cubicBezTo>
                    <a:pt x="17458" y="2845"/>
                    <a:pt x="17405" y="2740"/>
                    <a:pt x="17327" y="2634"/>
                  </a:cubicBezTo>
                  <a:cubicBezTo>
                    <a:pt x="17221" y="2450"/>
                    <a:pt x="17142" y="2240"/>
                    <a:pt x="17037" y="2030"/>
                  </a:cubicBezTo>
                  <a:cubicBezTo>
                    <a:pt x="16652" y="1281"/>
                    <a:pt x="15973" y="493"/>
                    <a:pt x="15101" y="493"/>
                  </a:cubicBezTo>
                  <a:cubicBezTo>
                    <a:pt x="14962" y="493"/>
                    <a:pt x="14819" y="513"/>
                    <a:pt x="14670" y="557"/>
                  </a:cubicBezTo>
                  <a:cubicBezTo>
                    <a:pt x="14144" y="741"/>
                    <a:pt x="13697" y="1109"/>
                    <a:pt x="13487" y="1635"/>
                  </a:cubicBezTo>
                  <a:cubicBezTo>
                    <a:pt x="13250" y="2082"/>
                    <a:pt x="13145" y="2634"/>
                    <a:pt x="12934" y="3055"/>
                  </a:cubicBezTo>
                  <a:cubicBezTo>
                    <a:pt x="12908" y="3108"/>
                    <a:pt x="12882" y="3187"/>
                    <a:pt x="12829" y="3239"/>
                  </a:cubicBezTo>
                  <a:cubicBezTo>
                    <a:pt x="12829" y="3239"/>
                    <a:pt x="12755" y="3328"/>
                    <a:pt x="12763" y="3328"/>
                  </a:cubicBezTo>
                  <a:cubicBezTo>
                    <a:pt x="12765" y="3328"/>
                    <a:pt x="12777" y="3318"/>
                    <a:pt x="12803" y="3292"/>
                  </a:cubicBezTo>
                  <a:lnTo>
                    <a:pt x="12803" y="3292"/>
                  </a:lnTo>
                  <a:cubicBezTo>
                    <a:pt x="12724" y="3371"/>
                    <a:pt x="12671" y="3450"/>
                    <a:pt x="12593" y="3502"/>
                  </a:cubicBezTo>
                  <a:cubicBezTo>
                    <a:pt x="12591" y="3504"/>
                    <a:pt x="12590" y="3505"/>
                    <a:pt x="12589" y="3506"/>
                  </a:cubicBezTo>
                  <a:lnTo>
                    <a:pt x="12589" y="3506"/>
                  </a:lnTo>
                  <a:cubicBezTo>
                    <a:pt x="12590" y="3502"/>
                    <a:pt x="12589" y="3499"/>
                    <a:pt x="12583" y="3499"/>
                  </a:cubicBezTo>
                  <a:cubicBezTo>
                    <a:pt x="12579" y="3499"/>
                    <a:pt x="12574" y="3500"/>
                    <a:pt x="12566" y="3502"/>
                  </a:cubicBezTo>
                  <a:lnTo>
                    <a:pt x="12461" y="3555"/>
                  </a:lnTo>
                  <a:cubicBezTo>
                    <a:pt x="12435" y="3581"/>
                    <a:pt x="12382" y="3608"/>
                    <a:pt x="12356" y="3634"/>
                  </a:cubicBezTo>
                  <a:lnTo>
                    <a:pt x="12251" y="3660"/>
                  </a:lnTo>
                  <a:cubicBezTo>
                    <a:pt x="12172" y="3686"/>
                    <a:pt x="12067" y="3713"/>
                    <a:pt x="11988" y="3739"/>
                  </a:cubicBezTo>
                  <a:lnTo>
                    <a:pt x="11541" y="3739"/>
                  </a:lnTo>
                  <a:cubicBezTo>
                    <a:pt x="11523" y="3739"/>
                    <a:pt x="11447" y="3727"/>
                    <a:pt x="11437" y="3727"/>
                  </a:cubicBezTo>
                  <a:cubicBezTo>
                    <a:pt x="11432" y="3727"/>
                    <a:pt x="11444" y="3730"/>
                    <a:pt x="11488" y="3739"/>
                  </a:cubicBezTo>
                  <a:cubicBezTo>
                    <a:pt x="11435" y="3739"/>
                    <a:pt x="11383" y="3713"/>
                    <a:pt x="11356" y="3713"/>
                  </a:cubicBezTo>
                  <a:cubicBezTo>
                    <a:pt x="11251" y="3686"/>
                    <a:pt x="11172" y="3660"/>
                    <a:pt x="11067" y="3634"/>
                  </a:cubicBezTo>
                  <a:lnTo>
                    <a:pt x="11067" y="3634"/>
                  </a:lnTo>
                  <a:cubicBezTo>
                    <a:pt x="11088" y="3639"/>
                    <a:pt x="11100" y="3641"/>
                    <a:pt x="11105" y="3641"/>
                  </a:cubicBezTo>
                  <a:cubicBezTo>
                    <a:pt x="11124" y="3641"/>
                    <a:pt x="11036" y="3608"/>
                    <a:pt x="11015" y="3608"/>
                  </a:cubicBezTo>
                  <a:cubicBezTo>
                    <a:pt x="10988" y="3581"/>
                    <a:pt x="10936" y="3555"/>
                    <a:pt x="10883" y="3529"/>
                  </a:cubicBezTo>
                  <a:lnTo>
                    <a:pt x="10778" y="3450"/>
                  </a:lnTo>
                  <a:cubicBezTo>
                    <a:pt x="10706" y="3378"/>
                    <a:pt x="10613" y="3307"/>
                    <a:pt x="10557" y="3235"/>
                  </a:cubicBezTo>
                  <a:lnTo>
                    <a:pt x="10557" y="3235"/>
                  </a:lnTo>
                  <a:cubicBezTo>
                    <a:pt x="10548" y="3220"/>
                    <a:pt x="10506" y="3160"/>
                    <a:pt x="10489" y="3160"/>
                  </a:cubicBezTo>
                  <a:lnTo>
                    <a:pt x="10410" y="3029"/>
                  </a:lnTo>
                  <a:cubicBezTo>
                    <a:pt x="10383" y="2950"/>
                    <a:pt x="10331" y="2897"/>
                    <a:pt x="10278" y="2819"/>
                  </a:cubicBezTo>
                  <a:cubicBezTo>
                    <a:pt x="10173" y="2608"/>
                    <a:pt x="10094" y="2424"/>
                    <a:pt x="9989" y="2214"/>
                  </a:cubicBezTo>
                  <a:cubicBezTo>
                    <a:pt x="9601" y="1489"/>
                    <a:pt x="9060" y="714"/>
                    <a:pt x="8141" y="714"/>
                  </a:cubicBezTo>
                  <a:cubicBezTo>
                    <a:pt x="8126" y="714"/>
                    <a:pt x="8111" y="714"/>
                    <a:pt x="8095" y="715"/>
                  </a:cubicBezTo>
                  <a:cubicBezTo>
                    <a:pt x="7043" y="715"/>
                    <a:pt x="6386" y="1661"/>
                    <a:pt x="6044" y="2529"/>
                  </a:cubicBezTo>
                  <a:cubicBezTo>
                    <a:pt x="5965" y="2740"/>
                    <a:pt x="5912" y="2950"/>
                    <a:pt x="5860" y="3160"/>
                  </a:cubicBezTo>
                  <a:cubicBezTo>
                    <a:pt x="5833" y="3371"/>
                    <a:pt x="5755" y="3555"/>
                    <a:pt x="5676" y="3765"/>
                  </a:cubicBezTo>
                  <a:cubicBezTo>
                    <a:pt x="5512" y="4092"/>
                    <a:pt x="5183" y="4274"/>
                    <a:pt x="4835" y="4274"/>
                  </a:cubicBezTo>
                  <a:cubicBezTo>
                    <a:pt x="4791" y="4274"/>
                    <a:pt x="4747" y="4271"/>
                    <a:pt x="4703" y="4265"/>
                  </a:cubicBezTo>
                  <a:cubicBezTo>
                    <a:pt x="4308" y="4239"/>
                    <a:pt x="3940" y="4107"/>
                    <a:pt x="3624" y="3871"/>
                  </a:cubicBezTo>
                  <a:cubicBezTo>
                    <a:pt x="3256" y="3555"/>
                    <a:pt x="3098" y="3108"/>
                    <a:pt x="2835" y="2713"/>
                  </a:cubicBezTo>
                  <a:cubicBezTo>
                    <a:pt x="2625" y="2371"/>
                    <a:pt x="2257" y="2108"/>
                    <a:pt x="1862" y="2030"/>
                  </a:cubicBezTo>
                  <a:cubicBezTo>
                    <a:pt x="1759" y="2009"/>
                    <a:pt x="1654" y="1999"/>
                    <a:pt x="1549" y="1999"/>
                  </a:cubicBezTo>
                  <a:cubicBezTo>
                    <a:pt x="1253" y="1999"/>
                    <a:pt x="957" y="2078"/>
                    <a:pt x="705" y="2214"/>
                  </a:cubicBezTo>
                  <a:cubicBezTo>
                    <a:pt x="389" y="2398"/>
                    <a:pt x="153" y="2687"/>
                    <a:pt x="47" y="3055"/>
                  </a:cubicBezTo>
                  <a:cubicBezTo>
                    <a:pt x="0" y="3243"/>
                    <a:pt x="149" y="3356"/>
                    <a:pt x="299" y="3356"/>
                  </a:cubicBezTo>
                  <a:cubicBezTo>
                    <a:pt x="402" y="3356"/>
                    <a:pt x="505" y="3304"/>
                    <a:pt x="547" y="3187"/>
                  </a:cubicBezTo>
                  <a:lnTo>
                    <a:pt x="521" y="3160"/>
                  </a:lnTo>
                  <a:cubicBezTo>
                    <a:pt x="654" y="2827"/>
                    <a:pt x="1063" y="2609"/>
                    <a:pt x="1445" y="2609"/>
                  </a:cubicBezTo>
                  <a:cubicBezTo>
                    <a:pt x="1665" y="2609"/>
                    <a:pt x="1876" y="2681"/>
                    <a:pt x="2020" y="2845"/>
                  </a:cubicBezTo>
                  <a:cubicBezTo>
                    <a:pt x="2336" y="3187"/>
                    <a:pt x="2388" y="3713"/>
                    <a:pt x="2651" y="4081"/>
                  </a:cubicBezTo>
                  <a:cubicBezTo>
                    <a:pt x="2940" y="4475"/>
                    <a:pt x="3309" y="4791"/>
                    <a:pt x="3756" y="5001"/>
                  </a:cubicBezTo>
                  <a:cubicBezTo>
                    <a:pt x="4091" y="5146"/>
                    <a:pt x="4466" y="5226"/>
                    <a:pt x="4837" y="5226"/>
                  </a:cubicBezTo>
                  <a:cubicBezTo>
                    <a:pt x="5544" y="5226"/>
                    <a:pt x="6234" y="4938"/>
                    <a:pt x="6596" y="4265"/>
                  </a:cubicBezTo>
                  <a:cubicBezTo>
                    <a:pt x="6780" y="3844"/>
                    <a:pt x="6912" y="3397"/>
                    <a:pt x="7043" y="2924"/>
                  </a:cubicBezTo>
                  <a:cubicBezTo>
                    <a:pt x="7148" y="2582"/>
                    <a:pt x="7359" y="2266"/>
                    <a:pt x="7596" y="1977"/>
                  </a:cubicBezTo>
                  <a:cubicBezTo>
                    <a:pt x="7648" y="1951"/>
                    <a:pt x="7674" y="1924"/>
                    <a:pt x="7727" y="1872"/>
                  </a:cubicBezTo>
                  <a:lnTo>
                    <a:pt x="7727" y="1872"/>
                  </a:lnTo>
                  <a:cubicBezTo>
                    <a:pt x="7712" y="1887"/>
                    <a:pt x="7688" y="1902"/>
                    <a:pt x="7686" y="1902"/>
                  </a:cubicBezTo>
                  <a:cubicBezTo>
                    <a:pt x="7684" y="1902"/>
                    <a:pt x="7694" y="1894"/>
                    <a:pt x="7727" y="1872"/>
                  </a:cubicBezTo>
                  <a:lnTo>
                    <a:pt x="7727" y="1872"/>
                  </a:lnTo>
                  <a:cubicBezTo>
                    <a:pt x="7727" y="1872"/>
                    <a:pt x="7727" y="1872"/>
                    <a:pt x="7727" y="1872"/>
                  </a:cubicBezTo>
                  <a:lnTo>
                    <a:pt x="7859" y="1793"/>
                  </a:lnTo>
                  <a:cubicBezTo>
                    <a:pt x="7862" y="1791"/>
                    <a:pt x="7864" y="1790"/>
                    <a:pt x="7867" y="1789"/>
                  </a:cubicBezTo>
                  <a:lnTo>
                    <a:pt x="7867" y="1789"/>
                  </a:lnTo>
                  <a:cubicBezTo>
                    <a:pt x="7874" y="1791"/>
                    <a:pt x="7887" y="1793"/>
                    <a:pt x="7911" y="1793"/>
                  </a:cubicBezTo>
                  <a:cubicBezTo>
                    <a:pt x="7964" y="1793"/>
                    <a:pt x="7990" y="1767"/>
                    <a:pt x="8043" y="1740"/>
                  </a:cubicBezTo>
                  <a:lnTo>
                    <a:pt x="8200" y="1740"/>
                  </a:lnTo>
                  <a:cubicBezTo>
                    <a:pt x="8098" y="1740"/>
                    <a:pt x="8270" y="1765"/>
                    <a:pt x="8303" y="1767"/>
                  </a:cubicBezTo>
                  <a:lnTo>
                    <a:pt x="8303" y="1767"/>
                  </a:lnTo>
                  <a:cubicBezTo>
                    <a:pt x="8307" y="1772"/>
                    <a:pt x="8316" y="1781"/>
                    <a:pt x="8332" y="1793"/>
                  </a:cubicBezTo>
                  <a:lnTo>
                    <a:pt x="8411" y="1819"/>
                  </a:lnTo>
                  <a:cubicBezTo>
                    <a:pt x="8411" y="1819"/>
                    <a:pt x="8480" y="1875"/>
                    <a:pt x="8488" y="1875"/>
                  </a:cubicBezTo>
                  <a:cubicBezTo>
                    <a:pt x="8491" y="1875"/>
                    <a:pt x="8485" y="1867"/>
                    <a:pt x="8463" y="1845"/>
                  </a:cubicBezTo>
                  <a:lnTo>
                    <a:pt x="8463" y="1845"/>
                  </a:lnTo>
                  <a:cubicBezTo>
                    <a:pt x="8490" y="1872"/>
                    <a:pt x="8542" y="1898"/>
                    <a:pt x="8569" y="1951"/>
                  </a:cubicBezTo>
                  <a:lnTo>
                    <a:pt x="8648" y="2030"/>
                  </a:lnTo>
                  <a:cubicBezTo>
                    <a:pt x="8726" y="2135"/>
                    <a:pt x="8779" y="2214"/>
                    <a:pt x="8832" y="2319"/>
                  </a:cubicBezTo>
                  <a:cubicBezTo>
                    <a:pt x="9252" y="3029"/>
                    <a:pt x="9489" y="3844"/>
                    <a:pt x="10199" y="4344"/>
                  </a:cubicBezTo>
                  <a:cubicBezTo>
                    <a:pt x="10643" y="4668"/>
                    <a:pt x="11186" y="4837"/>
                    <a:pt x="11728" y="4837"/>
                  </a:cubicBezTo>
                  <a:cubicBezTo>
                    <a:pt x="12022" y="4837"/>
                    <a:pt x="12315" y="4788"/>
                    <a:pt x="12593" y="4686"/>
                  </a:cubicBezTo>
                  <a:cubicBezTo>
                    <a:pt x="13040" y="4528"/>
                    <a:pt x="13408" y="4239"/>
                    <a:pt x="13697" y="3871"/>
                  </a:cubicBezTo>
                  <a:cubicBezTo>
                    <a:pt x="13986" y="3397"/>
                    <a:pt x="14197" y="2897"/>
                    <a:pt x="14328" y="2371"/>
                  </a:cubicBezTo>
                  <a:cubicBezTo>
                    <a:pt x="14328" y="2371"/>
                    <a:pt x="14382" y="2247"/>
                    <a:pt x="14386" y="2247"/>
                  </a:cubicBezTo>
                  <a:cubicBezTo>
                    <a:pt x="14387" y="2247"/>
                    <a:pt x="14386" y="2252"/>
                    <a:pt x="14381" y="2266"/>
                  </a:cubicBezTo>
                  <a:cubicBezTo>
                    <a:pt x="14407" y="2214"/>
                    <a:pt x="14434" y="2187"/>
                    <a:pt x="14460" y="2108"/>
                  </a:cubicBezTo>
                  <a:cubicBezTo>
                    <a:pt x="14486" y="2030"/>
                    <a:pt x="14539" y="1951"/>
                    <a:pt x="14618" y="1872"/>
                  </a:cubicBezTo>
                  <a:cubicBezTo>
                    <a:pt x="14638" y="1838"/>
                    <a:pt x="14643" y="1825"/>
                    <a:pt x="14640" y="1822"/>
                  </a:cubicBezTo>
                  <a:lnTo>
                    <a:pt x="14640" y="1822"/>
                  </a:lnTo>
                  <a:cubicBezTo>
                    <a:pt x="14648" y="1815"/>
                    <a:pt x="14658" y="1805"/>
                    <a:pt x="14670" y="1793"/>
                  </a:cubicBezTo>
                  <a:cubicBezTo>
                    <a:pt x="14697" y="1767"/>
                    <a:pt x="14749" y="1714"/>
                    <a:pt x="14775" y="1688"/>
                  </a:cubicBezTo>
                  <a:lnTo>
                    <a:pt x="14775" y="1688"/>
                  </a:lnTo>
                  <a:cubicBezTo>
                    <a:pt x="14805" y="1668"/>
                    <a:pt x="14854" y="1635"/>
                    <a:pt x="14854" y="1635"/>
                  </a:cubicBezTo>
                  <a:cubicBezTo>
                    <a:pt x="14870" y="1625"/>
                    <a:pt x="14879" y="1618"/>
                    <a:pt x="14883" y="1615"/>
                  </a:cubicBezTo>
                  <a:lnTo>
                    <a:pt x="14883" y="1615"/>
                  </a:lnTo>
                  <a:cubicBezTo>
                    <a:pt x="14883" y="1616"/>
                    <a:pt x="14885" y="1617"/>
                    <a:pt x="14890" y="1617"/>
                  </a:cubicBezTo>
                  <a:cubicBezTo>
                    <a:pt x="14896" y="1617"/>
                    <a:pt x="14909" y="1615"/>
                    <a:pt x="14933" y="1609"/>
                  </a:cubicBezTo>
                  <a:cubicBezTo>
                    <a:pt x="14933" y="1609"/>
                    <a:pt x="15117" y="1582"/>
                    <a:pt x="14986" y="1582"/>
                  </a:cubicBezTo>
                  <a:lnTo>
                    <a:pt x="15144" y="1582"/>
                  </a:lnTo>
                  <a:cubicBezTo>
                    <a:pt x="15045" y="1582"/>
                    <a:pt x="15198" y="1627"/>
                    <a:pt x="15236" y="1627"/>
                  </a:cubicBezTo>
                  <a:cubicBezTo>
                    <a:pt x="15242" y="1627"/>
                    <a:pt x="15245" y="1626"/>
                    <a:pt x="15244" y="1624"/>
                  </a:cubicBezTo>
                  <a:lnTo>
                    <a:pt x="15244" y="1624"/>
                  </a:lnTo>
                  <a:cubicBezTo>
                    <a:pt x="15273" y="1638"/>
                    <a:pt x="15313" y="1647"/>
                    <a:pt x="15354" y="1688"/>
                  </a:cubicBezTo>
                  <a:lnTo>
                    <a:pt x="15407" y="1714"/>
                  </a:lnTo>
                  <a:cubicBezTo>
                    <a:pt x="15486" y="1793"/>
                    <a:pt x="15564" y="1872"/>
                    <a:pt x="15643" y="1951"/>
                  </a:cubicBezTo>
                  <a:cubicBezTo>
                    <a:pt x="15650" y="1958"/>
                    <a:pt x="15657" y="1964"/>
                    <a:pt x="15662" y="1969"/>
                  </a:cubicBezTo>
                  <a:lnTo>
                    <a:pt x="15662" y="1969"/>
                  </a:lnTo>
                  <a:cubicBezTo>
                    <a:pt x="15661" y="1973"/>
                    <a:pt x="15669" y="1990"/>
                    <a:pt x="15696" y="2030"/>
                  </a:cubicBezTo>
                  <a:lnTo>
                    <a:pt x="15801" y="2161"/>
                  </a:lnTo>
                  <a:cubicBezTo>
                    <a:pt x="15854" y="2240"/>
                    <a:pt x="15906" y="2319"/>
                    <a:pt x="15959" y="2398"/>
                  </a:cubicBezTo>
                  <a:cubicBezTo>
                    <a:pt x="16064" y="2608"/>
                    <a:pt x="16143" y="2819"/>
                    <a:pt x="16248" y="3003"/>
                  </a:cubicBezTo>
                  <a:cubicBezTo>
                    <a:pt x="16432" y="3450"/>
                    <a:pt x="16722" y="3818"/>
                    <a:pt x="17064" y="4134"/>
                  </a:cubicBezTo>
                  <a:cubicBezTo>
                    <a:pt x="17405" y="4451"/>
                    <a:pt x="17838" y="4610"/>
                    <a:pt x="18298" y="4610"/>
                  </a:cubicBezTo>
                  <a:cubicBezTo>
                    <a:pt x="18334" y="4610"/>
                    <a:pt x="18369" y="4609"/>
                    <a:pt x="18405" y="4607"/>
                  </a:cubicBezTo>
                  <a:cubicBezTo>
                    <a:pt x="18905" y="4528"/>
                    <a:pt x="19352" y="4265"/>
                    <a:pt x="19641" y="3871"/>
                  </a:cubicBezTo>
                  <a:cubicBezTo>
                    <a:pt x="19904" y="3476"/>
                    <a:pt x="20114" y="3055"/>
                    <a:pt x="20246" y="2608"/>
                  </a:cubicBezTo>
                  <a:cubicBezTo>
                    <a:pt x="20325" y="2424"/>
                    <a:pt x="20377" y="2240"/>
                    <a:pt x="20430" y="2056"/>
                  </a:cubicBezTo>
                  <a:cubicBezTo>
                    <a:pt x="20456" y="2030"/>
                    <a:pt x="20483" y="1977"/>
                    <a:pt x="20509" y="1924"/>
                  </a:cubicBezTo>
                  <a:cubicBezTo>
                    <a:pt x="20561" y="1793"/>
                    <a:pt x="20640" y="1688"/>
                    <a:pt x="20693" y="1582"/>
                  </a:cubicBezTo>
                  <a:lnTo>
                    <a:pt x="20770" y="1505"/>
                  </a:lnTo>
                  <a:lnTo>
                    <a:pt x="20770" y="1505"/>
                  </a:lnTo>
                  <a:cubicBezTo>
                    <a:pt x="20769" y="1507"/>
                    <a:pt x="20767" y="1509"/>
                    <a:pt x="20766" y="1511"/>
                  </a:cubicBezTo>
                  <a:lnTo>
                    <a:pt x="20766" y="1511"/>
                  </a:lnTo>
                  <a:cubicBezTo>
                    <a:pt x="20768" y="1509"/>
                    <a:pt x="20770" y="1506"/>
                    <a:pt x="20772" y="1504"/>
                  </a:cubicBezTo>
                  <a:lnTo>
                    <a:pt x="20772" y="1504"/>
                  </a:lnTo>
                  <a:lnTo>
                    <a:pt x="20770" y="1505"/>
                  </a:lnTo>
                  <a:lnTo>
                    <a:pt x="20770" y="1505"/>
                  </a:lnTo>
                  <a:cubicBezTo>
                    <a:pt x="20784" y="1484"/>
                    <a:pt x="20798" y="1461"/>
                    <a:pt x="20798" y="1451"/>
                  </a:cubicBezTo>
                  <a:cubicBezTo>
                    <a:pt x="20851" y="1372"/>
                    <a:pt x="20930" y="1293"/>
                    <a:pt x="21009" y="1241"/>
                  </a:cubicBezTo>
                  <a:lnTo>
                    <a:pt x="21009" y="1241"/>
                  </a:lnTo>
                  <a:cubicBezTo>
                    <a:pt x="20984" y="1259"/>
                    <a:pt x="20975" y="1266"/>
                    <a:pt x="20977" y="1266"/>
                  </a:cubicBezTo>
                  <a:cubicBezTo>
                    <a:pt x="20981" y="1266"/>
                    <a:pt x="21100" y="1188"/>
                    <a:pt x="21140" y="1188"/>
                  </a:cubicBezTo>
                  <a:cubicBezTo>
                    <a:pt x="21096" y="1206"/>
                    <a:pt x="21082" y="1211"/>
                    <a:pt x="21083" y="1211"/>
                  </a:cubicBezTo>
                  <a:cubicBezTo>
                    <a:pt x="21085" y="1211"/>
                    <a:pt x="21149" y="1188"/>
                    <a:pt x="21166" y="1188"/>
                  </a:cubicBezTo>
                  <a:lnTo>
                    <a:pt x="21272" y="1188"/>
                  </a:lnTo>
                  <a:cubicBezTo>
                    <a:pt x="21324" y="1188"/>
                    <a:pt x="21377" y="1188"/>
                    <a:pt x="21429" y="1214"/>
                  </a:cubicBezTo>
                  <a:cubicBezTo>
                    <a:pt x="21414" y="1211"/>
                    <a:pt x="21405" y="1209"/>
                    <a:pt x="21399" y="1209"/>
                  </a:cubicBezTo>
                  <a:cubicBezTo>
                    <a:pt x="21367" y="1209"/>
                    <a:pt x="21486" y="1267"/>
                    <a:pt x="21508" y="1267"/>
                  </a:cubicBezTo>
                  <a:cubicBezTo>
                    <a:pt x="21514" y="1271"/>
                    <a:pt x="21519" y="1275"/>
                    <a:pt x="21523" y="1278"/>
                  </a:cubicBezTo>
                  <a:lnTo>
                    <a:pt x="21523" y="1278"/>
                  </a:lnTo>
                  <a:cubicBezTo>
                    <a:pt x="21524" y="1281"/>
                    <a:pt x="21534" y="1293"/>
                    <a:pt x="21561" y="1319"/>
                  </a:cubicBezTo>
                  <a:cubicBezTo>
                    <a:pt x="21692" y="1477"/>
                    <a:pt x="21824" y="1635"/>
                    <a:pt x="21903" y="1845"/>
                  </a:cubicBezTo>
                  <a:cubicBezTo>
                    <a:pt x="21955" y="1951"/>
                    <a:pt x="22034" y="2240"/>
                    <a:pt x="22113" y="2424"/>
                  </a:cubicBezTo>
                  <a:cubicBezTo>
                    <a:pt x="22218" y="2687"/>
                    <a:pt x="22324" y="2924"/>
                    <a:pt x="22481" y="3160"/>
                  </a:cubicBezTo>
                  <a:cubicBezTo>
                    <a:pt x="22771" y="3581"/>
                    <a:pt x="23218" y="3897"/>
                    <a:pt x="23717" y="4028"/>
                  </a:cubicBezTo>
                  <a:cubicBezTo>
                    <a:pt x="23919" y="4081"/>
                    <a:pt x="24125" y="4109"/>
                    <a:pt x="24329" y="4109"/>
                  </a:cubicBezTo>
                  <a:cubicBezTo>
                    <a:pt x="24633" y="4109"/>
                    <a:pt x="24934" y="4049"/>
                    <a:pt x="25217" y="3923"/>
                  </a:cubicBezTo>
                  <a:cubicBezTo>
                    <a:pt x="25664" y="3686"/>
                    <a:pt x="26032" y="3318"/>
                    <a:pt x="26295" y="2897"/>
                  </a:cubicBezTo>
                  <a:cubicBezTo>
                    <a:pt x="26532" y="2503"/>
                    <a:pt x="26716" y="2056"/>
                    <a:pt x="26979" y="1688"/>
                  </a:cubicBezTo>
                  <a:lnTo>
                    <a:pt x="26979" y="1688"/>
                  </a:lnTo>
                  <a:cubicBezTo>
                    <a:pt x="26971" y="1695"/>
                    <a:pt x="26967" y="1698"/>
                    <a:pt x="26966" y="1698"/>
                  </a:cubicBezTo>
                  <a:cubicBezTo>
                    <a:pt x="26962" y="1698"/>
                    <a:pt x="27041" y="1606"/>
                    <a:pt x="27055" y="1606"/>
                  </a:cubicBezTo>
                  <a:cubicBezTo>
                    <a:pt x="27057" y="1606"/>
                    <a:pt x="27058" y="1607"/>
                    <a:pt x="27058" y="1609"/>
                  </a:cubicBezTo>
                  <a:lnTo>
                    <a:pt x="27163" y="1477"/>
                  </a:lnTo>
                  <a:cubicBezTo>
                    <a:pt x="27215" y="1425"/>
                    <a:pt x="27294" y="1346"/>
                    <a:pt x="27373" y="1293"/>
                  </a:cubicBezTo>
                  <a:cubicBezTo>
                    <a:pt x="27426" y="1267"/>
                    <a:pt x="27452" y="1241"/>
                    <a:pt x="27531" y="1214"/>
                  </a:cubicBezTo>
                  <a:cubicBezTo>
                    <a:pt x="27531" y="1214"/>
                    <a:pt x="27647" y="1156"/>
                    <a:pt x="27630" y="1156"/>
                  </a:cubicBezTo>
                  <a:cubicBezTo>
                    <a:pt x="27628" y="1156"/>
                    <a:pt x="27621" y="1158"/>
                    <a:pt x="27610" y="1162"/>
                  </a:cubicBezTo>
                  <a:cubicBezTo>
                    <a:pt x="27666" y="1143"/>
                    <a:pt x="27721" y="1124"/>
                    <a:pt x="27777" y="1124"/>
                  </a:cubicBezTo>
                  <a:cubicBezTo>
                    <a:pt x="27800" y="1124"/>
                    <a:pt x="27823" y="1128"/>
                    <a:pt x="27847" y="1135"/>
                  </a:cubicBezTo>
                  <a:cubicBezTo>
                    <a:pt x="27899" y="1135"/>
                    <a:pt x="27952" y="1135"/>
                    <a:pt x="28004" y="1162"/>
                  </a:cubicBezTo>
                  <a:cubicBezTo>
                    <a:pt x="28083" y="1214"/>
                    <a:pt x="28162" y="1267"/>
                    <a:pt x="28215" y="1346"/>
                  </a:cubicBezTo>
                  <a:cubicBezTo>
                    <a:pt x="28373" y="1504"/>
                    <a:pt x="28478" y="1714"/>
                    <a:pt x="28583" y="1924"/>
                  </a:cubicBezTo>
                  <a:cubicBezTo>
                    <a:pt x="28741" y="2371"/>
                    <a:pt x="28951" y="2819"/>
                    <a:pt x="29214" y="3239"/>
                  </a:cubicBezTo>
                  <a:cubicBezTo>
                    <a:pt x="29530" y="3686"/>
                    <a:pt x="29977" y="4002"/>
                    <a:pt x="30529" y="4134"/>
                  </a:cubicBezTo>
                  <a:cubicBezTo>
                    <a:pt x="30614" y="4149"/>
                    <a:pt x="30699" y="4157"/>
                    <a:pt x="30785" y="4157"/>
                  </a:cubicBezTo>
                  <a:cubicBezTo>
                    <a:pt x="31280" y="4157"/>
                    <a:pt x="31763" y="3902"/>
                    <a:pt x="32055" y="3476"/>
                  </a:cubicBezTo>
                  <a:cubicBezTo>
                    <a:pt x="32291" y="3134"/>
                    <a:pt x="32528" y="2766"/>
                    <a:pt x="32712" y="2371"/>
                  </a:cubicBezTo>
                  <a:cubicBezTo>
                    <a:pt x="32817" y="2214"/>
                    <a:pt x="32922" y="2056"/>
                    <a:pt x="33054" y="1872"/>
                  </a:cubicBezTo>
                  <a:cubicBezTo>
                    <a:pt x="33069" y="1845"/>
                    <a:pt x="33078" y="1828"/>
                    <a:pt x="33083" y="1818"/>
                  </a:cubicBezTo>
                  <a:lnTo>
                    <a:pt x="33083" y="1818"/>
                  </a:lnTo>
                  <a:cubicBezTo>
                    <a:pt x="33134" y="1791"/>
                    <a:pt x="33160" y="1740"/>
                    <a:pt x="33185" y="1714"/>
                  </a:cubicBezTo>
                  <a:lnTo>
                    <a:pt x="33291" y="1609"/>
                  </a:lnTo>
                  <a:cubicBezTo>
                    <a:pt x="33311" y="1589"/>
                    <a:pt x="33376" y="1538"/>
                    <a:pt x="33360" y="1538"/>
                  </a:cubicBezTo>
                  <a:cubicBezTo>
                    <a:pt x="33355" y="1538"/>
                    <a:pt x="33342" y="1544"/>
                    <a:pt x="33317" y="1556"/>
                  </a:cubicBezTo>
                  <a:cubicBezTo>
                    <a:pt x="33422" y="1504"/>
                    <a:pt x="33501" y="1451"/>
                    <a:pt x="33580" y="1425"/>
                  </a:cubicBezTo>
                  <a:lnTo>
                    <a:pt x="33580" y="1425"/>
                  </a:lnTo>
                  <a:cubicBezTo>
                    <a:pt x="33555" y="1437"/>
                    <a:pt x="33548" y="1442"/>
                    <a:pt x="33552" y="1442"/>
                  </a:cubicBezTo>
                  <a:cubicBezTo>
                    <a:pt x="33567" y="1442"/>
                    <a:pt x="33698" y="1392"/>
                    <a:pt x="33738" y="1372"/>
                  </a:cubicBezTo>
                  <a:cubicBezTo>
                    <a:pt x="33746" y="1371"/>
                    <a:pt x="33754" y="1369"/>
                    <a:pt x="33760" y="1368"/>
                  </a:cubicBezTo>
                  <a:lnTo>
                    <a:pt x="33760" y="1368"/>
                  </a:lnTo>
                  <a:cubicBezTo>
                    <a:pt x="33762" y="1370"/>
                    <a:pt x="33777" y="1372"/>
                    <a:pt x="33817" y="1372"/>
                  </a:cubicBezTo>
                  <a:lnTo>
                    <a:pt x="33896" y="1372"/>
                  </a:lnTo>
                  <a:cubicBezTo>
                    <a:pt x="33948" y="1398"/>
                    <a:pt x="34027" y="1398"/>
                    <a:pt x="34080" y="1425"/>
                  </a:cubicBezTo>
                  <a:cubicBezTo>
                    <a:pt x="34080" y="1425"/>
                    <a:pt x="34129" y="1441"/>
                    <a:pt x="34159" y="1451"/>
                  </a:cubicBezTo>
                  <a:lnTo>
                    <a:pt x="34159" y="1451"/>
                  </a:lnTo>
                  <a:cubicBezTo>
                    <a:pt x="34256" y="1475"/>
                    <a:pt x="34354" y="1545"/>
                    <a:pt x="34452" y="1597"/>
                  </a:cubicBezTo>
                  <a:lnTo>
                    <a:pt x="34452" y="1597"/>
                  </a:lnTo>
                  <a:cubicBezTo>
                    <a:pt x="34457" y="1608"/>
                    <a:pt x="34553" y="1688"/>
                    <a:pt x="34553" y="1688"/>
                  </a:cubicBezTo>
                  <a:cubicBezTo>
                    <a:pt x="34579" y="1714"/>
                    <a:pt x="34606" y="1740"/>
                    <a:pt x="34632" y="1767"/>
                  </a:cubicBezTo>
                  <a:cubicBezTo>
                    <a:pt x="34685" y="1819"/>
                    <a:pt x="34737" y="1845"/>
                    <a:pt x="34763" y="1898"/>
                  </a:cubicBezTo>
                  <a:cubicBezTo>
                    <a:pt x="34748" y="1882"/>
                    <a:pt x="34740" y="1876"/>
                    <a:pt x="34739" y="1876"/>
                  </a:cubicBezTo>
                  <a:cubicBezTo>
                    <a:pt x="34732" y="1876"/>
                    <a:pt x="34816" y="1977"/>
                    <a:pt x="34816" y="1977"/>
                  </a:cubicBezTo>
                  <a:cubicBezTo>
                    <a:pt x="34895" y="2082"/>
                    <a:pt x="34948" y="2214"/>
                    <a:pt x="35026" y="2345"/>
                  </a:cubicBezTo>
                  <a:cubicBezTo>
                    <a:pt x="35184" y="2792"/>
                    <a:pt x="35316" y="3292"/>
                    <a:pt x="35395" y="3765"/>
                  </a:cubicBezTo>
                  <a:cubicBezTo>
                    <a:pt x="35484" y="4054"/>
                    <a:pt x="35742" y="4231"/>
                    <a:pt x="36010" y="4231"/>
                  </a:cubicBezTo>
                  <a:cubicBezTo>
                    <a:pt x="36059" y="4231"/>
                    <a:pt x="36109" y="4225"/>
                    <a:pt x="36157" y="4212"/>
                  </a:cubicBezTo>
                  <a:cubicBezTo>
                    <a:pt x="36473" y="4107"/>
                    <a:pt x="36683" y="3765"/>
                    <a:pt x="36578" y="3450"/>
                  </a:cubicBezTo>
                  <a:cubicBezTo>
                    <a:pt x="36394" y="2345"/>
                    <a:pt x="36026" y="1162"/>
                    <a:pt x="35000" y="530"/>
                  </a:cubicBezTo>
                  <a:cubicBezTo>
                    <a:pt x="34672" y="312"/>
                    <a:pt x="34293" y="207"/>
                    <a:pt x="33908" y="207"/>
                  </a:cubicBezTo>
                  <a:cubicBezTo>
                    <a:pt x="33737" y="207"/>
                    <a:pt x="33565" y="227"/>
                    <a:pt x="33396" y="267"/>
                  </a:cubicBezTo>
                  <a:cubicBezTo>
                    <a:pt x="32922" y="399"/>
                    <a:pt x="32528" y="688"/>
                    <a:pt x="32239" y="1056"/>
                  </a:cubicBezTo>
                  <a:cubicBezTo>
                    <a:pt x="31976" y="1425"/>
                    <a:pt x="31739" y="1793"/>
                    <a:pt x="31529" y="2187"/>
                  </a:cubicBezTo>
                  <a:cubicBezTo>
                    <a:pt x="31450" y="2371"/>
                    <a:pt x="31344" y="2556"/>
                    <a:pt x="31239" y="2713"/>
                  </a:cubicBezTo>
                  <a:cubicBezTo>
                    <a:pt x="31213" y="2766"/>
                    <a:pt x="31187" y="2819"/>
                    <a:pt x="31134" y="2871"/>
                  </a:cubicBezTo>
                  <a:cubicBezTo>
                    <a:pt x="31145" y="2855"/>
                    <a:pt x="31148" y="2849"/>
                    <a:pt x="31146" y="2849"/>
                  </a:cubicBezTo>
                  <a:cubicBezTo>
                    <a:pt x="31140" y="2849"/>
                    <a:pt x="31073" y="2929"/>
                    <a:pt x="31058" y="2947"/>
                  </a:cubicBezTo>
                  <a:lnTo>
                    <a:pt x="31058" y="2947"/>
                  </a:lnTo>
                  <a:cubicBezTo>
                    <a:pt x="31058" y="2947"/>
                    <a:pt x="31058" y="2947"/>
                    <a:pt x="31058" y="2947"/>
                  </a:cubicBezTo>
                  <a:cubicBezTo>
                    <a:pt x="31055" y="2947"/>
                    <a:pt x="30982" y="3008"/>
                    <a:pt x="30980" y="3015"/>
                  </a:cubicBezTo>
                  <a:lnTo>
                    <a:pt x="30980" y="3015"/>
                  </a:lnTo>
                  <a:cubicBezTo>
                    <a:pt x="30942" y="3036"/>
                    <a:pt x="30920" y="3055"/>
                    <a:pt x="30897" y="3055"/>
                  </a:cubicBezTo>
                  <a:lnTo>
                    <a:pt x="30792" y="3055"/>
                  </a:lnTo>
                  <a:cubicBezTo>
                    <a:pt x="30731" y="3055"/>
                    <a:pt x="30686" y="3040"/>
                    <a:pt x="30644" y="3032"/>
                  </a:cubicBezTo>
                  <a:lnTo>
                    <a:pt x="30644" y="3032"/>
                  </a:lnTo>
                  <a:cubicBezTo>
                    <a:pt x="30647" y="3022"/>
                    <a:pt x="30555" y="2976"/>
                    <a:pt x="30555" y="2976"/>
                  </a:cubicBezTo>
                  <a:cubicBezTo>
                    <a:pt x="30398" y="2871"/>
                    <a:pt x="30240" y="2740"/>
                    <a:pt x="30135" y="2608"/>
                  </a:cubicBezTo>
                  <a:cubicBezTo>
                    <a:pt x="29872" y="2135"/>
                    <a:pt x="29740" y="1688"/>
                    <a:pt x="29477" y="1214"/>
                  </a:cubicBezTo>
                  <a:cubicBezTo>
                    <a:pt x="29240" y="662"/>
                    <a:pt x="28793" y="267"/>
                    <a:pt x="28241" y="57"/>
                  </a:cubicBezTo>
                  <a:cubicBezTo>
                    <a:pt x="28108" y="27"/>
                    <a:pt x="27973" y="12"/>
                    <a:pt x="27837" y="12"/>
                  </a:cubicBezTo>
                  <a:cubicBezTo>
                    <a:pt x="27382" y="12"/>
                    <a:pt x="26929" y="180"/>
                    <a:pt x="26584" y="504"/>
                  </a:cubicBezTo>
                  <a:cubicBezTo>
                    <a:pt x="26190" y="846"/>
                    <a:pt x="25900" y="1241"/>
                    <a:pt x="25664" y="1714"/>
                  </a:cubicBezTo>
                  <a:cubicBezTo>
                    <a:pt x="25558" y="1924"/>
                    <a:pt x="25453" y="2135"/>
                    <a:pt x="25322" y="2345"/>
                  </a:cubicBezTo>
                  <a:lnTo>
                    <a:pt x="25243" y="2450"/>
                  </a:lnTo>
                  <a:cubicBezTo>
                    <a:pt x="25243" y="2450"/>
                    <a:pt x="25210" y="2500"/>
                    <a:pt x="25190" y="2529"/>
                  </a:cubicBezTo>
                  <a:lnTo>
                    <a:pt x="25190" y="2529"/>
                  </a:lnTo>
                  <a:cubicBezTo>
                    <a:pt x="25111" y="2634"/>
                    <a:pt x="25032" y="2740"/>
                    <a:pt x="24927" y="2819"/>
                  </a:cubicBezTo>
                  <a:cubicBezTo>
                    <a:pt x="24938" y="2808"/>
                    <a:pt x="24941" y="2804"/>
                    <a:pt x="24939" y="2804"/>
                  </a:cubicBezTo>
                  <a:cubicBezTo>
                    <a:pt x="24933" y="2804"/>
                    <a:pt x="24848" y="2871"/>
                    <a:pt x="24848" y="2871"/>
                  </a:cubicBezTo>
                  <a:cubicBezTo>
                    <a:pt x="24796" y="2897"/>
                    <a:pt x="24743" y="2924"/>
                    <a:pt x="24691" y="2950"/>
                  </a:cubicBezTo>
                  <a:cubicBezTo>
                    <a:pt x="24638" y="2976"/>
                    <a:pt x="24585" y="2976"/>
                    <a:pt x="24533" y="3003"/>
                  </a:cubicBezTo>
                  <a:cubicBezTo>
                    <a:pt x="24533" y="3003"/>
                    <a:pt x="24451" y="3014"/>
                    <a:pt x="24435" y="3014"/>
                  </a:cubicBezTo>
                  <a:cubicBezTo>
                    <a:pt x="24428" y="3014"/>
                    <a:pt x="24436" y="3011"/>
                    <a:pt x="24480" y="3003"/>
                  </a:cubicBezTo>
                  <a:lnTo>
                    <a:pt x="24086" y="3003"/>
                  </a:lnTo>
                  <a:cubicBezTo>
                    <a:pt x="24059" y="3003"/>
                    <a:pt x="23980" y="2976"/>
                    <a:pt x="23928" y="2976"/>
                  </a:cubicBezTo>
                  <a:cubicBezTo>
                    <a:pt x="23920" y="2974"/>
                    <a:pt x="23912" y="2971"/>
                    <a:pt x="23906" y="2969"/>
                  </a:cubicBezTo>
                  <a:lnTo>
                    <a:pt x="23906" y="2969"/>
                  </a:lnTo>
                  <a:cubicBezTo>
                    <a:pt x="23906" y="2969"/>
                    <a:pt x="23893" y="2965"/>
                    <a:pt x="23849" y="2950"/>
                  </a:cubicBezTo>
                  <a:cubicBezTo>
                    <a:pt x="23823" y="2924"/>
                    <a:pt x="23770" y="2897"/>
                    <a:pt x="23717" y="2845"/>
                  </a:cubicBezTo>
                  <a:cubicBezTo>
                    <a:pt x="23682" y="2827"/>
                    <a:pt x="23633" y="2784"/>
                    <a:pt x="23632" y="2784"/>
                  </a:cubicBezTo>
                  <a:cubicBezTo>
                    <a:pt x="23632" y="2784"/>
                    <a:pt x="23632" y="2784"/>
                    <a:pt x="23632" y="2784"/>
                  </a:cubicBezTo>
                  <a:lnTo>
                    <a:pt x="23632" y="2784"/>
                  </a:lnTo>
                  <a:cubicBezTo>
                    <a:pt x="23489" y="2635"/>
                    <a:pt x="23370" y="2464"/>
                    <a:pt x="23297" y="2293"/>
                  </a:cubicBezTo>
                  <a:cubicBezTo>
                    <a:pt x="23139" y="1819"/>
                    <a:pt x="22928" y="1346"/>
                    <a:pt x="22692" y="925"/>
                  </a:cubicBezTo>
                  <a:cubicBezTo>
                    <a:pt x="22402" y="425"/>
                    <a:pt x="21903" y="83"/>
                    <a:pt x="21324" y="4"/>
                  </a:cubicBezTo>
                  <a:cubicBezTo>
                    <a:pt x="21285" y="2"/>
                    <a:pt x="21246" y="0"/>
                    <a:pt x="212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7_1_1"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39"/>
          <p:cNvSpPr/>
          <p:nvPr/>
        </p:nvSpPr>
        <p:spPr>
          <a:xfrm flipH="1">
            <a:off x="2366975" y="4617872"/>
            <a:ext cx="62521" cy="737161"/>
          </a:xfrm>
          <a:custGeom>
            <a:avLst/>
            <a:gdLst/>
            <a:ahLst/>
            <a:cxnLst/>
            <a:rect l="l" t="t" r="r" b="b"/>
            <a:pathLst>
              <a:path w="948" h="11178" extrusionOk="0">
                <a:moveTo>
                  <a:pt x="276" y="0"/>
                </a:moveTo>
                <a:cubicBezTo>
                  <a:pt x="191" y="0"/>
                  <a:pt x="105" y="46"/>
                  <a:pt x="79" y="138"/>
                </a:cubicBezTo>
                <a:cubicBezTo>
                  <a:pt x="27" y="480"/>
                  <a:pt x="0" y="822"/>
                  <a:pt x="27" y="1164"/>
                </a:cubicBezTo>
                <a:lnTo>
                  <a:pt x="27" y="2216"/>
                </a:lnTo>
                <a:cubicBezTo>
                  <a:pt x="27" y="2900"/>
                  <a:pt x="53" y="3583"/>
                  <a:pt x="53" y="4294"/>
                </a:cubicBezTo>
                <a:cubicBezTo>
                  <a:pt x="79" y="5687"/>
                  <a:pt x="132" y="7081"/>
                  <a:pt x="184" y="8475"/>
                </a:cubicBezTo>
                <a:cubicBezTo>
                  <a:pt x="211" y="9264"/>
                  <a:pt x="211" y="10053"/>
                  <a:pt x="263" y="10842"/>
                </a:cubicBezTo>
                <a:cubicBezTo>
                  <a:pt x="263" y="11066"/>
                  <a:pt x="434" y="11178"/>
                  <a:pt x="605" y="11178"/>
                </a:cubicBezTo>
                <a:cubicBezTo>
                  <a:pt x="776" y="11178"/>
                  <a:pt x="947" y="11066"/>
                  <a:pt x="947" y="10842"/>
                </a:cubicBezTo>
                <a:cubicBezTo>
                  <a:pt x="947" y="10132"/>
                  <a:pt x="921" y="9448"/>
                  <a:pt x="894" y="8765"/>
                </a:cubicBezTo>
                <a:cubicBezTo>
                  <a:pt x="868" y="8054"/>
                  <a:pt x="868" y="7371"/>
                  <a:pt x="842" y="6687"/>
                </a:cubicBezTo>
                <a:cubicBezTo>
                  <a:pt x="789" y="5267"/>
                  <a:pt x="737" y="3873"/>
                  <a:pt x="658" y="2479"/>
                </a:cubicBezTo>
                <a:cubicBezTo>
                  <a:pt x="658" y="2084"/>
                  <a:pt x="631" y="1716"/>
                  <a:pt x="605" y="1322"/>
                </a:cubicBezTo>
                <a:cubicBezTo>
                  <a:pt x="605" y="927"/>
                  <a:pt x="579" y="533"/>
                  <a:pt x="474" y="138"/>
                </a:cubicBezTo>
                <a:cubicBezTo>
                  <a:pt x="447" y="46"/>
                  <a:pt x="362" y="0"/>
                  <a:pt x="2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39"/>
          <p:cNvSpPr/>
          <p:nvPr/>
        </p:nvSpPr>
        <p:spPr>
          <a:xfrm flipH="1">
            <a:off x="2163141" y="4609233"/>
            <a:ext cx="89494" cy="783984"/>
          </a:xfrm>
          <a:custGeom>
            <a:avLst/>
            <a:gdLst/>
            <a:ahLst/>
            <a:cxnLst/>
            <a:rect l="l" t="t" r="r" b="b"/>
            <a:pathLst>
              <a:path w="1357" h="11888" extrusionOk="0">
                <a:moveTo>
                  <a:pt x="319" y="1"/>
                </a:moveTo>
                <a:cubicBezTo>
                  <a:pt x="246" y="1"/>
                  <a:pt x="180" y="40"/>
                  <a:pt x="159" y="138"/>
                </a:cubicBezTo>
                <a:cubicBezTo>
                  <a:pt x="27" y="1637"/>
                  <a:pt x="1" y="3110"/>
                  <a:pt x="80" y="4609"/>
                </a:cubicBezTo>
                <a:cubicBezTo>
                  <a:pt x="132" y="6108"/>
                  <a:pt x="211" y="7581"/>
                  <a:pt x="343" y="9080"/>
                </a:cubicBezTo>
                <a:cubicBezTo>
                  <a:pt x="422" y="9921"/>
                  <a:pt x="501" y="10789"/>
                  <a:pt x="632" y="11631"/>
                </a:cubicBezTo>
                <a:cubicBezTo>
                  <a:pt x="655" y="11806"/>
                  <a:pt x="803" y="11888"/>
                  <a:pt x="958" y="11888"/>
                </a:cubicBezTo>
                <a:cubicBezTo>
                  <a:pt x="1152" y="11888"/>
                  <a:pt x="1357" y="11759"/>
                  <a:pt x="1342" y="11526"/>
                </a:cubicBezTo>
                <a:cubicBezTo>
                  <a:pt x="1211" y="10079"/>
                  <a:pt x="1053" y="8606"/>
                  <a:pt x="948" y="7133"/>
                </a:cubicBezTo>
                <a:cubicBezTo>
                  <a:pt x="842" y="5661"/>
                  <a:pt x="764" y="4188"/>
                  <a:pt x="711" y="2689"/>
                </a:cubicBezTo>
                <a:cubicBezTo>
                  <a:pt x="658" y="1873"/>
                  <a:pt x="658" y="1032"/>
                  <a:pt x="553" y="190"/>
                </a:cubicBezTo>
                <a:cubicBezTo>
                  <a:pt x="538" y="82"/>
                  <a:pt x="422" y="1"/>
                  <a:pt x="31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39"/>
          <p:cNvSpPr/>
          <p:nvPr/>
        </p:nvSpPr>
        <p:spPr>
          <a:xfrm flipH="1">
            <a:off x="2006265" y="4625587"/>
            <a:ext cx="57311" cy="673522"/>
          </a:xfrm>
          <a:custGeom>
            <a:avLst/>
            <a:gdLst/>
            <a:ahLst/>
            <a:cxnLst/>
            <a:rect l="l" t="t" r="r" b="b"/>
            <a:pathLst>
              <a:path w="869" h="10213" extrusionOk="0">
                <a:moveTo>
                  <a:pt x="645" y="1"/>
                </a:moveTo>
                <a:cubicBezTo>
                  <a:pt x="538" y="1"/>
                  <a:pt x="423" y="68"/>
                  <a:pt x="395" y="179"/>
                </a:cubicBezTo>
                <a:lnTo>
                  <a:pt x="369" y="179"/>
                </a:lnTo>
                <a:cubicBezTo>
                  <a:pt x="290" y="573"/>
                  <a:pt x="237" y="994"/>
                  <a:pt x="211" y="1415"/>
                </a:cubicBezTo>
                <a:cubicBezTo>
                  <a:pt x="185" y="1810"/>
                  <a:pt x="158" y="2230"/>
                  <a:pt x="132" y="2625"/>
                </a:cubicBezTo>
                <a:cubicBezTo>
                  <a:pt x="106" y="3414"/>
                  <a:pt x="53" y="4203"/>
                  <a:pt x="53" y="5018"/>
                </a:cubicBezTo>
                <a:cubicBezTo>
                  <a:pt x="1" y="6622"/>
                  <a:pt x="1" y="8253"/>
                  <a:pt x="106" y="9857"/>
                </a:cubicBezTo>
                <a:cubicBezTo>
                  <a:pt x="106" y="10094"/>
                  <a:pt x="283" y="10212"/>
                  <a:pt x="461" y="10212"/>
                </a:cubicBezTo>
                <a:cubicBezTo>
                  <a:pt x="638" y="10212"/>
                  <a:pt x="816" y="10094"/>
                  <a:pt x="816" y="9857"/>
                </a:cubicBezTo>
                <a:cubicBezTo>
                  <a:pt x="816" y="8253"/>
                  <a:pt x="763" y="6622"/>
                  <a:pt x="763" y="5018"/>
                </a:cubicBezTo>
                <a:cubicBezTo>
                  <a:pt x="763" y="4203"/>
                  <a:pt x="790" y="3414"/>
                  <a:pt x="816" y="2625"/>
                </a:cubicBezTo>
                <a:lnTo>
                  <a:pt x="842" y="1415"/>
                </a:lnTo>
                <a:cubicBezTo>
                  <a:pt x="868" y="994"/>
                  <a:pt x="868" y="600"/>
                  <a:pt x="842" y="179"/>
                </a:cubicBezTo>
                <a:cubicBezTo>
                  <a:pt x="830" y="55"/>
                  <a:pt x="741" y="1"/>
                  <a:pt x="64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39"/>
          <p:cNvSpPr/>
          <p:nvPr/>
        </p:nvSpPr>
        <p:spPr>
          <a:xfrm flipH="1">
            <a:off x="1824194" y="4618729"/>
            <a:ext cx="64235" cy="715596"/>
          </a:xfrm>
          <a:custGeom>
            <a:avLst/>
            <a:gdLst/>
            <a:ahLst/>
            <a:cxnLst/>
            <a:rect l="l" t="t" r="r" b="b"/>
            <a:pathLst>
              <a:path w="974" h="10851" extrusionOk="0">
                <a:moveTo>
                  <a:pt x="464" y="0"/>
                </a:moveTo>
                <a:cubicBezTo>
                  <a:pt x="402" y="0"/>
                  <a:pt x="343" y="33"/>
                  <a:pt x="316" y="99"/>
                </a:cubicBezTo>
                <a:cubicBezTo>
                  <a:pt x="185" y="388"/>
                  <a:pt x="132" y="730"/>
                  <a:pt x="132" y="1072"/>
                </a:cubicBezTo>
                <a:cubicBezTo>
                  <a:pt x="106" y="1414"/>
                  <a:pt x="106" y="1756"/>
                  <a:pt x="80" y="2098"/>
                </a:cubicBezTo>
                <a:cubicBezTo>
                  <a:pt x="53" y="2781"/>
                  <a:pt x="27" y="3465"/>
                  <a:pt x="27" y="4175"/>
                </a:cubicBezTo>
                <a:cubicBezTo>
                  <a:pt x="1" y="5543"/>
                  <a:pt x="53" y="6911"/>
                  <a:pt x="132" y="8252"/>
                </a:cubicBezTo>
                <a:cubicBezTo>
                  <a:pt x="159" y="9041"/>
                  <a:pt x="238" y="9830"/>
                  <a:pt x="343" y="10619"/>
                </a:cubicBezTo>
                <a:cubicBezTo>
                  <a:pt x="366" y="10780"/>
                  <a:pt x="489" y="10850"/>
                  <a:pt x="620" y="10850"/>
                </a:cubicBezTo>
                <a:cubicBezTo>
                  <a:pt x="790" y="10850"/>
                  <a:pt x="974" y="10733"/>
                  <a:pt x="974" y="10540"/>
                </a:cubicBezTo>
                <a:cubicBezTo>
                  <a:pt x="974" y="9856"/>
                  <a:pt x="921" y="9172"/>
                  <a:pt x="869" y="8515"/>
                </a:cubicBezTo>
                <a:cubicBezTo>
                  <a:pt x="842" y="7831"/>
                  <a:pt x="816" y="7121"/>
                  <a:pt x="790" y="6437"/>
                </a:cubicBezTo>
                <a:cubicBezTo>
                  <a:pt x="764" y="5070"/>
                  <a:pt x="737" y="3728"/>
                  <a:pt x="737" y="2387"/>
                </a:cubicBezTo>
                <a:lnTo>
                  <a:pt x="737" y="1230"/>
                </a:lnTo>
                <a:cubicBezTo>
                  <a:pt x="790" y="835"/>
                  <a:pt x="737" y="467"/>
                  <a:pt x="632" y="99"/>
                </a:cubicBezTo>
                <a:cubicBezTo>
                  <a:pt x="593" y="33"/>
                  <a:pt x="527" y="0"/>
                  <a:pt x="46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39"/>
          <p:cNvSpPr/>
          <p:nvPr/>
        </p:nvSpPr>
        <p:spPr>
          <a:xfrm flipH="1">
            <a:off x="1633417" y="4611937"/>
            <a:ext cx="85010" cy="690009"/>
          </a:xfrm>
          <a:custGeom>
            <a:avLst/>
            <a:gdLst/>
            <a:ahLst/>
            <a:cxnLst/>
            <a:rect l="l" t="t" r="r" b="b"/>
            <a:pathLst>
              <a:path w="1289" h="10463" extrusionOk="0">
                <a:moveTo>
                  <a:pt x="320" y="0"/>
                </a:moveTo>
                <a:cubicBezTo>
                  <a:pt x="281" y="0"/>
                  <a:pt x="241" y="13"/>
                  <a:pt x="211" y="44"/>
                </a:cubicBezTo>
                <a:cubicBezTo>
                  <a:pt x="0" y="254"/>
                  <a:pt x="53" y="675"/>
                  <a:pt x="53" y="912"/>
                </a:cubicBezTo>
                <a:cubicBezTo>
                  <a:pt x="53" y="1254"/>
                  <a:pt x="79" y="1569"/>
                  <a:pt x="105" y="1911"/>
                </a:cubicBezTo>
                <a:cubicBezTo>
                  <a:pt x="105" y="2569"/>
                  <a:pt x="158" y="3226"/>
                  <a:pt x="211" y="3910"/>
                </a:cubicBezTo>
                <a:cubicBezTo>
                  <a:pt x="316" y="5251"/>
                  <a:pt x="421" y="6593"/>
                  <a:pt x="553" y="7934"/>
                </a:cubicBezTo>
                <a:lnTo>
                  <a:pt x="737" y="10196"/>
                </a:lnTo>
                <a:cubicBezTo>
                  <a:pt x="750" y="10370"/>
                  <a:pt x="893" y="10462"/>
                  <a:pt x="1030" y="10462"/>
                </a:cubicBezTo>
                <a:cubicBezTo>
                  <a:pt x="1162" y="10462"/>
                  <a:pt x="1289" y="10377"/>
                  <a:pt x="1289" y="10196"/>
                </a:cubicBezTo>
                <a:cubicBezTo>
                  <a:pt x="1210" y="8855"/>
                  <a:pt x="1131" y="7513"/>
                  <a:pt x="1052" y="6172"/>
                </a:cubicBezTo>
                <a:cubicBezTo>
                  <a:pt x="973" y="4831"/>
                  <a:pt x="921" y="3489"/>
                  <a:pt x="789" y="2148"/>
                </a:cubicBezTo>
                <a:cubicBezTo>
                  <a:pt x="763" y="1754"/>
                  <a:pt x="710" y="1385"/>
                  <a:pt x="684" y="991"/>
                </a:cubicBezTo>
                <a:cubicBezTo>
                  <a:pt x="658" y="702"/>
                  <a:pt x="684" y="202"/>
                  <a:pt x="395" y="18"/>
                </a:cubicBezTo>
                <a:cubicBezTo>
                  <a:pt x="373" y="7"/>
                  <a:pt x="347" y="0"/>
                  <a:pt x="32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39"/>
          <p:cNvSpPr/>
          <p:nvPr/>
        </p:nvSpPr>
        <p:spPr>
          <a:xfrm flipH="1">
            <a:off x="1465130" y="4610882"/>
            <a:ext cx="78151" cy="704715"/>
          </a:xfrm>
          <a:custGeom>
            <a:avLst/>
            <a:gdLst/>
            <a:ahLst/>
            <a:cxnLst/>
            <a:rect l="l" t="t" r="r" b="b"/>
            <a:pathLst>
              <a:path w="1185" h="10686" extrusionOk="0">
                <a:moveTo>
                  <a:pt x="319" y="1"/>
                </a:moveTo>
                <a:cubicBezTo>
                  <a:pt x="237" y="1"/>
                  <a:pt x="158" y="47"/>
                  <a:pt x="132" y="139"/>
                </a:cubicBezTo>
                <a:lnTo>
                  <a:pt x="106" y="113"/>
                </a:lnTo>
                <a:cubicBezTo>
                  <a:pt x="27" y="770"/>
                  <a:pt x="1" y="1454"/>
                  <a:pt x="27" y="2111"/>
                </a:cubicBezTo>
                <a:cubicBezTo>
                  <a:pt x="27" y="2769"/>
                  <a:pt x="53" y="3426"/>
                  <a:pt x="79" y="4084"/>
                </a:cubicBezTo>
                <a:cubicBezTo>
                  <a:pt x="106" y="5399"/>
                  <a:pt x="211" y="6740"/>
                  <a:pt x="342" y="8082"/>
                </a:cubicBezTo>
                <a:cubicBezTo>
                  <a:pt x="395" y="8844"/>
                  <a:pt x="474" y="9607"/>
                  <a:pt x="579" y="10370"/>
                </a:cubicBezTo>
                <a:cubicBezTo>
                  <a:pt x="579" y="10527"/>
                  <a:pt x="711" y="10659"/>
                  <a:pt x="868" y="10685"/>
                </a:cubicBezTo>
                <a:cubicBezTo>
                  <a:pt x="1026" y="10685"/>
                  <a:pt x="1184" y="10554"/>
                  <a:pt x="1184" y="10396"/>
                </a:cubicBezTo>
                <a:cubicBezTo>
                  <a:pt x="1105" y="9055"/>
                  <a:pt x="1000" y="7713"/>
                  <a:pt x="947" y="6398"/>
                </a:cubicBezTo>
                <a:cubicBezTo>
                  <a:pt x="868" y="5057"/>
                  <a:pt x="790" y="3742"/>
                  <a:pt x="737" y="2401"/>
                </a:cubicBezTo>
                <a:cubicBezTo>
                  <a:pt x="711" y="1638"/>
                  <a:pt x="632" y="875"/>
                  <a:pt x="527" y="139"/>
                </a:cubicBezTo>
                <a:cubicBezTo>
                  <a:pt x="487" y="47"/>
                  <a:pt x="402" y="1"/>
                  <a:pt x="31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39"/>
          <p:cNvSpPr/>
          <p:nvPr/>
        </p:nvSpPr>
        <p:spPr>
          <a:xfrm flipH="1">
            <a:off x="1263080" y="4643062"/>
            <a:ext cx="59949" cy="661256"/>
          </a:xfrm>
          <a:custGeom>
            <a:avLst/>
            <a:gdLst/>
            <a:ahLst/>
            <a:cxnLst/>
            <a:rect l="l" t="t" r="r" b="b"/>
            <a:pathLst>
              <a:path w="909" h="10027" extrusionOk="0">
                <a:moveTo>
                  <a:pt x="341" y="1"/>
                </a:moveTo>
                <a:cubicBezTo>
                  <a:pt x="317" y="1"/>
                  <a:pt x="292" y="6"/>
                  <a:pt x="264" y="19"/>
                </a:cubicBezTo>
                <a:cubicBezTo>
                  <a:pt x="106" y="72"/>
                  <a:pt x="80" y="282"/>
                  <a:pt x="53" y="440"/>
                </a:cubicBezTo>
                <a:cubicBezTo>
                  <a:pt x="27" y="650"/>
                  <a:pt x="27" y="861"/>
                  <a:pt x="27" y="1071"/>
                </a:cubicBezTo>
                <a:cubicBezTo>
                  <a:pt x="1" y="1466"/>
                  <a:pt x="1" y="1860"/>
                  <a:pt x="1" y="2255"/>
                </a:cubicBezTo>
                <a:cubicBezTo>
                  <a:pt x="1" y="3096"/>
                  <a:pt x="1" y="3938"/>
                  <a:pt x="53" y="4779"/>
                </a:cubicBezTo>
                <a:cubicBezTo>
                  <a:pt x="106" y="6436"/>
                  <a:pt x="211" y="8093"/>
                  <a:pt x="316" y="9750"/>
                </a:cubicBezTo>
                <a:cubicBezTo>
                  <a:pt x="329" y="9934"/>
                  <a:pt x="481" y="10026"/>
                  <a:pt x="625" y="10026"/>
                </a:cubicBezTo>
                <a:cubicBezTo>
                  <a:pt x="770" y="10026"/>
                  <a:pt x="908" y="9934"/>
                  <a:pt x="895" y="9750"/>
                </a:cubicBezTo>
                <a:cubicBezTo>
                  <a:pt x="763" y="7068"/>
                  <a:pt x="737" y="4411"/>
                  <a:pt x="632" y="1755"/>
                </a:cubicBezTo>
                <a:cubicBezTo>
                  <a:pt x="632" y="1360"/>
                  <a:pt x="606" y="992"/>
                  <a:pt x="579" y="624"/>
                </a:cubicBezTo>
                <a:cubicBezTo>
                  <a:pt x="579" y="505"/>
                  <a:pt x="558" y="1"/>
                  <a:pt x="34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39"/>
          <p:cNvSpPr/>
          <p:nvPr/>
        </p:nvSpPr>
        <p:spPr>
          <a:xfrm flipH="1">
            <a:off x="1047970" y="4607255"/>
            <a:ext cx="85999" cy="679523"/>
          </a:xfrm>
          <a:custGeom>
            <a:avLst/>
            <a:gdLst/>
            <a:ahLst/>
            <a:cxnLst/>
            <a:rect l="l" t="t" r="r" b="b"/>
            <a:pathLst>
              <a:path w="1304" h="10304" extrusionOk="0">
                <a:moveTo>
                  <a:pt x="288" y="1"/>
                </a:moveTo>
                <a:cubicBezTo>
                  <a:pt x="194" y="1"/>
                  <a:pt x="98" y="63"/>
                  <a:pt x="53" y="168"/>
                </a:cubicBezTo>
                <a:cubicBezTo>
                  <a:pt x="27" y="378"/>
                  <a:pt x="0" y="588"/>
                  <a:pt x="27" y="773"/>
                </a:cubicBezTo>
                <a:cubicBezTo>
                  <a:pt x="27" y="1009"/>
                  <a:pt x="27" y="1220"/>
                  <a:pt x="53" y="1430"/>
                </a:cubicBezTo>
                <a:cubicBezTo>
                  <a:pt x="79" y="1825"/>
                  <a:pt x="106" y="2219"/>
                  <a:pt x="106" y="2614"/>
                </a:cubicBezTo>
                <a:cubicBezTo>
                  <a:pt x="184" y="3455"/>
                  <a:pt x="237" y="4270"/>
                  <a:pt x="290" y="5112"/>
                </a:cubicBezTo>
                <a:cubicBezTo>
                  <a:pt x="342" y="5954"/>
                  <a:pt x="421" y="6769"/>
                  <a:pt x="474" y="7584"/>
                </a:cubicBezTo>
                <a:cubicBezTo>
                  <a:pt x="553" y="8400"/>
                  <a:pt x="605" y="9241"/>
                  <a:pt x="710" y="10083"/>
                </a:cubicBezTo>
                <a:cubicBezTo>
                  <a:pt x="734" y="10234"/>
                  <a:pt x="855" y="10303"/>
                  <a:pt x="981" y="10303"/>
                </a:cubicBezTo>
                <a:cubicBezTo>
                  <a:pt x="1139" y="10303"/>
                  <a:pt x="1304" y="10194"/>
                  <a:pt x="1289" y="10004"/>
                </a:cubicBezTo>
                <a:cubicBezTo>
                  <a:pt x="1289" y="9189"/>
                  <a:pt x="1210" y="8347"/>
                  <a:pt x="1158" y="7532"/>
                </a:cubicBezTo>
                <a:cubicBezTo>
                  <a:pt x="1105" y="6716"/>
                  <a:pt x="1052" y="5875"/>
                  <a:pt x="1000" y="5033"/>
                </a:cubicBezTo>
                <a:cubicBezTo>
                  <a:pt x="921" y="4192"/>
                  <a:pt x="868" y="3403"/>
                  <a:pt x="789" y="2561"/>
                </a:cubicBezTo>
                <a:cubicBezTo>
                  <a:pt x="763" y="2166"/>
                  <a:pt x="737" y="1746"/>
                  <a:pt x="684" y="1351"/>
                </a:cubicBezTo>
                <a:lnTo>
                  <a:pt x="605" y="694"/>
                </a:lnTo>
                <a:cubicBezTo>
                  <a:pt x="605" y="510"/>
                  <a:pt x="553" y="299"/>
                  <a:pt x="474" y="115"/>
                </a:cubicBezTo>
                <a:cubicBezTo>
                  <a:pt x="429" y="36"/>
                  <a:pt x="359" y="1"/>
                  <a:pt x="2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39"/>
          <p:cNvSpPr/>
          <p:nvPr/>
        </p:nvSpPr>
        <p:spPr>
          <a:xfrm flipH="1">
            <a:off x="837349" y="4616025"/>
            <a:ext cx="57311" cy="671807"/>
          </a:xfrm>
          <a:custGeom>
            <a:avLst/>
            <a:gdLst/>
            <a:ahLst/>
            <a:cxnLst/>
            <a:rect l="l" t="t" r="r" b="b"/>
            <a:pathLst>
              <a:path w="869" h="10187" extrusionOk="0">
                <a:moveTo>
                  <a:pt x="368" y="1"/>
                </a:moveTo>
                <a:cubicBezTo>
                  <a:pt x="241" y="1"/>
                  <a:pt x="95" y="104"/>
                  <a:pt x="80" y="245"/>
                </a:cubicBezTo>
                <a:cubicBezTo>
                  <a:pt x="27" y="1034"/>
                  <a:pt x="1" y="1823"/>
                  <a:pt x="53" y="2638"/>
                </a:cubicBezTo>
                <a:cubicBezTo>
                  <a:pt x="53" y="3427"/>
                  <a:pt x="53" y="4243"/>
                  <a:pt x="80" y="5058"/>
                </a:cubicBezTo>
                <a:cubicBezTo>
                  <a:pt x="106" y="6662"/>
                  <a:pt x="106" y="8267"/>
                  <a:pt x="211" y="9871"/>
                </a:cubicBezTo>
                <a:cubicBezTo>
                  <a:pt x="211" y="10081"/>
                  <a:pt x="376" y="10186"/>
                  <a:pt x="540" y="10186"/>
                </a:cubicBezTo>
                <a:cubicBezTo>
                  <a:pt x="704" y="10186"/>
                  <a:pt x="869" y="10081"/>
                  <a:pt x="869" y="9871"/>
                </a:cubicBezTo>
                <a:cubicBezTo>
                  <a:pt x="869" y="8240"/>
                  <a:pt x="816" y="6636"/>
                  <a:pt x="763" y="5005"/>
                </a:cubicBezTo>
                <a:cubicBezTo>
                  <a:pt x="763" y="4216"/>
                  <a:pt x="737" y="3427"/>
                  <a:pt x="711" y="2638"/>
                </a:cubicBezTo>
                <a:cubicBezTo>
                  <a:pt x="711" y="1797"/>
                  <a:pt x="658" y="981"/>
                  <a:pt x="553" y="166"/>
                </a:cubicBezTo>
                <a:cubicBezTo>
                  <a:pt x="532" y="49"/>
                  <a:pt x="454" y="1"/>
                  <a:pt x="36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39"/>
          <p:cNvSpPr/>
          <p:nvPr/>
        </p:nvSpPr>
        <p:spPr>
          <a:xfrm flipH="1">
            <a:off x="513038" y="4605474"/>
            <a:ext cx="59025" cy="704056"/>
          </a:xfrm>
          <a:custGeom>
            <a:avLst/>
            <a:gdLst/>
            <a:ahLst/>
            <a:cxnLst/>
            <a:rect l="l" t="t" r="r" b="b"/>
            <a:pathLst>
              <a:path w="895" h="10676" extrusionOk="0">
                <a:moveTo>
                  <a:pt x="711" y="0"/>
                </a:moveTo>
                <a:cubicBezTo>
                  <a:pt x="684" y="0"/>
                  <a:pt x="655" y="13"/>
                  <a:pt x="632" y="37"/>
                </a:cubicBezTo>
                <a:cubicBezTo>
                  <a:pt x="474" y="300"/>
                  <a:pt x="395" y="589"/>
                  <a:pt x="395" y="905"/>
                </a:cubicBezTo>
                <a:cubicBezTo>
                  <a:pt x="342" y="1220"/>
                  <a:pt x="290" y="1562"/>
                  <a:pt x="264" y="1904"/>
                </a:cubicBezTo>
                <a:cubicBezTo>
                  <a:pt x="211" y="2588"/>
                  <a:pt x="158" y="3272"/>
                  <a:pt x="106" y="3956"/>
                </a:cubicBezTo>
                <a:cubicBezTo>
                  <a:pt x="27" y="5297"/>
                  <a:pt x="1" y="6638"/>
                  <a:pt x="27" y="7979"/>
                </a:cubicBezTo>
                <a:cubicBezTo>
                  <a:pt x="27" y="8768"/>
                  <a:pt x="79" y="9531"/>
                  <a:pt x="106" y="10320"/>
                </a:cubicBezTo>
                <a:cubicBezTo>
                  <a:pt x="132" y="10557"/>
                  <a:pt x="323" y="10675"/>
                  <a:pt x="504" y="10675"/>
                </a:cubicBezTo>
                <a:cubicBezTo>
                  <a:pt x="684" y="10675"/>
                  <a:pt x="855" y="10557"/>
                  <a:pt x="842" y="10320"/>
                </a:cubicBezTo>
                <a:cubicBezTo>
                  <a:pt x="816" y="8979"/>
                  <a:pt x="763" y="7638"/>
                  <a:pt x="763" y="6296"/>
                </a:cubicBezTo>
                <a:cubicBezTo>
                  <a:pt x="763" y="4929"/>
                  <a:pt x="816" y="3587"/>
                  <a:pt x="842" y="2246"/>
                </a:cubicBezTo>
                <a:cubicBezTo>
                  <a:pt x="842" y="1878"/>
                  <a:pt x="868" y="1510"/>
                  <a:pt x="895" y="1141"/>
                </a:cubicBezTo>
                <a:lnTo>
                  <a:pt x="895" y="563"/>
                </a:lnTo>
                <a:cubicBezTo>
                  <a:pt x="895" y="379"/>
                  <a:pt x="868" y="221"/>
                  <a:pt x="790" y="63"/>
                </a:cubicBezTo>
                <a:cubicBezTo>
                  <a:pt x="775" y="20"/>
                  <a:pt x="745" y="0"/>
                  <a:pt x="71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39"/>
          <p:cNvSpPr/>
          <p:nvPr/>
        </p:nvSpPr>
        <p:spPr>
          <a:xfrm flipH="1">
            <a:off x="317053" y="4617014"/>
            <a:ext cx="69445" cy="692515"/>
          </a:xfrm>
          <a:custGeom>
            <a:avLst/>
            <a:gdLst/>
            <a:ahLst/>
            <a:cxnLst/>
            <a:rect l="l" t="t" r="r" b="b"/>
            <a:pathLst>
              <a:path w="1053" h="10501" extrusionOk="0">
                <a:moveTo>
                  <a:pt x="235" y="0"/>
                </a:moveTo>
                <a:cubicBezTo>
                  <a:pt x="118" y="0"/>
                  <a:pt x="1" y="81"/>
                  <a:pt x="1" y="230"/>
                </a:cubicBezTo>
                <a:cubicBezTo>
                  <a:pt x="106" y="1861"/>
                  <a:pt x="237" y="3518"/>
                  <a:pt x="290" y="5174"/>
                </a:cubicBezTo>
                <a:cubicBezTo>
                  <a:pt x="316" y="5990"/>
                  <a:pt x="316" y="6805"/>
                  <a:pt x="290" y="7620"/>
                </a:cubicBezTo>
                <a:cubicBezTo>
                  <a:pt x="264" y="8436"/>
                  <a:pt x="211" y="9304"/>
                  <a:pt x="211" y="10145"/>
                </a:cubicBezTo>
                <a:cubicBezTo>
                  <a:pt x="211" y="10382"/>
                  <a:pt x="395" y="10500"/>
                  <a:pt x="579" y="10500"/>
                </a:cubicBezTo>
                <a:cubicBezTo>
                  <a:pt x="763" y="10500"/>
                  <a:pt x="947" y="10382"/>
                  <a:pt x="947" y="10145"/>
                </a:cubicBezTo>
                <a:cubicBezTo>
                  <a:pt x="1026" y="9304"/>
                  <a:pt x="1053" y="8462"/>
                  <a:pt x="1053" y="7620"/>
                </a:cubicBezTo>
                <a:cubicBezTo>
                  <a:pt x="1053" y="6779"/>
                  <a:pt x="1053" y="5963"/>
                  <a:pt x="1000" y="5122"/>
                </a:cubicBezTo>
                <a:cubicBezTo>
                  <a:pt x="947" y="3465"/>
                  <a:pt x="763" y="1808"/>
                  <a:pt x="448" y="151"/>
                </a:cubicBezTo>
                <a:cubicBezTo>
                  <a:pt x="413" y="48"/>
                  <a:pt x="324" y="0"/>
                  <a:pt x="23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39"/>
          <p:cNvSpPr/>
          <p:nvPr/>
        </p:nvSpPr>
        <p:spPr>
          <a:xfrm flipH="1">
            <a:off x="136699" y="4618399"/>
            <a:ext cx="55530" cy="736634"/>
          </a:xfrm>
          <a:custGeom>
            <a:avLst/>
            <a:gdLst/>
            <a:ahLst/>
            <a:cxnLst/>
            <a:rect l="l" t="t" r="r" b="b"/>
            <a:pathLst>
              <a:path w="842" h="11170" extrusionOk="0">
                <a:moveTo>
                  <a:pt x="325" y="0"/>
                </a:moveTo>
                <a:cubicBezTo>
                  <a:pt x="216" y="0"/>
                  <a:pt x="94" y="87"/>
                  <a:pt x="79" y="209"/>
                </a:cubicBezTo>
                <a:lnTo>
                  <a:pt x="105" y="209"/>
                </a:lnTo>
                <a:cubicBezTo>
                  <a:pt x="27" y="893"/>
                  <a:pt x="0" y="1577"/>
                  <a:pt x="27" y="2287"/>
                </a:cubicBezTo>
                <a:lnTo>
                  <a:pt x="27" y="4364"/>
                </a:lnTo>
                <a:cubicBezTo>
                  <a:pt x="27" y="5732"/>
                  <a:pt x="27" y="7100"/>
                  <a:pt x="79" y="8467"/>
                </a:cubicBezTo>
                <a:cubicBezTo>
                  <a:pt x="105" y="9256"/>
                  <a:pt x="132" y="10045"/>
                  <a:pt x="158" y="10834"/>
                </a:cubicBezTo>
                <a:cubicBezTo>
                  <a:pt x="158" y="11058"/>
                  <a:pt x="329" y="11170"/>
                  <a:pt x="500" y="11170"/>
                </a:cubicBezTo>
                <a:cubicBezTo>
                  <a:pt x="671" y="11170"/>
                  <a:pt x="842" y="11058"/>
                  <a:pt x="842" y="10834"/>
                </a:cubicBezTo>
                <a:cubicBezTo>
                  <a:pt x="842" y="8046"/>
                  <a:pt x="789" y="5259"/>
                  <a:pt x="658" y="2471"/>
                </a:cubicBezTo>
                <a:cubicBezTo>
                  <a:pt x="631" y="1682"/>
                  <a:pt x="579" y="919"/>
                  <a:pt x="500" y="156"/>
                </a:cubicBezTo>
                <a:cubicBezTo>
                  <a:pt x="478" y="46"/>
                  <a:pt x="405" y="0"/>
                  <a:pt x="3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39"/>
          <p:cNvSpPr/>
          <p:nvPr/>
        </p:nvSpPr>
        <p:spPr>
          <a:xfrm rot="-3898203" flipH="1">
            <a:off x="-853983" y="-821756"/>
            <a:ext cx="2335763" cy="2455799"/>
          </a:xfrm>
          <a:custGeom>
            <a:avLst/>
            <a:gdLst/>
            <a:ahLst/>
            <a:cxnLst/>
            <a:rect l="l" t="t" r="r" b="b"/>
            <a:pathLst>
              <a:path w="54232" h="57019" extrusionOk="0">
                <a:moveTo>
                  <a:pt x="31379" y="0"/>
                </a:moveTo>
                <a:cubicBezTo>
                  <a:pt x="29782" y="0"/>
                  <a:pt x="28181" y="129"/>
                  <a:pt x="26590" y="390"/>
                </a:cubicBezTo>
                <a:cubicBezTo>
                  <a:pt x="23670" y="863"/>
                  <a:pt x="20830" y="1731"/>
                  <a:pt x="18174" y="2993"/>
                </a:cubicBezTo>
                <a:cubicBezTo>
                  <a:pt x="17832" y="3151"/>
                  <a:pt x="17490" y="3309"/>
                  <a:pt x="17148" y="3467"/>
                </a:cubicBezTo>
                <a:cubicBezTo>
                  <a:pt x="12072" y="6044"/>
                  <a:pt x="7154" y="10147"/>
                  <a:pt x="4103" y="16538"/>
                </a:cubicBezTo>
                <a:cubicBezTo>
                  <a:pt x="132" y="24849"/>
                  <a:pt x="0" y="36605"/>
                  <a:pt x="3788" y="45126"/>
                </a:cubicBezTo>
                <a:cubicBezTo>
                  <a:pt x="7035" y="52484"/>
                  <a:pt x="13028" y="57018"/>
                  <a:pt x="19057" y="57018"/>
                </a:cubicBezTo>
                <a:cubicBezTo>
                  <a:pt x="20010" y="57018"/>
                  <a:pt x="20964" y="56905"/>
                  <a:pt x="21908" y="56672"/>
                </a:cubicBezTo>
                <a:cubicBezTo>
                  <a:pt x="25985" y="55646"/>
                  <a:pt x="29693" y="52595"/>
                  <a:pt x="32981" y="49045"/>
                </a:cubicBezTo>
                <a:cubicBezTo>
                  <a:pt x="33901" y="48045"/>
                  <a:pt x="34900" y="47493"/>
                  <a:pt x="35821" y="46546"/>
                </a:cubicBezTo>
                <a:cubicBezTo>
                  <a:pt x="36768" y="45599"/>
                  <a:pt x="37715" y="44574"/>
                  <a:pt x="38635" y="43574"/>
                </a:cubicBezTo>
                <a:cubicBezTo>
                  <a:pt x="40450" y="41549"/>
                  <a:pt x="42238" y="39392"/>
                  <a:pt x="43974" y="37183"/>
                </a:cubicBezTo>
                <a:cubicBezTo>
                  <a:pt x="45499" y="35211"/>
                  <a:pt x="46999" y="33133"/>
                  <a:pt x="48445" y="31003"/>
                </a:cubicBezTo>
                <a:cubicBezTo>
                  <a:pt x="50838" y="27479"/>
                  <a:pt x="53126" y="23560"/>
                  <a:pt x="53863" y="18747"/>
                </a:cubicBezTo>
                <a:cubicBezTo>
                  <a:pt x="54231" y="16249"/>
                  <a:pt x="54047" y="13697"/>
                  <a:pt x="53311" y="11278"/>
                </a:cubicBezTo>
                <a:cubicBezTo>
                  <a:pt x="52548" y="8911"/>
                  <a:pt x="51285" y="7648"/>
                  <a:pt x="49865" y="6176"/>
                </a:cubicBezTo>
                <a:cubicBezTo>
                  <a:pt x="49050" y="5308"/>
                  <a:pt x="47919" y="5018"/>
                  <a:pt x="46999" y="4492"/>
                </a:cubicBezTo>
                <a:cubicBezTo>
                  <a:pt x="45894" y="3861"/>
                  <a:pt x="44789" y="3177"/>
                  <a:pt x="43632" y="2651"/>
                </a:cubicBezTo>
                <a:cubicBezTo>
                  <a:pt x="39761" y="897"/>
                  <a:pt x="35587" y="0"/>
                  <a:pt x="3137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7" name="Google Shape;1137;p39"/>
          <p:cNvGrpSpPr/>
          <p:nvPr/>
        </p:nvGrpSpPr>
        <p:grpSpPr>
          <a:xfrm flipH="1">
            <a:off x="40319" y="263447"/>
            <a:ext cx="2140206" cy="787748"/>
            <a:chOff x="2850522" y="-1019203"/>
            <a:chExt cx="2140206" cy="787748"/>
          </a:xfrm>
        </p:grpSpPr>
        <p:sp>
          <p:nvSpPr>
            <p:cNvPr id="1138" name="Google Shape;1138;p39"/>
            <p:cNvSpPr/>
            <p:nvPr/>
          </p:nvSpPr>
          <p:spPr>
            <a:xfrm rot="-2700000">
              <a:off x="3059331" y="-421445"/>
              <a:ext cx="88665" cy="65113"/>
            </a:xfrm>
            <a:custGeom>
              <a:avLst/>
              <a:gdLst/>
              <a:ahLst/>
              <a:cxnLst/>
              <a:rect l="l" t="t" r="r" b="b"/>
              <a:pathLst>
                <a:path w="896" h="658" extrusionOk="0">
                  <a:moveTo>
                    <a:pt x="448" y="0"/>
                  </a:moveTo>
                  <a:cubicBezTo>
                    <a:pt x="1" y="0"/>
                    <a:pt x="1" y="658"/>
                    <a:pt x="448" y="658"/>
                  </a:cubicBezTo>
                  <a:cubicBezTo>
                    <a:pt x="895" y="658"/>
                    <a:pt x="895" y="0"/>
                    <a:pt x="4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9"/>
            <p:cNvSpPr/>
            <p:nvPr/>
          </p:nvSpPr>
          <p:spPr>
            <a:xfrm rot="-2700000">
              <a:off x="2864222" y="-391603"/>
              <a:ext cx="101628" cy="80847"/>
            </a:xfrm>
            <a:custGeom>
              <a:avLst/>
              <a:gdLst/>
              <a:ahLst/>
              <a:cxnLst/>
              <a:rect l="l" t="t" r="r" b="b"/>
              <a:pathLst>
                <a:path w="1027" h="817" extrusionOk="0">
                  <a:moveTo>
                    <a:pt x="527" y="1"/>
                  </a:moveTo>
                  <a:cubicBezTo>
                    <a:pt x="1" y="27"/>
                    <a:pt x="1" y="764"/>
                    <a:pt x="527" y="816"/>
                  </a:cubicBezTo>
                  <a:cubicBezTo>
                    <a:pt x="1026" y="764"/>
                    <a:pt x="1026" y="27"/>
                    <a:pt x="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9"/>
            <p:cNvSpPr/>
            <p:nvPr/>
          </p:nvSpPr>
          <p:spPr>
            <a:xfrm rot="-2700000">
              <a:off x="4709897" y="-978989"/>
              <a:ext cx="88665" cy="65113"/>
            </a:xfrm>
            <a:custGeom>
              <a:avLst/>
              <a:gdLst/>
              <a:ahLst/>
              <a:cxnLst/>
              <a:rect l="l" t="t" r="r" b="b"/>
              <a:pathLst>
                <a:path w="896" h="658" extrusionOk="0">
                  <a:moveTo>
                    <a:pt x="448" y="0"/>
                  </a:moveTo>
                  <a:cubicBezTo>
                    <a:pt x="1" y="0"/>
                    <a:pt x="1" y="658"/>
                    <a:pt x="448" y="658"/>
                  </a:cubicBezTo>
                  <a:cubicBezTo>
                    <a:pt x="895" y="658"/>
                    <a:pt x="895" y="0"/>
                    <a:pt x="4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9"/>
            <p:cNvSpPr/>
            <p:nvPr/>
          </p:nvSpPr>
          <p:spPr>
            <a:xfrm rot="-2700000">
              <a:off x="4438274" y="-1005356"/>
              <a:ext cx="65113" cy="62639"/>
            </a:xfrm>
            <a:custGeom>
              <a:avLst/>
              <a:gdLst/>
              <a:ahLst/>
              <a:cxnLst/>
              <a:rect l="l" t="t" r="r" b="b"/>
              <a:pathLst>
                <a:path w="658" h="633" extrusionOk="0">
                  <a:moveTo>
                    <a:pt x="316" y="1"/>
                  </a:moveTo>
                  <a:cubicBezTo>
                    <a:pt x="0" y="80"/>
                    <a:pt x="0" y="553"/>
                    <a:pt x="316" y="632"/>
                  </a:cubicBezTo>
                  <a:cubicBezTo>
                    <a:pt x="658" y="553"/>
                    <a:pt x="658" y="80"/>
                    <a:pt x="3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9"/>
            <p:cNvSpPr/>
            <p:nvPr/>
          </p:nvSpPr>
          <p:spPr>
            <a:xfrm rot="-2700000">
              <a:off x="4609311" y="-741865"/>
              <a:ext cx="91139" cy="72931"/>
            </a:xfrm>
            <a:custGeom>
              <a:avLst/>
              <a:gdLst/>
              <a:ahLst/>
              <a:cxnLst/>
              <a:rect l="l" t="t" r="r" b="b"/>
              <a:pathLst>
                <a:path w="921" h="737" extrusionOk="0">
                  <a:moveTo>
                    <a:pt x="447" y="0"/>
                  </a:moveTo>
                  <a:cubicBezTo>
                    <a:pt x="0" y="27"/>
                    <a:pt x="0" y="710"/>
                    <a:pt x="447" y="737"/>
                  </a:cubicBezTo>
                  <a:cubicBezTo>
                    <a:pt x="921" y="710"/>
                    <a:pt x="921" y="27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9"/>
            <p:cNvSpPr/>
            <p:nvPr/>
          </p:nvSpPr>
          <p:spPr>
            <a:xfrm rot="-2700000">
              <a:off x="4397178" y="-791980"/>
              <a:ext cx="106873" cy="88566"/>
            </a:xfrm>
            <a:custGeom>
              <a:avLst/>
              <a:gdLst/>
              <a:ahLst/>
              <a:cxnLst/>
              <a:rect l="l" t="t" r="r" b="b"/>
              <a:pathLst>
                <a:path w="1080" h="895" extrusionOk="0">
                  <a:moveTo>
                    <a:pt x="553" y="0"/>
                  </a:moveTo>
                  <a:cubicBezTo>
                    <a:pt x="1" y="53"/>
                    <a:pt x="1" y="868"/>
                    <a:pt x="553" y="894"/>
                  </a:cubicBezTo>
                  <a:cubicBezTo>
                    <a:pt x="1079" y="868"/>
                    <a:pt x="1079" y="53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9"/>
            <p:cNvSpPr/>
            <p:nvPr/>
          </p:nvSpPr>
          <p:spPr>
            <a:xfrm rot="-2700000">
              <a:off x="4229167" y="-925880"/>
              <a:ext cx="85993" cy="72931"/>
            </a:xfrm>
            <a:custGeom>
              <a:avLst/>
              <a:gdLst/>
              <a:ahLst/>
              <a:cxnLst/>
              <a:rect l="l" t="t" r="r" b="b"/>
              <a:pathLst>
                <a:path w="869" h="737" extrusionOk="0">
                  <a:moveTo>
                    <a:pt x="447" y="0"/>
                  </a:moveTo>
                  <a:cubicBezTo>
                    <a:pt x="0" y="53"/>
                    <a:pt x="0" y="710"/>
                    <a:pt x="447" y="736"/>
                  </a:cubicBezTo>
                  <a:cubicBezTo>
                    <a:pt x="868" y="710"/>
                    <a:pt x="868" y="53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9"/>
            <p:cNvSpPr/>
            <p:nvPr/>
          </p:nvSpPr>
          <p:spPr>
            <a:xfrm rot="-2700000">
              <a:off x="4185330" y="-743902"/>
              <a:ext cx="130226" cy="110930"/>
            </a:xfrm>
            <a:custGeom>
              <a:avLst/>
              <a:gdLst/>
              <a:ahLst/>
              <a:cxnLst/>
              <a:rect l="l" t="t" r="r" b="b"/>
              <a:pathLst>
                <a:path w="1316" h="1121" extrusionOk="0">
                  <a:moveTo>
                    <a:pt x="569" y="1"/>
                  </a:moveTo>
                  <a:cubicBezTo>
                    <a:pt x="276" y="1"/>
                    <a:pt x="0" y="230"/>
                    <a:pt x="0" y="568"/>
                  </a:cubicBezTo>
                  <a:cubicBezTo>
                    <a:pt x="0" y="884"/>
                    <a:pt x="263" y="1120"/>
                    <a:pt x="579" y="1120"/>
                  </a:cubicBezTo>
                  <a:cubicBezTo>
                    <a:pt x="1079" y="1120"/>
                    <a:pt x="1315" y="515"/>
                    <a:pt x="974" y="173"/>
                  </a:cubicBezTo>
                  <a:cubicBezTo>
                    <a:pt x="854" y="54"/>
                    <a:pt x="710" y="1"/>
                    <a:pt x="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9"/>
            <p:cNvSpPr/>
            <p:nvPr/>
          </p:nvSpPr>
          <p:spPr>
            <a:xfrm rot="-2700000">
              <a:off x="3864080" y="-760177"/>
              <a:ext cx="109445" cy="91139"/>
            </a:xfrm>
            <a:custGeom>
              <a:avLst/>
              <a:gdLst/>
              <a:ahLst/>
              <a:cxnLst/>
              <a:rect l="l" t="t" r="r" b="b"/>
              <a:pathLst>
                <a:path w="1106" h="921" extrusionOk="0">
                  <a:moveTo>
                    <a:pt x="553" y="0"/>
                  </a:moveTo>
                  <a:cubicBezTo>
                    <a:pt x="1" y="53"/>
                    <a:pt x="1" y="868"/>
                    <a:pt x="553" y="921"/>
                  </a:cubicBezTo>
                  <a:cubicBezTo>
                    <a:pt x="1105" y="868"/>
                    <a:pt x="1105" y="53"/>
                    <a:pt x="5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9"/>
            <p:cNvSpPr/>
            <p:nvPr/>
          </p:nvSpPr>
          <p:spPr>
            <a:xfrm rot="-2700000">
              <a:off x="3711138" y="-902715"/>
              <a:ext cx="85993" cy="65212"/>
            </a:xfrm>
            <a:custGeom>
              <a:avLst/>
              <a:gdLst/>
              <a:ahLst/>
              <a:cxnLst/>
              <a:rect l="l" t="t" r="r" b="b"/>
              <a:pathLst>
                <a:path w="869" h="659" extrusionOk="0">
                  <a:moveTo>
                    <a:pt x="447" y="1"/>
                  </a:moveTo>
                  <a:cubicBezTo>
                    <a:pt x="0" y="1"/>
                    <a:pt x="0" y="658"/>
                    <a:pt x="447" y="658"/>
                  </a:cubicBezTo>
                  <a:cubicBezTo>
                    <a:pt x="868" y="658"/>
                    <a:pt x="868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9"/>
            <p:cNvSpPr/>
            <p:nvPr/>
          </p:nvSpPr>
          <p:spPr>
            <a:xfrm rot="-2700000">
              <a:off x="3783651" y="-502141"/>
              <a:ext cx="93711" cy="75602"/>
            </a:xfrm>
            <a:custGeom>
              <a:avLst/>
              <a:gdLst/>
              <a:ahLst/>
              <a:cxnLst/>
              <a:rect l="l" t="t" r="r" b="b"/>
              <a:pathLst>
                <a:path w="947" h="764" extrusionOk="0">
                  <a:moveTo>
                    <a:pt x="473" y="1"/>
                  </a:moveTo>
                  <a:cubicBezTo>
                    <a:pt x="0" y="27"/>
                    <a:pt x="0" y="711"/>
                    <a:pt x="473" y="763"/>
                  </a:cubicBezTo>
                  <a:cubicBezTo>
                    <a:pt x="947" y="711"/>
                    <a:pt x="947" y="27"/>
                    <a:pt x="4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9"/>
            <p:cNvSpPr/>
            <p:nvPr/>
          </p:nvSpPr>
          <p:spPr>
            <a:xfrm rot="-2700000">
              <a:off x="3521754" y="-605259"/>
              <a:ext cx="135372" cy="101529"/>
            </a:xfrm>
            <a:custGeom>
              <a:avLst/>
              <a:gdLst/>
              <a:ahLst/>
              <a:cxnLst/>
              <a:rect l="l" t="t" r="r" b="b"/>
              <a:pathLst>
                <a:path w="1368" h="1026" extrusionOk="0">
                  <a:moveTo>
                    <a:pt x="684" y="0"/>
                  </a:moveTo>
                  <a:cubicBezTo>
                    <a:pt x="0" y="0"/>
                    <a:pt x="0" y="1026"/>
                    <a:pt x="684" y="1026"/>
                  </a:cubicBezTo>
                  <a:cubicBezTo>
                    <a:pt x="1368" y="1026"/>
                    <a:pt x="1368" y="0"/>
                    <a:pt x="6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9"/>
            <p:cNvSpPr/>
            <p:nvPr/>
          </p:nvSpPr>
          <p:spPr>
            <a:xfrm rot="-2700000">
              <a:off x="3368480" y="-692261"/>
              <a:ext cx="101529" cy="85993"/>
            </a:xfrm>
            <a:custGeom>
              <a:avLst/>
              <a:gdLst/>
              <a:ahLst/>
              <a:cxnLst/>
              <a:rect l="l" t="t" r="r" b="b"/>
              <a:pathLst>
                <a:path w="1026" h="869" extrusionOk="0">
                  <a:moveTo>
                    <a:pt x="500" y="0"/>
                  </a:moveTo>
                  <a:cubicBezTo>
                    <a:pt x="0" y="53"/>
                    <a:pt x="0" y="816"/>
                    <a:pt x="500" y="868"/>
                  </a:cubicBezTo>
                  <a:cubicBezTo>
                    <a:pt x="1026" y="816"/>
                    <a:pt x="1026" y="53"/>
                    <a:pt x="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9"/>
            <p:cNvSpPr/>
            <p:nvPr/>
          </p:nvSpPr>
          <p:spPr>
            <a:xfrm rot="-2700000">
              <a:off x="3305789" y="-564031"/>
              <a:ext cx="114690" cy="96383"/>
            </a:xfrm>
            <a:custGeom>
              <a:avLst/>
              <a:gdLst/>
              <a:ahLst/>
              <a:cxnLst/>
              <a:rect l="l" t="t" r="r" b="b"/>
              <a:pathLst>
                <a:path w="1159" h="974" extrusionOk="0">
                  <a:moveTo>
                    <a:pt x="579" y="0"/>
                  </a:moveTo>
                  <a:cubicBezTo>
                    <a:pt x="1" y="53"/>
                    <a:pt x="1" y="921"/>
                    <a:pt x="579" y="973"/>
                  </a:cubicBezTo>
                  <a:cubicBezTo>
                    <a:pt x="1158" y="921"/>
                    <a:pt x="1158" y="53"/>
                    <a:pt x="5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9"/>
            <p:cNvSpPr/>
            <p:nvPr/>
          </p:nvSpPr>
          <p:spPr>
            <a:xfrm rot="-2700000">
              <a:off x="3294687" y="-369719"/>
              <a:ext cx="75602" cy="69764"/>
            </a:xfrm>
            <a:custGeom>
              <a:avLst/>
              <a:gdLst/>
              <a:ahLst/>
              <a:cxnLst/>
              <a:rect l="l" t="t" r="r" b="b"/>
              <a:pathLst>
                <a:path w="764" h="705" extrusionOk="0">
                  <a:moveTo>
                    <a:pt x="316" y="1"/>
                  </a:moveTo>
                  <a:lnTo>
                    <a:pt x="264" y="27"/>
                  </a:lnTo>
                  <a:lnTo>
                    <a:pt x="185" y="53"/>
                  </a:lnTo>
                  <a:cubicBezTo>
                    <a:pt x="132" y="80"/>
                    <a:pt x="106" y="106"/>
                    <a:pt x="80" y="159"/>
                  </a:cubicBezTo>
                  <a:cubicBezTo>
                    <a:pt x="53" y="159"/>
                    <a:pt x="53" y="185"/>
                    <a:pt x="53" y="211"/>
                  </a:cubicBezTo>
                  <a:cubicBezTo>
                    <a:pt x="27" y="264"/>
                    <a:pt x="1" y="316"/>
                    <a:pt x="1" y="343"/>
                  </a:cubicBezTo>
                  <a:lnTo>
                    <a:pt x="1" y="448"/>
                  </a:lnTo>
                  <a:lnTo>
                    <a:pt x="53" y="527"/>
                  </a:lnTo>
                  <a:cubicBezTo>
                    <a:pt x="53" y="553"/>
                    <a:pt x="80" y="579"/>
                    <a:pt x="132" y="606"/>
                  </a:cubicBezTo>
                  <a:cubicBezTo>
                    <a:pt x="159" y="632"/>
                    <a:pt x="211" y="658"/>
                    <a:pt x="238" y="685"/>
                  </a:cubicBezTo>
                  <a:lnTo>
                    <a:pt x="316" y="685"/>
                  </a:lnTo>
                  <a:cubicBezTo>
                    <a:pt x="356" y="698"/>
                    <a:pt x="389" y="704"/>
                    <a:pt x="418" y="704"/>
                  </a:cubicBezTo>
                  <a:cubicBezTo>
                    <a:pt x="448" y="704"/>
                    <a:pt x="474" y="698"/>
                    <a:pt x="501" y="685"/>
                  </a:cubicBezTo>
                  <a:cubicBezTo>
                    <a:pt x="579" y="685"/>
                    <a:pt x="632" y="658"/>
                    <a:pt x="658" y="606"/>
                  </a:cubicBezTo>
                  <a:lnTo>
                    <a:pt x="737" y="527"/>
                  </a:lnTo>
                  <a:cubicBezTo>
                    <a:pt x="764" y="474"/>
                    <a:pt x="764" y="422"/>
                    <a:pt x="764" y="343"/>
                  </a:cubicBezTo>
                  <a:cubicBezTo>
                    <a:pt x="764" y="290"/>
                    <a:pt x="764" y="264"/>
                    <a:pt x="737" y="211"/>
                  </a:cubicBezTo>
                  <a:cubicBezTo>
                    <a:pt x="737" y="159"/>
                    <a:pt x="711" y="132"/>
                    <a:pt x="658" y="106"/>
                  </a:cubicBezTo>
                  <a:cubicBezTo>
                    <a:pt x="632" y="53"/>
                    <a:pt x="579" y="27"/>
                    <a:pt x="5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9"/>
            <p:cNvSpPr/>
            <p:nvPr/>
          </p:nvSpPr>
          <p:spPr>
            <a:xfrm rot="-2700000">
              <a:off x="3110684" y="-638396"/>
              <a:ext cx="83420" cy="88665"/>
            </a:xfrm>
            <a:custGeom>
              <a:avLst/>
              <a:gdLst/>
              <a:ahLst/>
              <a:cxnLst/>
              <a:rect l="l" t="t" r="r" b="b"/>
              <a:pathLst>
                <a:path w="843" h="896" extrusionOk="0">
                  <a:moveTo>
                    <a:pt x="316" y="1"/>
                  </a:moveTo>
                  <a:cubicBezTo>
                    <a:pt x="238" y="27"/>
                    <a:pt x="159" y="54"/>
                    <a:pt x="132" y="106"/>
                  </a:cubicBezTo>
                  <a:lnTo>
                    <a:pt x="53" y="185"/>
                  </a:lnTo>
                  <a:cubicBezTo>
                    <a:pt x="27" y="264"/>
                    <a:pt x="1" y="317"/>
                    <a:pt x="1" y="395"/>
                  </a:cubicBezTo>
                  <a:lnTo>
                    <a:pt x="1" y="474"/>
                  </a:lnTo>
                  <a:cubicBezTo>
                    <a:pt x="1" y="527"/>
                    <a:pt x="1" y="580"/>
                    <a:pt x="27" y="632"/>
                  </a:cubicBezTo>
                  <a:cubicBezTo>
                    <a:pt x="53" y="685"/>
                    <a:pt x="80" y="711"/>
                    <a:pt x="132" y="764"/>
                  </a:cubicBezTo>
                  <a:cubicBezTo>
                    <a:pt x="159" y="790"/>
                    <a:pt x="211" y="843"/>
                    <a:pt x="264" y="843"/>
                  </a:cubicBezTo>
                  <a:cubicBezTo>
                    <a:pt x="290" y="869"/>
                    <a:pt x="343" y="895"/>
                    <a:pt x="422" y="895"/>
                  </a:cubicBezTo>
                  <a:lnTo>
                    <a:pt x="527" y="895"/>
                  </a:lnTo>
                  <a:cubicBezTo>
                    <a:pt x="579" y="869"/>
                    <a:pt x="658" y="816"/>
                    <a:pt x="711" y="764"/>
                  </a:cubicBezTo>
                  <a:lnTo>
                    <a:pt x="764" y="685"/>
                  </a:lnTo>
                  <a:cubicBezTo>
                    <a:pt x="816" y="632"/>
                    <a:pt x="816" y="553"/>
                    <a:pt x="816" y="474"/>
                  </a:cubicBezTo>
                  <a:lnTo>
                    <a:pt x="842" y="501"/>
                  </a:lnTo>
                  <a:lnTo>
                    <a:pt x="842" y="422"/>
                  </a:lnTo>
                  <a:cubicBezTo>
                    <a:pt x="842" y="369"/>
                    <a:pt x="816" y="317"/>
                    <a:pt x="816" y="264"/>
                  </a:cubicBezTo>
                  <a:cubicBezTo>
                    <a:pt x="790" y="211"/>
                    <a:pt x="764" y="159"/>
                    <a:pt x="711" y="132"/>
                  </a:cubicBezTo>
                  <a:cubicBezTo>
                    <a:pt x="685" y="80"/>
                    <a:pt x="632" y="54"/>
                    <a:pt x="579" y="27"/>
                  </a:cubicBezTo>
                  <a:cubicBezTo>
                    <a:pt x="527" y="1"/>
                    <a:pt x="474" y="1"/>
                    <a:pt x="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9"/>
            <p:cNvSpPr/>
            <p:nvPr/>
          </p:nvSpPr>
          <p:spPr>
            <a:xfrm rot="-2700000">
              <a:off x="3558935" y="-828510"/>
              <a:ext cx="88566" cy="67785"/>
            </a:xfrm>
            <a:custGeom>
              <a:avLst/>
              <a:gdLst/>
              <a:ahLst/>
              <a:cxnLst/>
              <a:rect l="l" t="t" r="r" b="b"/>
              <a:pathLst>
                <a:path w="895" h="685" extrusionOk="0">
                  <a:moveTo>
                    <a:pt x="448" y="1"/>
                  </a:moveTo>
                  <a:cubicBezTo>
                    <a:pt x="1" y="1"/>
                    <a:pt x="1" y="684"/>
                    <a:pt x="448" y="684"/>
                  </a:cubicBezTo>
                  <a:cubicBezTo>
                    <a:pt x="895" y="684"/>
                    <a:pt x="895" y="1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9"/>
            <p:cNvSpPr/>
            <p:nvPr/>
          </p:nvSpPr>
          <p:spPr>
            <a:xfrm rot="-2700000">
              <a:off x="3530379" y="-318465"/>
              <a:ext cx="88665" cy="65212"/>
            </a:xfrm>
            <a:custGeom>
              <a:avLst/>
              <a:gdLst/>
              <a:ahLst/>
              <a:cxnLst/>
              <a:rect l="l" t="t" r="r" b="b"/>
              <a:pathLst>
                <a:path w="896" h="659" extrusionOk="0">
                  <a:moveTo>
                    <a:pt x="448" y="1"/>
                  </a:moveTo>
                  <a:cubicBezTo>
                    <a:pt x="1" y="1"/>
                    <a:pt x="1" y="658"/>
                    <a:pt x="448" y="658"/>
                  </a:cubicBezTo>
                  <a:cubicBezTo>
                    <a:pt x="895" y="658"/>
                    <a:pt x="895" y="1"/>
                    <a:pt x="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9"/>
            <p:cNvSpPr/>
            <p:nvPr/>
          </p:nvSpPr>
          <p:spPr>
            <a:xfrm rot="-2700000">
              <a:off x="4004415" y="-447952"/>
              <a:ext cx="93810" cy="70358"/>
            </a:xfrm>
            <a:custGeom>
              <a:avLst/>
              <a:gdLst/>
              <a:ahLst/>
              <a:cxnLst/>
              <a:rect l="l" t="t" r="r" b="b"/>
              <a:pathLst>
                <a:path w="948" h="711" extrusionOk="0">
                  <a:moveTo>
                    <a:pt x="474" y="0"/>
                  </a:moveTo>
                  <a:cubicBezTo>
                    <a:pt x="1" y="0"/>
                    <a:pt x="1" y="710"/>
                    <a:pt x="474" y="710"/>
                  </a:cubicBezTo>
                  <a:cubicBezTo>
                    <a:pt x="948" y="710"/>
                    <a:pt x="948" y="0"/>
                    <a:pt x="4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9"/>
            <p:cNvSpPr/>
            <p:nvPr/>
          </p:nvSpPr>
          <p:spPr>
            <a:xfrm rot="-2700000">
              <a:off x="4264954" y="-506291"/>
              <a:ext cx="130226" cy="104201"/>
            </a:xfrm>
            <a:custGeom>
              <a:avLst/>
              <a:gdLst/>
              <a:ahLst/>
              <a:cxnLst/>
              <a:rect l="l" t="t" r="r" b="b"/>
              <a:pathLst>
                <a:path w="1316" h="1053" extrusionOk="0">
                  <a:moveTo>
                    <a:pt x="658" y="0"/>
                  </a:moveTo>
                  <a:cubicBezTo>
                    <a:pt x="1" y="27"/>
                    <a:pt x="1" y="1000"/>
                    <a:pt x="658" y="1052"/>
                  </a:cubicBezTo>
                  <a:cubicBezTo>
                    <a:pt x="1316" y="1000"/>
                    <a:pt x="1316" y="27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9"/>
            <p:cNvSpPr/>
            <p:nvPr/>
          </p:nvSpPr>
          <p:spPr>
            <a:xfrm rot="-2700000">
              <a:off x="4520845" y="-593153"/>
              <a:ext cx="122409" cy="115680"/>
            </a:xfrm>
            <a:custGeom>
              <a:avLst/>
              <a:gdLst/>
              <a:ahLst/>
              <a:cxnLst/>
              <a:rect l="l" t="t" r="r" b="b"/>
              <a:pathLst>
                <a:path w="1237" h="1169" extrusionOk="0">
                  <a:moveTo>
                    <a:pt x="601" y="1"/>
                  </a:moveTo>
                  <a:cubicBezTo>
                    <a:pt x="448" y="1"/>
                    <a:pt x="302" y="55"/>
                    <a:pt x="185" y="152"/>
                  </a:cubicBezTo>
                  <a:lnTo>
                    <a:pt x="106" y="284"/>
                  </a:lnTo>
                  <a:cubicBezTo>
                    <a:pt x="53" y="363"/>
                    <a:pt x="0" y="468"/>
                    <a:pt x="0" y="573"/>
                  </a:cubicBezTo>
                  <a:cubicBezTo>
                    <a:pt x="0" y="652"/>
                    <a:pt x="27" y="731"/>
                    <a:pt x="53" y="810"/>
                  </a:cubicBezTo>
                  <a:cubicBezTo>
                    <a:pt x="79" y="863"/>
                    <a:pt x="132" y="941"/>
                    <a:pt x="185" y="994"/>
                  </a:cubicBezTo>
                  <a:cubicBezTo>
                    <a:pt x="309" y="1097"/>
                    <a:pt x="465" y="1168"/>
                    <a:pt x="629" y="1168"/>
                  </a:cubicBezTo>
                  <a:cubicBezTo>
                    <a:pt x="673" y="1168"/>
                    <a:pt x="718" y="1163"/>
                    <a:pt x="763" y="1152"/>
                  </a:cubicBezTo>
                  <a:lnTo>
                    <a:pt x="816" y="1152"/>
                  </a:lnTo>
                  <a:lnTo>
                    <a:pt x="947" y="1073"/>
                  </a:lnTo>
                  <a:cubicBezTo>
                    <a:pt x="1026" y="1047"/>
                    <a:pt x="1079" y="994"/>
                    <a:pt x="1131" y="941"/>
                  </a:cubicBezTo>
                  <a:cubicBezTo>
                    <a:pt x="1158" y="889"/>
                    <a:pt x="1184" y="863"/>
                    <a:pt x="1184" y="810"/>
                  </a:cubicBezTo>
                  <a:cubicBezTo>
                    <a:pt x="1237" y="731"/>
                    <a:pt x="1237" y="652"/>
                    <a:pt x="1237" y="573"/>
                  </a:cubicBezTo>
                  <a:lnTo>
                    <a:pt x="1210" y="442"/>
                  </a:lnTo>
                  <a:lnTo>
                    <a:pt x="1158" y="284"/>
                  </a:lnTo>
                  <a:cubicBezTo>
                    <a:pt x="1131" y="231"/>
                    <a:pt x="1079" y="179"/>
                    <a:pt x="1026" y="126"/>
                  </a:cubicBezTo>
                  <a:cubicBezTo>
                    <a:pt x="947" y="74"/>
                    <a:pt x="895" y="47"/>
                    <a:pt x="816" y="21"/>
                  </a:cubicBezTo>
                  <a:lnTo>
                    <a:pt x="763" y="21"/>
                  </a:lnTo>
                  <a:cubicBezTo>
                    <a:pt x="709" y="7"/>
                    <a:pt x="654" y="1"/>
                    <a:pt x="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9"/>
            <p:cNvSpPr/>
            <p:nvPr/>
          </p:nvSpPr>
          <p:spPr>
            <a:xfrm rot="-2700000">
              <a:off x="4845013" y="-728042"/>
              <a:ext cx="127554" cy="104201"/>
            </a:xfrm>
            <a:custGeom>
              <a:avLst/>
              <a:gdLst/>
              <a:ahLst/>
              <a:cxnLst/>
              <a:rect l="l" t="t" r="r" b="b"/>
              <a:pathLst>
                <a:path w="1289" h="1053" extrusionOk="0">
                  <a:moveTo>
                    <a:pt x="658" y="1"/>
                  </a:moveTo>
                  <a:cubicBezTo>
                    <a:pt x="0" y="53"/>
                    <a:pt x="0" y="1000"/>
                    <a:pt x="658" y="1053"/>
                  </a:cubicBezTo>
                  <a:cubicBezTo>
                    <a:pt x="1289" y="1000"/>
                    <a:pt x="1289" y="53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0" name="Google Shape;1160;p39"/>
          <p:cNvSpPr/>
          <p:nvPr/>
        </p:nvSpPr>
        <p:spPr>
          <a:xfrm rot="-8709006" flipH="1">
            <a:off x="7872069" y="3116963"/>
            <a:ext cx="1916010" cy="1459333"/>
          </a:xfrm>
          <a:custGeom>
            <a:avLst/>
            <a:gdLst/>
            <a:ahLst/>
            <a:cxnLst/>
            <a:rect l="l" t="t" r="r" b="b"/>
            <a:pathLst>
              <a:path w="27047" h="20601" extrusionOk="0">
                <a:moveTo>
                  <a:pt x="14669" y="189"/>
                </a:moveTo>
                <a:cubicBezTo>
                  <a:pt x="16513" y="189"/>
                  <a:pt x="18344" y="544"/>
                  <a:pt x="20067" y="1266"/>
                </a:cubicBezTo>
                <a:cubicBezTo>
                  <a:pt x="21987" y="2133"/>
                  <a:pt x="23670" y="3501"/>
                  <a:pt x="24880" y="5263"/>
                </a:cubicBezTo>
                <a:cubicBezTo>
                  <a:pt x="26090" y="6946"/>
                  <a:pt x="26721" y="8998"/>
                  <a:pt x="26695" y="11075"/>
                </a:cubicBezTo>
                <a:cubicBezTo>
                  <a:pt x="26671" y="11536"/>
                  <a:pt x="26602" y="11998"/>
                  <a:pt x="26509" y="12459"/>
                </a:cubicBezTo>
                <a:lnTo>
                  <a:pt x="26509" y="12459"/>
                </a:lnTo>
                <a:cubicBezTo>
                  <a:pt x="26462" y="12474"/>
                  <a:pt x="26422" y="12511"/>
                  <a:pt x="26406" y="12575"/>
                </a:cubicBezTo>
                <a:cubicBezTo>
                  <a:pt x="26274" y="13153"/>
                  <a:pt x="26090" y="13732"/>
                  <a:pt x="25827" y="14284"/>
                </a:cubicBezTo>
                <a:cubicBezTo>
                  <a:pt x="25748" y="14494"/>
                  <a:pt x="25617" y="14679"/>
                  <a:pt x="25459" y="14836"/>
                </a:cubicBezTo>
                <a:cubicBezTo>
                  <a:pt x="25248" y="15047"/>
                  <a:pt x="25012" y="15205"/>
                  <a:pt x="24775" y="15389"/>
                </a:cubicBezTo>
                <a:cubicBezTo>
                  <a:pt x="23697" y="16204"/>
                  <a:pt x="22697" y="17151"/>
                  <a:pt x="21619" y="17966"/>
                </a:cubicBezTo>
                <a:cubicBezTo>
                  <a:pt x="21119" y="18361"/>
                  <a:pt x="20593" y="18702"/>
                  <a:pt x="20041" y="19018"/>
                </a:cubicBezTo>
                <a:cubicBezTo>
                  <a:pt x="19462" y="19334"/>
                  <a:pt x="18831" y="19570"/>
                  <a:pt x="18174" y="19728"/>
                </a:cubicBezTo>
                <a:cubicBezTo>
                  <a:pt x="17516" y="19860"/>
                  <a:pt x="16832" y="19991"/>
                  <a:pt x="16149" y="20044"/>
                </a:cubicBezTo>
                <a:cubicBezTo>
                  <a:pt x="15491" y="20123"/>
                  <a:pt x="14834" y="20202"/>
                  <a:pt x="14176" y="20228"/>
                </a:cubicBezTo>
                <a:cubicBezTo>
                  <a:pt x="13741" y="20262"/>
                  <a:pt x="13303" y="20279"/>
                  <a:pt x="12865" y="20279"/>
                </a:cubicBezTo>
                <a:cubicBezTo>
                  <a:pt x="11953" y="20279"/>
                  <a:pt x="11040" y="20204"/>
                  <a:pt x="10152" y="20044"/>
                </a:cubicBezTo>
                <a:cubicBezTo>
                  <a:pt x="9495" y="19939"/>
                  <a:pt x="8864" y="19754"/>
                  <a:pt x="8259" y="19465"/>
                </a:cubicBezTo>
                <a:cubicBezTo>
                  <a:pt x="7706" y="19202"/>
                  <a:pt x="7154" y="18887"/>
                  <a:pt x="6654" y="18545"/>
                </a:cubicBezTo>
                <a:cubicBezTo>
                  <a:pt x="6128" y="18229"/>
                  <a:pt x="5576" y="17913"/>
                  <a:pt x="5076" y="17572"/>
                </a:cubicBezTo>
                <a:cubicBezTo>
                  <a:pt x="4550" y="17203"/>
                  <a:pt x="4051" y="16809"/>
                  <a:pt x="3604" y="16388"/>
                </a:cubicBezTo>
                <a:cubicBezTo>
                  <a:pt x="2736" y="15599"/>
                  <a:pt x="2026" y="14652"/>
                  <a:pt x="1447" y="13600"/>
                </a:cubicBezTo>
                <a:cubicBezTo>
                  <a:pt x="448" y="11680"/>
                  <a:pt x="0" y="9313"/>
                  <a:pt x="789" y="7209"/>
                </a:cubicBezTo>
                <a:cubicBezTo>
                  <a:pt x="1631" y="4974"/>
                  <a:pt x="3788" y="3554"/>
                  <a:pt x="5813" y="2502"/>
                </a:cubicBezTo>
                <a:cubicBezTo>
                  <a:pt x="8022" y="1344"/>
                  <a:pt x="10442" y="582"/>
                  <a:pt x="12940" y="292"/>
                </a:cubicBezTo>
                <a:cubicBezTo>
                  <a:pt x="13516" y="224"/>
                  <a:pt x="14093" y="189"/>
                  <a:pt x="14669" y="189"/>
                </a:cubicBezTo>
                <a:close/>
                <a:moveTo>
                  <a:pt x="14926" y="0"/>
                </a:moveTo>
                <a:cubicBezTo>
                  <a:pt x="14834" y="0"/>
                  <a:pt x="14742" y="1"/>
                  <a:pt x="14650" y="3"/>
                </a:cubicBezTo>
                <a:cubicBezTo>
                  <a:pt x="12098" y="29"/>
                  <a:pt x="9574" y="555"/>
                  <a:pt x="7233" y="1581"/>
                </a:cubicBezTo>
                <a:cubicBezTo>
                  <a:pt x="6076" y="2055"/>
                  <a:pt x="4971" y="2633"/>
                  <a:pt x="3919" y="3317"/>
                </a:cubicBezTo>
                <a:cubicBezTo>
                  <a:pt x="2893" y="3948"/>
                  <a:pt x="1999" y="4763"/>
                  <a:pt x="1289" y="5710"/>
                </a:cubicBezTo>
                <a:cubicBezTo>
                  <a:pt x="605" y="6631"/>
                  <a:pt x="211" y="7735"/>
                  <a:pt x="106" y="8866"/>
                </a:cubicBezTo>
                <a:cubicBezTo>
                  <a:pt x="27" y="9997"/>
                  <a:pt x="158" y="11128"/>
                  <a:pt x="526" y="12206"/>
                </a:cubicBezTo>
                <a:cubicBezTo>
                  <a:pt x="1315" y="14521"/>
                  <a:pt x="2867" y="16493"/>
                  <a:pt x="4919" y="17835"/>
                </a:cubicBezTo>
                <a:cubicBezTo>
                  <a:pt x="5445" y="18203"/>
                  <a:pt x="6023" y="18518"/>
                  <a:pt x="6575" y="18860"/>
                </a:cubicBezTo>
                <a:cubicBezTo>
                  <a:pt x="7075" y="19228"/>
                  <a:pt x="7627" y="19544"/>
                  <a:pt x="8206" y="19807"/>
                </a:cubicBezTo>
                <a:cubicBezTo>
                  <a:pt x="9468" y="20307"/>
                  <a:pt x="10836" y="20570"/>
                  <a:pt x="12204" y="20596"/>
                </a:cubicBezTo>
                <a:cubicBezTo>
                  <a:pt x="12375" y="20599"/>
                  <a:pt x="12546" y="20601"/>
                  <a:pt x="12718" y="20601"/>
                </a:cubicBezTo>
                <a:cubicBezTo>
                  <a:pt x="13919" y="20601"/>
                  <a:pt x="15136" y="20520"/>
                  <a:pt x="16333" y="20359"/>
                </a:cubicBezTo>
                <a:cubicBezTo>
                  <a:pt x="17017" y="20280"/>
                  <a:pt x="17727" y="20149"/>
                  <a:pt x="18410" y="19991"/>
                </a:cubicBezTo>
                <a:cubicBezTo>
                  <a:pt x="19042" y="19833"/>
                  <a:pt x="19673" y="19570"/>
                  <a:pt x="20251" y="19255"/>
                </a:cubicBezTo>
                <a:cubicBezTo>
                  <a:pt x="21409" y="18571"/>
                  <a:pt x="22461" y="17782"/>
                  <a:pt x="23434" y="16861"/>
                </a:cubicBezTo>
                <a:cubicBezTo>
                  <a:pt x="23986" y="16388"/>
                  <a:pt x="24538" y="15915"/>
                  <a:pt x="25143" y="15494"/>
                </a:cubicBezTo>
                <a:cubicBezTo>
                  <a:pt x="25354" y="15362"/>
                  <a:pt x="25564" y="15178"/>
                  <a:pt x="25774" y="14968"/>
                </a:cubicBezTo>
                <a:cubicBezTo>
                  <a:pt x="25906" y="14810"/>
                  <a:pt x="26037" y="14600"/>
                  <a:pt x="26116" y="14389"/>
                </a:cubicBezTo>
                <a:cubicBezTo>
                  <a:pt x="26379" y="13837"/>
                  <a:pt x="26563" y="13258"/>
                  <a:pt x="26721" y="12653"/>
                </a:cubicBezTo>
                <a:cubicBezTo>
                  <a:pt x="26742" y="12571"/>
                  <a:pt x="26706" y="12509"/>
                  <a:pt x="26652" y="12477"/>
                </a:cubicBezTo>
                <a:lnTo>
                  <a:pt x="26652" y="12477"/>
                </a:lnTo>
                <a:cubicBezTo>
                  <a:pt x="27046" y="10452"/>
                  <a:pt x="26746" y="8340"/>
                  <a:pt x="25801" y="6526"/>
                </a:cubicBezTo>
                <a:cubicBezTo>
                  <a:pt x="24801" y="4579"/>
                  <a:pt x="23329" y="2949"/>
                  <a:pt x="21488" y="1818"/>
                </a:cubicBezTo>
                <a:cubicBezTo>
                  <a:pt x="19490" y="629"/>
                  <a:pt x="17225" y="0"/>
                  <a:pt x="14926" y="0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39"/>
          <p:cNvSpPr/>
          <p:nvPr/>
        </p:nvSpPr>
        <p:spPr>
          <a:xfrm flipH="1">
            <a:off x="662202" y="4618663"/>
            <a:ext cx="64235" cy="651034"/>
          </a:xfrm>
          <a:custGeom>
            <a:avLst/>
            <a:gdLst/>
            <a:ahLst/>
            <a:cxnLst/>
            <a:rect l="l" t="t" r="r" b="b"/>
            <a:pathLst>
              <a:path w="974" h="9872" extrusionOk="0">
                <a:moveTo>
                  <a:pt x="354" y="1"/>
                </a:moveTo>
                <a:cubicBezTo>
                  <a:pt x="284" y="1"/>
                  <a:pt x="222" y="38"/>
                  <a:pt x="211" y="126"/>
                </a:cubicBezTo>
                <a:lnTo>
                  <a:pt x="211" y="152"/>
                </a:lnTo>
                <a:cubicBezTo>
                  <a:pt x="80" y="915"/>
                  <a:pt x="27" y="1704"/>
                  <a:pt x="27" y="2493"/>
                </a:cubicBezTo>
                <a:cubicBezTo>
                  <a:pt x="1" y="3282"/>
                  <a:pt x="27" y="4071"/>
                  <a:pt x="27" y="4860"/>
                </a:cubicBezTo>
                <a:cubicBezTo>
                  <a:pt x="27" y="5675"/>
                  <a:pt x="53" y="6464"/>
                  <a:pt x="106" y="7253"/>
                </a:cubicBezTo>
                <a:cubicBezTo>
                  <a:pt x="106" y="8042"/>
                  <a:pt x="185" y="8831"/>
                  <a:pt x="290" y="9620"/>
                </a:cubicBezTo>
                <a:cubicBezTo>
                  <a:pt x="325" y="9794"/>
                  <a:pt x="452" y="9871"/>
                  <a:pt x="585" y="9871"/>
                </a:cubicBezTo>
                <a:cubicBezTo>
                  <a:pt x="754" y="9871"/>
                  <a:pt x="933" y="9747"/>
                  <a:pt x="948" y="9542"/>
                </a:cubicBezTo>
                <a:cubicBezTo>
                  <a:pt x="974" y="9200"/>
                  <a:pt x="921" y="8753"/>
                  <a:pt x="895" y="8358"/>
                </a:cubicBezTo>
                <a:cubicBezTo>
                  <a:pt x="895" y="7964"/>
                  <a:pt x="869" y="7569"/>
                  <a:pt x="842" y="7175"/>
                </a:cubicBezTo>
                <a:cubicBezTo>
                  <a:pt x="816" y="6412"/>
                  <a:pt x="790" y="5623"/>
                  <a:pt x="764" y="4860"/>
                </a:cubicBezTo>
                <a:cubicBezTo>
                  <a:pt x="737" y="4097"/>
                  <a:pt x="711" y="3335"/>
                  <a:pt x="711" y="2572"/>
                </a:cubicBezTo>
                <a:cubicBezTo>
                  <a:pt x="711" y="1757"/>
                  <a:pt x="658" y="968"/>
                  <a:pt x="579" y="179"/>
                </a:cubicBezTo>
                <a:cubicBezTo>
                  <a:pt x="564" y="72"/>
                  <a:pt x="452" y="1"/>
                  <a:pt x="35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49575" y="445025"/>
            <a:ext cx="7844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ubik Mono One"/>
              <a:buNone/>
              <a:defRPr sz="2800">
                <a:solidFill>
                  <a:schemeClr val="dk1"/>
                </a:solidFill>
                <a:latin typeface="Rubik Mono One"/>
                <a:ea typeface="Rubik Mono One"/>
                <a:cs typeface="Rubik Mono One"/>
                <a:sym typeface="Rubik Mon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49575" y="1152475"/>
            <a:ext cx="7845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73" r:id="rId6"/>
    <p:sldLayoutId id="2147483683" r:id="rId7"/>
    <p:sldLayoutId id="2147483684" r:id="rId8"/>
    <p:sldLayoutId id="2147483685" r:id="rId9"/>
    <p:sldLayoutId id="214748368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p44"/>
          <p:cNvSpPr txBox="1">
            <a:spLocks noGrp="1"/>
          </p:cNvSpPr>
          <p:nvPr>
            <p:ph type="ctrTitle"/>
          </p:nvPr>
        </p:nvSpPr>
        <p:spPr>
          <a:xfrm>
            <a:off x="1776846" y="238991"/>
            <a:ext cx="5824514" cy="317961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KELOMPOK 4</a:t>
            </a:r>
            <a:endParaRPr dirty="0"/>
          </a:p>
        </p:txBody>
      </p:sp>
      <p:sp>
        <p:nvSpPr>
          <p:cNvPr id="1202" name="Google Shape;1202;p44"/>
          <p:cNvSpPr txBox="1">
            <a:spLocks noGrp="1"/>
          </p:cNvSpPr>
          <p:nvPr>
            <p:ph type="subTitle" idx="1"/>
          </p:nvPr>
        </p:nvSpPr>
        <p:spPr>
          <a:xfrm>
            <a:off x="2138536" y="2379518"/>
            <a:ext cx="4783800" cy="5890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Friescha Friecillia Martin (2010101040)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Nofi Nurwidyaningsih (2010101047)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/>
              <a:t>Ramona (2010101049)</a:t>
            </a: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46"/>
          <p:cNvSpPr/>
          <p:nvPr/>
        </p:nvSpPr>
        <p:spPr>
          <a:xfrm>
            <a:off x="4382934" y="3575066"/>
            <a:ext cx="827256" cy="759423"/>
          </a:xfrm>
          <a:custGeom>
            <a:avLst/>
            <a:gdLst/>
            <a:ahLst/>
            <a:cxnLst/>
            <a:rect l="l" t="t" r="r" b="b"/>
            <a:pathLst>
              <a:path w="28563" h="22359" extrusionOk="0">
                <a:moveTo>
                  <a:pt x="14648" y="0"/>
                </a:moveTo>
                <a:cubicBezTo>
                  <a:pt x="14596" y="0"/>
                  <a:pt x="14544" y="1"/>
                  <a:pt x="14492" y="1"/>
                </a:cubicBezTo>
                <a:cubicBezTo>
                  <a:pt x="9574" y="54"/>
                  <a:pt x="4708" y="2131"/>
                  <a:pt x="2289" y="5498"/>
                </a:cubicBezTo>
                <a:cubicBezTo>
                  <a:pt x="316" y="8206"/>
                  <a:pt x="0" y="11468"/>
                  <a:pt x="158" y="14571"/>
                </a:cubicBezTo>
                <a:cubicBezTo>
                  <a:pt x="237" y="15939"/>
                  <a:pt x="395" y="17359"/>
                  <a:pt x="1237" y="18542"/>
                </a:cubicBezTo>
                <a:cubicBezTo>
                  <a:pt x="3130" y="21356"/>
                  <a:pt x="7733" y="22067"/>
                  <a:pt x="11757" y="22277"/>
                </a:cubicBezTo>
                <a:cubicBezTo>
                  <a:pt x="12659" y="22325"/>
                  <a:pt x="13573" y="22359"/>
                  <a:pt x="14487" y="22359"/>
                </a:cubicBezTo>
                <a:cubicBezTo>
                  <a:pt x="17063" y="22359"/>
                  <a:pt x="19630" y="22090"/>
                  <a:pt x="21882" y="21120"/>
                </a:cubicBezTo>
                <a:cubicBezTo>
                  <a:pt x="27142" y="18858"/>
                  <a:pt x="28510" y="13940"/>
                  <a:pt x="28536" y="9574"/>
                </a:cubicBezTo>
                <a:cubicBezTo>
                  <a:pt x="28536" y="8154"/>
                  <a:pt x="28562" y="6628"/>
                  <a:pt x="27826" y="5313"/>
                </a:cubicBezTo>
                <a:cubicBezTo>
                  <a:pt x="27090" y="3998"/>
                  <a:pt x="25590" y="3104"/>
                  <a:pt x="24091" y="2342"/>
                </a:cubicBezTo>
                <a:cubicBezTo>
                  <a:pt x="21166" y="814"/>
                  <a:pt x="17935" y="0"/>
                  <a:pt x="1464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46"/>
          <p:cNvSpPr/>
          <p:nvPr/>
        </p:nvSpPr>
        <p:spPr>
          <a:xfrm rot="2358731">
            <a:off x="696425" y="2617829"/>
            <a:ext cx="846077" cy="739422"/>
          </a:xfrm>
          <a:custGeom>
            <a:avLst/>
            <a:gdLst/>
            <a:ahLst/>
            <a:cxnLst/>
            <a:rect l="l" t="t" r="r" b="b"/>
            <a:pathLst>
              <a:path w="21252" h="18573" extrusionOk="0">
                <a:moveTo>
                  <a:pt x="11138" y="0"/>
                </a:moveTo>
                <a:cubicBezTo>
                  <a:pt x="8200" y="0"/>
                  <a:pt x="5398" y="1233"/>
                  <a:pt x="3394" y="3393"/>
                </a:cubicBezTo>
                <a:cubicBezTo>
                  <a:pt x="2236" y="4708"/>
                  <a:pt x="1368" y="6234"/>
                  <a:pt x="842" y="7890"/>
                </a:cubicBezTo>
                <a:cubicBezTo>
                  <a:pt x="238" y="9731"/>
                  <a:pt x="1" y="11809"/>
                  <a:pt x="842" y="13545"/>
                </a:cubicBezTo>
                <a:cubicBezTo>
                  <a:pt x="1842" y="15623"/>
                  <a:pt x="4077" y="16780"/>
                  <a:pt x="6260" y="17490"/>
                </a:cubicBezTo>
                <a:cubicBezTo>
                  <a:pt x="8122" y="18125"/>
                  <a:pt x="10053" y="18572"/>
                  <a:pt x="11982" y="18572"/>
                </a:cubicBezTo>
                <a:cubicBezTo>
                  <a:pt x="12451" y="18572"/>
                  <a:pt x="12920" y="18546"/>
                  <a:pt x="13388" y="18489"/>
                </a:cubicBezTo>
                <a:cubicBezTo>
                  <a:pt x="15807" y="18200"/>
                  <a:pt x="18174" y="16990"/>
                  <a:pt x="19515" y="14965"/>
                </a:cubicBezTo>
                <a:cubicBezTo>
                  <a:pt x="21251" y="12335"/>
                  <a:pt x="20962" y="8864"/>
                  <a:pt x="20304" y="5918"/>
                </a:cubicBezTo>
                <a:cubicBezTo>
                  <a:pt x="19805" y="3761"/>
                  <a:pt x="18490" y="2736"/>
                  <a:pt x="16649" y="1631"/>
                </a:cubicBezTo>
                <a:cubicBezTo>
                  <a:pt x="15018" y="632"/>
                  <a:pt x="13151" y="53"/>
                  <a:pt x="11231" y="0"/>
                </a:cubicBezTo>
                <a:cubicBezTo>
                  <a:pt x="11200" y="0"/>
                  <a:pt x="11169" y="0"/>
                  <a:pt x="1113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46"/>
          <p:cNvSpPr/>
          <p:nvPr/>
        </p:nvSpPr>
        <p:spPr>
          <a:xfrm>
            <a:off x="2470624" y="1505594"/>
            <a:ext cx="827256" cy="759423"/>
          </a:xfrm>
          <a:custGeom>
            <a:avLst/>
            <a:gdLst/>
            <a:ahLst/>
            <a:cxnLst/>
            <a:rect l="l" t="t" r="r" b="b"/>
            <a:pathLst>
              <a:path w="28563" h="22359" extrusionOk="0">
                <a:moveTo>
                  <a:pt x="14648" y="0"/>
                </a:moveTo>
                <a:cubicBezTo>
                  <a:pt x="14596" y="0"/>
                  <a:pt x="14544" y="1"/>
                  <a:pt x="14492" y="1"/>
                </a:cubicBezTo>
                <a:cubicBezTo>
                  <a:pt x="9574" y="54"/>
                  <a:pt x="4708" y="2131"/>
                  <a:pt x="2289" y="5498"/>
                </a:cubicBezTo>
                <a:cubicBezTo>
                  <a:pt x="316" y="8206"/>
                  <a:pt x="0" y="11468"/>
                  <a:pt x="158" y="14571"/>
                </a:cubicBezTo>
                <a:cubicBezTo>
                  <a:pt x="237" y="15939"/>
                  <a:pt x="395" y="17359"/>
                  <a:pt x="1237" y="18542"/>
                </a:cubicBezTo>
                <a:cubicBezTo>
                  <a:pt x="3130" y="21356"/>
                  <a:pt x="7733" y="22067"/>
                  <a:pt x="11757" y="22277"/>
                </a:cubicBezTo>
                <a:cubicBezTo>
                  <a:pt x="12659" y="22325"/>
                  <a:pt x="13573" y="22359"/>
                  <a:pt x="14487" y="22359"/>
                </a:cubicBezTo>
                <a:cubicBezTo>
                  <a:pt x="17063" y="22359"/>
                  <a:pt x="19630" y="22090"/>
                  <a:pt x="21882" y="21120"/>
                </a:cubicBezTo>
                <a:cubicBezTo>
                  <a:pt x="27142" y="18858"/>
                  <a:pt x="28510" y="13940"/>
                  <a:pt x="28536" y="9574"/>
                </a:cubicBezTo>
                <a:cubicBezTo>
                  <a:pt x="28536" y="8154"/>
                  <a:pt x="28562" y="6628"/>
                  <a:pt x="27826" y="5313"/>
                </a:cubicBezTo>
                <a:cubicBezTo>
                  <a:pt x="27090" y="3998"/>
                  <a:pt x="25590" y="3104"/>
                  <a:pt x="24091" y="2342"/>
                </a:cubicBezTo>
                <a:cubicBezTo>
                  <a:pt x="21166" y="814"/>
                  <a:pt x="17935" y="0"/>
                  <a:pt x="1464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46"/>
          <p:cNvSpPr txBox="1">
            <a:spLocks noGrp="1"/>
          </p:cNvSpPr>
          <p:nvPr>
            <p:ph type="title"/>
          </p:nvPr>
        </p:nvSpPr>
        <p:spPr>
          <a:xfrm>
            <a:off x="717425" y="350425"/>
            <a:ext cx="7080150" cy="61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Evaporasi</a:t>
            </a:r>
            <a:r>
              <a:rPr lang="en-US" sz="2400" dirty="0"/>
              <a:t>:</a:t>
            </a:r>
            <a:r>
              <a:rPr lang="en-US" sz="3000" dirty="0"/>
              <a:t> </a:t>
            </a:r>
            <a:endParaRPr sz="3000" dirty="0"/>
          </a:p>
        </p:txBody>
      </p:sp>
      <p:sp>
        <p:nvSpPr>
          <p:cNvPr id="1219" name="Google Shape;1219;p46"/>
          <p:cNvSpPr txBox="1">
            <a:spLocks noGrp="1"/>
          </p:cNvSpPr>
          <p:nvPr>
            <p:ph type="subTitle" idx="1"/>
          </p:nvPr>
        </p:nvSpPr>
        <p:spPr>
          <a:xfrm>
            <a:off x="3685347" y="1486117"/>
            <a:ext cx="3307123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evaporasi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220" name="Google Shape;1220;p46"/>
          <p:cNvSpPr txBox="1">
            <a:spLocks noGrp="1"/>
          </p:cNvSpPr>
          <p:nvPr>
            <p:ph type="title" idx="2"/>
          </p:nvPr>
        </p:nvSpPr>
        <p:spPr>
          <a:xfrm>
            <a:off x="1589625" y="1331850"/>
            <a:ext cx="29424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1" name="Google Shape;1221;p46"/>
          <p:cNvSpPr txBox="1">
            <a:spLocks noGrp="1"/>
          </p:cNvSpPr>
          <p:nvPr>
            <p:ph type="subTitle" idx="3"/>
          </p:nvPr>
        </p:nvSpPr>
        <p:spPr>
          <a:xfrm>
            <a:off x="1589624" y="2791767"/>
            <a:ext cx="3721853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proses </a:t>
            </a:r>
            <a:r>
              <a:rPr lang="en-US" dirty="0" err="1"/>
              <a:t>penguapan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air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(</a:t>
            </a:r>
            <a:r>
              <a:rPr lang="en-US" dirty="0" err="1"/>
              <a:t>keringat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proses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222" name="Google Shape;1222;p46"/>
          <p:cNvSpPr txBox="1">
            <a:spLocks noGrp="1"/>
          </p:cNvSpPr>
          <p:nvPr>
            <p:ph type="title" idx="4"/>
          </p:nvPr>
        </p:nvSpPr>
        <p:spPr>
          <a:xfrm>
            <a:off x="1589625" y="2559050"/>
            <a:ext cx="29424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3" name="Google Shape;1223;p46"/>
          <p:cNvSpPr txBox="1">
            <a:spLocks noGrp="1"/>
          </p:cNvSpPr>
          <p:nvPr>
            <p:ph type="subTitle" idx="5"/>
          </p:nvPr>
        </p:nvSpPr>
        <p:spPr>
          <a:xfrm>
            <a:off x="5664523" y="3541602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SzPts val="1100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spontan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gas.</a:t>
            </a:r>
            <a:endParaRPr dirty="0"/>
          </a:p>
        </p:txBody>
      </p:sp>
      <p:sp>
        <p:nvSpPr>
          <p:cNvPr id="1224" name="Google Shape;1224;p46"/>
          <p:cNvSpPr txBox="1">
            <a:spLocks noGrp="1"/>
          </p:cNvSpPr>
          <p:nvPr>
            <p:ph type="title" idx="6"/>
          </p:nvPr>
        </p:nvSpPr>
        <p:spPr>
          <a:xfrm>
            <a:off x="1589625" y="3786250"/>
            <a:ext cx="29424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5" name="Google Shape;1225;p46"/>
          <p:cNvSpPr txBox="1">
            <a:spLocks noGrp="1"/>
          </p:cNvSpPr>
          <p:nvPr>
            <p:ph type="subTitle" idx="7"/>
          </p:nvPr>
        </p:nvSpPr>
        <p:spPr>
          <a:xfrm>
            <a:off x="5485775" y="2153093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226" name="Google Shape;1226;p46"/>
          <p:cNvSpPr txBox="1">
            <a:spLocks noGrp="1"/>
          </p:cNvSpPr>
          <p:nvPr>
            <p:ph type="title" idx="8"/>
          </p:nvPr>
        </p:nvSpPr>
        <p:spPr>
          <a:xfrm>
            <a:off x="5481025" y="1920225"/>
            <a:ext cx="29403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7" name="Google Shape;1227;p46"/>
          <p:cNvSpPr txBox="1">
            <a:spLocks noGrp="1"/>
          </p:cNvSpPr>
          <p:nvPr>
            <p:ph type="subTitle" idx="9"/>
          </p:nvPr>
        </p:nvSpPr>
        <p:spPr>
          <a:xfrm>
            <a:off x="5488000" y="3347016"/>
            <a:ext cx="23118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228" name="Google Shape;1228;p46"/>
          <p:cNvSpPr txBox="1">
            <a:spLocks noGrp="1"/>
          </p:cNvSpPr>
          <p:nvPr>
            <p:ph type="title" idx="13"/>
          </p:nvPr>
        </p:nvSpPr>
        <p:spPr>
          <a:xfrm>
            <a:off x="5483164" y="3114150"/>
            <a:ext cx="2940300" cy="27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9" name="Google Shape;1229;p46"/>
          <p:cNvSpPr txBox="1">
            <a:spLocks noGrp="1"/>
          </p:cNvSpPr>
          <p:nvPr>
            <p:ph type="title" idx="14"/>
          </p:nvPr>
        </p:nvSpPr>
        <p:spPr>
          <a:xfrm>
            <a:off x="2592152" y="1486117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230" name="Google Shape;1230;p46"/>
          <p:cNvSpPr txBox="1">
            <a:spLocks noGrp="1"/>
          </p:cNvSpPr>
          <p:nvPr>
            <p:ph type="title" idx="15"/>
          </p:nvPr>
        </p:nvSpPr>
        <p:spPr>
          <a:xfrm>
            <a:off x="729614" y="2628258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231" name="Google Shape;1231;p46"/>
          <p:cNvSpPr txBox="1">
            <a:spLocks noGrp="1"/>
          </p:cNvSpPr>
          <p:nvPr>
            <p:ph type="title" idx="16"/>
          </p:nvPr>
        </p:nvSpPr>
        <p:spPr>
          <a:xfrm>
            <a:off x="4406712" y="3599428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232" name="Google Shape;1232;p46"/>
          <p:cNvSpPr txBox="1">
            <a:spLocks noGrp="1"/>
          </p:cNvSpPr>
          <p:nvPr>
            <p:ph type="title" idx="17"/>
          </p:nvPr>
        </p:nvSpPr>
        <p:spPr>
          <a:xfrm>
            <a:off x="4627353" y="1984106"/>
            <a:ext cx="779700" cy="7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47"/>
          <p:cNvSpPr txBox="1">
            <a:spLocks noGrp="1"/>
          </p:cNvSpPr>
          <p:nvPr>
            <p:ph type="title"/>
          </p:nvPr>
        </p:nvSpPr>
        <p:spPr>
          <a:xfrm>
            <a:off x="1379423" y="323341"/>
            <a:ext cx="6858000" cy="50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endParaRPr dirty="0"/>
          </a:p>
        </p:txBody>
      </p:sp>
      <p:sp>
        <p:nvSpPr>
          <p:cNvPr id="1239" name="Google Shape;1239;p47"/>
          <p:cNvSpPr txBox="1">
            <a:spLocks noGrp="1"/>
          </p:cNvSpPr>
          <p:nvPr>
            <p:ph type="subTitle" idx="1"/>
          </p:nvPr>
        </p:nvSpPr>
        <p:spPr>
          <a:xfrm>
            <a:off x="662450" y="1647369"/>
            <a:ext cx="8291945" cy="153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buSzPts val="1100"/>
            </a:pPr>
            <a:r>
              <a:rPr lang="en-US" sz="2000" dirty="0" smtClean="0"/>
              <a:t>•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/>
              <a:t>Perpindahan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: </a:t>
            </a:r>
            <a:r>
              <a:rPr lang="en-US" sz="2000" b="1" dirty="0" err="1"/>
              <a:t>Evaporasi</a:t>
            </a:r>
            <a:r>
              <a:rPr lang="en-US" sz="2000" b="1" dirty="0" smtClean="0"/>
              <a:t>.</a:t>
            </a:r>
          </a:p>
          <a:p>
            <a:pPr marL="0" lvl="0" indent="0" algn="l">
              <a:buSzPts val="1100"/>
            </a:pPr>
            <a:r>
              <a:rPr lang="en-US" sz="2000" dirty="0" smtClean="0"/>
              <a:t>•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Evaporasi</a:t>
            </a:r>
            <a:endParaRPr lang="en-US" sz="2000" dirty="0" smtClean="0"/>
          </a:p>
          <a:p>
            <a:pPr marL="0" lvl="0" indent="0" algn="l">
              <a:buSzPts val="1100"/>
            </a:pPr>
            <a:r>
              <a:rPr lang="en-US" sz="2000" b="1" dirty="0" err="1" smtClean="0"/>
              <a:t>Evaporasi</a:t>
            </a:r>
            <a:r>
              <a:rPr lang="en-US" sz="2000" b="1" dirty="0" smtClean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yang </a:t>
            </a:r>
            <a:r>
              <a:rPr lang="en-US" sz="2000" dirty="0" err="1"/>
              <a:t>kerap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dipahami</a:t>
            </a:r>
            <a:r>
              <a:rPr lang="en-US" sz="2000" dirty="0"/>
              <a:t>. </a:t>
            </a:r>
            <a:r>
              <a:rPr lang="en-US" sz="2000" dirty="0" err="1"/>
              <a:t>Evaporasi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sehari-hari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hujan</a:t>
            </a:r>
            <a:r>
              <a:rPr lang="en-US" sz="2000" dirty="0"/>
              <a:t>, </a:t>
            </a:r>
            <a:r>
              <a:rPr lang="en-US" sz="2000" dirty="0" err="1"/>
              <a:t>berkeringat</a:t>
            </a:r>
            <a:r>
              <a:rPr lang="en-US" sz="2000" dirty="0"/>
              <a:t>,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kering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mandi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.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populer</a:t>
            </a:r>
            <a:r>
              <a:rPr lang="en-US" sz="2000" dirty="0"/>
              <a:t> </a:t>
            </a:r>
            <a:r>
              <a:rPr lang="en-US" sz="2000" dirty="0" err="1"/>
              <a:t>evaporasi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penguapan</a:t>
            </a:r>
            <a:r>
              <a:rPr lang="en-US" sz="2000" dirty="0"/>
              <a:t>.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evaporasi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hipotermia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proses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penguapan</a:t>
            </a:r>
            <a:r>
              <a:rPr lang="en-US" sz="2000" dirty="0"/>
              <a:t> </a:t>
            </a:r>
            <a:r>
              <a:rPr lang="en-US" sz="2000" dirty="0" err="1"/>
              <a:t>cairan</a:t>
            </a:r>
            <a:r>
              <a:rPr lang="en-US" sz="2000" dirty="0"/>
              <a:t> </a:t>
            </a:r>
            <a:r>
              <a:rPr lang="en-US" sz="2000" dirty="0" err="1"/>
              <a:t>ketuban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.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48"/>
          <p:cNvSpPr txBox="1">
            <a:spLocks noGrp="1"/>
          </p:cNvSpPr>
          <p:nvPr>
            <p:ph type="subTitle" idx="1"/>
          </p:nvPr>
        </p:nvSpPr>
        <p:spPr>
          <a:xfrm flipH="1">
            <a:off x="561109" y="1558636"/>
            <a:ext cx="7865918" cy="16315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2000" b="1" dirty="0" smtClean="0"/>
              <a:t>•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/>
              <a:t>Peristiwa</a:t>
            </a:r>
            <a:r>
              <a:rPr lang="en-US" sz="2000" b="1" dirty="0"/>
              <a:t> </a:t>
            </a:r>
            <a:r>
              <a:rPr lang="en-US" sz="2000" b="1" dirty="0" err="1" smtClean="0"/>
              <a:t>Evaporasi</a:t>
            </a:r>
            <a:endParaRPr lang="en-US" sz="2000" b="1" dirty="0" smtClean="0"/>
          </a:p>
          <a:p>
            <a:pPr marL="0" lvl="0" indent="0"/>
            <a:endParaRPr lang="en-US" sz="2000" b="1" dirty="0" smtClean="0"/>
          </a:p>
          <a:p>
            <a:pPr marL="0" lvl="0" indent="0" algn="l"/>
            <a:r>
              <a:rPr lang="en-US" sz="1400" dirty="0" smtClean="0"/>
              <a:t>1.) </a:t>
            </a:r>
            <a:r>
              <a:rPr lang="en-US" sz="1400" dirty="0" err="1" smtClean="0"/>
              <a:t>Panas</a:t>
            </a:r>
            <a:r>
              <a:rPr lang="en-US" sz="1400" dirty="0" smtClean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menguap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/>
              <a:t>cairan</a:t>
            </a:r>
            <a:r>
              <a:rPr lang="en-US" sz="1400" dirty="0"/>
              <a:t>/air </a:t>
            </a:r>
            <a:r>
              <a:rPr lang="en-US" sz="1400" dirty="0" err="1"/>
              <a:t>ketuban</a:t>
            </a:r>
            <a:r>
              <a:rPr lang="en-US" sz="1400" dirty="0"/>
              <a:t> yang </a:t>
            </a:r>
            <a:r>
              <a:rPr lang="en-US" sz="1400" dirty="0" err="1"/>
              <a:t>membasahi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. </a:t>
            </a:r>
            <a:r>
              <a:rPr lang="en-US" sz="1400" dirty="0" err="1"/>
              <a:t>Misal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dilap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lahir</a:t>
            </a:r>
            <a:r>
              <a:rPr lang="en-US" sz="1400" dirty="0"/>
              <a:t>. </a:t>
            </a:r>
            <a:r>
              <a:rPr lang="en-US" sz="1400" dirty="0" smtClean="0"/>
              <a:t> </a:t>
            </a:r>
            <a:r>
              <a:rPr lang="en-US" sz="1400" dirty="0" err="1" smtClean="0"/>
              <a:t>Panas</a:t>
            </a:r>
            <a:r>
              <a:rPr lang="en-US" sz="1400" dirty="0" smtClean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menguap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/>
              <a:t>cairan</a:t>
            </a:r>
            <a:r>
              <a:rPr lang="en-US" sz="1400" dirty="0"/>
              <a:t>/air </a:t>
            </a:r>
            <a:r>
              <a:rPr lang="en-US" sz="1400" dirty="0" err="1"/>
              <a:t>ketuban</a:t>
            </a:r>
            <a:r>
              <a:rPr lang="en-US" sz="1400" dirty="0"/>
              <a:t> yang </a:t>
            </a:r>
            <a:r>
              <a:rPr lang="en-US" sz="1400" dirty="0" err="1"/>
              <a:t>membasahi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. </a:t>
            </a:r>
            <a:r>
              <a:rPr lang="en-US" sz="1400" dirty="0" err="1"/>
              <a:t>Misal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dilap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lahir.Proses</a:t>
            </a:r>
            <a:r>
              <a:rPr lang="en-US" sz="1400" dirty="0"/>
              <a:t> </a:t>
            </a:r>
            <a:r>
              <a:rPr lang="en-US" sz="1400" dirty="0" err="1"/>
              <a:t>perpindahan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evaporasi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dikaitkan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hipothermia</a:t>
            </a:r>
            <a:r>
              <a:rPr lang="en-US" sz="1400" dirty="0"/>
              <a:t> yang </a:t>
            </a: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/>
              <a:t>lahir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kehilangan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</a:t>
            </a:r>
            <a:r>
              <a:rPr lang="en-US" sz="1400" dirty="0" err="1"/>
              <a:t>akibat</a:t>
            </a:r>
            <a:r>
              <a:rPr lang="en-US" sz="1400" dirty="0"/>
              <a:t> </a:t>
            </a:r>
            <a:r>
              <a:rPr lang="en-US" sz="1400" dirty="0" err="1"/>
              <a:t>penguapan</a:t>
            </a:r>
            <a:r>
              <a:rPr lang="en-US" sz="1400" dirty="0"/>
              <a:t> </a:t>
            </a:r>
            <a:r>
              <a:rPr lang="en-US" sz="1400" dirty="0" err="1"/>
              <a:t>cairan</a:t>
            </a:r>
            <a:r>
              <a:rPr lang="en-US" sz="1400" dirty="0"/>
              <a:t> </a:t>
            </a:r>
            <a:r>
              <a:rPr lang="en-US" sz="1400" dirty="0" err="1"/>
              <a:t>ketuban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permukaan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. Hal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jalan</a:t>
            </a:r>
            <a:r>
              <a:rPr lang="en-US" sz="1400" dirty="0"/>
              <a:t> </a:t>
            </a:r>
            <a:r>
              <a:rPr lang="en-US" sz="1400" dirty="0" err="1"/>
              <a:t>utama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kehilangan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 smtClean="0"/>
              <a:t>.</a:t>
            </a:r>
          </a:p>
          <a:p>
            <a:pPr marL="0" lvl="0" indent="0" algn="l"/>
            <a:r>
              <a:rPr lang="en-US" sz="1400" dirty="0"/>
              <a:t>2</a:t>
            </a:r>
            <a:r>
              <a:rPr lang="en-US" sz="1400" dirty="0" smtClean="0"/>
              <a:t>.) </a:t>
            </a:r>
            <a:r>
              <a:rPr lang="en-US" sz="1400" dirty="0" err="1" smtClean="0"/>
              <a:t>Keringat</a:t>
            </a:r>
            <a:r>
              <a:rPr lang="en-US" sz="1400" dirty="0" smtClean="0"/>
              <a:t> </a:t>
            </a:r>
            <a:r>
              <a:rPr lang="en-US" sz="1400" dirty="0"/>
              <a:t>yang </a:t>
            </a:r>
            <a:r>
              <a:rPr lang="en-US" sz="1400" dirty="0" err="1"/>
              <a:t>mengering</a:t>
            </a:r>
            <a:r>
              <a:rPr lang="en-US" sz="1400" dirty="0" smtClean="0"/>
              <a:t>.</a:t>
            </a:r>
          </a:p>
          <a:p>
            <a:pPr marL="0" lvl="0" indent="0" algn="l"/>
            <a:r>
              <a:rPr lang="en-US" sz="1400" dirty="0"/>
              <a:t>Proses </a:t>
            </a:r>
            <a:r>
              <a:rPr lang="en-US" sz="1400" dirty="0" err="1"/>
              <a:t>penguapan</a:t>
            </a:r>
            <a:r>
              <a:rPr lang="en-US" sz="1400" dirty="0"/>
              <a:t> </a:t>
            </a:r>
            <a:r>
              <a:rPr lang="en-US" sz="1400" dirty="0" err="1"/>
              <a:t>uap</a:t>
            </a:r>
            <a:r>
              <a:rPr lang="en-US" sz="1400" dirty="0"/>
              <a:t> air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 (</a:t>
            </a:r>
            <a:r>
              <a:rPr lang="en-US" sz="1400" dirty="0" err="1"/>
              <a:t>keringat</a:t>
            </a:r>
            <a:r>
              <a:rPr lang="en-US" sz="1400" dirty="0"/>
              <a:t>)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permukaan</a:t>
            </a:r>
            <a:r>
              <a:rPr lang="en-US" sz="1400" dirty="0"/>
              <a:t> </a:t>
            </a:r>
            <a:r>
              <a:rPr lang="en-US" sz="1400" dirty="0" err="1"/>
              <a:t>kulit</a:t>
            </a:r>
            <a:r>
              <a:rPr lang="en-US" sz="1400" dirty="0"/>
              <a:t> </a:t>
            </a:r>
            <a:r>
              <a:rPr lang="en-US" sz="1400" dirty="0" err="1"/>
              <a:t>menunjukan</a:t>
            </a:r>
            <a:r>
              <a:rPr lang="en-US" sz="1400" dirty="0"/>
              <a:t> </a:t>
            </a:r>
            <a:r>
              <a:rPr lang="en-US" sz="1400" dirty="0" err="1"/>
              <a:t>adanya</a:t>
            </a:r>
            <a:r>
              <a:rPr lang="en-US" sz="1400" dirty="0"/>
              <a:t> proses </a:t>
            </a:r>
            <a:r>
              <a:rPr lang="en-US" sz="1400" dirty="0" err="1"/>
              <a:t>pelepasan</a:t>
            </a:r>
            <a:r>
              <a:rPr lang="en-US" sz="1400" dirty="0"/>
              <a:t> </a:t>
            </a:r>
            <a:r>
              <a:rPr lang="en-US" sz="1400" dirty="0" err="1"/>
              <a:t>panas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tubuh</a:t>
            </a:r>
            <a:r>
              <a:rPr lang="en-US" sz="1400" dirty="0" smtClean="0"/>
              <a:t>.</a:t>
            </a:r>
          </a:p>
          <a:p>
            <a:pPr marL="0" lvl="0" indent="0" algn="l"/>
            <a:r>
              <a:rPr lang="en-US" sz="1400" dirty="0" smtClean="0"/>
              <a:t>3.) </a:t>
            </a:r>
            <a:r>
              <a:rPr lang="en-US" sz="1400" dirty="0" err="1" smtClean="0"/>
              <a:t>Tubuh</a:t>
            </a:r>
            <a:r>
              <a:rPr lang="en-US" sz="1400" dirty="0" smtClean="0"/>
              <a:t> </a:t>
            </a:r>
            <a:r>
              <a:rPr lang="en-US" sz="1400" dirty="0"/>
              <a:t>yang </a:t>
            </a:r>
            <a:r>
              <a:rPr lang="en-US" sz="1400" dirty="0" err="1"/>
              <a:t>mengering</a:t>
            </a:r>
            <a:r>
              <a:rPr lang="en-US" sz="1400" dirty="0"/>
              <a:t> </a:t>
            </a:r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mandi</a:t>
            </a:r>
            <a:r>
              <a:rPr lang="en-US" sz="1400" dirty="0" smtClean="0"/>
              <a:t>.</a:t>
            </a:r>
          </a:p>
          <a:p>
            <a:pPr marL="0" lvl="0" indent="0" algn="l"/>
            <a:r>
              <a:rPr lang="en-US" sz="1400" dirty="0" smtClean="0"/>
              <a:t>4.) </a:t>
            </a:r>
            <a:r>
              <a:rPr lang="en-US" sz="1400" dirty="0" err="1" smtClean="0"/>
              <a:t>Mengeringnya</a:t>
            </a:r>
            <a:r>
              <a:rPr lang="en-US" sz="1400" dirty="0" smtClean="0"/>
              <a:t> </a:t>
            </a:r>
            <a:r>
              <a:rPr lang="en-US" sz="1400" dirty="0" err="1"/>
              <a:t>pakaian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dijemur</a:t>
            </a:r>
            <a:r>
              <a:rPr lang="en-US" sz="1400" dirty="0" smtClean="0"/>
              <a:t>.</a:t>
            </a:r>
          </a:p>
          <a:p>
            <a:pPr marL="0" lvl="0" indent="0" algn="l"/>
            <a:r>
              <a:rPr lang="en-US" sz="1400" dirty="0" smtClean="0"/>
              <a:t>5.) Air </a:t>
            </a:r>
            <a:r>
              <a:rPr lang="en-US" sz="1400" dirty="0" err="1"/>
              <a:t>laut</a:t>
            </a:r>
            <a:r>
              <a:rPr lang="en-US" sz="1400" dirty="0"/>
              <a:t> </a:t>
            </a:r>
            <a:r>
              <a:rPr lang="en-US" sz="1400" dirty="0" err="1"/>
              <a:t>menguap</a:t>
            </a:r>
            <a:r>
              <a:rPr lang="en-US" sz="1400" dirty="0"/>
              <a:t> </a:t>
            </a:r>
            <a:r>
              <a:rPr lang="en-US" sz="1400" dirty="0" err="1"/>
              <a:t>kemudian</a:t>
            </a:r>
            <a:r>
              <a:rPr lang="en-US" sz="1400" dirty="0"/>
              <a:t> </a:t>
            </a:r>
            <a:r>
              <a:rPr lang="en-US" sz="1400" dirty="0" err="1"/>
              <a:t>dibawa</a:t>
            </a:r>
            <a:r>
              <a:rPr lang="en-US" sz="1400" dirty="0"/>
              <a:t> </a:t>
            </a:r>
            <a:r>
              <a:rPr lang="en-US" sz="1400" dirty="0" err="1"/>
              <a:t>uap</a:t>
            </a:r>
            <a:r>
              <a:rPr lang="en-US" sz="1400" dirty="0"/>
              <a:t> air </a:t>
            </a:r>
            <a:r>
              <a:rPr lang="en-US" sz="1400" dirty="0" err="1"/>
              <a:t>terkumpul</a:t>
            </a:r>
            <a:r>
              <a:rPr lang="en-US" sz="1400" dirty="0"/>
              <a:t> di </a:t>
            </a:r>
            <a:r>
              <a:rPr lang="en-US" sz="1400" dirty="0" err="1"/>
              <a:t>udara</a:t>
            </a:r>
            <a:r>
              <a:rPr lang="en-US" sz="1400" dirty="0"/>
              <a:t> </a:t>
            </a:r>
            <a:r>
              <a:rPr lang="en-US" sz="1400" dirty="0" err="1"/>
              <a:t>membentuk</a:t>
            </a:r>
            <a:r>
              <a:rPr lang="en-US" sz="1400" dirty="0"/>
              <a:t> </a:t>
            </a:r>
            <a:r>
              <a:rPr lang="en-US" sz="1400" dirty="0" err="1"/>
              <a:t>awan</a:t>
            </a:r>
            <a:r>
              <a:rPr lang="en-US" sz="1400" dirty="0"/>
              <a:t>. </a:t>
            </a:r>
            <a:endParaRPr lang="en-US" sz="1400" dirty="0" smtClean="0"/>
          </a:p>
          <a:p>
            <a:pPr marL="0" lvl="0" indent="0" algn="l"/>
            <a:r>
              <a:rPr lang="en-US" sz="1400" dirty="0" smtClean="0"/>
              <a:t>6.) </a:t>
            </a:r>
            <a:r>
              <a:rPr lang="en-US" sz="1400" dirty="0" err="1" smtClean="0"/>
              <a:t>Embun</a:t>
            </a:r>
            <a:r>
              <a:rPr lang="en-US" sz="1400" dirty="0" smtClean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matahari</a:t>
            </a:r>
            <a:r>
              <a:rPr lang="en-US" sz="1400" dirty="0"/>
              <a:t> </a:t>
            </a:r>
            <a:r>
              <a:rPr lang="en-US" sz="1400" dirty="0" err="1"/>
              <a:t>sudah</a:t>
            </a:r>
            <a:r>
              <a:rPr lang="en-US" sz="1400" dirty="0"/>
              <a:t> </a:t>
            </a:r>
            <a:r>
              <a:rPr lang="en-US" sz="1400" dirty="0" err="1"/>
              <a:t>mulai</a:t>
            </a:r>
            <a:r>
              <a:rPr lang="en-US" sz="1400" dirty="0"/>
              <a:t> </a:t>
            </a:r>
            <a:r>
              <a:rPr lang="en-US" sz="1400" dirty="0" err="1"/>
              <a:t>terbit</a:t>
            </a:r>
            <a:r>
              <a:rPr lang="en-US" sz="1400" dirty="0"/>
              <a:t>.</a:t>
            </a:r>
            <a:endParaRPr sz="1400" dirty="0"/>
          </a:p>
        </p:txBody>
      </p:sp>
      <p:sp>
        <p:nvSpPr>
          <p:cNvPr id="1245" name="Google Shape;1245;p48"/>
          <p:cNvSpPr txBox="1">
            <a:spLocks noGrp="1"/>
          </p:cNvSpPr>
          <p:nvPr>
            <p:ph type="title"/>
          </p:nvPr>
        </p:nvSpPr>
        <p:spPr>
          <a:xfrm flipH="1">
            <a:off x="1670468" y="3657807"/>
            <a:ext cx="5647200" cy="7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45"/>
          <p:cNvSpPr txBox="1">
            <a:spLocks noGrp="1"/>
          </p:cNvSpPr>
          <p:nvPr>
            <p:ph type="title"/>
          </p:nvPr>
        </p:nvSpPr>
        <p:spPr>
          <a:xfrm>
            <a:off x="717425" y="350425"/>
            <a:ext cx="5297100" cy="87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8" name="Google Shape;1208;p45"/>
          <p:cNvSpPr txBox="1">
            <a:spLocks noGrp="1"/>
          </p:cNvSpPr>
          <p:nvPr>
            <p:ph type="body" idx="1"/>
          </p:nvPr>
        </p:nvSpPr>
        <p:spPr>
          <a:xfrm>
            <a:off x="588333" y="1103111"/>
            <a:ext cx="77091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800" dirty="0" smtClean="0"/>
              <a:t>•</a:t>
            </a:r>
            <a:r>
              <a:rPr lang="en-US" sz="2800" b="1" dirty="0" smtClean="0"/>
              <a:t>Cara </a:t>
            </a:r>
            <a:r>
              <a:rPr lang="en-US" sz="2800" b="1" dirty="0" err="1"/>
              <a:t>Mencegah</a:t>
            </a:r>
            <a:r>
              <a:rPr lang="en-US" sz="2800" b="1" dirty="0"/>
              <a:t> </a:t>
            </a:r>
            <a:r>
              <a:rPr lang="en-US" sz="2800" b="1" dirty="0" err="1"/>
              <a:t>Hipothermi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 smtClean="0"/>
              <a:t>Bayi</a:t>
            </a:r>
            <a:endParaRPr lang="en-US" sz="2800" b="1" dirty="0" smtClean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endParaRPr lang="en-US" sz="2000" b="1" dirty="0" smtClean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1.) </a:t>
            </a:r>
            <a:r>
              <a:rPr lang="en-US" sz="2000" dirty="0" err="1" smtClean="0"/>
              <a:t>Keringkan</a:t>
            </a:r>
            <a:r>
              <a:rPr lang="en-US" sz="2000" dirty="0" smtClean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2.) </a:t>
            </a:r>
            <a:r>
              <a:rPr lang="en-US" sz="2000" dirty="0" err="1" smtClean="0"/>
              <a:t>Susui</a:t>
            </a:r>
            <a:r>
              <a:rPr lang="en-US" sz="2000" dirty="0" smtClean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/>
              <a:t> (IMD </a:t>
            </a:r>
            <a:r>
              <a:rPr lang="en-US" sz="2000" dirty="0" err="1"/>
              <a:t>dan</a:t>
            </a:r>
            <a:r>
              <a:rPr lang="en-US" sz="2000" dirty="0"/>
              <a:t> ASI </a:t>
            </a:r>
            <a:r>
              <a:rPr lang="en-US" sz="2000" dirty="0" err="1"/>
              <a:t>eksklusif</a:t>
            </a:r>
            <a:r>
              <a:rPr lang="en-US" sz="2000" dirty="0" smtClean="0"/>
              <a:t>).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3.)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memandikan</a:t>
            </a:r>
            <a:r>
              <a:rPr lang="en-US" sz="2000" dirty="0" smtClean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6 jam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4.) </a:t>
            </a:r>
            <a:r>
              <a:rPr lang="en-US" sz="2000" dirty="0" err="1" smtClean="0"/>
              <a:t>Tempatkan</a:t>
            </a:r>
            <a:r>
              <a:rPr lang="en-US" sz="2000" dirty="0" smtClean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yang </a:t>
            </a:r>
            <a:r>
              <a:rPr lang="en-US" sz="2000" dirty="0" err="1"/>
              <a:t>hangat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5.)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pakaian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topi</a:t>
            </a:r>
            <a:r>
              <a:rPr lang="en-US" sz="2000" dirty="0"/>
              <a:t> </a:t>
            </a:r>
            <a:r>
              <a:rPr lang="en-US" sz="2000" dirty="0" err="1"/>
              <a:t>hangat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lembut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6.)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/>
              <a:t>ganti</a:t>
            </a:r>
            <a:r>
              <a:rPr lang="en-US" sz="2000" dirty="0"/>
              <a:t> </a:t>
            </a:r>
            <a:r>
              <a:rPr lang="en-US" sz="2000" dirty="0" err="1"/>
              <a:t>popok</a:t>
            </a:r>
            <a:r>
              <a:rPr lang="en-US" sz="2000" dirty="0"/>
              <a:t>/ </a:t>
            </a:r>
            <a:r>
              <a:rPr lang="en-US" sz="2000" dirty="0" err="1"/>
              <a:t>baju</a:t>
            </a:r>
            <a:r>
              <a:rPr lang="en-US" sz="2000" dirty="0"/>
              <a:t> yang </a:t>
            </a:r>
            <a:r>
              <a:rPr lang="en-US" sz="2000" dirty="0" err="1" smtClean="0"/>
              <a:t>basah</a:t>
            </a:r>
            <a:endParaRPr lang="en-US" sz="2000" dirty="0" smtClean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.</a:t>
            </a:r>
            <a:r>
              <a:rPr lang="en-US" sz="2000" dirty="0"/>
              <a:t>7</a:t>
            </a:r>
            <a:r>
              <a:rPr lang="en-US" sz="2000" dirty="0" smtClean="0"/>
              <a:t>.) </a:t>
            </a:r>
            <a:r>
              <a:rPr lang="en-US" sz="2000" dirty="0" err="1" smtClean="0"/>
              <a:t>Hangatkan</a:t>
            </a:r>
            <a:r>
              <a:rPr lang="en-US" sz="2000" dirty="0" smtClean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menyentuh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5318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45"/>
          <p:cNvSpPr txBox="1">
            <a:spLocks noGrp="1"/>
          </p:cNvSpPr>
          <p:nvPr>
            <p:ph type="title"/>
          </p:nvPr>
        </p:nvSpPr>
        <p:spPr>
          <a:xfrm>
            <a:off x="717425" y="350425"/>
            <a:ext cx="5297100" cy="87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8" name="Google Shape;1208;p45"/>
          <p:cNvSpPr txBox="1">
            <a:spLocks noGrp="1"/>
          </p:cNvSpPr>
          <p:nvPr>
            <p:ph type="body" idx="1"/>
          </p:nvPr>
        </p:nvSpPr>
        <p:spPr>
          <a:xfrm>
            <a:off x="588333" y="1103111"/>
            <a:ext cx="7709100" cy="32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800" b="1" dirty="0"/>
              <a:t>Cara </a:t>
            </a:r>
            <a:r>
              <a:rPr lang="en-US" sz="2800" b="1" dirty="0" err="1"/>
              <a:t>Mengatasi</a:t>
            </a:r>
            <a:r>
              <a:rPr lang="en-US" sz="2800" b="1" dirty="0"/>
              <a:t> </a:t>
            </a:r>
            <a:r>
              <a:rPr lang="en-US" sz="2800" b="1" dirty="0" err="1"/>
              <a:t>Hipothermi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 smtClean="0"/>
              <a:t>Bayi</a:t>
            </a:r>
            <a:endParaRPr lang="en-US" sz="2800" b="1" dirty="0" smtClean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endParaRPr lang="en-US" sz="2800" b="1" dirty="0" smtClean="0"/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1.) </a:t>
            </a:r>
            <a:r>
              <a:rPr lang="en-US" sz="2000" dirty="0" err="1" smtClean="0"/>
              <a:t>Ganti</a:t>
            </a:r>
            <a:r>
              <a:rPr lang="en-US" sz="2000" dirty="0" smtClean="0"/>
              <a:t> </a:t>
            </a:r>
            <a:r>
              <a:rPr lang="en-US" sz="2000" dirty="0" err="1"/>
              <a:t>pakaian</a:t>
            </a:r>
            <a:r>
              <a:rPr lang="en-US" sz="2000" dirty="0"/>
              <a:t> </a:t>
            </a:r>
            <a:r>
              <a:rPr lang="en-US" sz="2000" dirty="0" err="1"/>
              <a:t>basah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pakaian</a:t>
            </a:r>
            <a:r>
              <a:rPr lang="en-US" sz="2000" dirty="0"/>
              <a:t> </a:t>
            </a:r>
            <a:r>
              <a:rPr lang="en-US" sz="2000" dirty="0" err="1"/>
              <a:t>hangat</a:t>
            </a:r>
            <a:r>
              <a:rPr lang="en-US" sz="2000" dirty="0"/>
              <a:t> </a:t>
            </a:r>
            <a:r>
              <a:rPr lang="en-US" sz="2000" dirty="0" err="1"/>
              <a:t>disertai</a:t>
            </a:r>
            <a:r>
              <a:rPr lang="en-US" sz="2000" dirty="0"/>
              <a:t> </a:t>
            </a:r>
            <a:r>
              <a:rPr lang="en-US" sz="2000" dirty="0" err="1" smtClean="0"/>
              <a:t>topi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2.) </a:t>
            </a:r>
            <a:r>
              <a:rPr lang="en-US" sz="2000" dirty="0" err="1" smtClean="0"/>
              <a:t>Tempatkan</a:t>
            </a:r>
            <a:r>
              <a:rPr lang="en-US" sz="2000" dirty="0" smtClean="0"/>
              <a:t> </a:t>
            </a:r>
            <a:r>
              <a:rPr lang="en-US" sz="2000" dirty="0" err="1"/>
              <a:t>bayi</a:t>
            </a:r>
            <a:r>
              <a:rPr lang="en-US" sz="2000" dirty="0"/>
              <a:t> di </a:t>
            </a:r>
            <a:r>
              <a:rPr lang="en-US" sz="2000" dirty="0" err="1"/>
              <a:t>ruangan</a:t>
            </a:r>
            <a:r>
              <a:rPr lang="en-US" sz="2000" dirty="0"/>
              <a:t> yang </a:t>
            </a:r>
            <a:r>
              <a:rPr lang="en-US" sz="2000" dirty="0" err="1"/>
              <a:t>hangat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3.) Skin </a:t>
            </a:r>
            <a:r>
              <a:rPr lang="en-US" sz="2000" dirty="0"/>
              <a:t>to skin /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kangguru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4.) </a:t>
            </a:r>
            <a:r>
              <a:rPr lang="en-US" sz="2000" dirty="0" err="1" smtClean="0"/>
              <a:t>Menyusui</a:t>
            </a:r>
            <a:r>
              <a:rPr lang="en-US" sz="2000" dirty="0" smtClean="0"/>
              <a:t> </a:t>
            </a:r>
            <a:r>
              <a:rPr lang="en-US" sz="2000" dirty="0" err="1"/>
              <a:t>sesering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 smtClean="0"/>
              <a:t>.</a:t>
            </a:r>
          </a:p>
          <a:p>
            <a:pPr marL="0" lvl="0" indent="0" algn="ctr">
              <a:buClr>
                <a:schemeClr val="dk1"/>
              </a:buClr>
              <a:buSzPts val="1100"/>
              <a:buNone/>
            </a:pPr>
            <a:r>
              <a:rPr lang="en-US" sz="2000" dirty="0" smtClean="0"/>
              <a:t>5.) </a:t>
            </a:r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/>
              <a:t>inkubator</a:t>
            </a:r>
            <a:r>
              <a:rPr lang="en-US" sz="2000" dirty="0"/>
              <a:t>. 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7241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48"/>
          <p:cNvSpPr txBox="1">
            <a:spLocks noGrp="1"/>
          </p:cNvSpPr>
          <p:nvPr>
            <p:ph type="subTitle" idx="1"/>
          </p:nvPr>
        </p:nvSpPr>
        <p:spPr>
          <a:xfrm flipH="1">
            <a:off x="561109" y="2119745"/>
            <a:ext cx="7865918" cy="16315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US" sz="2000" dirty="0" err="1"/>
              <a:t>Pada</a:t>
            </a:r>
            <a:r>
              <a:rPr lang="en-US" sz="2000" dirty="0"/>
              <a:t> proses </a:t>
            </a:r>
            <a:r>
              <a:rPr lang="en-US" sz="2000" dirty="0" err="1"/>
              <a:t>perpindahan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evaporasi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dipahami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proses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molekul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cair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spontan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gas. Proses </a:t>
            </a:r>
            <a:r>
              <a:rPr lang="en-US" sz="2000" dirty="0" err="1"/>
              <a:t>perpindahan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evaporasi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dikaitkan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hipothermia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penguapan</a:t>
            </a:r>
            <a:r>
              <a:rPr lang="en-US" sz="2000" dirty="0"/>
              <a:t> </a:t>
            </a:r>
            <a:r>
              <a:rPr lang="en-US" sz="2000" dirty="0" err="1"/>
              <a:t>cairan</a:t>
            </a:r>
            <a:r>
              <a:rPr lang="en-US" sz="2000" dirty="0"/>
              <a:t> </a:t>
            </a:r>
            <a:r>
              <a:rPr lang="en-US" sz="2000" dirty="0" err="1"/>
              <a:t>ketuban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jalan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panas</a:t>
            </a:r>
            <a:r>
              <a:rPr lang="en-US" sz="2000" dirty="0"/>
              <a:t>.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mengakibatkan</a:t>
            </a:r>
            <a:r>
              <a:rPr lang="en-US" sz="2000" dirty="0"/>
              <a:t> </a:t>
            </a:r>
            <a:r>
              <a:rPr lang="en-US" sz="2000" dirty="0" err="1"/>
              <a:t>hipothermia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b="1" dirty="0"/>
              <a:t>.</a:t>
            </a:r>
            <a:endParaRPr lang="en-US" sz="2000" b="1" dirty="0" smtClean="0"/>
          </a:p>
          <a:p>
            <a:pPr marL="0" lvl="0" indent="0" algn="l"/>
            <a:endParaRPr sz="1400" dirty="0"/>
          </a:p>
        </p:txBody>
      </p:sp>
      <p:sp>
        <p:nvSpPr>
          <p:cNvPr id="1245" name="Google Shape;1245;p48"/>
          <p:cNvSpPr txBox="1">
            <a:spLocks noGrp="1"/>
          </p:cNvSpPr>
          <p:nvPr>
            <p:ph type="title"/>
          </p:nvPr>
        </p:nvSpPr>
        <p:spPr>
          <a:xfrm flipH="1">
            <a:off x="1799560" y="624150"/>
            <a:ext cx="5647200" cy="7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kesimpulan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3862715"/>
      </p:ext>
    </p:extLst>
  </p:cSld>
  <p:clrMapOvr>
    <a:masterClrMapping/>
  </p:clrMapOvr>
</p:sld>
</file>

<file path=ppt/theme/theme1.xml><?xml version="1.0" encoding="utf-8"?>
<a:theme xmlns:a="http://schemas.openxmlformats.org/drawingml/2006/main" name="Dementia Clinical Case by Slidesgo">
  <a:themeElements>
    <a:clrScheme name="Simple Light">
      <a:dk1>
        <a:srgbClr val="282520"/>
      </a:dk1>
      <a:lt1>
        <a:srgbClr val="FFFFFF"/>
      </a:lt1>
      <a:dk2>
        <a:srgbClr val="D9D9D9"/>
      </a:dk2>
      <a:lt2>
        <a:srgbClr val="F3F3F3"/>
      </a:lt2>
      <a:accent1>
        <a:srgbClr val="A1C393"/>
      </a:accent1>
      <a:accent2>
        <a:srgbClr val="779B68"/>
      </a:accent2>
      <a:accent3>
        <a:srgbClr val="A6A6A6"/>
      </a:accent3>
      <a:accent4>
        <a:srgbClr val="FFFFFF"/>
      </a:accent4>
      <a:accent5>
        <a:srgbClr val="FFFFFF"/>
      </a:accent5>
      <a:accent6>
        <a:srgbClr val="FFFFFF"/>
      </a:accent6>
      <a:hlink>
        <a:srgbClr val="28252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504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Rubik Mono One</vt:lpstr>
      <vt:lpstr>Arial</vt:lpstr>
      <vt:lpstr>Asap</vt:lpstr>
      <vt:lpstr>Roboto Condensed Light</vt:lpstr>
      <vt:lpstr>Dementia Clinical Case by Slidesgo</vt:lpstr>
      <vt:lpstr>KELOMPOK 4</vt:lpstr>
      <vt:lpstr>Tujuan Peristiwa Evaporasi: </vt:lpstr>
      <vt:lpstr>Hasil Diskusi</vt:lpstr>
      <vt:lpstr>PowerPoint Presentation</vt:lpstr>
      <vt:lpstr>PowerPoint Presentation</vt:lpstr>
      <vt:lpstr>PowerPoint Presentation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4</dc:title>
  <dc:creator>HP ID</dc:creator>
  <cp:lastModifiedBy>HP ID</cp:lastModifiedBy>
  <cp:revision>7</cp:revision>
  <dcterms:modified xsi:type="dcterms:W3CDTF">2021-11-16T17:38:02Z</dcterms:modified>
</cp:coreProperties>
</file>