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004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004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004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004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E4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13584" y="2141156"/>
            <a:ext cx="4116831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00004D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87805" y="1835150"/>
            <a:ext cx="3949700" cy="2369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004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3878" y="2776220"/>
            <a:ext cx="2537460" cy="894080"/>
            <a:chOff x="243878" y="2776220"/>
            <a:chExt cx="2537460" cy="894080"/>
          </a:xfrm>
        </p:grpSpPr>
        <p:sp>
          <p:nvSpPr>
            <p:cNvPr id="3" name="object 3"/>
            <p:cNvSpPr/>
            <p:nvPr/>
          </p:nvSpPr>
          <p:spPr>
            <a:xfrm>
              <a:off x="254038" y="3103880"/>
              <a:ext cx="2359660" cy="556260"/>
            </a:xfrm>
            <a:custGeom>
              <a:avLst/>
              <a:gdLst/>
              <a:ahLst/>
              <a:cxnLst/>
              <a:rect l="l" t="t" r="r" b="b"/>
              <a:pathLst>
                <a:path w="2359660" h="556260">
                  <a:moveTo>
                    <a:pt x="2359621" y="0"/>
                  </a:moveTo>
                  <a:lnTo>
                    <a:pt x="305460" y="0"/>
                  </a:lnTo>
                  <a:lnTo>
                    <a:pt x="254766" y="3669"/>
                  </a:lnTo>
                  <a:lnTo>
                    <a:pt x="207099" y="14282"/>
                  </a:lnTo>
                  <a:lnTo>
                    <a:pt x="163003" y="31248"/>
                  </a:lnTo>
                  <a:lnTo>
                    <a:pt x="123021" y="53973"/>
                  </a:lnTo>
                  <a:lnTo>
                    <a:pt x="87698" y="81867"/>
                  </a:lnTo>
                  <a:lnTo>
                    <a:pt x="57577" y="114336"/>
                  </a:lnTo>
                  <a:lnTo>
                    <a:pt x="33203" y="150789"/>
                  </a:lnTo>
                  <a:lnTo>
                    <a:pt x="15119" y="190634"/>
                  </a:lnTo>
                  <a:lnTo>
                    <a:pt x="3870" y="233278"/>
                  </a:lnTo>
                  <a:lnTo>
                    <a:pt x="0" y="278130"/>
                  </a:lnTo>
                  <a:lnTo>
                    <a:pt x="3870" y="322981"/>
                  </a:lnTo>
                  <a:lnTo>
                    <a:pt x="15119" y="365625"/>
                  </a:lnTo>
                  <a:lnTo>
                    <a:pt x="33203" y="405470"/>
                  </a:lnTo>
                  <a:lnTo>
                    <a:pt x="57577" y="441923"/>
                  </a:lnTo>
                  <a:lnTo>
                    <a:pt x="87698" y="474392"/>
                  </a:lnTo>
                  <a:lnTo>
                    <a:pt x="123021" y="502286"/>
                  </a:lnTo>
                  <a:lnTo>
                    <a:pt x="163003" y="525011"/>
                  </a:lnTo>
                  <a:lnTo>
                    <a:pt x="207099" y="541977"/>
                  </a:lnTo>
                  <a:lnTo>
                    <a:pt x="254766" y="552590"/>
                  </a:lnTo>
                  <a:lnTo>
                    <a:pt x="305460" y="556260"/>
                  </a:lnTo>
                  <a:lnTo>
                    <a:pt x="2359621" y="556260"/>
                  </a:lnTo>
                  <a:lnTo>
                    <a:pt x="2359621" y="0"/>
                  </a:lnTo>
                  <a:close/>
                </a:path>
              </a:pathLst>
            </a:custGeom>
            <a:solidFill>
              <a:srgbClr val="A8C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4038" y="3103880"/>
              <a:ext cx="2359660" cy="556260"/>
            </a:xfrm>
            <a:custGeom>
              <a:avLst/>
              <a:gdLst/>
              <a:ahLst/>
              <a:cxnLst/>
              <a:rect l="l" t="t" r="r" b="b"/>
              <a:pathLst>
                <a:path w="2359660" h="556260">
                  <a:moveTo>
                    <a:pt x="305460" y="0"/>
                  </a:moveTo>
                  <a:lnTo>
                    <a:pt x="254766" y="3669"/>
                  </a:lnTo>
                  <a:lnTo>
                    <a:pt x="207099" y="14282"/>
                  </a:lnTo>
                  <a:lnTo>
                    <a:pt x="163003" y="31248"/>
                  </a:lnTo>
                  <a:lnTo>
                    <a:pt x="123021" y="53973"/>
                  </a:lnTo>
                  <a:lnTo>
                    <a:pt x="87698" y="81867"/>
                  </a:lnTo>
                  <a:lnTo>
                    <a:pt x="57577" y="114336"/>
                  </a:lnTo>
                  <a:lnTo>
                    <a:pt x="33203" y="150789"/>
                  </a:lnTo>
                  <a:lnTo>
                    <a:pt x="15119" y="190634"/>
                  </a:lnTo>
                  <a:lnTo>
                    <a:pt x="3870" y="233278"/>
                  </a:lnTo>
                  <a:lnTo>
                    <a:pt x="0" y="278130"/>
                  </a:lnTo>
                  <a:lnTo>
                    <a:pt x="3870" y="322981"/>
                  </a:lnTo>
                  <a:lnTo>
                    <a:pt x="15119" y="365625"/>
                  </a:lnTo>
                  <a:lnTo>
                    <a:pt x="33203" y="405470"/>
                  </a:lnTo>
                  <a:lnTo>
                    <a:pt x="57577" y="441923"/>
                  </a:lnTo>
                  <a:lnTo>
                    <a:pt x="87698" y="474392"/>
                  </a:lnTo>
                  <a:lnTo>
                    <a:pt x="123021" y="502286"/>
                  </a:lnTo>
                  <a:lnTo>
                    <a:pt x="163003" y="525011"/>
                  </a:lnTo>
                  <a:lnTo>
                    <a:pt x="207099" y="541977"/>
                  </a:lnTo>
                  <a:lnTo>
                    <a:pt x="254766" y="552590"/>
                  </a:lnTo>
                  <a:lnTo>
                    <a:pt x="305460" y="556260"/>
                  </a:lnTo>
                  <a:lnTo>
                    <a:pt x="2359621" y="556260"/>
                  </a:lnTo>
                  <a:lnTo>
                    <a:pt x="2359621" y="0"/>
                  </a:lnTo>
                  <a:lnTo>
                    <a:pt x="305460" y="0"/>
                  </a:lnTo>
                  <a:close/>
                </a:path>
              </a:pathLst>
            </a:custGeom>
            <a:ln w="2032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73379" y="3177540"/>
              <a:ext cx="2240280" cy="408940"/>
            </a:xfrm>
            <a:custGeom>
              <a:avLst/>
              <a:gdLst/>
              <a:ahLst/>
              <a:cxnLst/>
              <a:rect l="l" t="t" r="r" b="b"/>
              <a:pathLst>
                <a:path w="2240280" h="408939">
                  <a:moveTo>
                    <a:pt x="2240280" y="0"/>
                  </a:moveTo>
                  <a:lnTo>
                    <a:pt x="291172" y="0"/>
                  </a:lnTo>
                  <a:lnTo>
                    <a:pt x="239286" y="3307"/>
                  </a:lnTo>
                  <a:lnTo>
                    <a:pt x="190265" y="12838"/>
                  </a:lnTo>
                  <a:lnTo>
                    <a:pt x="144975" y="28005"/>
                  </a:lnTo>
                  <a:lnTo>
                    <a:pt x="104280" y="48221"/>
                  </a:lnTo>
                  <a:lnTo>
                    <a:pt x="69045" y="72898"/>
                  </a:lnTo>
                  <a:lnTo>
                    <a:pt x="40135" y="101449"/>
                  </a:lnTo>
                  <a:lnTo>
                    <a:pt x="18414" y="133286"/>
                  </a:lnTo>
                  <a:lnTo>
                    <a:pt x="0" y="204470"/>
                  </a:lnTo>
                  <a:lnTo>
                    <a:pt x="4747" y="241117"/>
                  </a:lnTo>
                  <a:lnTo>
                    <a:pt x="40135" y="307490"/>
                  </a:lnTo>
                  <a:lnTo>
                    <a:pt x="69045" y="336041"/>
                  </a:lnTo>
                  <a:lnTo>
                    <a:pt x="104280" y="360718"/>
                  </a:lnTo>
                  <a:lnTo>
                    <a:pt x="144975" y="380934"/>
                  </a:lnTo>
                  <a:lnTo>
                    <a:pt x="190265" y="396101"/>
                  </a:lnTo>
                  <a:lnTo>
                    <a:pt x="239286" y="405632"/>
                  </a:lnTo>
                  <a:lnTo>
                    <a:pt x="291172" y="408940"/>
                  </a:lnTo>
                  <a:lnTo>
                    <a:pt x="2240280" y="408940"/>
                  </a:lnTo>
                  <a:lnTo>
                    <a:pt x="2240280" y="0"/>
                  </a:lnTo>
                  <a:close/>
                </a:path>
              </a:pathLst>
            </a:custGeom>
            <a:solidFill>
              <a:srgbClr val="D4E6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3380" y="3223298"/>
              <a:ext cx="2407920" cy="317500"/>
            </a:xfrm>
            <a:custGeom>
              <a:avLst/>
              <a:gdLst/>
              <a:ahLst/>
              <a:cxnLst/>
              <a:rect l="l" t="t" r="r" b="b"/>
              <a:pathLst>
                <a:path w="2407920" h="317500">
                  <a:moveTo>
                    <a:pt x="2286000" y="190512"/>
                  </a:moveTo>
                  <a:lnTo>
                    <a:pt x="0" y="190512"/>
                  </a:lnTo>
                  <a:lnTo>
                    <a:pt x="0" y="218401"/>
                  </a:lnTo>
                  <a:lnTo>
                    <a:pt x="2286000" y="218401"/>
                  </a:lnTo>
                  <a:lnTo>
                    <a:pt x="2286000" y="190512"/>
                  </a:lnTo>
                  <a:close/>
                </a:path>
                <a:path w="2407920" h="317500">
                  <a:moveTo>
                    <a:pt x="2286000" y="99072"/>
                  </a:moveTo>
                  <a:lnTo>
                    <a:pt x="0" y="99072"/>
                  </a:lnTo>
                  <a:lnTo>
                    <a:pt x="0" y="124421"/>
                  </a:lnTo>
                  <a:lnTo>
                    <a:pt x="2286000" y="124421"/>
                  </a:lnTo>
                  <a:lnTo>
                    <a:pt x="2286000" y="99072"/>
                  </a:lnTo>
                  <a:close/>
                </a:path>
                <a:path w="2407920" h="317500">
                  <a:moveTo>
                    <a:pt x="2392680" y="0"/>
                  </a:moveTo>
                  <a:lnTo>
                    <a:pt x="109220" y="0"/>
                  </a:lnTo>
                  <a:lnTo>
                    <a:pt x="109220" y="25361"/>
                  </a:lnTo>
                  <a:lnTo>
                    <a:pt x="2392680" y="25361"/>
                  </a:lnTo>
                  <a:lnTo>
                    <a:pt x="2392680" y="0"/>
                  </a:lnTo>
                  <a:close/>
                </a:path>
                <a:path w="2407920" h="317500">
                  <a:moveTo>
                    <a:pt x="2407920" y="292112"/>
                  </a:moveTo>
                  <a:lnTo>
                    <a:pt x="124460" y="292112"/>
                  </a:lnTo>
                  <a:lnTo>
                    <a:pt x="124460" y="317461"/>
                  </a:lnTo>
                  <a:lnTo>
                    <a:pt x="2407920" y="317461"/>
                  </a:lnTo>
                  <a:lnTo>
                    <a:pt x="2407920" y="292112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54038" y="2786380"/>
              <a:ext cx="2359660" cy="317500"/>
            </a:xfrm>
            <a:custGeom>
              <a:avLst/>
              <a:gdLst/>
              <a:ahLst/>
              <a:cxnLst/>
              <a:rect l="l" t="t" r="r" b="b"/>
              <a:pathLst>
                <a:path w="2359660" h="317500">
                  <a:moveTo>
                    <a:pt x="2359621" y="0"/>
                  </a:moveTo>
                  <a:lnTo>
                    <a:pt x="305460" y="0"/>
                  </a:lnTo>
                  <a:lnTo>
                    <a:pt x="242545" y="3305"/>
                  </a:lnTo>
                  <a:lnTo>
                    <a:pt x="184571" y="12749"/>
                  </a:lnTo>
                  <a:lnTo>
                    <a:pt x="132601" y="27626"/>
                  </a:lnTo>
                  <a:lnTo>
                    <a:pt x="87698" y="47228"/>
                  </a:lnTo>
                  <a:lnTo>
                    <a:pt x="50923" y="70848"/>
                  </a:lnTo>
                  <a:lnTo>
                    <a:pt x="23341" y="97780"/>
                  </a:lnTo>
                  <a:lnTo>
                    <a:pt x="0" y="158750"/>
                  </a:lnTo>
                  <a:lnTo>
                    <a:pt x="6012" y="190183"/>
                  </a:lnTo>
                  <a:lnTo>
                    <a:pt x="50923" y="246651"/>
                  </a:lnTo>
                  <a:lnTo>
                    <a:pt x="87698" y="270271"/>
                  </a:lnTo>
                  <a:lnTo>
                    <a:pt x="132601" y="289873"/>
                  </a:lnTo>
                  <a:lnTo>
                    <a:pt x="184571" y="304750"/>
                  </a:lnTo>
                  <a:lnTo>
                    <a:pt x="242545" y="314194"/>
                  </a:lnTo>
                  <a:lnTo>
                    <a:pt x="305460" y="317500"/>
                  </a:lnTo>
                  <a:lnTo>
                    <a:pt x="2359621" y="317500"/>
                  </a:lnTo>
                  <a:lnTo>
                    <a:pt x="2359621" y="0"/>
                  </a:lnTo>
                  <a:close/>
                </a:path>
              </a:pathLst>
            </a:custGeom>
            <a:solidFill>
              <a:srgbClr val="FF9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4038" y="2786380"/>
              <a:ext cx="2359660" cy="317500"/>
            </a:xfrm>
            <a:custGeom>
              <a:avLst/>
              <a:gdLst/>
              <a:ahLst/>
              <a:cxnLst/>
              <a:rect l="l" t="t" r="r" b="b"/>
              <a:pathLst>
                <a:path w="2359660" h="317500">
                  <a:moveTo>
                    <a:pt x="305460" y="0"/>
                  </a:moveTo>
                  <a:lnTo>
                    <a:pt x="242545" y="3305"/>
                  </a:lnTo>
                  <a:lnTo>
                    <a:pt x="184571" y="12749"/>
                  </a:lnTo>
                  <a:lnTo>
                    <a:pt x="132601" y="27626"/>
                  </a:lnTo>
                  <a:lnTo>
                    <a:pt x="87698" y="47228"/>
                  </a:lnTo>
                  <a:lnTo>
                    <a:pt x="50923" y="70848"/>
                  </a:lnTo>
                  <a:lnTo>
                    <a:pt x="23341" y="97780"/>
                  </a:lnTo>
                  <a:lnTo>
                    <a:pt x="0" y="158750"/>
                  </a:lnTo>
                  <a:lnTo>
                    <a:pt x="6012" y="190183"/>
                  </a:lnTo>
                  <a:lnTo>
                    <a:pt x="50923" y="246651"/>
                  </a:lnTo>
                  <a:lnTo>
                    <a:pt x="87698" y="270271"/>
                  </a:lnTo>
                  <a:lnTo>
                    <a:pt x="132601" y="289873"/>
                  </a:lnTo>
                  <a:lnTo>
                    <a:pt x="184571" y="304750"/>
                  </a:lnTo>
                  <a:lnTo>
                    <a:pt x="242545" y="314194"/>
                  </a:lnTo>
                  <a:lnTo>
                    <a:pt x="305460" y="317500"/>
                  </a:lnTo>
                  <a:lnTo>
                    <a:pt x="2359621" y="317500"/>
                  </a:lnTo>
                  <a:lnTo>
                    <a:pt x="2359621" y="0"/>
                  </a:lnTo>
                  <a:lnTo>
                    <a:pt x="305460" y="0"/>
                  </a:lnTo>
                  <a:close/>
                </a:path>
              </a:pathLst>
            </a:custGeom>
            <a:ln w="2032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73379" y="2824480"/>
              <a:ext cx="2240280" cy="233679"/>
            </a:xfrm>
            <a:custGeom>
              <a:avLst/>
              <a:gdLst/>
              <a:ahLst/>
              <a:cxnLst/>
              <a:rect l="l" t="t" r="r" b="b"/>
              <a:pathLst>
                <a:path w="2240280" h="233680">
                  <a:moveTo>
                    <a:pt x="2240280" y="0"/>
                  </a:moveTo>
                  <a:lnTo>
                    <a:pt x="291172" y="0"/>
                  </a:lnTo>
                  <a:lnTo>
                    <a:pt x="224950" y="3209"/>
                  </a:lnTo>
                  <a:lnTo>
                    <a:pt x="163873" y="12329"/>
                  </a:lnTo>
                  <a:lnTo>
                    <a:pt x="109780" y="26602"/>
                  </a:lnTo>
                  <a:lnTo>
                    <a:pt x="64508" y="45266"/>
                  </a:lnTo>
                  <a:lnTo>
                    <a:pt x="29895" y="67563"/>
                  </a:lnTo>
                  <a:lnTo>
                    <a:pt x="0" y="120014"/>
                  </a:lnTo>
                  <a:lnTo>
                    <a:pt x="7780" y="147465"/>
                  </a:lnTo>
                  <a:lnTo>
                    <a:pt x="64508" y="192957"/>
                  </a:lnTo>
                  <a:lnTo>
                    <a:pt x="109780" y="210096"/>
                  </a:lnTo>
                  <a:lnTo>
                    <a:pt x="163873" y="222897"/>
                  </a:lnTo>
                  <a:lnTo>
                    <a:pt x="224950" y="230909"/>
                  </a:lnTo>
                  <a:lnTo>
                    <a:pt x="291172" y="233680"/>
                  </a:lnTo>
                  <a:lnTo>
                    <a:pt x="2240280" y="233680"/>
                  </a:lnTo>
                  <a:lnTo>
                    <a:pt x="2240280" y="0"/>
                  </a:lnTo>
                  <a:close/>
                </a:path>
              </a:pathLst>
            </a:custGeom>
            <a:solidFill>
              <a:srgbClr val="D4E6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8620" y="2844850"/>
              <a:ext cx="2392680" cy="193040"/>
            </a:xfrm>
            <a:custGeom>
              <a:avLst/>
              <a:gdLst/>
              <a:ahLst/>
              <a:cxnLst/>
              <a:rect l="l" t="t" r="r" b="b"/>
              <a:pathLst>
                <a:path w="2392680" h="193039">
                  <a:moveTo>
                    <a:pt x="2286000" y="114300"/>
                  </a:moveTo>
                  <a:lnTo>
                    <a:pt x="0" y="114300"/>
                  </a:lnTo>
                  <a:lnTo>
                    <a:pt x="0" y="139649"/>
                  </a:lnTo>
                  <a:lnTo>
                    <a:pt x="2286000" y="139649"/>
                  </a:lnTo>
                  <a:lnTo>
                    <a:pt x="2286000" y="114300"/>
                  </a:lnTo>
                  <a:close/>
                </a:path>
                <a:path w="2392680" h="193039">
                  <a:moveTo>
                    <a:pt x="2286000" y="60947"/>
                  </a:moveTo>
                  <a:lnTo>
                    <a:pt x="0" y="60947"/>
                  </a:lnTo>
                  <a:lnTo>
                    <a:pt x="0" y="86309"/>
                  </a:lnTo>
                  <a:lnTo>
                    <a:pt x="2286000" y="86309"/>
                  </a:lnTo>
                  <a:lnTo>
                    <a:pt x="2286000" y="60947"/>
                  </a:lnTo>
                  <a:close/>
                </a:path>
                <a:path w="2392680" h="193039">
                  <a:moveTo>
                    <a:pt x="2392680" y="165100"/>
                  </a:moveTo>
                  <a:lnTo>
                    <a:pt x="109220" y="165100"/>
                  </a:lnTo>
                  <a:lnTo>
                    <a:pt x="109220" y="192989"/>
                  </a:lnTo>
                  <a:lnTo>
                    <a:pt x="2392680" y="192989"/>
                  </a:lnTo>
                  <a:lnTo>
                    <a:pt x="2392680" y="165100"/>
                  </a:lnTo>
                  <a:close/>
                </a:path>
                <a:path w="2392680" h="193039">
                  <a:moveTo>
                    <a:pt x="2392680" y="0"/>
                  </a:moveTo>
                  <a:lnTo>
                    <a:pt x="109220" y="0"/>
                  </a:lnTo>
                  <a:lnTo>
                    <a:pt x="109220" y="25349"/>
                  </a:lnTo>
                  <a:lnTo>
                    <a:pt x="2392680" y="25349"/>
                  </a:lnTo>
                  <a:lnTo>
                    <a:pt x="2392680" y="0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0" y="0"/>
            <a:ext cx="9144000" cy="5157470"/>
            <a:chOff x="0" y="0"/>
            <a:chExt cx="9144000" cy="5157470"/>
          </a:xfrm>
        </p:grpSpPr>
        <p:sp>
          <p:nvSpPr>
            <p:cNvPr id="12" name="object 12"/>
            <p:cNvSpPr/>
            <p:nvPr/>
          </p:nvSpPr>
          <p:spPr>
            <a:xfrm>
              <a:off x="101639" y="3997959"/>
              <a:ext cx="2359660" cy="556260"/>
            </a:xfrm>
            <a:custGeom>
              <a:avLst/>
              <a:gdLst/>
              <a:ahLst/>
              <a:cxnLst/>
              <a:rect l="l" t="t" r="r" b="b"/>
              <a:pathLst>
                <a:path w="2359660" h="556260">
                  <a:moveTo>
                    <a:pt x="2359620" y="0"/>
                  </a:moveTo>
                  <a:lnTo>
                    <a:pt x="305459" y="0"/>
                  </a:lnTo>
                  <a:lnTo>
                    <a:pt x="254765" y="3667"/>
                  </a:lnTo>
                  <a:lnTo>
                    <a:pt x="207098" y="14276"/>
                  </a:lnTo>
                  <a:lnTo>
                    <a:pt x="163002" y="31235"/>
                  </a:lnTo>
                  <a:lnTo>
                    <a:pt x="123020" y="53954"/>
                  </a:lnTo>
                  <a:lnTo>
                    <a:pt x="87697" y="81840"/>
                  </a:lnTo>
                  <a:lnTo>
                    <a:pt x="57577" y="114303"/>
                  </a:lnTo>
                  <a:lnTo>
                    <a:pt x="33203" y="150752"/>
                  </a:lnTo>
                  <a:lnTo>
                    <a:pt x="15119" y="190596"/>
                  </a:lnTo>
                  <a:lnTo>
                    <a:pt x="3870" y="233244"/>
                  </a:lnTo>
                  <a:lnTo>
                    <a:pt x="0" y="278104"/>
                  </a:lnTo>
                  <a:lnTo>
                    <a:pt x="3870" y="322968"/>
                  </a:lnTo>
                  <a:lnTo>
                    <a:pt x="15119" y="365618"/>
                  </a:lnTo>
                  <a:lnTo>
                    <a:pt x="33203" y="405464"/>
                  </a:lnTo>
                  <a:lnTo>
                    <a:pt x="57577" y="441915"/>
                  </a:lnTo>
                  <a:lnTo>
                    <a:pt x="87697" y="474379"/>
                  </a:lnTo>
                  <a:lnTo>
                    <a:pt x="123020" y="502267"/>
                  </a:lnTo>
                  <a:lnTo>
                    <a:pt x="163002" y="524985"/>
                  </a:lnTo>
                  <a:lnTo>
                    <a:pt x="207098" y="541945"/>
                  </a:lnTo>
                  <a:lnTo>
                    <a:pt x="254765" y="552554"/>
                  </a:lnTo>
                  <a:lnTo>
                    <a:pt x="305459" y="556221"/>
                  </a:lnTo>
                  <a:lnTo>
                    <a:pt x="2359620" y="556221"/>
                  </a:lnTo>
                  <a:lnTo>
                    <a:pt x="2359620" y="0"/>
                  </a:lnTo>
                  <a:close/>
                </a:path>
              </a:pathLst>
            </a:custGeom>
            <a:solidFill>
              <a:srgbClr val="FF9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1639" y="3997959"/>
              <a:ext cx="2359660" cy="556260"/>
            </a:xfrm>
            <a:custGeom>
              <a:avLst/>
              <a:gdLst/>
              <a:ahLst/>
              <a:cxnLst/>
              <a:rect l="l" t="t" r="r" b="b"/>
              <a:pathLst>
                <a:path w="2359660" h="556260">
                  <a:moveTo>
                    <a:pt x="305459" y="0"/>
                  </a:moveTo>
                  <a:lnTo>
                    <a:pt x="254765" y="3667"/>
                  </a:lnTo>
                  <a:lnTo>
                    <a:pt x="207098" y="14276"/>
                  </a:lnTo>
                  <a:lnTo>
                    <a:pt x="163002" y="31235"/>
                  </a:lnTo>
                  <a:lnTo>
                    <a:pt x="123020" y="53954"/>
                  </a:lnTo>
                  <a:lnTo>
                    <a:pt x="87697" y="81840"/>
                  </a:lnTo>
                  <a:lnTo>
                    <a:pt x="57577" y="114303"/>
                  </a:lnTo>
                  <a:lnTo>
                    <a:pt x="33203" y="150752"/>
                  </a:lnTo>
                  <a:lnTo>
                    <a:pt x="15119" y="190596"/>
                  </a:lnTo>
                  <a:lnTo>
                    <a:pt x="3870" y="233244"/>
                  </a:lnTo>
                  <a:lnTo>
                    <a:pt x="0" y="278104"/>
                  </a:lnTo>
                  <a:lnTo>
                    <a:pt x="3870" y="322968"/>
                  </a:lnTo>
                  <a:lnTo>
                    <a:pt x="15119" y="365618"/>
                  </a:lnTo>
                  <a:lnTo>
                    <a:pt x="33203" y="405464"/>
                  </a:lnTo>
                  <a:lnTo>
                    <a:pt x="57577" y="441915"/>
                  </a:lnTo>
                  <a:lnTo>
                    <a:pt x="87697" y="474379"/>
                  </a:lnTo>
                  <a:lnTo>
                    <a:pt x="123020" y="502267"/>
                  </a:lnTo>
                  <a:lnTo>
                    <a:pt x="163002" y="524985"/>
                  </a:lnTo>
                  <a:lnTo>
                    <a:pt x="207098" y="541945"/>
                  </a:lnTo>
                  <a:lnTo>
                    <a:pt x="254765" y="552554"/>
                  </a:lnTo>
                  <a:lnTo>
                    <a:pt x="305459" y="556221"/>
                  </a:lnTo>
                  <a:lnTo>
                    <a:pt x="2359620" y="556221"/>
                  </a:lnTo>
                  <a:lnTo>
                    <a:pt x="2359620" y="0"/>
                  </a:lnTo>
                  <a:lnTo>
                    <a:pt x="305459" y="0"/>
                  </a:lnTo>
                  <a:close/>
                </a:path>
              </a:pathLst>
            </a:custGeom>
            <a:ln w="2032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20979" y="4071620"/>
              <a:ext cx="2240280" cy="411480"/>
            </a:xfrm>
            <a:custGeom>
              <a:avLst/>
              <a:gdLst/>
              <a:ahLst/>
              <a:cxnLst/>
              <a:rect l="l" t="t" r="r" b="b"/>
              <a:pathLst>
                <a:path w="2240280" h="411479">
                  <a:moveTo>
                    <a:pt x="2240280" y="0"/>
                  </a:moveTo>
                  <a:lnTo>
                    <a:pt x="291172" y="0"/>
                  </a:lnTo>
                  <a:lnTo>
                    <a:pt x="239286" y="3327"/>
                  </a:lnTo>
                  <a:lnTo>
                    <a:pt x="190265" y="12916"/>
                  </a:lnTo>
                  <a:lnTo>
                    <a:pt x="144975" y="28177"/>
                  </a:lnTo>
                  <a:lnTo>
                    <a:pt x="104280" y="48517"/>
                  </a:lnTo>
                  <a:lnTo>
                    <a:pt x="69045" y="73346"/>
                  </a:lnTo>
                  <a:lnTo>
                    <a:pt x="40135" y="102074"/>
                  </a:lnTo>
                  <a:lnTo>
                    <a:pt x="18414" y="134109"/>
                  </a:lnTo>
                  <a:lnTo>
                    <a:pt x="0" y="205739"/>
                  </a:lnTo>
                  <a:lnTo>
                    <a:pt x="4747" y="242618"/>
                  </a:lnTo>
                  <a:lnTo>
                    <a:pt x="40135" y="309405"/>
                  </a:lnTo>
                  <a:lnTo>
                    <a:pt x="69045" y="338133"/>
                  </a:lnTo>
                  <a:lnTo>
                    <a:pt x="104280" y="362962"/>
                  </a:lnTo>
                  <a:lnTo>
                    <a:pt x="144975" y="383302"/>
                  </a:lnTo>
                  <a:lnTo>
                    <a:pt x="190265" y="398563"/>
                  </a:lnTo>
                  <a:lnTo>
                    <a:pt x="239286" y="408152"/>
                  </a:lnTo>
                  <a:lnTo>
                    <a:pt x="291172" y="411479"/>
                  </a:lnTo>
                  <a:lnTo>
                    <a:pt x="2240280" y="411479"/>
                  </a:lnTo>
                  <a:lnTo>
                    <a:pt x="2240280" y="0"/>
                  </a:lnTo>
                  <a:close/>
                </a:path>
              </a:pathLst>
            </a:custGeom>
            <a:solidFill>
              <a:srgbClr val="D4E6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0980" y="4117390"/>
              <a:ext cx="2407920" cy="317500"/>
            </a:xfrm>
            <a:custGeom>
              <a:avLst/>
              <a:gdLst/>
              <a:ahLst/>
              <a:cxnLst/>
              <a:rect l="l" t="t" r="r" b="b"/>
              <a:pathLst>
                <a:path w="2407920" h="317500">
                  <a:moveTo>
                    <a:pt x="2286000" y="193001"/>
                  </a:moveTo>
                  <a:lnTo>
                    <a:pt x="0" y="193001"/>
                  </a:lnTo>
                  <a:lnTo>
                    <a:pt x="0" y="220891"/>
                  </a:lnTo>
                  <a:lnTo>
                    <a:pt x="2286000" y="220891"/>
                  </a:lnTo>
                  <a:lnTo>
                    <a:pt x="2286000" y="193001"/>
                  </a:lnTo>
                  <a:close/>
                </a:path>
                <a:path w="2407920" h="317500">
                  <a:moveTo>
                    <a:pt x="2286000" y="101600"/>
                  </a:moveTo>
                  <a:lnTo>
                    <a:pt x="0" y="101600"/>
                  </a:lnTo>
                  <a:lnTo>
                    <a:pt x="0" y="126949"/>
                  </a:lnTo>
                  <a:lnTo>
                    <a:pt x="2286000" y="126949"/>
                  </a:lnTo>
                  <a:lnTo>
                    <a:pt x="2286000" y="101600"/>
                  </a:lnTo>
                  <a:close/>
                </a:path>
                <a:path w="2407920" h="317500">
                  <a:moveTo>
                    <a:pt x="2392680" y="0"/>
                  </a:moveTo>
                  <a:lnTo>
                    <a:pt x="109220" y="0"/>
                  </a:lnTo>
                  <a:lnTo>
                    <a:pt x="109220" y="27889"/>
                  </a:lnTo>
                  <a:lnTo>
                    <a:pt x="2392680" y="27889"/>
                  </a:lnTo>
                  <a:lnTo>
                    <a:pt x="2392680" y="0"/>
                  </a:lnTo>
                  <a:close/>
                </a:path>
                <a:path w="2407920" h="317500">
                  <a:moveTo>
                    <a:pt x="2407920" y="292061"/>
                  </a:moveTo>
                  <a:lnTo>
                    <a:pt x="124460" y="292061"/>
                  </a:lnTo>
                  <a:lnTo>
                    <a:pt x="124460" y="317411"/>
                  </a:lnTo>
                  <a:lnTo>
                    <a:pt x="2407920" y="317411"/>
                  </a:lnTo>
                  <a:lnTo>
                    <a:pt x="2407920" y="292061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1639" y="3680459"/>
              <a:ext cx="2359660" cy="317500"/>
            </a:xfrm>
            <a:custGeom>
              <a:avLst/>
              <a:gdLst/>
              <a:ahLst/>
              <a:cxnLst/>
              <a:rect l="l" t="t" r="r" b="b"/>
              <a:pathLst>
                <a:path w="2359660" h="317500">
                  <a:moveTo>
                    <a:pt x="2359620" y="0"/>
                  </a:moveTo>
                  <a:lnTo>
                    <a:pt x="305459" y="0"/>
                  </a:lnTo>
                  <a:lnTo>
                    <a:pt x="242543" y="3305"/>
                  </a:lnTo>
                  <a:lnTo>
                    <a:pt x="184570" y="12749"/>
                  </a:lnTo>
                  <a:lnTo>
                    <a:pt x="132600" y="27626"/>
                  </a:lnTo>
                  <a:lnTo>
                    <a:pt x="87697" y="47228"/>
                  </a:lnTo>
                  <a:lnTo>
                    <a:pt x="50923" y="70848"/>
                  </a:lnTo>
                  <a:lnTo>
                    <a:pt x="23341" y="97780"/>
                  </a:lnTo>
                  <a:lnTo>
                    <a:pt x="0" y="158749"/>
                  </a:lnTo>
                  <a:lnTo>
                    <a:pt x="6012" y="190174"/>
                  </a:lnTo>
                  <a:lnTo>
                    <a:pt x="50923" y="246628"/>
                  </a:lnTo>
                  <a:lnTo>
                    <a:pt x="87697" y="270243"/>
                  </a:lnTo>
                  <a:lnTo>
                    <a:pt x="132600" y="289841"/>
                  </a:lnTo>
                  <a:lnTo>
                    <a:pt x="184570" y="304714"/>
                  </a:lnTo>
                  <a:lnTo>
                    <a:pt x="242543" y="314157"/>
                  </a:lnTo>
                  <a:lnTo>
                    <a:pt x="305459" y="317461"/>
                  </a:lnTo>
                  <a:lnTo>
                    <a:pt x="2359620" y="317461"/>
                  </a:lnTo>
                  <a:lnTo>
                    <a:pt x="2359620" y="0"/>
                  </a:lnTo>
                  <a:close/>
                </a:path>
              </a:pathLst>
            </a:custGeom>
            <a:solidFill>
              <a:srgbClr val="4B63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1639" y="3680459"/>
              <a:ext cx="2359660" cy="317500"/>
            </a:xfrm>
            <a:custGeom>
              <a:avLst/>
              <a:gdLst/>
              <a:ahLst/>
              <a:cxnLst/>
              <a:rect l="l" t="t" r="r" b="b"/>
              <a:pathLst>
                <a:path w="2359660" h="317500">
                  <a:moveTo>
                    <a:pt x="305459" y="0"/>
                  </a:moveTo>
                  <a:lnTo>
                    <a:pt x="242543" y="3305"/>
                  </a:lnTo>
                  <a:lnTo>
                    <a:pt x="184570" y="12749"/>
                  </a:lnTo>
                  <a:lnTo>
                    <a:pt x="132600" y="27626"/>
                  </a:lnTo>
                  <a:lnTo>
                    <a:pt x="87697" y="47228"/>
                  </a:lnTo>
                  <a:lnTo>
                    <a:pt x="50923" y="70848"/>
                  </a:lnTo>
                  <a:lnTo>
                    <a:pt x="23341" y="97780"/>
                  </a:lnTo>
                  <a:lnTo>
                    <a:pt x="0" y="158749"/>
                  </a:lnTo>
                  <a:lnTo>
                    <a:pt x="6012" y="190174"/>
                  </a:lnTo>
                  <a:lnTo>
                    <a:pt x="50923" y="246628"/>
                  </a:lnTo>
                  <a:lnTo>
                    <a:pt x="87697" y="270243"/>
                  </a:lnTo>
                  <a:lnTo>
                    <a:pt x="132600" y="289841"/>
                  </a:lnTo>
                  <a:lnTo>
                    <a:pt x="184570" y="304714"/>
                  </a:lnTo>
                  <a:lnTo>
                    <a:pt x="242543" y="314157"/>
                  </a:lnTo>
                  <a:lnTo>
                    <a:pt x="305459" y="317461"/>
                  </a:lnTo>
                  <a:lnTo>
                    <a:pt x="2359620" y="317461"/>
                  </a:lnTo>
                  <a:lnTo>
                    <a:pt x="2359620" y="0"/>
                  </a:lnTo>
                  <a:lnTo>
                    <a:pt x="305459" y="0"/>
                  </a:lnTo>
                  <a:close/>
                </a:path>
              </a:pathLst>
            </a:custGeom>
            <a:ln w="2032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20979" y="3721100"/>
              <a:ext cx="2240280" cy="231140"/>
            </a:xfrm>
            <a:custGeom>
              <a:avLst/>
              <a:gdLst/>
              <a:ahLst/>
              <a:cxnLst/>
              <a:rect l="l" t="t" r="r" b="b"/>
              <a:pathLst>
                <a:path w="2240280" h="231139">
                  <a:moveTo>
                    <a:pt x="2240280" y="0"/>
                  </a:moveTo>
                  <a:lnTo>
                    <a:pt x="291172" y="0"/>
                  </a:lnTo>
                  <a:lnTo>
                    <a:pt x="224950" y="3172"/>
                  </a:lnTo>
                  <a:lnTo>
                    <a:pt x="163873" y="12189"/>
                  </a:lnTo>
                  <a:lnTo>
                    <a:pt x="109780" y="26302"/>
                  </a:lnTo>
                  <a:lnTo>
                    <a:pt x="64508" y="44763"/>
                  </a:lnTo>
                  <a:lnTo>
                    <a:pt x="29895" y="66823"/>
                  </a:lnTo>
                  <a:lnTo>
                    <a:pt x="0" y="118744"/>
                  </a:lnTo>
                  <a:lnTo>
                    <a:pt x="7780" y="145896"/>
                  </a:lnTo>
                  <a:lnTo>
                    <a:pt x="64508" y="190883"/>
                  </a:lnTo>
                  <a:lnTo>
                    <a:pt x="109780" y="207828"/>
                  </a:lnTo>
                  <a:lnTo>
                    <a:pt x="163873" y="220483"/>
                  </a:lnTo>
                  <a:lnTo>
                    <a:pt x="224950" y="228401"/>
                  </a:lnTo>
                  <a:lnTo>
                    <a:pt x="291172" y="231140"/>
                  </a:lnTo>
                  <a:lnTo>
                    <a:pt x="2240280" y="231140"/>
                  </a:lnTo>
                  <a:lnTo>
                    <a:pt x="2240280" y="0"/>
                  </a:lnTo>
                  <a:close/>
                </a:path>
              </a:pathLst>
            </a:custGeom>
            <a:solidFill>
              <a:srgbClr val="D4E6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20979" y="3787139"/>
              <a:ext cx="769620" cy="165100"/>
            </a:xfrm>
            <a:custGeom>
              <a:avLst/>
              <a:gdLst/>
              <a:ahLst/>
              <a:cxnLst/>
              <a:rect l="l" t="t" r="r" b="b"/>
              <a:pathLst>
                <a:path w="769619" h="165100">
                  <a:moveTo>
                    <a:pt x="33489" y="0"/>
                  </a:moveTo>
                  <a:lnTo>
                    <a:pt x="19507" y="10874"/>
                  </a:lnTo>
                  <a:lnTo>
                    <a:pt x="8967" y="23844"/>
                  </a:lnTo>
                  <a:lnTo>
                    <a:pt x="2316" y="38004"/>
                  </a:lnTo>
                  <a:lnTo>
                    <a:pt x="0" y="52451"/>
                  </a:lnTo>
                  <a:lnTo>
                    <a:pt x="7791" y="79660"/>
                  </a:lnTo>
                  <a:lnTo>
                    <a:pt x="64600" y="124747"/>
                  </a:lnTo>
                  <a:lnTo>
                    <a:pt x="109935" y="141732"/>
                  </a:lnTo>
                  <a:lnTo>
                    <a:pt x="164104" y="154417"/>
                  </a:lnTo>
                  <a:lnTo>
                    <a:pt x="225266" y="162354"/>
                  </a:lnTo>
                  <a:lnTo>
                    <a:pt x="291579" y="165100"/>
                  </a:lnTo>
                  <a:lnTo>
                    <a:pt x="769581" y="165100"/>
                  </a:lnTo>
                  <a:lnTo>
                    <a:pt x="714720" y="160998"/>
                  </a:lnTo>
                  <a:lnTo>
                    <a:pt x="659323" y="156265"/>
                  </a:lnTo>
                  <a:lnTo>
                    <a:pt x="603704" y="150819"/>
                  </a:lnTo>
                  <a:lnTo>
                    <a:pt x="548178" y="144576"/>
                  </a:lnTo>
                  <a:lnTo>
                    <a:pt x="493060" y="137457"/>
                  </a:lnTo>
                  <a:lnTo>
                    <a:pt x="438664" y="129378"/>
                  </a:lnTo>
                  <a:lnTo>
                    <a:pt x="385304" y="120258"/>
                  </a:lnTo>
                  <a:lnTo>
                    <a:pt x="333295" y="110015"/>
                  </a:lnTo>
                  <a:lnTo>
                    <a:pt x="282952" y="98568"/>
                  </a:lnTo>
                  <a:lnTo>
                    <a:pt x="234590" y="85834"/>
                  </a:lnTo>
                  <a:lnTo>
                    <a:pt x="188522" y="71731"/>
                  </a:lnTo>
                  <a:lnTo>
                    <a:pt x="145063" y="56178"/>
                  </a:lnTo>
                  <a:lnTo>
                    <a:pt x="104529" y="39093"/>
                  </a:lnTo>
                  <a:lnTo>
                    <a:pt x="67233" y="20394"/>
                  </a:lnTo>
                  <a:lnTo>
                    <a:pt x="33489" y="0"/>
                  </a:lnTo>
                  <a:close/>
                </a:path>
              </a:pathLst>
            </a:custGeom>
            <a:solidFill>
              <a:srgbClr val="A8C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36220" y="3741470"/>
              <a:ext cx="2392680" cy="193040"/>
            </a:xfrm>
            <a:custGeom>
              <a:avLst/>
              <a:gdLst/>
              <a:ahLst/>
              <a:cxnLst/>
              <a:rect l="l" t="t" r="r" b="b"/>
              <a:pathLst>
                <a:path w="2392680" h="193039">
                  <a:moveTo>
                    <a:pt x="2286000" y="111760"/>
                  </a:moveTo>
                  <a:lnTo>
                    <a:pt x="0" y="111760"/>
                  </a:lnTo>
                  <a:lnTo>
                    <a:pt x="0" y="137109"/>
                  </a:lnTo>
                  <a:lnTo>
                    <a:pt x="2286000" y="137109"/>
                  </a:lnTo>
                  <a:lnTo>
                    <a:pt x="2286000" y="111760"/>
                  </a:lnTo>
                  <a:close/>
                </a:path>
                <a:path w="2392680" h="193039">
                  <a:moveTo>
                    <a:pt x="2286000" y="58420"/>
                  </a:moveTo>
                  <a:lnTo>
                    <a:pt x="0" y="58420"/>
                  </a:lnTo>
                  <a:lnTo>
                    <a:pt x="0" y="86309"/>
                  </a:lnTo>
                  <a:lnTo>
                    <a:pt x="2286000" y="86309"/>
                  </a:lnTo>
                  <a:lnTo>
                    <a:pt x="2286000" y="58420"/>
                  </a:lnTo>
                  <a:close/>
                </a:path>
                <a:path w="2392680" h="193039">
                  <a:moveTo>
                    <a:pt x="2392680" y="165061"/>
                  </a:moveTo>
                  <a:lnTo>
                    <a:pt x="109220" y="165061"/>
                  </a:lnTo>
                  <a:lnTo>
                    <a:pt x="109220" y="192951"/>
                  </a:lnTo>
                  <a:lnTo>
                    <a:pt x="2392680" y="192951"/>
                  </a:lnTo>
                  <a:lnTo>
                    <a:pt x="2392680" y="165061"/>
                  </a:lnTo>
                  <a:close/>
                </a:path>
                <a:path w="2392680" h="193039">
                  <a:moveTo>
                    <a:pt x="2392680" y="0"/>
                  </a:moveTo>
                  <a:lnTo>
                    <a:pt x="109220" y="0"/>
                  </a:lnTo>
                  <a:lnTo>
                    <a:pt x="109220" y="25349"/>
                  </a:lnTo>
                  <a:lnTo>
                    <a:pt x="2392680" y="25349"/>
                  </a:lnTo>
                  <a:lnTo>
                    <a:pt x="2392680" y="0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3999" cy="5157468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3100704" y="2938145"/>
            <a:ext cx="29419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80" dirty="0">
                <a:solidFill>
                  <a:srgbClr val="00004D"/>
                </a:solidFill>
                <a:latin typeface="Verdana"/>
                <a:cs typeface="Verdana"/>
              </a:rPr>
              <a:t>I</a:t>
            </a:r>
            <a:r>
              <a:rPr sz="1600" spc="95" dirty="0">
                <a:solidFill>
                  <a:srgbClr val="00004D"/>
                </a:solidFill>
                <a:latin typeface="Verdana"/>
                <a:cs typeface="Verdana"/>
              </a:rPr>
              <a:t>b</a:t>
            </a:r>
            <a:r>
              <a:rPr sz="1600" spc="-40" dirty="0">
                <a:solidFill>
                  <a:srgbClr val="00004D"/>
                </a:solidFill>
                <a:latin typeface="Verdana"/>
                <a:cs typeface="Verdana"/>
              </a:rPr>
              <a:t>u</a:t>
            </a:r>
            <a:r>
              <a:rPr sz="1600" spc="-175" dirty="0">
                <a:solidFill>
                  <a:srgbClr val="00004D"/>
                </a:solidFill>
                <a:latin typeface="Verdana"/>
                <a:cs typeface="Verdana"/>
              </a:rPr>
              <a:t> </a:t>
            </a:r>
            <a:r>
              <a:rPr sz="1600" spc="-40" dirty="0">
                <a:solidFill>
                  <a:srgbClr val="00004D"/>
                </a:solidFill>
                <a:latin typeface="Verdana"/>
                <a:cs typeface="Verdana"/>
              </a:rPr>
              <a:t>D</a:t>
            </a:r>
            <a:r>
              <a:rPr sz="1600" spc="-105" dirty="0">
                <a:solidFill>
                  <a:srgbClr val="00004D"/>
                </a:solidFill>
                <a:latin typeface="Verdana"/>
                <a:cs typeface="Verdana"/>
              </a:rPr>
              <a:t>i</a:t>
            </a:r>
            <a:r>
              <a:rPr sz="1600" spc="20" dirty="0">
                <a:solidFill>
                  <a:srgbClr val="00004D"/>
                </a:solidFill>
                <a:latin typeface="Verdana"/>
                <a:cs typeface="Verdana"/>
              </a:rPr>
              <a:t>ta</a:t>
            </a:r>
            <a:r>
              <a:rPr sz="1600" spc="-160" dirty="0">
                <a:solidFill>
                  <a:srgbClr val="00004D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rgbClr val="00004D"/>
                </a:solidFill>
                <a:latin typeface="Verdana"/>
                <a:cs typeface="Verdana"/>
              </a:rPr>
              <a:t>K</a:t>
            </a:r>
            <a:r>
              <a:rPr sz="1600" spc="-195" dirty="0">
                <a:solidFill>
                  <a:srgbClr val="00004D"/>
                </a:solidFill>
                <a:latin typeface="Verdana"/>
                <a:cs typeface="Verdana"/>
              </a:rPr>
              <a:t>r</a:t>
            </a:r>
            <a:r>
              <a:rPr sz="1600" spc="-114" dirty="0">
                <a:solidFill>
                  <a:srgbClr val="00004D"/>
                </a:solidFill>
                <a:latin typeface="Verdana"/>
                <a:cs typeface="Verdana"/>
              </a:rPr>
              <a:t>i</a:t>
            </a:r>
            <a:r>
              <a:rPr sz="1600" spc="-170" dirty="0">
                <a:solidFill>
                  <a:srgbClr val="00004D"/>
                </a:solidFill>
                <a:latin typeface="Verdana"/>
                <a:cs typeface="Verdana"/>
              </a:rPr>
              <a:t>st</a:t>
            </a:r>
            <a:r>
              <a:rPr sz="1600" spc="-85" dirty="0">
                <a:solidFill>
                  <a:srgbClr val="00004D"/>
                </a:solidFill>
                <a:latin typeface="Verdana"/>
                <a:cs typeface="Verdana"/>
              </a:rPr>
              <a:t>i</a:t>
            </a:r>
            <a:r>
              <a:rPr sz="1600" spc="130" dirty="0">
                <a:solidFill>
                  <a:srgbClr val="00004D"/>
                </a:solidFill>
                <a:latin typeface="Verdana"/>
                <a:cs typeface="Verdana"/>
              </a:rPr>
              <a:t>a</a:t>
            </a:r>
            <a:r>
              <a:rPr sz="1600" spc="45" dirty="0">
                <a:solidFill>
                  <a:srgbClr val="00004D"/>
                </a:solidFill>
                <a:latin typeface="Verdana"/>
                <a:cs typeface="Verdana"/>
              </a:rPr>
              <a:t>n</a:t>
            </a:r>
            <a:r>
              <a:rPr sz="1600" spc="60" dirty="0">
                <a:solidFill>
                  <a:srgbClr val="00004D"/>
                </a:solidFill>
                <a:latin typeface="Verdana"/>
                <a:cs typeface="Verdana"/>
              </a:rPr>
              <a:t>a</a:t>
            </a:r>
            <a:r>
              <a:rPr sz="1600" spc="-140" dirty="0">
                <a:solidFill>
                  <a:srgbClr val="00004D"/>
                </a:solidFill>
                <a:latin typeface="Verdana"/>
                <a:cs typeface="Verdana"/>
              </a:rPr>
              <a:t>,</a:t>
            </a:r>
            <a:r>
              <a:rPr sz="1600" spc="-170" dirty="0">
                <a:solidFill>
                  <a:srgbClr val="00004D"/>
                </a:solidFill>
                <a:latin typeface="Verdana"/>
                <a:cs typeface="Verdana"/>
              </a:rPr>
              <a:t> </a:t>
            </a:r>
            <a:r>
              <a:rPr sz="1600" spc="-260" dirty="0">
                <a:solidFill>
                  <a:srgbClr val="00004D"/>
                </a:solidFill>
                <a:latin typeface="Verdana"/>
                <a:cs typeface="Verdana"/>
              </a:rPr>
              <a:t>S.ST</a:t>
            </a:r>
            <a:r>
              <a:rPr sz="1600" spc="-140" dirty="0">
                <a:solidFill>
                  <a:srgbClr val="00004D"/>
                </a:solidFill>
                <a:latin typeface="Verdana"/>
                <a:cs typeface="Verdana"/>
              </a:rPr>
              <a:t>.,</a:t>
            </a:r>
            <a:r>
              <a:rPr sz="1600" spc="-145" dirty="0">
                <a:solidFill>
                  <a:srgbClr val="00004D"/>
                </a:solidFill>
                <a:latin typeface="Verdana"/>
                <a:cs typeface="Verdana"/>
              </a:rPr>
              <a:t> </a:t>
            </a:r>
            <a:r>
              <a:rPr sz="1600" spc="150" dirty="0">
                <a:solidFill>
                  <a:srgbClr val="00004D"/>
                </a:solidFill>
                <a:latin typeface="Verdana"/>
                <a:cs typeface="Verdana"/>
              </a:rPr>
              <a:t>M</a:t>
            </a:r>
            <a:r>
              <a:rPr sz="1600" spc="-110" dirty="0">
                <a:solidFill>
                  <a:srgbClr val="00004D"/>
                </a:solidFill>
                <a:latin typeface="Verdana"/>
                <a:cs typeface="Verdana"/>
              </a:rPr>
              <a:t>H</a:t>
            </a:r>
            <a:r>
              <a:rPr sz="1600" spc="-175" dirty="0">
                <a:solidFill>
                  <a:srgbClr val="00004D"/>
                </a:solidFill>
                <a:latin typeface="Verdana"/>
                <a:cs typeface="Verdana"/>
              </a:rPr>
              <a:t>K</a:t>
            </a:r>
            <a:r>
              <a:rPr sz="1600" spc="-65" dirty="0">
                <a:solidFill>
                  <a:srgbClr val="00004D"/>
                </a:solidFill>
                <a:latin typeface="Verdana"/>
                <a:cs typeface="Verdana"/>
              </a:rPr>
              <a:t>es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075179" y="1571561"/>
            <a:ext cx="4998720" cy="1062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10640" marR="5080" indent="-1298575">
              <a:lnSpc>
                <a:spcPct val="100000"/>
              </a:lnSpc>
              <a:spcBef>
                <a:spcPts val="100"/>
              </a:spcBef>
            </a:pPr>
            <a:r>
              <a:rPr sz="3400" spc="75" dirty="0"/>
              <a:t>PERPINDAHAN</a:t>
            </a:r>
            <a:r>
              <a:rPr sz="3400" spc="-225" dirty="0"/>
              <a:t> </a:t>
            </a:r>
            <a:r>
              <a:rPr sz="3400" spc="145" dirty="0"/>
              <a:t>PANAS </a:t>
            </a:r>
            <a:r>
              <a:rPr sz="3400" spc="-1180" dirty="0"/>
              <a:t> </a:t>
            </a:r>
            <a:r>
              <a:rPr sz="3400" spc="-25" dirty="0"/>
              <a:t>KONDUKSI</a:t>
            </a:r>
            <a:endParaRPr sz="3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7340" y="271779"/>
            <a:ext cx="8531860" cy="460248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pc="85" dirty="0"/>
              <a:t>THANK</a:t>
            </a:r>
            <a:r>
              <a:rPr spc="-280" dirty="0"/>
              <a:t> </a:t>
            </a:r>
            <a:r>
              <a:rPr spc="165" dirty="0"/>
              <a:t>YOU</a:t>
            </a:r>
            <a:r>
              <a:rPr spc="-320" dirty="0"/>
              <a:t> </a:t>
            </a:r>
            <a:r>
              <a:rPr spc="-515" dirty="0"/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B63D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4" name="object 4"/>
            <p:cNvSpPr/>
            <p:nvPr/>
          </p:nvSpPr>
          <p:spPr>
            <a:xfrm>
              <a:off x="321310" y="285750"/>
              <a:ext cx="8503920" cy="4574540"/>
            </a:xfrm>
            <a:custGeom>
              <a:avLst/>
              <a:gdLst/>
              <a:ahLst/>
              <a:cxnLst/>
              <a:rect l="l" t="t" r="r" b="b"/>
              <a:pathLst>
                <a:path w="8503920" h="4574540">
                  <a:moveTo>
                    <a:pt x="8348599" y="0"/>
                  </a:moveTo>
                  <a:lnTo>
                    <a:pt x="155346" y="0"/>
                  </a:lnTo>
                  <a:lnTo>
                    <a:pt x="106242" y="7923"/>
                  </a:lnTo>
                  <a:lnTo>
                    <a:pt x="63598" y="29984"/>
                  </a:lnTo>
                  <a:lnTo>
                    <a:pt x="29971" y="63614"/>
                  </a:lnTo>
                  <a:lnTo>
                    <a:pt x="7919" y="106249"/>
                  </a:lnTo>
                  <a:lnTo>
                    <a:pt x="0" y="155321"/>
                  </a:lnTo>
                  <a:lnTo>
                    <a:pt x="0" y="4419193"/>
                  </a:lnTo>
                  <a:lnTo>
                    <a:pt x="7919" y="4468292"/>
                  </a:lnTo>
                  <a:lnTo>
                    <a:pt x="29971" y="4510936"/>
                  </a:lnTo>
                  <a:lnTo>
                    <a:pt x="63598" y="4544565"/>
                  </a:lnTo>
                  <a:lnTo>
                    <a:pt x="106242" y="4566619"/>
                  </a:lnTo>
                  <a:lnTo>
                    <a:pt x="155346" y="4574540"/>
                  </a:lnTo>
                  <a:lnTo>
                    <a:pt x="8348599" y="4574540"/>
                  </a:lnTo>
                  <a:lnTo>
                    <a:pt x="8397670" y="4566619"/>
                  </a:lnTo>
                  <a:lnTo>
                    <a:pt x="8440305" y="4544565"/>
                  </a:lnTo>
                  <a:lnTo>
                    <a:pt x="8473935" y="4510936"/>
                  </a:lnTo>
                  <a:lnTo>
                    <a:pt x="8495996" y="4468292"/>
                  </a:lnTo>
                  <a:lnTo>
                    <a:pt x="8503920" y="4419193"/>
                  </a:lnTo>
                  <a:lnTo>
                    <a:pt x="8503920" y="155321"/>
                  </a:lnTo>
                  <a:lnTo>
                    <a:pt x="8495996" y="106249"/>
                  </a:lnTo>
                  <a:lnTo>
                    <a:pt x="8473935" y="63614"/>
                  </a:lnTo>
                  <a:lnTo>
                    <a:pt x="8440305" y="29984"/>
                  </a:lnTo>
                  <a:lnTo>
                    <a:pt x="8397670" y="7923"/>
                  </a:lnTo>
                  <a:lnTo>
                    <a:pt x="8348599" y="0"/>
                  </a:lnTo>
                  <a:close/>
                </a:path>
              </a:pathLst>
            </a:custGeom>
            <a:solidFill>
              <a:srgbClr val="D4E6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1310" y="285750"/>
              <a:ext cx="8503920" cy="4574540"/>
            </a:xfrm>
            <a:custGeom>
              <a:avLst/>
              <a:gdLst/>
              <a:ahLst/>
              <a:cxnLst/>
              <a:rect l="l" t="t" r="r" b="b"/>
              <a:pathLst>
                <a:path w="8503920" h="4574540">
                  <a:moveTo>
                    <a:pt x="0" y="155321"/>
                  </a:moveTo>
                  <a:lnTo>
                    <a:pt x="7919" y="106249"/>
                  </a:lnTo>
                  <a:lnTo>
                    <a:pt x="29971" y="63614"/>
                  </a:lnTo>
                  <a:lnTo>
                    <a:pt x="63598" y="29984"/>
                  </a:lnTo>
                  <a:lnTo>
                    <a:pt x="106242" y="7923"/>
                  </a:lnTo>
                  <a:lnTo>
                    <a:pt x="155346" y="0"/>
                  </a:lnTo>
                  <a:lnTo>
                    <a:pt x="8348599" y="0"/>
                  </a:lnTo>
                  <a:lnTo>
                    <a:pt x="8397670" y="7923"/>
                  </a:lnTo>
                  <a:lnTo>
                    <a:pt x="8440305" y="29984"/>
                  </a:lnTo>
                  <a:lnTo>
                    <a:pt x="8473935" y="63614"/>
                  </a:lnTo>
                  <a:lnTo>
                    <a:pt x="8495996" y="106249"/>
                  </a:lnTo>
                  <a:lnTo>
                    <a:pt x="8503920" y="155321"/>
                  </a:lnTo>
                  <a:lnTo>
                    <a:pt x="8503920" y="4419193"/>
                  </a:lnTo>
                  <a:lnTo>
                    <a:pt x="8495996" y="4468292"/>
                  </a:lnTo>
                  <a:lnTo>
                    <a:pt x="8473935" y="4510936"/>
                  </a:lnTo>
                  <a:lnTo>
                    <a:pt x="8440305" y="4544565"/>
                  </a:lnTo>
                  <a:lnTo>
                    <a:pt x="8397670" y="4566619"/>
                  </a:lnTo>
                  <a:lnTo>
                    <a:pt x="8348599" y="4574540"/>
                  </a:lnTo>
                  <a:lnTo>
                    <a:pt x="155346" y="4574540"/>
                  </a:lnTo>
                  <a:lnTo>
                    <a:pt x="106242" y="4566619"/>
                  </a:lnTo>
                  <a:lnTo>
                    <a:pt x="63598" y="4544565"/>
                  </a:lnTo>
                  <a:lnTo>
                    <a:pt x="29971" y="4510936"/>
                  </a:lnTo>
                  <a:lnTo>
                    <a:pt x="7919" y="4468292"/>
                  </a:lnTo>
                  <a:lnTo>
                    <a:pt x="0" y="4419193"/>
                  </a:lnTo>
                  <a:lnTo>
                    <a:pt x="0" y="155321"/>
                  </a:lnTo>
                  <a:close/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144000" cy="5143500"/>
            </a:xfrm>
            <a:custGeom>
              <a:avLst/>
              <a:gdLst/>
              <a:ahLst/>
              <a:cxnLst/>
              <a:rect l="l" t="t" r="r" b="b"/>
              <a:pathLst>
                <a:path w="9144000" h="5143500">
                  <a:moveTo>
                    <a:pt x="1174534" y="2708579"/>
                  </a:moveTo>
                  <a:lnTo>
                    <a:pt x="1168374" y="2669756"/>
                  </a:lnTo>
                  <a:lnTo>
                    <a:pt x="1146048" y="2638171"/>
                  </a:lnTo>
                  <a:lnTo>
                    <a:pt x="1107122" y="2610955"/>
                  </a:lnTo>
                  <a:lnTo>
                    <a:pt x="1056665" y="2600960"/>
                  </a:lnTo>
                  <a:lnTo>
                    <a:pt x="1038301" y="2603373"/>
                  </a:lnTo>
                  <a:lnTo>
                    <a:pt x="1020813" y="2609519"/>
                  </a:lnTo>
                  <a:lnTo>
                    <a:pt x="1005039" y="2617838"/>
                  </a:lnTo>
                  <a:lnTo>
                    <a:pt x="991870" y="2626741"/>
                  </a:lnTo>
                  <a:lnTo>
                    <a:pt x="0" y="3450666"/>
                  </a:lnTo>
                  <a:lnTo>
                    <a:pt x="0" y="3725214"/>
                  </a:lnTo>
                  <a:lnTo>
                    <a:pt x="1133678" y="2781173"/>
                  </a:lnTo>
                  <a:lnTo>
                    <a:pt x="1163358" y="2747962"/>
                  </a:lnTo>
                  <a:lnTo>
                    <a:pt x="1174534" y="2708579"/>
                  </a:lnTo>
                  <a:close/>
                </a:path>
                <a:path w="9144000" h="5143500">
                  <a:moveTo>
                    <a:pt x="1721993" y="0"/>
                  </a:moveTo>
                  <a:lnTo>
                    <a:pt x="1409954" y="0"/>
                  </a:lnTo>
                  <a:lnTo>
                    <a:pt x="158369" y="1039749"/>
                  </a:lnTo>
                  <a:lnTo>
                    <a:pt x="135610" y="1070952"/>
                  </a:lnTo>
                  <a:lnTo>
                    <a:pt x="125844" y="1107935"/>
                  </a:lnTo>
                  <a:lnTo>
                    <a:pt x="132346" y="1144435"/>
                  </a:lnTo>
                  <a:lnTo>
                    <a:pt x="170891" y="1188618"/>
                  </a:lnTo>
                  <a:lnTo>
                    <a:pt x="189090" y="1199565"/>
                  </a:lnTo>
                  <a:lnTo>
                    <a:pt x="209981" y="1206500"/>
                  </a:lnTo>
                  <a:lnTo>
                    <a:pt x="230632" y="1208913"/>
                  </a:lnTo>
                  <a:lnTo>
                    <a:pt x="248018" y="1208544"/>
                  </a:lnTo>
                  <a:lnTo>
                    <a:pt x="265671" y="1205915"/>
                  </a:lnTo>
                  <a:lnTo>
                    <a:pt x="283883" y="1198791"/>
                  </a:lnTo>
                  <a:lnTo>
                    <a:pt x="302907" y="1184910"/>
                  </a:lnTo>
                  <a:lnTo>
                    <a:pt x="1721993" y="0"/>
                  </a:lnTo>
                  <a:close/>
                </a:path>
                <a:path w="9144000" h="5143500">
                  <a:moveTo>
                    <a:pt x="2352040" y="0"/>
                  </a:moveTo>
                  <a:lnTo>
                    <a:pt x="2109597" y="0"/>
                  </a:lnTo>
                  <a:lnTo>
                    <a:pt x="1137970" y="805942"/>
                  </a:lnTo>
                  <a:lnTo>
                    <a:pt x="1120305" y="830186"/>
                  </a:lnTo>
                  <a:lnTo>
                    <a:pt x="1112723" y="858888"/>
                  </a:lnTo>
                  <a:lnTo>
                    <a:pt x="1117765" y="887196"/>
                  </a:lnTo>
                  <a:lnTo>
                    <a:pt x="1147686" y="921461"/>
                  </a:lnTo>
                  <a:lnTo>
                    <a:pt x="1161821" y="929982"/>
                  </a:lnTo>
                  <a:lnTo>
                    <a:pt x="1178052" y="935380"/>
                  </a:lnTo>
                  <a:lnTo>
                    <a:pt x="1194079" y="937260"/>
                  </a:lnTo>
                  <a:lnTo>
                    <a:pt x="1207579" y="936967"/>
                  </a:lnTo>
                  <a:lnTo>
                    <a:pt x="1221282" y="934910"/>
                  </a:lnTo>
                  <a:lnTo>
                    <a:pt x="1235417" y="929335"/>
                  </a:lnTo>
                  <a:lnTo>
                    <a:pt x="1250188" y="918464"/>
                  </a:lnTo>
                  <a:lnTo>
                    <a:pt x="2352040" y="0"/>
                  </a:lnTo>
                  <a:close/>
                </a:path>
                <a:path w="9144000" h="5143500">
                  <a:moveTo>
                    <a:pt x="8405152" y="3977132"/>
                  </a:moveTo>
                  <a:lnTo>
                    <a:pt x="8381238" y="3912666"/>
                  </a:lnTo>
                  <a:lnTo>
                    <a:pt x="8344598" y="3886784"/>
                  </a:lnTo>
                  <a:lnTo>
                    <a:pt x="8299577" y="3878580"/>
                  </a:lnTo>
                  <a:lnTo>
                    <a:pt x="8281251" y="3878910"/>
                  </a:lnTo>
                  <a:lnTo>
                    <a:pt x="8264753" y="3881209"/>
                  </a:lnTo>
                  <a:lnTo>
                    <a:pt x="8250898" y="3887432"/>
                  </a:lnTo>
                  <a:lnTo>
                    <a:pt x="8240522" y="3899535"/>
                  </a:lnTo>
                  <a:lnTo>
                    <a:pt x="6751320" y="5143500"/>
                  </a:lnTo>
                  <a:lnTo>
                    <a:pt x="7055358" y="5143500"/>
                  </a:lnTo>
                  <a:lnTo>
                    <a:pt x="8369935" y="4043553"/>
                  </a:lnTo>
                  <a:lnTo>
                    <a:pt x="8395462" y="4013174"/>
                  </a:lnTo>
                  <a:lnTo>
                    <a:pt x="8405152" y="3977132"/>
                  </a:lnTo>
                  <a:close/>
                </a:path>
                <a:path w="9144000" h="5143500">
                  <a:moveTo>
                    <a:pt x="9144000" y="2454605"/>
                  </a:moveTo>
                  <a:lnTo>
                    <a:pt x="8074152" y="3345307"/>
                  </a:lnTo>
                  <a:lnTo>
                    <a:pt x="8045742" y="3377158"/>
                  </a:lnTo>
                  <a:lnTo>
                    <a:pt x="8035049" y="3414877"/>
                  </a:lnTo>
                  <a:lnTo>
                    <a:pt x="8040941" y="3452076"/>
                  </a:lnTo>
                  <a:lnTo>
                    <a:pt x="8080286" y="3497122"/>
                  </a:lnTo>
                  <a:lnTo>
                    <a:pt x="8121701" y="3515423"/>
                  </a:lnTo>
                  <a:lnTo>
                    <a:pt x="8147939" y="3517900"/>
                  </a:lnTo>
                  <a:lnTo>
                    <a:pt x="8165439" y="3515588"/>
                  </a:lnTo>
                  <a:lnTo>
                    <a:pt x="8182165" y="3509683"/>
                  </a:lnTo>
                  <a:lnTo>
                    <a:pt x="8197266" y="3501720"/>
                  </a:lnTo>
                  <a:lnTo>
                    <a:pt x="8209915" y="3493262"/>
                  </a:lnTo>
                  <a:lnTo>
                    <a:pt x="9144000" y="2717444"/>
                  </a:lnTo>
                  <a:lnTo>
                    <a:pt x="9144000" y="2454605"/>
                  </a:lnTo>
                  <a:close/>
                </a:path>
                <a:path w="9144000" h="5143500">
                  <a:moveTo>
                    <a:pt x="9144000" y="280365"/>
                  </a:moveTo>
                  <a:lnTo>
                    <a:pt x="8074152" y="1171067"/>
                  </a:lnTo>
                  <a:lnTo>
                    <a:pt x="8045742" y="1202918"/>
                  </a:lnTo>
                  <a:lnTo>
                    <a:pt x="8035049" y="1240637"/>
                  </a:lnTo>
                  <a:lnTo>
                    <a:pt x="8040941" y="1277835"/>
                  </a:lnTo>
                  <a:lnTo>
                    <a:pt x="8080286" y="1322882"/>
                  </a:lnTo>
                  <a:lnTo>
                    <a:pt x="8121701" y="1341183"/>
                  </a:lnTo>
                  <a:lnTo>
                    <a:pt x="8147939" y="1343660"/>
                  </a:lnTo>
                  <a:lnTo>
                    <a:pt x="8165439" y="1341348"/>
                  </a:lnTo>
                  <a:lnTo>
                    <a:pt x="8182165" y="1335443"/>
                  </a:lnTo>
                  <a:lnTo>
                    <a:pt x="8197266" y="1327480"/>
                  </a:lnTo>
                  <a:lnTo>
                    <a:pt x="8209915" y="1319022"/>
                  </a:lnTo>
                  <a:lnTo>
                    <a:pt x="9144000" y="543204"/>
                  </a:lnTo>
                  <a:lnTo>
                    <a:pt x="9144000" y="280365"/>
                  </a:lnTo>
                  <a:close/>
                </a:path>
              </a:pathLst>
            </a:custGeom>
            <a:solidFill>
              <a:srgbClr val="E9F3FF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84979" y="76200"/>
              <a:ext cx="574040" cy="111760"/>
            </a:xfrm>
            <a:custGeom>
              <a:avLst/>
              <a:gdLst/>
              <a:ahLst/>
              <a:cxnLst/>
              <a:rect l="l" t="t" r="r" b="b"/>
              <a:pathLst>
                <a:path w="574039" h="111760">
                  <a:moveTo>
                    <a:pt x="518160" y="0"/>
                  </a:moveTo>
                  <a:lnTo>
                    <a:pt x="55880" y="0"/>
                  </a:lnTo>
                  <a:lnTo>
                    <a:pt x="34129" y="4391"/>
                  </a:lnTo>
                  <a:lnTo>
                    <a:pt x="16367" y="16367"/>
                  </a:lnTo>
                  <a:lnTo>
                    <a:pt x="4391" y="34129"/>
                  </a:lnTo>
                  <a:lnTo>
                    <a:pt x="0" y="55879"/>
                  </a:lnTo>
                  <a:lnTo>
                    <a:pt x="4391" y="77630"/>
                  </a:lnTo>
                  <a:lnTo>
                    <a:pt x="16367" y="95392"/>
                  </a:lnTo>
                  <a:lnTo>
                    <a:pt x="34129" y="107368"/>
                  </a:lnTo>
                  <a:lnTo>
                    <a:pt x="55880" y="111760"/>
                  </a:lnTo>
                  <a:lnTo>
                    <a:pt x="518160" y="111760"/>
                  </a:lnTo>
                  <a:lnTo>
                    <a:pt x="539910" y="107368"/>
                  </a:lnTo>
                  <a:lnTo>
                    <a:pt x="557672" y="95392"/>
                  </a:lnTo>
                  <a:lnTo>
                    <a:pt x="569648" y="77630"/>
                  </a:lnTo>
                  <a:lnTo>
                    <a:pt x="574040" y="55879"/>
                  </a:lnTo>
                  <a:lnTo>
                    <a:pt x="569648" y="34129"/>
                  </a:lnTo>
                  <a:lnTo>
                    <a:pt x="557672" y="16367"/>
                  </a:lnTo>
                  <a:lnTo>
                    <a:pt x="539910" y="4391"/>
                  </a:lnTo>
                  <a:lnTo>
                    <a:pt x="518160" y="0"/>
                  </a:lnTo>
                  <a:close/>
                </a:path>
              </a:pathLst>
            </a:custGeom>
            <a:solidFill>
              <a:srgbClr val="FF9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82440" y="76200"/>
              <a:ext cx="579120" cy="124460"/>
            </a:xfrm>
            <a:custGeom>
              <a:avLst/>
              <a:gdLst/>
              <a:ahLst/>
              <a:cxnLst/>
              <a:rect l="l" t="t" r="r" b="b"/>
              <a:pathLst>
                <a:path w="579120" h="124460">
                  <a:moveTo>
                    <a:pt x="516636" y="0"/>
                  </a:moveTo>
                  <a:lnTo>
                    <a:pt x="62484" y="0"/>
                  </a:lnTo>
                  <a:lnTo>
                    <a:pt x="38201" y="4919"/>
                  </a:lnTo>
                  <a:lnTo>
                    <a:pt x="18335" y="18303"/>
                  </a:lnTo>
                  <a:lnTo>
                    <a:pt x="4923" y="38094"/>
                  </a:lnTo>
                  <a:lnTo>
                    <a:pt x="0" y="62229"/>
                  </a:lnTo>
                  <a:lnTo>
                    <a:pt x="4923" y="86346"/>
                  </a:lnTo>
                  <a:lnTo>
                    <a:pt x="18335" y="106092"/>
                  </a:lnTo>
                  <a:lnTo>
                    <a:pt x="38201" y="119433"/>
                  </a:lnTo>
                  <a:lnTo>
                    <a:pt x="62484" y="124333"/>
                  </a:lnTo>
                  <a:lnTo>
                    <a:pt x="516636" y="124333"/>
                  </a:lnTo>
                  <a:lnTo>
                    <a:pt x="540918" y="119433"/>
                  </a:lnTo>
                  <a:lnTo>
                    <a:pt x="548563" y="114300"/>
                  </a:lnTo>
                  <a:lnTo>
                    <a:pt x="62484" y="114300"/>
                  </a:lnTo>
                  <a:lnTo>
                    <a:pt x="42092" y="110200"/>
                  </a:lnTo>
                  <a:lnTo>
                    <a:pt x="25463" y="99028"/>
                  </a:lnTo>
                  <a:lnTo>
                    <a:pt x="14263" y="82474"/>
                  </a:lnTo>
                  <a:lnTo>
                    <a:pt x="10160" y="62229"/>
                  </a:lnTo>
                  <a:lnTo>
                    <a:pt x="14263" y="41931"/>
                  </a:lnTo>
                  <a:lnTo>
                    <a:pt x="25463" y="25384"/>
                  </a:lnTo>
                  <a:lnTo>
                    <a:pt x="42092" y="14241"/>
                  </a:lnTo>
                  <a:lnTo>
                    <a:pt x="62484" y="10160"/>
                  </a:lnTo>
                  <a:lnTo>
                    <a:pt x="548697" y="10160"/>
                  </a:lnTo>
                  <a:lnTo>
                    <a:pt x="540918" y="4919"/>
                  </a:lnTo>
                  <a:lnTo>
                    <a:pt x="516636" y="0"/>
                  </a:lnTo>
                  <a:close/>
                </a:path>
                <a:path w="579120" h="124460">
                  <a:moveTo>
                    <a:pt x="548697" y="10160"/>
                  </a:moveTo>
                  <a:lnTo>
                    <a:pt x="516636" y="10160"/>
                  </a:lnTo>
                  <a:lnTo>
                    <a:pt x="537027" y="14241"/>
                  </a:lnTo>
                  <a:lnTo>
                    <a:pt x="553656" y="25384"/>
                  </a:lnTo>
                  <a:lnTo>
                    <a:pt x="564856" y="41931"/>
                  </a:lnTo>
                  <a:lnTo>
                    <a:pt x="568960" y="62229"/>
                  </a:lnTo>
                  <a:lnTo>
                    <a:pt x="564856" y="82474"/>
                  </a:lnTo>
                  <a:lnTo>
                    <a:pt x="553656" y="99028"/>
                  </a:lnTo>
                  <a:lnTo>
                    <a:pt x="537027" y="110200"/>
                  </a:lnTo>
                  <a:lnTo>
                    <a:pt x="516636" y="114300"/>
                  </a:lnTo>
                  <a:lnTo>
                    <a:pt x="548563" y="114300"/>
                  </a:lnTo>
                  <a:lnTo>
                    <a:pt x="560784" y="106092"/>
                  </a:lnTo>
                  <a:lnTo>
                    <a:pt x="574196" y="86346"/>
                  </a:lnTo>
                  <a:lnTo>
                    <a:pt x="579120" y="62229"/>
                  </a:lnTo>
                  <a:lnTo>
                    <a:pt x="574196" y="38094"/>
                  </a:lnTo>
                  <a:lnTo>
                    <a:pt x="560784" y="18303"/>
                  </a:lnTo>
                  <a:lnTo>
                    <a:pt x="548697" y="10160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82440" y="76200"/>
              <a:ext cx="579120" cy="124460"/>
            </a:xfrm>
            <a:custGeom>
              <a:avLst/>
              <a:gdLst/>
              <a:ahLst/>
              <a:cxnLst/>
              <a:rect l="l" t="t" r="r" b="b"/>
              <a:pathLst>
                <a:path w="579120" h="124460">
                  <a:moveTo>
                    <a:pt x="516636" y="10160"/>
                  </a:moveTo>
                  <a:lnTo>
                    <a:pt x="537027" y="14241"/>
                  </a:lnTo>
                  <a:lnTo>
                    <a:pt x="553656" y="25384"/>
                  </a:lnTo>
                  <a:lnTo>
                    <a:pt x="564856" y="41931"/>
                  </a:lnTo>
                  <a:lnTo>
                    <a:pt x="568960" y="62229"/>
                  </a:lnTo>
                  <a:lnTo>
                    <a:pt x="564856" y="82474"/>
                  </a:lnTo>
                  <a:lnTo>
                    <a:pt x="553656" y="99028"/>
                  </a:lnTo>
                  <a:lnTo>
                    <a:pt x="537027" y="110200"/>
                  </a:lnTo>
                  <a:lnTo>
                    <a:pt x="516636" y="114300"/>
                  </a:lnTo>
                  <a:lnTo>
                    <a:pt x="62484" y="114300"/>
                  </a:lnTo>
                  <a:lnTo>
                    <a:pt x="42092" y="110200"/>
                  </a:lnTo>
                  <a:lnTo>
                    <a:pt x="25463" y="99028"/>
                  </a:lnTo>
                  <a:lnTo>
                    <a:pt x="14263" y="82474"/>
                  </a:lnTo>
                  <a:lnTo>
                    <a:pt x="10160" y="62229"/>
                  </a:lnTo>
                  <a:lnTo>
                    <a:pt x="14263" y="41931"/>
                  </a:lnTo>
                  <a:lnTo>
                    <a:pt x="25463" y="25384"/>
                  </a:lnTo>
                  <a:lnTo>
                    <a:pt x="42092" y="14241"/>
                  </a:lnTo>
                  <a:lnTo>
                    <a:pt x="62484" y="10160"/>
                  </a:lnTo>
                  <a:lnTo>
                    <a:pt x="516636" y="10160"/>
                  </a:lnTo>
                  <a:close/>
                </a:path>
                <a:path w="579120" h="124460">
                  <a:moveTo>
                    <a:pt x="62484" y="0"/>
                  </a:moveTo>
                  <a:lnTo>
                    <a:pt x="38201" y="4919"/>
                  </a:lnTo>
                  <a:lnTo>
                    <a:pt x="18335" y="18303"/>
                  </a:lnTo>
                  <a:lnTo>
                    <a:pt x="4923" y="38094"/>
                  </a:lnTo>
                  <a:lnTo>
                    <a:pt x="0" y="62229"/>
                  </a:lnTo>
                  <a:lnTo>
                    <a:pt x="4923" y="86346"/>
                  </a:lnTo>
                  <a:lnTo>
                    <a:pt x="18335" y="106092"/>
                  </a:lnTo>
                  <a:lnTo>
                    <a:pt x="38201" y="119433"/>
                  </a:lnTo>
                  <a:lnTo>
                    <a:pt x="62484" y="124333"/>
                  </a:lnTo>
                  <a:lnTo>
                    <a:pt x="516636" y="124333"/>
                  </a:lnTo>
                  <a:lnTo>
                    <a:pt x="540918" y="119433"/>
                  </a:lnTo>
                  <a:lnTo>
                    <a:pt x="560784" y="106092"/>
                  </a:lnTo>
                  <a:lnTo>
                    <a:pt x="574196" y="86346"/>
                  </a:lnTo>
                  <a:lnTo>
                    <a:pt x="579120" y="62229"/>
                  </a:lnTo>
                  <a:lnTo>
                    <a:pt x="574196" y="38094"/>
                  </a:lnTo>
                  <a:lnTo>
                    <a:pt x="560784" y="18303"/>
                  </a:lnTo>
                  <a:lnTo>
                    <a:pt x="540918" y="4919"/>
                  </a:lnTo>
                  <a:lnTo>
                    <a:pt x="516636" y="0"/>
                  </a:lnTo>
                  <a:lnTo>
                    <a:pt x="62484" y="0"/>
                  </a:lnTo>
                  <a:close/>
                </a:path>
              </a:pathLst>
            </a:custGeom>
            <a:ln w="1016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84040" y="101727"/>
              <a:ext cx="70993" cy="70865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2389758" y="579056"/>
            <a:ext cx="436499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15" dirty="0">
                <a:solidFill>
                  <a:srgbClr val="00004D"/>
                </a:solidFill>
                <a:latin typeface="Verdana"/>
                <a:cs typeface="Verdana"/>
              </a:rPr>
              <a:t>ANGGOTA</a:t>
            </a:r>
            <a:r>
              <a:rPr sz="2800" spc="-170" dirty="0">
                <a:solidFill>
                  <a:srgbClr val="00004D"/>
                </a:solidFill>
                <a:latin typeface="Verdana"/>
                <a:cs typeface="Verdana"/>
              </a:rPr>
              <a:t> </a:t>
            </a:r>
            <a:r>
              <a:rPr sz="2800" spc="60" dirty="0">
                <a:solidFill>
                  <a:srgbClr val="00004D"/>
                </a:solidFill>
                <a:latin typeface="Verdana"/>
                <a:cs typeface="Verdana"/>
              </a:rPr>
              <a:t>KELOMPOK</a:t>
            </a:r>
            <a:r>
              <a:rPr sz="2800" spc="-155" dirty="0">
                <a:solidFill>
                  <a:srgbClr val="00004D"/>
                </a:solidFill>
                <a:latin typeface="Verdana"/>
                <a:cs typeface="Verdana"/>
              </a:rPr>
              <a:t> </a:t>
            </a:r>
            <a:r>
              <a:rPr sz="2800" spc="150" dirty="0">
                <a:solidFill>
                  <a:srgbClr val="00004D"/>
                </a:solidFill>
                <a:latin typeface="Verdana"/>
                <a:cs typeface="Verdana"/>
              </a:rPr>
              <a:t>2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418333" y="1313179"/>
            <a:ext cx="4400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280" dirty="0">
                <a:solidFill>
                  <a:srgbClr val="FF942B"/>
                </a:solidFill>
              </a:rPr>
              <a:t>01</a:t>
            </a:r>
            <a:endParaRPr sz="3000"/>
          </a:p>
        </p:txBody>
      </p:sp>
      <p:sp>
        <p:nvSpPr>
          <p:cNvPr id="13" name="object 13"/>
          <p:cNvSpPr txBox="1"/>
          <p:nvPr/>
        </p:nvSpPr>
        <p:spPr>
          <a:xfrm>
            <a:off x="5003800" y="1189675"/>
            <a:ext cx="3009900" cy="1353185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R="8255" algn="ctr">
              <a:lnSpc>
                <a:spcPct val="100000"/>
              </a:lnSpc>
              <a:spcBef>
                <a:spcPts val="1075"/>
              </a:spcBef>
            </a:pPr>
            <a:r>
              <a:rPr sz="3000" spc="225" dirty="0">
                <a:solidFill>
                  <a:srgbClr val="FF942B"/>
                </a:solidFill>
                <a:latin typeface="Verdana"/>
                <a:cs typeface="Verdana"/>
              </a:rPr>
              <a:t>02</a:t>
            </a:r>
            <a:endParaRPr sz="30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</a:pPr>
            <a:r>
              <a:rPr sz="1800" b="1" spc="-20" dirty="0">
                <a:solidFill>
                  <a:srgbClr val="00004D"/>
                </a:solidFill>
                <a:latin typeface="Arial"/>
                <a:cs typeface="Arial"/>
              </a:rPr>
              <a:t>SEKAR</a:t>
            </a:r>
            <a:r>
              <a:rPr sz="1800" b="1" spc="-9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800" b="1" spc="40" dirty="0">
                <a:solidFill>
                  <a:srgbClr val="00004D"/>
                </a:solidFill>
                <a:latin typeface="Arial"/>
                <a:cs typeface="Arial"/>
              </a:rPr>
              <a:t>SUKMANING</a:t>
            </a:r>
            <a:r>
              <a:rPr sz="1800" b="1" spc="-10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800" b="1" spc="20" dirty="0">
                <a:solidFill>
                  <a:srgbClr val="00004D"/>
                </a:solidFill>
                <a:latin typeface="Arial"/>
                <a:cs typeface="Arial"/>
              </a:rPr>
              <a:t>TYAS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10"/>
              </a:spcBef>
            </a:pPr>
            <a:r>
              <a:rPr sz="1600" spc="-75" dirty="0">
                <a:solidFill>
                  <a:srgbClr val="00004D"/>
                </a:solidFill>
                <a:latin typeface="Microsoft Sans Serif"/>
                <a:cs typeface="Microsoft Sans Serif"/>
              </a:rPr>
              <a:t>2010101050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641475" algn="ctr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SAFIRA</a:t>
            </a:r>
            <a:r>
              <a:rPr spc="-85" dirty="0"/>
              <a:t> </a:t>
            </a:r>
            <a:r>
              <a:rPr spc="45" dirty="0"/>
              <a:t>NURUL</a:t>
            </a:r>
            <a:r>
              <a:rPr spc="-85" dirty="0"/>
              <a:t> </a:t>
            </a:r>
            <a:r>
              <a:rPr spc="25" dirty="0"/>
              <a:t>AINI</a:t>
            </a:r>
          </a:p>
          <a:p>
            <a:pPr marR="1640839" algn="ctr">
              <a:lnSpc>
                <a:spcPct val="100000"/>
              </a:lnSpc>
              <a:spcBef>
                <a:spcPts val="1210"/>
              </a:spcBef>
            </a:pPr>
            <a:r>
              <a:rPr sz="1600" b="0" spc="-80" dirty="0">
                <a:latin typeface="Microsoft Sans Serif"/>
                <a:cs typeface="Microsoft Sans Serif"/>
              </a:rPr>
              <a:t>2010101043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50">
              <a:latin typeface="Microsoft Sans Serif"/>
              <a:cs typeface="Microsoft Sans Serif"/>
            </a:endParaRPr>
          </a:p>
          <a:p>
            <a:pPr marL="1823085" algn="ctr">
              <a:lnSpc>
                <a:spcPct val="100000"/>
              </a:lnSpc>
            </a:pPr>
            <a:r>
              <a:rPr sz="3000" b="0" spc="180" dirty="0">
                <a:solidFill>
                  <a:srgbClr val="FF942B"/>
                </a:solidFill>
                <a:latin typeface="Verdana"/>
                <a:cs typeface="Verdana"/>
              </a:rPr>
              <a:t>03</a:t>
            </a:r>
            <a:endParaRPr sz="3000">
              <a:latin typeface="Verdana"/>
              <a:cs typeface="Verdana"/>
            </a:endParaRPr>
          </a:p>
          <a:p>
            <a:pPr marL="1824355" algn="ctr">
              <a:lnSpc>
                <a:spcPct val="100000"/>
              </a:lnSpc>
              <a:spcBef>
                <a:spcPts val="585"/>
              </a:spcBef>
            </a:pPr>
            <a:r>
              <a:rPr spc="20" dirty="0"/>
              <a:t>SUKANTI</a:t>
            </a:r>
            <a:r>
              <a:rPr spc="-105" dirty="0"/>
              <a:t> </a:t>
            </a:r>
            <a:r>
              <a:rPr spc="55" dirty="0"/>
              <a:t>NINGSIH</a:t>
            </a:r>
          </a:p>
          <a:p>
            <a:pPr marL="2263140">
              <a:lnSpc>
                <a:spcPct val="100000"/>
              </a:lnSpc>
              <a:spcBef>
                <a:spcPts val="1525"/>
              </a:spcBef>
            </a:pPr>
            <a:r>
              <a:rPr sz="1600" b="0" spc="-100" dirty="0">
                <a:latin typeface="Microsoft Sans Serif"/>
                <a:cs typeface="Microsoft Sans Serif"/>
              </a:rPr>
              <a:t>2010101051</a:t>
            </a:r>
            <a:endParaRPr sz="1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71559" y="4414520"/>
            <a:ext cx="50800" cy="347980"/>
          </a:xfrm>
          <a:custGeom>
            <a:avLst/>
            <a:gdLst/>
            <a:ahLst/>
            <a:cxnLst/>
            <a:rect l="l" t="t" r="r" b="b"/>
            <a:pathLst>
              <a:path w="50800" h="347979">
                <a:moveTo>
                  <a:pt x="25400" y="0"/>
                </a:moveTo>
                <a:lnTo>
                  <a:pt x="14573" y="1489"/>
                </a:lnTo>
                <a:lnTo>
                  <a:pt x="6603" y="6019"/>
                </a:lnTo>
                <a:lnTo>
                  <a:pt x="1682" y="13683"/>
                </a:lnTo>
                <a:lnTo>
                  <a:pt x="0" y="24574"/>
                </a:lnTo>
                <a:lnTo>
                  <a:pt x="0" y="323405"/>
                </a:lnTo>
                <a:lnTo>
                  <a:pt x="1682" y="332629"/>
                </a:lnTo>
                <a:lnTo>
                  <a:pt x="6604" y="340479"/>
                </a:lnTo>
                <a:lnTo>
                  <a:pt x="14573" y="345935"/>
                </a:lnTo>
                <a:lnTo>
                  <a:pt x="25400" y="347979"/>
                </a:lnTo>
                <a:lnTo>
                  <a:pt x="34940" y="345935"/>
                </a:lnTo>
                <a:lnTo>
                  <a:pt x="43052" y="340479"/>
                </a:lnTo>
                <a:lnTo>
                  <a:pt x="48688" y="332629"/>
                </a:lnTo>
                <a:lnTo>
                  <a:pt x="50800" y="323405"/>
                </a:lnTo>
                <a:lnTo>
                  <a:pt x="50800" y="24574"/>
                </a:lnTo>
                <a:lnTo>
                  <a:pt x="48688" y="13683"/>
                </a:lnTo>
                <a:lnTo>
                  <a:pt x="43052" y="6019"/>
                </a:lnTo>
                <a:lnTo>
                  <a:pt x="34940" y="1489"/>
                </a:lnTo>
                <a:lnTo>
                  <a:pt x="25400" y="0"/>
                </a:lnTo>
                <a:close/>
              </a:path>
            </a:pathLst>
          </a:custGeom>
          <a:solidFill>
            <a:srgbClr val="4B63D7">
              <a:alpha val="1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90940" y="4577079"/>
            <a:ext cx="48260" cy="347980"/>
          </a:xfrm>
          <a:custGeom>
            <a:avLst/>
            <a:gdLst/>
            <a:ahLst/>
            <a:cxnLst/>
            <a:rect l="l" t="t" r="r" b="b"/>
            <a:pathLst>
              <a:path w="48259" h="347979">
                <a:moveTo>
                  <a:pt x="24129" y="0"/>
                </a:moveTo>
                <a:lnTo>
                  <a:pt x="15484" y="2044"/>
                </a:lnTo>
                <a:lnTo>
                  <a:pt x="7731" y="7500"/>
                </a:lnTo>
                <a:lnTo>
                  <a:pt x="2145" y="15350"/>
                </a:lnTo>
                <a:lnTo>
                  <a:pt x="0" y="24574"/>
                </a:lnTo>
                <a:lnTo>
                  <a:pt x="0" y="323405"/>
                </a:lnTo>
                <a:lnTo>
                  <a:pt x="2145" y="333878"/>
                </a:lnTo>
                <a:lnTo>
                  <a:pt x="7731" y="341588"/>
                </a:lnTo>
                <a:lnTo>
                  <a:pt x="15484" y="346351"/>
                </a:lnTo>
                <a:lnTo>
                  <a:pt x="24129" y="347980"/>
                </a:lnTo>
                <a:lnTo>
                  <a:pt x="33204" y="346351"/>
                </a:lnTo>
                <a:lnTo>
                  <a:pt x="40909" y="341588"/>
                </a:lnTo>
                <a:lnTo>
                  <a:pt x="46257" y="333878"/>
                </a:lnTo>
                <a:lnTo>
                  <a:pt x="48259" y="323405"/>
                </a:lnTo>
                <a:lnTo>
                  <a:pt x="48259" y="24574"/>
                </a:lnTo>
                <a:lnTo>
                  <a:pt x="46257" y="15350"/>
                </a:lnTo>
                <a:lnTo>
                  <a:pt x="40909" y="7500"/>
                </a:lnTo>
                <a:lnTo>
                  <a:pt x="33204" y="2044"/>
                </a:lnTo>
                <a:lnTo>
                  <a:pt x="24129" y="0"/>
                </a:lnTo>
                <a:close/>
              </a:path>
            </a:pathLst>
          </a:custGeom>
          <a:solidFill>
            <a:srgbClr val="4B63D7">
              <a:alpha val="1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8252459" y="2123439"/>
            <a:ext cx="905510" cy="2882900"/>
            <a:chOff x="8252459" y="2123439"/>
            <a:chExt cx="905510" cy="2882900"/>
          </a:xfrm>
        </p:grpSpPr>
        <p:sp>
          <p:nvSpPr>
            <p:cNvPr id="5" name="object 5"/>
            <p:cNvSpPr/>
            <p:nvPr/>
          </p:nvSpPr>
          <p:spPr>
            <a:xfrm>
              <a:off x="8266429" y="2137409"/>
              <a:ext cx="711835" cy="1943100"/>
            </a:xfrm>
            <a:custGeom>
              <a:avLst/>
              <a:gdLst/>
              <a:ahLst/>
              <a:cxnLst/>
              <a:rect l="l" t="t" r="r" b="b"/>
              <a:pathLst>
                <a:path w="711834" h="1943100">
                  <a:moveTo>
                    <a:pt x="77089" y="0"/>
                  </a:moveTo>
                  <a:lnTo>
                    <a:pt x="30779" y="13073"/>
                  </a:lnTo>
                  <a:lnTo>
                    <a:pt x="3936" y="57372"/>
                  </a:lnTo>
                  <a:lnTo>
                    <a:pt x="0" y="93725"/>
                  </a:lnTo>
                  <a:lnTo>
                    <a:pt x="5400" y="142381"/>
                  </a:lnTo>
                  <a:lnTo>
                    <a:pt x="19163" y="189913"/>
                  </a:lnTo>
                  <a:lnTo>
                    <a:pt x="37629" y="236767"/>
                  </a:lnTo>
                  <a:lnTo>
                    <a:pt x="57138" y="283390"/>
                  </a:lnTo>
                  <a:lnTo>
                    <a:pt x="74033" y="330229"/>
                  </a:lnTo>
                  <a:lnTo>
                    <a:pt x="84655" y="377729"/>
                  </a:lnTo>
                  <a:lnTo>
                    <a:pt x="85344" y="426338"/>
                  </a:lnTo>
                  <a:lnTo>
                    <a:pt x="76023" y="474628"/>
                  </a:lnTo>
                  <a:lnTo>
                    <a:pt x="59356" y="522335"/>
                  </a:lnTo>
                  <a:lnTo>
                    <a:pt x="43428" y="570017"/>
                  </a:lnTo>
                  <a:lnTo>
                    <a:pt x="36322" y="618235"/>
                  </a:lnTo>
                  <a:lnTo>
                    <a:pt x="43397" y="665967"/>
                  </a:lnTo>
                  <a:lnTo>
                    <a:pt x="61515" y="711374"/>
                  </a:lnTo>
                  <a:lnTo>
                    <a:pt x="86010" y="755411"/>
                  </a:lnTo>
                  <a:lnTo>
                    <a:pt x="112220" y="799036"/>
                  </a:lnTo>
                  <a:lnTo>
                    <a:pt x="135481" y="843205"/>
                  </a:lnTo>
                  <a:lnTo>
                    <a:pt x="151129" y="888872"/>
                  </a:lnTo>
                  <a:lnTo>
                    <a:pt x="154459" y="931981"/>
                  </a:lnTo>
                  <a:lnTo>
                    <a:pt x="150284" y="975754"/>
                  </a:lnTo>
                  <a:lnTo>
                    <a:pt x="140636" y="1019882"/>
                  </a:lnTo>
                  <a:lnTo>
                    <a:pt x="127542" y="1064053"/>
                  </a:lnTo>
                  <a:lnTo>
                    <a:pt x="113035" y="1107958"/>
                  </a:lnTo>
                  <a:lnTo>
                    <a:pt x="99144" y="1151283"/>
                  </a:lnTo>
                  <a:lnTo>
                    <a:pt x="87899" y="1193720"/>
                  </a:lnTo>
                  <a:lnTo>
                    <a:pt x="81330" y="1234957"/>
                  </a:lnTo>
                  <a:lnTo>
                    <a:pt x="81467" y="1274683"/>
                  </a:lnTo>
                  <a:lnTo>
                    <a:pt x="90341" y="1312587"/>
                  </a:lnTo>
                  <a:lnTo>
                    <a:pt x="109981" y="1348358"/>
                  </a:lnTo>
                  <a:lnTo>
                    <a:pt x="139894" y="1382623"/>
                  </a:lnTo>
                  <a:lnTo>
                    <a:pt x="175664" y="1413169"/>
                  </a:lnTo>
                  <a:lnTo>
                    <a:pt x="210410" y="1443410"/>
                  </a:lnTo>
                  <a:lnTo>
                    <a:pt x="237250" y="1476761"/>
                  </a:lnTo>
                  <a:lnTo>
                    <a:pt x="249300" y="1516633"/>
                  </a:lnTo>
                  <a:lnTo>
                    <a:pt x="241468" y="1556954"/>
                  </a:lnTo>
                  <a:lnTo>
                    <a:pt x="218265" y="1593929"/>
                  </a:lnTo>
                  <a:lnTo>
                    <a:pt x="188989" y="1630166"/>
                  </a:lnTo>
                  <a:lnTo>
                    <a:pt x="162941" y="1668271"/>
                  </a:lnTo>
                  <a:lnTo>
                    <a:pt x="143063" y="1713678"/>
                  </a:lnTo>
                  <a:lnTo>
                    <a:pt x="137175" y="1762331"/>
                  </a:lnTo>
                  <a:lnTo>
                    <a:pt x="144170" y="1811179"/>
                  </a:lnTo>
                  <a:lnTo>
                    <a:pt x="162941" y="1857171"/>
                  </a:lnTo>
                  <a:lnTo>
                    <a:pt x="194284" y="1893358"/>
                  </a:lnTo>
                  <a:lnTo>
                    <a:pt x="233568" y="1920366"/>
                  </a:lnTo>
                  <a:lnTo>
                    <a:pt x="277830" y="1937260"/>
                  </a:lnTo>
                  <a:lnTo>
                    <a:pt x="324103" y="1943100"/>
                  </a:lnTo>
                  <a:lnTo>
                    <a:pt x="334645" y="1942782"/>
                  </a:lnTo>
                  <a:lnTo>
                    <a:pt x="543687" y="1922106"/>
                  </a:lnTo>
                  <a:lnTo>
                    <a:pt x="586564" y="1913137"/>
                  </a:lnTo>
                  <a:lnTo>
                    <a:pt x="624850" y="1892927"/>
                  </a:lnTo>
                  <a:lnTo>
                    <a:pt x="657521" y="1863645"/>
                  </a:lnTo>
                  <a:lnTo>
                    <a:pt x="683550" y="1827461"/>
                  </a:lnTo>
                  <a:lnTo>
                    <a:pt x="701911" y="1786548"/>
                  </a:lnTo>
                  <a:lnTo>
                    <a:pt x="711581" y="1743074"/>
                  </a:lnTo>
                  <a:lnTo>
                    <a:pt x="711532" y="1699210"/>
                  </a:lnTo>
                  <a:lnTo>
                    <a:pt x="700740" y="1657127"/>
                  </a:lnTo>
                  <a:lnTo>
                    <a:pt x="678179" y="1618995"/>
                  </a:lnTo>
                  <a:lnTo>
                    <a:pt x="643074" y="1581437"/>
                  </a:lnTo>
                  <a:lnTo>
                    <a:pt x="603551" y="1545701"/>
                  </a:lnTo>
                  <a:lnTo>
                    <a:pt x="567719" y="1507749"/>
                  </a:lnTo>
                  <a:lnTo>
                    <a:pt x="543687" y="1463548"/>
                  </a:lnTo>
                  <a:lnTo>
                    <a:pt x="541286" y="1419640"/>
                  </a:lnTo>
                  <a:lnTo>
                    <a:pt x="551467" y="1375724"/>
                  </a:lnTo>
                  <a:lnTo>
                    <a:pt x="568786" y="1331899"/>
                  </a:lnTo>
                  <a:lnTo>
                    <a:pt x="587800" y="1288265"/>
                  </a:lnTo>
                  <a:lnTo>
                    <a:pt x="603065" y="1244922"/>
                  </a:lnTo>
                  <a:lnTo>
                    <a:pt x="609141" y="1201970"/>
                  </a:lnTo>
                  <a:lnTo>
                    <a:pt x="600583" y="1159509"/>
                  </a:lnTo>
                  <a:lnTo>
                    <a:pt x="557958" y="1103249"/>
                  </a:lnTo>
                  <a:lnTo>
                    <a:pt x="530842" y="1077678"/>
                  </a:lnTo>
                  <a:lnTo>
                    <a:pt x="506475" y="1049273"/>
                  </a:lnTo>
                  <a:lnTo>
                    <a:pt x="486570" y="1012092"/>
                  </a:lnTo>
                  <a:lnTo>
                    <a:pt x="476969" y="971851"/>
                  </a:lnTo>
                  <a:lnTo>
                    <a:pt x="475248" y="929207"/>
                  </a:lnTo>
                  <a:lnTo>
                    <a:pt x="478983" y="884816"/>
                  </a:lnTo>
                  <a:lnTo>
                    <a:pt x="485750" y="839335"/>
                  </a:lnTo>
                  <a:lnTo>
                    <a:pt x="493126" y="793420"/>
                  </a:lnTo>
                  <a:lnTo>
                    <a:pt x="498687" y="747728"/>
                  </a:lnTo>
                  <a:lnTo>
                    <a:pt x="500007" y="702915"/>
                  </a:lnTo>
                  <a:lnTo>
                    <a:pt x="494665" y="659638"/>
                  </a:lnTo>
                  <a:lnTo>
                    <a:pt x="480744" y="612602"/>
                  </a:lnTo>
                  <a:lnTo>
                    <a:pt x="458348" y="569411"/>
                  </a:lnTo>
                  <a:lnTo>
                    <a:pt x="430073" y="528842"/>
                  </a:lnTo>
                  <a:lnTo>
                    <a:pt x="398518" y="489671"/>
                  </a:lnTo>
                  <a:lnTo>
                    <a:pt x="366278" y="450673"/>
                  </a:lnTo>
                  <a:lnTo>
                    <a:pt x="335951" y="410623"/>
                  </a:lnTo>
                  <a:lnTo>
                    <a:pt x="310134" y="368300"/>
                  </a:lnTo>
                  <a:lnTo>
                    <a:pt x="292003" y="327047"/>
                  </a:lnTo>
                  <a:lnTo>
                    <a:pt x="277160" y="283443"/>
                  </a:lnTo>
                  <a:lnTo>
                    <a:pt x="251294" y="194117"/>
                  </a:lnTo>
                  <a:lnTo>
                    <a:pt x="237250" y="150861"/>
                  </a:lnTo>
                  <a:lnTo>
                    <a:pt x="220453" y="110188"/>
                  </a:lnTo>
                  <a:lnTo>
                    <a:pt x="199390" y="73332"/>
                  </a:lnTo>
                  <a:lnTo>
                    <a:pt x="172553" y="41525"/>
                  </a:lnTo>
                  <a:lnTo>
                    <a:pt x="138429" y="16001"/>
                  </a:lnTo>
                  <a:lnTo>
                    <a:pt x="93210" y="1107"/>
                  </a:lnTo>
                  <a:lnTo>
                    <a:pt x="77089" y="0"/>
                  </a:lnTo>
                  <a:close/>
                </a:path>
              </a:pathLst>
            </a:custGeom>
            <a:solidFill>
              <a:srgbClr val="FF9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266429" y="2137409"/>
              <a:ext cx="711835" cy="1943100"/>
            </a:xfrm>
            <a:custGeom>
              <a:avLst/>
              <a:gdLst/>
              <a:ahLst/>
              <a:cxnLst/>
              <a:rect l="l" t="t" r="r" b="b"/>
              <a:pathLst>
                <a:path w="711834" h="1943100">
                  <a:moveTo>
                    <a:pt x="77089" y="0"/>
                  </a:moveTo>
                  <a:lnTo>
                    <a:pt x="30779" y="13073"/>
                  </a:lnTo>
                  <a:lnTo>
                    <a:pt x="3936" y="57372"/>
                  </a:lnTo>
                  <a:lnTo>
                    <a:pt x="0" y="93725"/>
                  </a:lnTo>
                  <a:lnTo>
                    <a:pt x="5400" y="142381"/>
                  </a:lnTo>
                  <a:lnTo>
                    <a:pt x="19163" y="189913"/>
                  </a:lnTo>
                  <a:lnTo>
                    <a:pt x="37629" y="236767"/>
                  </a:lnTo>
                  <a:lnTo>
                    <a:pt x="57138" y="283390"/>
                  </a:lnTo>
                  <a:lnTo>
                    <a:pt x="74033" y="330229"/>
                  </a:lnTo>
                  <a:lnTo>
                    <a:pt x="84655" y="377729"/>
                  </a:lnTo>
                  <a:lnTo>
                    <a:pt x="85344" y="426338"/>
                  </a:lnTo>
                  <a:lnTo>
                    <a:pt x="76023" y="474628"/>
                  </a:lnTo>
                  <a:lnTo>
                    <a:pt x="59356" y="522335"/>
                  </a:lnTo>
                  <a:lnTo>
                    <a:pt x="43428" y="570017"/>
                  </a:lnTo>
                  <a:lnTo>
                    <a:pt x="36322" y="618235"/>
                  </a:lnTo>
                  <a:lnTo>
                    <a:pt x="43397" y="665967"/>
                  </a:lnTo>
                  <a:lnTo>
                    <a:pt x="61515" y="711374"/>
                  </a:lnTo>
                  <a:lnTo>
                    <a:pt x="86010" y="755411"/>
                  </a:lnTo>
                  <a:lnTo>
                    <a:pt x="112220" y="799036"/>
                  </a:lnTo>
                  <a:lnTo>
                    <a:pt x="135481" y="843205"/>
                  </a:lnTo>
                  <a:lnTo>
                    <a:pt x="151129" y="888872"/>
                  </a:lnTo>
                  <a:lnTo>
                    <a:pt x="154459" y="931981"/>
                  </a:lnTo>
                  <a:lnTo>
                    <a:pt x="150284" y="975754"/>
                  </a:lnTo>
                  <a:lnTo>
                    <a:pt x="140636" y="1019882"/>
                  </a:lnTo>
                  <a:lnTo>
                    <a:pt x="127542" y="1064053"/>
                  </a:lnTo>
                  <a:lnTo>
                    <a:pt x="113035" y="1107958"/>
                  </a:lnTo>
                  <a:lnTo>
                    <a:pt x="99144" y="1151283"/>
                  </a:lnTo>
                  <a:lnTo>
                    <a:pt x="87899" y="1193720"/>
                  </a:lnTo>
                  <a:lnTo>
                    <a:pt x="81330" y="1234957"/>
                  </a:lnTo>
                  <a:lnTo>
                    <a:pt x="81467" y="1274683"/>
                  </a:lnTo>
                  <a:lnTo>
                    <a:pt x="90341" y="1312587"/>
                  </a:lnTo>
                  <a:lnTo>
                    <a:pt x="109981" y="1348358"/>
                  </a:lnTo>
                  <a:lnTo>
                    <a:pt x="139894" y="1382623"/>
                  </a:lnTo>
                  <a:lnTo>
                    <a:pt x="175664" y="1413169"/>
                  </a:lnTo>
                  <a:lnTo>
                    <a:pt x="210410" y="1443410"/>
                  </a:lnTo>
                  <a:lnTo>
                    <a:pt x="237250" y="1476761"/>
                  </a:lnTo>
                  <a:lnTo>
                    <a:pt x="249300" y="1516633"/>
                  </a:lnTo>
                  <a:lnTo>
                    <a:pt x="241468" y="1556954"/>
                  </a:lnTo>
                  <a:lnTo>
                    <a:pt x="218265" y="1593929"/>
                  </a:lnTo>
                  <a:lnTo>
                    <a:pt x="188989" y="1630166"/>
                  </a:lnTo>
                  <a:lnTo>
                    <a:pt x="162941" y="1668271"/>
                  </a:lnTo>
                  <a:lnTo>
                    <a:pt x="143063" y="1713678"/>
                  </a:lnTo>
                  <a:lnTo>
                    <a:pt x="137175" y="1762331"/>
                  </a:lnTo>
                  <a:lnTo>
                    <a:pt x="144170" y="1811179"/>
                  </a:lnTo>
                  <a:lnTo>
                    <a:pt x="162941" y="1857171"/>
                  </a:lnTo>
                  <a:lnTo>
                    <a:pt x="194284" y="1893358"/>
                  </a:lnTo>
                  <a:lnTo>
                    <a:pt x="233568" y="1920366"/>
                  </a:lnTo>
                  <a:lnTo>
                    <a:pt x="277830" y="1937260"/>
                  </a:lnTo>
                  <a:lnTo>
                    <a:pt x="324103" y="1943100"/>
                  </a:lnTo>
                  <a:lnTo>
                    <a:pt x="327660" y="1943100"/>
                  </a:lnTo>
                  <a:lnTo>
                    <a:pt x="543687" y="1922106"/>
                  </a:lnTo>
                  <a:lnTo>
                    <a:pt x="586564" y="1913137"/>
                  </a:lnTo>
                  <a:lnTo>
                    <a:pt x="624850" y="1892927"/>
                  </a:lnTo>
                  <a:lnTo>
                    <a:pt x="657521" y="1863645"/>
                  </a:lnTo>
                  <a:lnTo>
                    <a:pt x="683550" y="1827461"/>
                  </a:lnTo>
                  <a:lnTo>
                    <a:pt x="701911" y="1786548"/>
                  </a:lnTo>
                  <a:lnTo>
                    <a:pt x="711581" y="1743074"/>
                  </a:lnTo>
                  <a:lnTo>
                    <a:pt x="711532" y="1699210"/>
                  </a:lnTo>
                  <a:lnTo>
                    <a:pt x="700740" y="1657127"/>
                  </a:lnTo>
                  <a:lnTo>
                    <a:pt x="678179" y="1618995"/>
                  </a:lnTo>
                  <a:lnTo>
                    <a:pt x="643074" y="1581437"/>
                  </a:lnTo>
                  <a:lnTo>
                    <a:pt x="603551" y="1545701"/>
                  </a:lnTo>
                  <a:lnTo>
                    <a:pt x="567719" y="1507749"/>
                  </a:lnTo>
                  <a:lnTo>
                    <a:pt x="543687" y="1463548"/>
                  </a:lnTo>
                  <a:lnTo>
                    <a:pt x="541286" y="1419640"/>
                  </a:lnTo>
                  <a:lnTo>
                    <a:pt x="551467" y="1375724"/>
                  </a:lnTo>
                  <a:lnTo>
                    <a:pt x="568786" y="1331899"/>
                  </a:lnTo>
                  <a:lnTo>
                    <a:pt x="587800" y="1288265"/>
                  </a:lnTo>
                  <a:lnTo>
                    <a:pt x="603065" y="1244922"/>
                  </a:lnTo>
                  <a:lnTo>
                    <a:pt x="609141" y="1201970"/>
                  </a:lnTo>
                  <a:lnTo>
                    <a:pt x="600583" y="1159509"/>
                  </a:lnTo>
                  <a:lnTo>
                    <a:pt x="557958" y="1103249"/>
                  </a:lnTo>
                  <a:lnTo>
                    <a:pt x="530842" y="1077678"/>
                  </a:lnTo>
                  <a:lnTo>
                    <a:pt x="506475" y="1049273"/>
                  </a:lnTo>
                  <a:lnTo>
                    <a:pt x="486570" y="1012092"/>
                  </a:lnTo>
                  <a:lnTo>
                    <a:pt x="476969" y="971851"/>
                  </a:lnTo>
                  <a:lnTo>
                    <a:pt x="475248" y="929207"/>
                  </a:lnTo>
                  <a:lnTo>
                    <a:pt x="478983" y="884816"/>
                  </a:lnTo>
                  <a:lnTo>
                    <a:pt x="485750" y="839335"/>
                  </a:lnTo>
                  <a:lnTo>
                    <a:pt x="493126" y="793420"/>
                  </a:lnTo>
                  <a:lnTo>
                    <a:pt x="498687" y="747728"/>
                  </a:lnTo>
                  <a:lnTo>
                    <a:pt x="500007" y="702915"/>
                  </a:lnTo>
                  <a:lnTo>
                    <a:pt x="494665" y="659638"/>
                  </a:lnTo>
                  <a:lnTo>
                    <a:pt x="480744" y="612602"/>
                  </a:lnTo>
                  <a:lnTo>
                    <a:pt x="458348" y="569411"/>
                  </a:lnTo>
                  <a:lnTo>
                    <a:pt x="430073" y="528842"/>
                  </a:lnTo>
                  <a:lnTo>
                    <a:pt x="398518" y="489671"/>
                  </a:lnTo>
                  <a:lnTo>
                    <a:pt x="366278" y="450673"/>
                  </a:lnTo>
                  <a:lnTo>
                    <a:pt x="335951" y="410623"/>
                  </a:lnTo>
                  <a:lnTo>
                    <a:pt x="310134" y="368300"/>
                  </a:lnTo>
                  <a:lnTo>
                    <a:pt x="292003" y="327047"/>
                  </a:lnTo>
                  <a:lnTo>
                    <a:pt x="277160" y="283443"/>
                  </a:lnTo>
                  <a:lnTo>
                    <a:pt x="264094" y="238722"/>
                  </a:lnTo>
                  <a:lnTo>
                    <a:pt x="251294" y="194117"/>
                  </a:lnTo>
                  <a:lnTo>
                    <a:pt x="237250" y="150861"/>
                  </a:lnTo>
                  <a:lnTo>
                    <a:pt x="220453" y="110188"/>
                  </a:lnTo>
                  <a:lnTo>
                    <a:pt x="199390" y="73332"/>
                  </a:lnTo>
                  <a:lnTo>
                    <a:pt x="172553" y="41525"/>
                  </a:lnTo>
                  <a:lnTo>
                    <a:pt x="138429" y="16001"/>
                  </a:lnTo>
                  <a:lnTo>
                    <a:pt x="93210" y="1107"/>
                  </a:lnTo>
                  <a:lnTo>
                    <a:pt x="77089" y="0"/>
                  </a:lnTo>
                  <a:close/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94699" y="2263139"/>
              <a:ext cx="370840" cy="1717039"/>
            </a:xfrm>
            <a:custGeom>
              <a:avLst/>
              <a:gdLst/>
              <a:ahLst/>
              <a:cxnLst/>
              <a:rect l="l" t="t" r="r" b="b"/>
              <a:pathLst>
                <a:path w="370840" h="1717039">
                  <a:moveTo>
                    <a:pt x="209676" y="1368933"/>
                  </a:moveTo>
                  <a:lnTo>
                    <a:pt x="201675" y="1368933"/>
                  </a:lnTo>
                  <a:lnTo>
                    <a:pt x="197739" y="1372870"/>
                  </a:lnTo>
                  <a:lnTo>
                    <a:pt x="197739" y="1381633"/>
                  </a:lnTo>
                  <a:lnTo>
                    <a:pt x="333248" y="1524254"/>
                  </a:lnTo>
                  <a:lnTo>
                    <a:pt x="341975" y="1578034"/>
                  </a:lnTo>
                  <a:lnTo>
                    <a:pt x="348964" y="1628392"/>
                  </a:lnTo>
                  <a:lnTo>
                    <a:pt x="354286" y="1674871"/>
                  </a:lnTo>
                  <a:lnTo>
                    <a:pt x="358013" y="1717014"/>
                  </a:lnTo>
                  <a:lnTo>
                    <a:pt x="370840" y="1717014"/>
                  </a:lnTo>
                  <a:lnTo>
                    <a:pt x="369407" y="1678038"/>
                  </a:lnTo>
                  <a:lnTo>
                    <a:pt x="365283" y="1635293"/>
                  </a:lnTo>
                  <a:lnTo>
                    <a:pt x="358731" y="1589409"/>
                  </a:lnTo>
                  <a:lnTo>
                    <a:pt x="350011" y="1541018"/>
                  </a:lnTo>
                  <a:lnTo>
                    <a:pt x="358013" y="1541018"/>
                  </a:lnTo>
                  <a:lnTo>
                    <a:pt x="358013" y="1537081"/>
                  </a:lnTo>
                  <a:lnTo>
                    <a:pt x="362966" y="1537081"/>
                  </a:lnTo>
                  <a:lnTo>
                    <a:pt x="362966" y="1529207"/>
                  </a:lnTo>
                  <a:lnTo>
                    <a:pt x="358013" y="1529207"/>
                  </a:lnTo>
                  <a:lnTo>
                    <a:pt x="350011" y="1516380"/>
                  </a:lnTo>
                  <a:lnTo>
                    <a:pt x="346650" y="1495806"/>
                  </a:lnTo>
                  <a:lnTo>
                    <a:pt x="329310" y="1495806"/>
                  </a:lnTo>
                  <a:lnTo>
                    <a:pt x="209676" y="1372870"/>
                  </a:lnTo>
                  <a:lnTo>
                    <a:pt x="209676" y="1368933"/>
                  </a:lnTo>
                  <a:close/>
                </a:path>
                <a:path w="370840" h="1717039">
                  <a:moveTo>
                    <a:pt x="102870" y="947039"/>
                  </a:moveTo>
                  <a:lnTo>
                    <a:pt x="94996" y="947039"/>
                  </a:lnTo>
                  <a:lnTo>
                    <a:pt x="94996" y="950976"/>
                  </a:lnTo>
                  <a:lnTo>
                    <a:pt x="90931" y="954913"/>
                  </a:lnTo>
                  <a:lnTo>
                    <a:pt x="90931" y="958850"/>
                  </a:lnTo>
                  <a:lnTo>
                    <a:pt x="94996" y="963803"/>
                  </a:lnTo>
                  <a:lnTo>
                    <a:pt x="243331" y="1069975"/>
                  </a:lnTo>
                  <a:lnTo>
                    <a:pt x="247269" y="1073912"/>
                  </a:lnTo>
                  <a:lnTo>
                    <a:pt x="251205" y="1073912"/>
                  </a:lnTo>
                  <a:lnTo>
                    <a:pt x="272589" y="1186410"/>
                  </a:lnTo>
                  <a:lnTo>
                    <a:pt x="283040" y="1241513"/>
                  </a:lnTo>
                  <a:lnTo>
                    <a:pt x="293211" y="1295527"/>
                  </a:lnTo>
                  <a:lnTo>
                    <a:pt x="303013" y="1348207"/>
                  </a:lnTo>
                  <a:lnTo>
                    <a:pt x="312356" y="1399309"/>
                  </a:lnTo>
                  <a:lnTo>
                    <a:pt x="321152" y="1448590"/>
                  </a:lnTo>
                  <a:lnTo>
                    <a:pt x="329310" y="1495806"/>
                  </a:lnTo>
                  <a:lnTo>
                    <a:pt x="346650" y="1495806"/>
                  </a:lnTo>
                  <a:lnTo>
                    <a:pt x="331523" y="1406641"/>
                  </a:lnTo>
                  <a:lnTo>
                    <a:pt x="320854" y="1347972"/>
                  </a:lnTo>
                  <a:lnTo>
                    <a:pt x="309357" y="1287192"/>
                  </a:lnTo>
                  <a:lnTo>
                    <a:pt x="297122" y="1224620"/>
                  </a:lnTo>
                  <a:lnTo>
                    <a:pt x="284241" y="1160571"/>
                  </a:lnTo>
                  <a:lnTo>
                    <a:pt x="270803" y="1095363"/>
                  </a:lnTo>
                  <a:lnTo>
                    <a:pt x="261930" y="1053211"/>
                  </a:lnTo>
                  <a:lnTo>
                    <a:pt x="247269" y="1053211"/>
                  </a:lnTo>
                  <a:lnTo>
                    <a:pt x="102870" y="950976"/>
                  </a:lnTo>
                  <a:lnTo>
                    <a:pt x="102870" y="947039"/>
                  </a:lnTo>
                  <a:close/>
                </a:path>
                <a:path w="370840" h="1717039">
                  <a:moveTo>
                    <a:pt x="16891" y="0"/>
                  </a:moveTo>
                  <a:lnTo>
                    <a:pt x="3936" y="0"/>
                  </a:lnTo>
                  <a:lnTo>
                    <a:pt x="0" y="4953"/>
                  </a:lnTo>
                  <a:lnTo>
                    <a:pt x="0" y="8890"/>
                  </a:lnTo>
                  <a:lnTo>
                    <a:pt x="1446" y="13603"/>
                  </a:lnTo>
                  <a:lnTo>
                    <a:pt x="4592" y="25237"/>
                  </a:lnTo>
                  <a:lnTo>
                    <a:pt x="15559" y="67743"/>
                  </a:lnTo>
                  <a:lnTo>
                    <a:pt x="32059" y="133351"/>
                  </a:lnTo>
                  <a:lnTo>
                    <a:pt x="42121" y="173862"/>
                  </a:lnTo>
                  <a:lnTo>
                    <a:pt x="53251" y="219003"/>
                  </a:lnTo>
                  <a:lnTo>
                    <a:pt x="65344" y="268390"/>
                  </a:lnTo>
                  <a:lnTo>
                    <a:pt x="78294" y="321643"/>
                  </a:lnTo>
                  <a:lnTo>
                    <a:pt x="91996" y="378378"/>
                  </a:lnTo>
                  <a:lnTo>
                    <a:pt x="106346" y="438213"/>
                  </a:lnTo>
                  <a:lnTo>
                    <a:pt x="121238" y="500767"/>
                  </a:lnTo>
                  <a:lnTo>
                    <a:pt x="136567" y="565657"/>
                  </a:lnTo>
                  <a:lnTo>
                    <a:pt x="152227" y="632502"/>
                  </a:lnTo>
                  <a:lnTo>
                    <a:pt x="168114" y="700919"/>
                  </a:lnTo>
                  <a:lnTo>
                    <a:pt x="184123" y="770526"/>
                  </a:lnTo>
                  <a:lnTo>
                    <a:pt x="200148" y="840940"/>
                  </a:lnTo>
                  <a:lnTo>
                    <a:pt x="216084" y="911781"/>
                  </a:lnTo>
                  <a:lnTo>
                    <a:pt x="231826" y="982665"/>
                  </a:lnTo>
                  <a:lnTo>
                    <a:pt x="247269" y="1053211"/>
                  </a:lnTo>
                  <a:lnTo>
                    <a:pt x="261930" y="1053211"/>
                  </a:lnTo>
                  <a:lnTo>
                    <a:pt x="242621" y="962739"/>
                  </a:lnTo>
                  <a:lnTo>
                    <a:pt x="228059" y="895956"/>
                  </a:lnTo>
                  <a:lnTo>
                    <a:pt x="213303" y="829283"/>
                  </a:lnTo>
                  <a:lnTo>
                    <a:pt x="198445" y="763036"/>
                  </a:lnTo>
                  <a:lnTo>
                    <a:pt x="183574" y="697532"/>
                  </a:lnTo>
                  <a:lnTo>
                    <a:pt x="168783" y="633089"/>
                  </a:lnTo>
                  <a:lnTo>
                    <a:pt x="154162" y="570023"/>
                  </a:lnTo>
                  <a:lnTo>
                    <a:pt x="139800" y="508652"/>
                  </a:lnTo>
                  <a:lnTo>
                    <a:pt x="125790" y="449293"/>
                  </a:lnTo>
                  <a:lnTo>
                    <a:pt x="112222" y="392262"/>
                  </a:lnTo>
                  <a:lnTo>
                    <a:pt x="99186" y="337877"/>
                  </a:lnTo>
                  <a:lnTo>
                    <a:pt x="86773" y="286455"/>
                  </a:lnTo>
                  <a:lnTo>
                    <a:pt x="75075" y="238313"/>
                  </a:lnTo>
                  <a:lnTo>
                    <a:pt x="64181" y="193768"/>
                  </a:lnTo>
                  <a:lnTo>
                    <a:pt x="54183" y="153137"/>
                  </a:lnTo>
                  <a:lnTo>
                    <a:pt x="37236" y="84887"/>
                  </a:lnTo>
                  <a:lnTo>
                    <a:pt x="24959" y="36097"/>
                  </a:lnTo>
                  <a:lnTo>
                    <a:pt x="16891" y="4953"/>
                  </a:lnTo>
                  <a:lnTo>
                    <a:pt x="16891" y="0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394699" y="2263139"/>
              <a:ext cx="370840" cy="1717039"/>
            </a:xfrm>
            <a:custGeom>
              <a:avLst/>
              <a:gdLst/>
              <a:ahLst/>
              <a:cxnLst/>
              <a:rect l="l" t="t" r="r" b="b"/>
              <a:pathLst>
                <a:path w="370840" h="1717039">
                  <a:moveTo>
                    <a:pt x="7874" y="0"/>
                  </a:moveTo>
                  <a:lnTo>
                    <a:pt x="3936" y="0"/>
                  </a:lnTo>
                  <a:lnTo>
                    <a:pt x="0" y="4953"/>
                  </a:lnTo>
                  <a:lnTo>
                    <a:pt x="0" y="8890"/>
                  </a:lnTo>
                  <a:lnTo>
                    <a:pt x="1446" y="13603"/>
                  </a:lnTo>
                  <a:lnTo>
                    <a:pt x="4592" y="25237"/>
                  </a:lnTo>
                  <a:lnTo>
                    <a:pt x="15559" y="67743"/>
                  </a:lnTo>
                  <a:lnTo>
                    <a:pt x="32059" y="133351"/>
                  </a:lnTo>
                  <a:lnTo>
                    <a:pt x="42121" y="173862"/>
                  </a:lnTo>
                  <a:lnTo>
                    <a:pt x="53251" y="219003"/>
                  </a:lnTo>
                  <a:lnTo>
                    <a:pt x="65344" y="268390"/>
                  </a:lnTo>
                  <a:lnTo>
                    <a:pt x="78294" y="321643"/>
                  </a:lnTo>
                  <a:lnTo>
                    <a:pt x="91996" y="378378"/>
                  </a:lnTo>
                  <a:lnTo>
                    <a:pt x="106346" y="438213"/>
                  </a:lnTo>
                  <a:lnTo>
                    <a:pt x="121238" y="500767"/>
                  </a:lnTo>
                  <a:lnTo>
                    <a:pt x="136567" y="565657"/>
                  </a:lnTo>
                  <a:lnTo>
                    <a:pt x="152227" y="632502"/>
                  </a:lnTo>
                  <a:lnTo>
                    <a:pt x="168114" y="700919"/>
                  </a:lnTo>
                  <a:lnTo>
                    <a:pt x="184123" y="770526"/>
                  </a:lnTo>
                  <a:lnTo>
                    <a:pt x="200148" y="840940"/>
                  </a:lnTo>
                  <a:lnTo>
                    <a:pt x="216084" y="911781"/>
                  </a:lnTo>
                  <a:lnTo>
                    <a:pt x="231826" y="982665"/>
                  </a:lnTo>
                  <a:lnTo>
                    <a:pt x="247269" y="1053211"/>
                  </a:lnTo>
                  <a:lnTo>
                    <a:pt x="102870" y="950976"/>
                  </a:lnTo>
                  <a:lnTo>
                    <a:pt x="102870" y="947039"/>
                  </a:lnTo>
                  <a:lnTo>
                    <a:pt x="98932" y="947039"/>
                  </a:lnTo>
                  <a:lnTo>
                    <a:pt x="94996" y="947039"/>
                  </a:lnTo>
                  <a:lnTo>
                    <a:pt x="94996" y="950976"/>
                  </a:lnTo>
                  <a:lnTo>
                    <a:pt x="90931" y="954913"/>
                  </a:lnTo>
                  <a:lnTo>
                    <a:pt x="90931" y="958850"/>
                  </a:lnTo>
                  <a:lnTo>
                    <a:pt x="94996" y="963803"/>
                  </a:lnTo>
                  <a:lnTo>
                    <a:pt x="243331" y="1069975"/>
                  </a:lnTo>
                  <a:lnTo>
                    <a:pt x="247269" y="1073912"/>
                  </a:lnTo>
                  <a:lnTo>
                    <a:pt x="251205" y="1073912"/>
                  </a:lnTo>
                  <a:lnTo>
                    <a:pt x="261948" y="1130461"/>
                  </a:lnTo>
                  <a:lnTo>
                    <a:pt x="272589" y="1186410"/>
                  </a:lnTo>
                  <a:lnTo>
                    <a:pt x="283040" y="1241513"/>
                  </a:lnTo>
                  <a:lnTo>
                    <a:pt x="293211" y="1295527"/>
                  </a:lnTo>
                  <a:lnTo>
                    <a:pt x="303013" y="1348207"/>
                  </a:lnTo>
                  <a:lnTo>
                    <a:pt x="312356" y="1399309"/>
                  </a:lnTo>
                  <a:lnTo>
                    <a:pt x="321152" y="1448590"/>
                  </a:lnTo>
                  <a:lnTo>
                    <a:pt x="329310" y="1495806"/>
                  </a:lnTo>
                  <a:lnTo>
                    <a:pt x="209676" y="1372870"/>
                  </a:lnTo>
                  <a:lnTo>
                    <a:pt x="209676" y="1368933"/>
                  </a:lnTo>
                  <a:lnTo>
                    <a:pt x="205740" y="1368933"/>
                  </a:lnTo>
                  <a:lnTo>
                    <a:pt x="201675" y="1368933"/>
                  </a:lnTo>
                  <a:lnTo>
                    <a:pt x="197739" y="1372870"/>
                  </a:lnTo>
                  <a:lnTo>
                    <a:pt x="197739" y="1381633"/>
                  </a:lnTo>
                  <a:lnTo>
                    <a:pt x="333248" y="1524254"/>
                  </a:lnTo>
                  <a:lnTo>
                    <a:pt x="341975" y="1578034"/>
                  </a:lnTo>
                  <a:lnTo>
                    <a:pt x="348964" y="1628392"/>
                  </a:lnTo>
                  <a:lnTo>
                    <a:pt x="354286" y="1674871"/>
                  </a:lnTo>
                  <a:lnTo>
                    <a:pt x="358013" y="1717014"/>
                  </a:lnTo>
                  <a:lnTo>
                    <a:pt x="370840" y="1717014"/>
                  </a:lnTo>
                  <a:lnTo>
                    <a:pt x="369407" y="1678038"/>
                  </a:lnTo>
                  <a:lnTo>
                    <a:pt x="365283" y="1635293"/>
                  </a:lnTo>
                  <a:lnTo>
                    <a:pt x="358731" y="1589409"/>
                  </a:lnTo>
                  <a:lnTo>
                    <a:pt x="350011" y="1541018"/>
                  </a:lnTo>
                  <a:lnTo>
                    <a:pt x="354075" y="1541018"/>
                  </a:lnTo>
                  <a:lnTo>
                    <a:pt x="358013" y="1541018"/>
                  </a:lnTo>
                  <a:lnTo>
                    <a:pt x="358013" y="1537081"/>
                  </a:lnTo>
                  <a:lnTo>
                    <a:pt x="362966" y="1537081"/>
                  </a:lnTo>
                  <a:lnTo>
                    <a:pt x="362966" y="1529207"/>
                  </a:lnTo>
                  <a:lnTo>
                    <a:pt x="358013" y="1529207"/>
                  </a:lnTo>
                  <a:lnTo>
                    <a:pt x="350011" y="1516380"/>
                  </a:lnTo>
                  <a:lnTo>
                    <a:pt x="341272" y="1462882"/>
                  </a:lnTo>
                  <a:lnTo>
                    <a:pt x="331523" y="1406641"/>
                  </a:lnTo>
                  <a:lnTo>
                    <a:pt x="320854" y="1347972"/>
                  </a:lnTo>
                  <a:lnTo>
                    <a:pt x="309357" y="1287192"/>
                  </a:lnTo>
                  <a:lnTo>
                    <a:pt x="297122" y="1224620"/>
                  </a:lnTo>
                  <a:lnTo>
                    <a:pt x="284241" y="1160571"/>
                  </a:lnTo>
                  <a:lnTo>
                    <a:pt x="270803" y="1095363"/>
                  </a:lnTo>
                  <a:lnTo>
                    <a:pt x="256899" y="1029314"/>
                  </a:lnTo>
                  <a:lnTo>
                    <a:pt x="242621" y="962739"/>
                  </a:lnTo>
                  <a:lnTo>
                    <a:pt x="228059" y="895956"/>
                  </a:lnTo>
                  <a:lnTo>
                    <a:pt x="213303" y="829283"/>
                  </a:lnTo>
                  <a:lnTo>
                    <a:pt x="198445" y="763036"/>
                  </a:lnTo>
                  <a:lnTo>
                    <a:pt x="183574" y="697532"/>
                  </a:lnTo>
                  <a:lnTo>
                    <a:pt x="168783" y="633089"/>
                  </a:lnTo>
                  <a:lnTo>
                    <a:pt x="154162" y="570023"/>
                  </a:lnTo>
                  <a:lnTo>
                    <a:pt x="139800" y="508652"/>
                  </a:lnTo>
                  <a:lnTo>
                    <a:pt x="125790" y="449293"/>
                  </a:lnTo>
                  <a:lnTo>
                    <a:pt x="112222" y="392262"/>
                  </a:lnTo>
                  <a:lnTo>
                    <a:pt x="99186" y="337877"/>
                  </a:lnTo>
                  <a:lnTo>
                    <a:pt x="86773" y="286455"/>
                  </a:lnTo>
                  <a:lnTo>
                    <a:pt x="75075" y="238313"/>
                  </a:lnTo>
                  <a:lnTo>
                    <a:pt x="64181" y="193768"/>
                  </a:lnTo>
                  <a:lnTo>
                    <a:pt x="54183" y="153137"/>
                  </a:lnTo>
                  <a:lnTo>
                    <a:pt x="37236" y="84887"/>
                  </a:lnTo>
                  <a:lnTo>
                    <a:pt x="24959" y="36097"/>
                  </a:lnTo>
                  <a:lnTo>
                    <a:pt x="16891" y="4953"/>
                  </a:lnTo>
                  <a:lnTo>
                    <a:pt x="16891" y="0"/>
                  </a:lnTo>
                  <a:lnTo>
                    <a:pt x="11938" y="0"/>
                  </a:lnTo>
                  <a:lnTo>
                    <a:pt x="7874" y="0"/>
                  </a:lnTo>
                  <a:close/>
                </a:path>
              </a:pathLst>
            </a:custGeom>
            <a:ln w="1016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80119" y="2783839"/>
              <a:ext cx="78739" cy="20574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8818897" y="2781261"/>
              <a:ext cx="325120" cy="1271905"/>
            </a:xfrm>
            <a:custGeom>
              <a:avLst/>
              <a:gdLst/>
              <a:ahLst/>
              <a:cxnLst/>
              <a:rect l="l" t="t" r="r" b="b"/>
              <a:pathLst>
                <a:path w="325120" h="1271904">
                  <a:moveTo>
                    <a:pt x="325102" y="0"/>
                  </a:moveTo>
                  <a:lnTo>
                    <a:pt x="307115" y="21421"/>
                  </a:lnTo>
                  <a:lnTo>
                    <a:pt x="281380" y="53689"/>
                  </a:lnTo>
                  <a:lnTo>
                    <a:pt x="261348" y="90207"/>
                  </a:lnTo>
                  <a:lnTo>
                    <a:pt x="252852" y="138193"/>
                  </a:lnTo>
                  <a:lnTo>
                    <a:pt x="256658" y="188191"/>
                  </a:lnTo>
                  <a:lnTo>
                    <a:pt x="265499" y="239163"/>
                  </a:lnTo>
                  <a:lnTo>
                    <a:pt x="272109" y="290075"/>
                  </a:lnTo>
                  <a:lnTo>
                    <a:pt x="269222" y="339889"/>
                  </a:lnTo>
                  <a:lnTo>
                    <a:pt x="256980" y="382370"/>
                  </a:lnTo>
                  <a:lnTo>
                    <a:pt x="236032" y="422366"/>
                  </a:lnTo>
                  <a:lnTo>
                    <a:pt x="209466" y="460535"/>
                  </a:lnTo>
                  <a:lnTo>
                    <a:pt x="151842" y="534021"/>
                  </a:lnTo>
                  <a:lnTo>
                    <a:pt x="126963" y="570653"/>
                  </a:lnTo>
                  <a:lnTo>
                    <a:pt x="108826" y="608088"/>
                  </a:lnTo>
                  <a:lnTo>
                    <a:pt x="100521" y="646983"/>
                  </a:lnTo>
                  <a:lnTo>
                    <a:pt x="105138" y="687996"/>
                  </a:lnTo>
                  <a:lnTo>
                    <a:pt x="124731" y="732323"/>
                  </a:lnTo>
                  <a:lnTo>
                    <a:pt x="150064" y="773817"/>
                  </a:lnTo>
                  <a:lnTo>
                    <a:pt x="168396" y="814405"/>
                  </a:lnTo>
                  <a:lnTo>
                    <a:pt x="166987" y="856017"/>
                  </a:lnTo>
                  <a:lnTo>
                    <a:pt x="150090" y="887559"/>
                  </a:lnTo>
                  <a:lnTo>
                    <a:pt x="122203" y="911469"/>
                  </a:lnTo>
                  <a:lnTo>
                    <a:pt x="88959" y="932259"/>
                  </a:lnTo>
                  <a:lnTo>
                    <a:pt x="55989" y="954442"/>
                  </a:lnTo>
                  <a:lnTo>
                    <a:pt x="27388" y="984167"/>
                  </a:lnTo>
                  <a:lnTo>
                    <a:pt x="8443" y="1021268"/>
                  </a:lnTo>
                  <a:lnTo>
                    <a:pt x="0" y="1062786"/>
                  </a:lnTo>
                  <a:lnTo>
                    <a:pt x="2903" y="1105763"/>
                  </a:lnTo>
                  <a:lnTo>
                    <a:pt x="18212" y="1144195"/>
                  </a:lnTo>
                  <a:lnTo>
                    <a:pt x="43368" y="1177288"/>
                  </a:lnTo>
                  <a:lnTo>
                    <a:pt x="76073" y="1203377"/>
                  </a:lnTo>
                  <a:lnTo>
                    <a:pt x="114028" y="1220800"/>
                  </a:lnTo>
                  <a:lnTo>
                    <a:pt x="294866" y="1268361"/>
                  </a:lnTo>
                  <a:lnTo>
                    <a:pt x="321673" y="1271307"/>
                  </a:lnTo>
                  <a:lnTo>
                    <a:pt x="325102" y="1270772"/>
                  </a:lnTo>
                  <a:lnTo>
                    <a:pt x="325102" y="0"/>
                  </a:lnTo>
                  <a:close/>
                </a:path>
              </a:pathLst>
            </a:custGeom>
            <a:solidFill>
              <a:srgbClr val="FF9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818897" y="2781261"/>
              <a:ext cx="325120" cy="1271905"/>
            </a:xfrm>
            <a:custGeom>
              <a:avLst/>
              <a:gdLst/>
              <a:ahLst/>
              <a:cxnLst/>
              <a:rect l="l" t="t" r="r" b="b"/>
              <a:pathLst>
                <a:path w="325120" h="1271904">
                  <a:moveTo>
                    <a:pt x="325102" y="0"/>
                  </a:moveTo>
                  <a:lnTo>
                    <a:pt x="307115" y="21421"/>
                  </a:lnTo>
                  <a:lnTo>
                    <a:pt x="281380" y="53689"/>
                  </a:lnTo>
                  <a:lnTo>
                    <a:pt x="261348" y="90207"/>
                  </a:lnTo>
                  <a:lnTo>
                    <a:pt x="252852" y="138193"/>
                  </a:lnTo>
                  <a:lnTo>
                    <a:pt x="256658" y="188191"/>
                  </a:lnTo>
                  <a:lnTo>
                    <a:pt x="265499" y="239163"/>
                  </a:lnTo>
                  <a:lnTo>
                    <a:pt x="272109" y="290075"/>
                  </a:lnTo>
                  <a:lnTo>
                    <a:pt x="269222" y="339889"/>
                  </a:lnTo>
                  <a:lnTo>
                    <a:pt x="256980" y="382370"/>
                  </a:lnTo>
                  <a:lnTo>
                    <a:pt x="236032" y="422366"/>
                  </a:lnTo>
                  <a:lnTo>
                    <a:pt x="209466" y="460535"/>
                  </a:lnTo>
                  <a:lnTo>
                    <a:pt x="180373" y="497534"/>
                  </a:lnTo>
                  <a:lnTo>
                    <a:pt x="151842" y="534021"/>
                  </a:lnTo>
                  <a:lnTo>
                    <a:pt x="126963" y="570653"/>
                  </a:lnTo>
                  <a:lnTo>
                    <a:pt x="108826" y="608088"/>
                  </a:lnTo>
                  <a:lnTo>
                    <a:pt x="100521" y="646983"/>
                  </a:lnTo>
                  <a:lnTo>
                    <a:pt x="105138" y="687996"/>
                  </a:lnTo>
                  <a:lnTo>
                    <a:pt x="124731" y="732323"/>
                  </a:lnTo>
                  <a:lnTo>
                    <a:pt x="150064" y="773817"/>
                  </a:lnTo>
                  <a:lnTo>
                    <a:pt x="168396" y="814405"/>
                  </a:lnTo>
                  <a:lnTo>
                    <a:pt x="166987" y="856017"/>
                  </a:lnTo>
                  <a:lnTo>
                    <a:pt x="150090" y="887559"/>
                  </a:lnTo>
                  <a:lnTo>
                    <a:pt x="122203" y="911469"/>
                  </a:lnTo>
                  <a:lnTo>
                    <a:pt x="88959" y="932259"/>
                  </a:lnTo>
                  <a:lnTo>
                    <a:pt x="55989" y="954442"/>
                  </a:lnTo>
                  <a:lnTo>
                    <a:pt x="27388" y="984167"/>
                  </a:lnTo>
                  <a:lnTo>
                    <a:pt x="8443" y="1021268"/>
                  </a:lnTo>
                  <a:lnTo>
                    <a:pt x="0" y="1062786"/>
                  </a:lnTo>
                  <a:lnTo>
                    <a:pt x="2903" y="1105763"/>
                  </a:lnTo>
                  <a:lnTo>
                    <a:pt x="18212" y="1144195"/>
                  </a:lnTo>
                  <a:lnTo>
                    <a:pt x="43368" y="1177288"/>
                  </a:lnTo>
                  <a:lnTo>
                    <a:pt x="76073" y="1203377"/>
                  </a:lnTo>
                  <a:lnTo>
                    <a:pt x="114028" y="1220800"/>
                  </a:lnTo>
                  <a:lnTo>
                    <a:pt x="285986" y="1266012"/>
                  </a:lnTo>
                  <a:lnTo>
                    <a:pt x="294866" y="1268361"/>
                  </a:lnTo>
                  <a:lnTo>
                    <a:pt x="303782" y="1270012"/>
                  </a:lnTo>
                  <a:lnTo>
                    <a:pt x="312721" y="1270987"/>
                  </a:lnTo>
                  <a:lnTo>
                    <a:pt x="321673" y="1271307"/>
                  </a:lnTo>
                  <a:lnTo>
                    <a:pt x="325102" y="1270772"/>
                  </a:lnTo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052559" y="3284219"/>
              <a:ext cx="91440" cy="695960"/>
            </a:xfrm>
            <a:custGeom>
              <a:avLst/>
              <a:gdLst/>
              <a:ahLst/>
              <a:cxnLst/>
              <a:rect l="l" t="t" r="r" b="b"/>
              <a:pathLst>
                <a:path w="91440" h="695960">
                  <a:moveTo>
                    <a:pt x="48768" y="0"/>
                  </a:moveTo>
                  <a:lnTo>
                    <a:pt x="43815" y="0"/>
                  </a:lnTo>
                  <a:lnTo>
                    <a:pt x="40005" y="3936"/>
                  </a:lnTo>
                  <a:lnTo>
                    <a:pt x="36068" y="7873"/>
                  </a:lnTo>
                  <a:lnTo>
                    <a:pt x="40005" y="11810"/>
                  </a:lnTo>
                  <a:lnTo>
                    <a:pt x="91440" y="90830"/>
                  </a:lnTo>
                  <a:lnTo>
                    <a:pt x="91440" y="68782"/>
                  </a:lnTo>
                  <a:lnTo>
                    <a:pt x="48768" y="3936"/>
                  </a:lnTo>
                  <a:lnTo>
                    <a:pt x="48768" y="0"/>
                  </a:lnTo>
                  <a:close/>
                </a:path>
                <a:path w="91440" h="695960">
                  <a:moveTo>
                    <a:pt x="11684" y="364743"/>
                  </a:moveTo>
                  <a:lnTo>
                    <a:pt x="0" y="364743"/>
                  </a:lnTo>
                  <a:lnTo>
                    <a:pt x="0" y="372617"/>
                  </a:lnTo>
                  <a:lnTo>
                    <a:pt x="64389" y="523874"/>
                  </a:lnTo>
                  <a:lnTo>
                    <a:pt x="54852" y="573863"/>
                  </a:lnTo>
                  <a:lnTo>
                    <a:pt x="44386" y="619139"/>
                  </a:lnTo>
                  <a:lnTo>
                    <a:pt x="33920" y="659797"/>
                  </a:lnTo>
                  <a:lnTo>
                    <a:pt x="24384" y="695934"/>
                  </a:lnTo>
                  <a:lnTo>
                    <a:pt x="36068" y="695934"/>
                  </a:lnTo>
                  <a:lnTo>
                    <a:pt x="45434" y="663238"/>
                  </a:lnTo>
                  <a:lnTo>
                    <a:pt x="54609" y="626025"/>
                  </a:lnTo>
                  <a:lnTo>
                    <a:pt x="63785" y="584943"/>
                  </a:lnTo>
                  <a:lnTo>
                    <a:pt x="73151" y="540638"/>
                  </a:lnTo>
                  <a:lnTo>
                    <a:pt x="80899" y="540638"/>
                  </a:lnTo>
                  <a:lnTo>
                    <a:pt x="84836" y="536701"/>
                  </a:lnTo>
                  <a:lnTo>
                    <a:pt x="80899" y="532764"/>
                  </a:lnTo>
                  <a:lnTo>
                    <a:pt x="76962" y="519937"/>
                  </a:lnTo>
                  <a:lnTo>
                    <a:pt x="80851" y="499363"/>
                  </a:lnTo>
                  <a:lnTo>
                    <a:pt x="68199" y="499363"/>
                  </a:lnTo>
                  <a:lnTo>
                    <a:pt x="11684" y="368680"/>
                  </a:lnTo>
                  <a:lnTo>
                    <a:pt x="11684" y="364743"/>
                  </a:lnTo>
                  <a:close/>
                </a:path>
                <a:path w="91440" h="695960">
                  <a:moveTo>
                    <a:pt x="91440" y="374959"/>
                  </a:moveTo>
                  <a:lnTo>
                    <a:pt x="85750" y="406966"/>
                  </a:lnTo>
                  <a:lnTo>
                    <a:pt x="76969" y="454319"/>
                  </a:lnTo>
                  <a:lnTo>
                    <a:pt x="68199" y="499363"/>
                  </a:lnTo>
                  <a:lnTo>
                    <a:pt x="80851" y="499363"/>
                  </a:lnTo>
                  <a:lnTo>
                    <a:pt x="86766" y="468080"/>
                  </a:lnTo>
                  <a:lnTo>
                    <a:pt x="91440" y="441880"/>
                  </a:lnTo>
                  <a:lnTo>
                    <a:pt x="91440" y="374959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83547" y="3279139"/>
              <a:ext cx="65531" cy="10099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9052559" y="3648963"/>
              <a:ext cx="91440" cy="331470"/>
            </a:xfrm>
            <a:custGeom>
              <a:avLst/>
              <a:gdLst/>
              <a:ahLst/>
              <a:cxnLst/>
              <a:rect l="l" t="t" r="r" b="b"/>
              <a:pathLst>
                <a:path w="91440" h="331470">
                  <a:moveTo>
                    <a:pt x="91440" y="10215"/>
                  </a:moveTo>
                  <a:lnTo>
                    <a:pt x="85750" y="42222"/>
                  </a:lnTo>
                  <a:lnTo>
                    <a:pt x="76969" y="89575"/>
                  </a:lnTo>
                  <a:lnTo>
                    <a:pt x="68199" y="134620"/>
                  </a:lnTo>
                  <a:lnTo>
                    <a:pt x="11684" y="3937"/>
                  </a:lnTo>
                  <a:lnTo>
                    <a:pt x="11684" y="0"/>
                  </a:lnTo>
                  <a:lnTo>
                    <a:pt x="7874" y="0"/>
                  </a:lnTo>
                  <a:lnTo>
                    <a:pt x="3937" y="0"/>
                  </a:lnTo>
                  <a:lnTo>
                    <a:pt x="0" y="0"/>
                  </a:lnTo>
                  <a:lnTo>
                    <a:pt x="0" y="3937"/>
                  </a:lnTo>
                  <a:lnTo>
                    <a:pt x="0" y="7874"/>
                  </a:lnTo>
                  <a:lnTo>
                    <a:pt x="64389" y="159131"/>
                  </a:lnTo>
                  <a:lnTo>
                    <a:pt x="54852" y="209119"/>
                  </a:lnTo>
                  <a:lnTo>
                    <a:pt x="44386" y="254395"/>
                  </a:lnTo>
                  <a:lnTo>
                    <a:pt x="33920" y="295053"/>
                  </a:lnTo>
                  <a:lnTo>
                    <a:pt x="24384" y="331190"/>
                  </a:lnTo>
                  <a:lnTo>
                    <a:pt x="36068" y="331190"/>
                  </a:lnTo>
                  <a:lnTo>
                    <a:pt x="45434" y="298494"/>
                  </a:lnTo>
                  <a:lnTo>
                    <a:pt x="54609" y="261281"/>
                  </a:lnTo>
                  <a:lnTo>
                    <a:pt x="63785" y="220199"/>
                  </a:lnTo>
                  <a:lnTo>
                    <a:pt x="73151" y="175895"/>
                  </a:lnTo>
                  <a:lnTo>
                    <a:pt x="80899" y="175895"/>
                  </a:lnTo>
                  <a:lnTo>
                    <a:pt x="84836" y="171958"/>
                  </a:lnTo>
                  <a:lnTo>
                    <a:pt x="80899" y="168021"/>
                  </a:lnTo>
                  <a:lnTo>
                    <a:pt x="76962" y="155194"/>
                  </a:lnTo>
                  <a:lnTo>
                    <a:pt x="86766" y="103336"/>
                  </a:lnTo>
                  <a:lnTo>
                    <a:pt x="91440" y="77136"/>
                  </a:lnTo>
                </a:path>
              </a:pathLst>
            </a:custGeom>
            <a:ln w="1016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388349" y="3981450"/>
              <a:ext cx="755650" cy="1010919"/>
            </a:xfrm>
            <a:custGeom>
              <a:avLst/>
              <a:gdLst/>
              <a:ahLst/>
              <a:cxnLst/>
              <a:rect l="l" t="t" r="r" b="b"/>
              <a:pathLst>
                <a:path w="755650" h="1010920">
                  <a:moveTo>
                    <a:pt x="755650" y="0"/>
                  </a:moveTo>
                  <a:lnTo>
                    <a:pt x="0" y="0"/>
                  </a:lnTo>
                  <a:lnTo>
                    <a:pt x="130809" y="1010894"/>
                  </a:lnTo>
                  <a:lnTo>
                    <a:pt x="755650" y="1010894"/>
                  </a:lnTo>
                  <a:lnTo>
                    <a:pt x="755650" y="0"/>
                  </a:lnTo>
                  <a:close/>
                </a:path>
              </a:pathLst>
            </a:custGeom>
            <a:solidFill>
              <a:srgbClr val="4B63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388349" y="3981450"/>
              <a:ext cx="755650" cy="1010919"/>
            </a:xfrm>
            <a:custGeom>
              <a:avLst/>
              <a:gdLst/>
              <a:ahLst/>
              <a:cxnLst/>
              <a:rect l="l" t="t" r="r" b="b"/>
              <a:pathLst>
                <a:path w="755650" h="1010920">
                  <a:moveTo>
                    <a:pt x="0" y="0"/>
                  </a:moveTo>
                  <a:lnTo>
                    <a:pt x="130809" y="1010894"/>
                  </a:lnTo>
                  <a:lnTo>
                    <a:pt x="755650" y="1010894"/>
                  </a:lnTo>
                </a:path>
                <a:path w="755650" h="1010920">
                  <a:moveTo>
                    <a:pt x="755650" y="0"/>
                  </a:moveTo>
                  <a:lnTo>
                    <a:pt x="0" y="0"/>
                  </a:lnTo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620760" y="4081779"/>
              <a:ext cx="469900" cy="787400"/>
            </a:xfrm>
            <a:custGeom>
              <a:avLst/>
              <a:gdLst/>
              <a:ahLst/>
              <a:cxnLst/>
              <a:rect l="l" t="t" r="r" b="b"/>
              <a:pathLst>
                <a:path w="469900" h="787400">
                  <a:moveTo>
                    <a:pt x="48260" y="70294"/>
                  </a:moveTo>
                  <a:lnTo>
                    <a:pt x="46253" y="59829"/>
                  </a:lnTo>
                  <a:lnTo>
                    <a:pt x="40906" y="52120"/>
                  </a:lnTo>
                  <a:lnTo>
                    <a:pt x="33197" y="47358"/>
                  </a:lnTo>
                  <a:lnTo>
                    <a:pt x="24130" y="45720"/>
                  </a:lnTo>
                  <a:lnTo>
                    <a:pt x="13436" y="47358"/>
                  </a:lnTo>
                  <a:lnTo>
                    <a:pt x="5918" y="52120"/>
                  </a:lnTo>
                  <a:lnTo>
                    <a:pt x="1460" y="59829"/>
                  </a:lnTo>
                  <a:lnTo>
                    <a:pt x="0" y="70294"/>
                  </a:lnTo>
                  <a:lnTo>
                    <a:pt x="0" y="369125"/>
                  </a:lnTo>
                  <a:lnTo>
                    <a:pt x="1460" y="378358"/>
                  </a:lnTo>
                  <a:lnTo>
                    <a:pt x="5918" y="386207"/>
                  </a:lnTo>
                  <a:lnTo>
                    <a:pt x="13436" y="391655"/>
                  </a:lnTo>
                  <a:lnTo>
                    <a:pt x="24130" y="393700"/>
                  </a:lnTo>
                  <a:lnTo>
                    <a:pt x="33197" y="391655"/>
                  </a:lnTo>
                  <a:lnTo>
                    <a:pt x="40906" y="386207"/>
                  </a:lnTo>
                  <a:lnTo>
                    <a:pt x="46253" y="378358"/>
                  </a:lnTo>
                  <a:lnTo>
                    <a:pt x="48260" y="369125"/>
                  </a:lnTo>
                  <a:lnTo>
                    <a:pt x="48260" y="70294"/>
                  </a:lnTo>
                  <a:close/>
                </a:path>
                <a:path w="469900" h="787400">
                  <a:moveTo>
                    <a:pt x="365760" y="204939"/>
                  </a:moveTo>
                  <a:lnTo>
                    <a:pt x="363499" y="194056"/>
                  </a:lnTo>
                  <a:lnTo>
                    <a:pt x="357632" y="186385"/>
                  </a:lnTo>
                  <a:lnTo>
                    <a:pt x="349465" y="181864"/>
                  </a:lnTo>
                  <a:lnTo>
                    <a:pt x="340360" y="180365"/>
                  </a:lnTo>
                  <a:lnTo>
                    <a:pt x="330809" y="181864"/>
                  </a:lnTo>
                  <a:lnTo>
                    <a:pt x="322707" y="186397"/>
                  </a:lnTo>
                  <a:lnTo>
                    <a:pt x="317068" y="194056"/>
                  </a:lnTo>
                  <a:lnTo>
                    <a:pt x="314960" y="204939"/>
                  </a:lnTo>
                  <a:lnTo>
                    <a:pt x="314960" y="503720"/>
                  </a:lnTo>
                  <a:lnTo>
                    <a:pt x="317068" y="514616"/>
                  </a:lnTo>
                  <a:lnTo>
                    <a:pt x="322707" y="522274"/>
                  </a:lnTo>
                  <a:lnTo>
                    <a:pt x="330809" y="526808"/>
                  </a:lnTo>
                  <a:lnTo>
                    <a:pt x="340360" y="528294"/>
                  </a:lnTo>
                  <a:lnTo>
                    <a:pt x="349465" y="526808"/>
                  </a:lnTo>
                  <a:lnTo>
                    <a:pt x="357632" y="522274"/>
                  </a:lnTo>
                  <a:lnTo>
                    <a:pt x="363499" y="514616"/>
                  </a:lnTo>
                  <a:lnTo>
                    <a:pt x="365760" y="503720"/>
                  </a:lnTo>
                  <a:lnTo>
                    <a:pt x="365760" y="204939"/>
                  </a:lnTo>
                  <a:close/>
                </a:path>
                <a:path w="469900" h="787400">
                  <a:moveTo>
                    <a:pt x="454660" y="24511"/>
                  </a:moveTo>
                  <a:lnTo>
                    <a:pt x="452513" y="14071"/>
                  </a:lnTo>
                  <a:lnTo>
                    <a:pt x="446925" y="6375"/>
                  </a:lnTo>
                  <a:lnTo>
                    <a:pt x="439166" y="1625"/>
                  </a:lnTo>
                  <a:lnTo>
                    <a:pt x="430530" y="0"/>
                  </a:lnTo>
                  <a:lnTo>
                    <a:pt x="421449" y="1625"/>
                  </a:lnTo>
                  <a:lnTo>
                    <a:pt x="413740" y="6375"/>
                  </a:lnTo>
                  <a:lnTo>
                    <a:pt x="408393" y="14071"/>
                  </a:lnTo>
                  <a:lnTo>
                    <a:pt x="406400" y="24511"/>
                  </a:lnTo>
                  <a:lnTo>
                    <a:pt x="406400" y="323443"/>
                  </a:lnTo>
                  <a:lnTo>
                    <a:pt x="408393" y="332244"/>
                  </a:lnTo>
                  <a:lnTo>
                    <a:pt x="413740" y="340118"/>
                  </a:lnTo>
                  <a:lnTo>
                    <a:pt x="421449" y="345782"/>
                  </a:lnTo>
                  <a:lnTo>
                    <a:pt x="430530" y="347954"/>
                  </a:lnTo>
                  <a:lnTo>
                    <a:pt x="439166" y="345782"/>
                  </a:lnTo>
                  <a:lnTo>
                    <a:pt x="446925" y="340118"/>
                  </a:lnTo>
                  <a:lnTo>
                    <a:pt x="452513" y="332244"/>
                  </a:lnTo>
                  <a:lnTo>
                    <a:pt x="454660" y="323443"/>
                  </a:lnTo>
                  <a:lnTo>
                    <a:pt x="454660" y="24511"/>
                  </a:lnTo>
                  <a:close/>
                </a:path>
                <a:path w="469900" h="787400">
                  <a:moveTo>
                    <a:pt x="469900" y="458990"/>
                  </a:moveTo>
                  <a:lnTo>
                    <a:pt x="467893" y="450164"/>
                  </a:lnTo>
                  <a:lnTo>
                    <a:pt x="462546" y="442239"/>
                  </a:lnTo>
                  <a:lnTo>
                    <a:pt x="454837" y="436537"/>
                  </a:lnTo>
                  <a:lnTo>
                    <a:pt x="445770" y="434340"/>
                  </a:lnTo>
                  <a:lnTo>
                    <a:pt x="435457" y="436537"/>
                  </a:lnTo>
                  <a:lnTo>
                    <a:pt x="427888" y="442239"/>
                  </a:lnTo>
                  <a:lnTo>
                    <a:pt x="423227" y="450164"/>
                  </a:lnTo>
                  <a:lnTo>
                    <a:pt x="421640" y="458990"/>
                  </a:lnTo>
                  <a:lnTo>
                    <a:pt x="421640" y="762723"/>
                  </a:lnTo>
                  <a:lnTo>
                    <a:pt x="423227" y="771994"/>
                  </a:lnTo>
                  <a:lnTo>
                    <a:pt x="427888" y="779868"/>
                  </a:lnTo>
                  <a:lnTo>
                    <a:pt x="435457" y="785329"/>
                  </a:lnTo>
                  <a:lnTo>
                    <a:pt x="445770" y="787374"/>
                  </a:lnTo>
                  <a:lnTo>
                    <a:pt x="454837" y="785329"/>
                  </a:lnTo>
                  <a:lnTo>
                    <a:pt x="462546" y="779868"/>
                  </a:lnTo>
                  <a:lnTo>
                    <a:pt x="467893" y="771994"/>
                  </a:lnTo>
                  <a:lnTo>
                    <a:pt x="469900" y="762723"/>
                  </a:lnTo>
                  <a:lnTo>
                    <a:pt x="469900" y="458990"/>
                  </a:lnTo>
                  <a:close/>
                </a:path>
              </a:pathLst>
            </a:custGeom>
            <a:solidFill>
              <a:srgbClr val="D4E6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807758" y="4676140"/>
            <a:ext cx="1831339" cy="243840"/>
          </a:xfrm>
          <a:custGeom>
            <a:avLst/>
            <a:gdLst/>
            <a:ahLst/>
            <a:cxnLst/>
            <a:rect l="l" t="t" r="r" b="b"/>
            <a:pathLst>
              <a:path w="1831339" h="243839">
                <a:moveTo>
                  <a:pt x="1560791" y="0"/>
                </a:moveTo>
                <a:lnTo>
                  <a:pt x="1554568" y="0"/>
                </a:lnTo>
                <a:lnTo>
                  <a:pt x="1552028" y="812"/>
                </a:lnTo>
                <a:lnTo>
                  <a:pt x="1300568" y="213753"/>
                </a:lnTo>
                <a:lnTo>
                  <a:pt x="1050759" y="2451"/>
                </a:lnTo>
                <a:lnTo>
                  <a:pt x="1049108" y="812"/>
                </a:lnTo>
                <a:lnTo>
                  <a:pt x="1046441" y="0"/>
                </a:lnTo>
                <a:lnTo>
                  <a:pt x="1040345" y="0"/>
                </a:lnTo>
                <a:lnTo>
                  <a:pt x="1036789" y="812"/>
                </a:lnTo>
                <a:lnTo>
                  <a:pt x="1033487" y="2451"/>
                </a:lnTo>
                <a:lnTo>
                  <a:pt x="787107" y="213753"/>
                </a:lnTo>
                <a:lnTo>
                  <a:pt x="537298" y="2451"/>
                </a:lnTo>
                <a:lnTo>
                  <a:pt x="533615" y="812"/>
                </a:lnTo>
                <a:lnTo>
                  <a:pt x="530186" y="0"/>
                </a:lnTo>
                <a:lnTo>
                  <a:pt x="527138" y="0"/>
                </a:lnTo>
                <a:lnTo>
                  <a:pt x="524217" y="0"/>
                </a:lnTo>
                <a:lnTo>
                  <a:pt x="521677" y="812"/>
                </a:lnTo>
                <a:lnTo>
                  <a:pt x="520026" y="2451"/>
                </a:lnTo>
                <a:lnTo>
                  <a:pt x="270306" y="213753"/>
                </a:lnTo>
                <a:lnTo>
                  <a:pt x="23825" y="2451"/>
                </a:lnTo>
                <a:lnTo>
                  <a:pt x="20739" y="1104"/>
                </a:lnTo>
                <a:lnTo>
                  <a:pt x="17271" y="330"/>
                </a:lnTo>
                <a:lnTo>
                  <a:pt x="9372" y="330"/>
                </a:lnTo>
                <a:lnTo>
                  <a:pt x="5207" y="1892"/>
                </a:lnTo>
                <a:lnTo>
                  <a:pt x="3276" y="5753"/>
                </a:lnTo>
                <a:lnTo>
                  <a:pt x="0" y="9017"/>
                </a:lnTo>
                <a:lnTo>
                  <a:pt x="0" y="19672"/>
                </a:lnTo>
                <a:lnTo>
                  <a:pt x="3276" y="22936"/>
                </a:lnTo>
                <a:lnTo>
                  <a:pt x="262902" y="240766"/>
                </a:lnTo>
                <a:lnTo>
                  <a:pt x="264960" y="242798"/>
                </a:lnTo>
                <a:lnTo>
                  <a:pt x="267614" y="243840"/>
                </a:lnTo>
                <a:lnTo>
                  <a:pt x="273583" y="243840"/>
                </a:lnTo>
                <a:lnTo>
                  <a:pt x="276860" y="242798"/>
                </a:lnTo>
                <a:lnTo>
                  <a:pt x="280136" y="240766"/>
                </a:lnTo>
                <a:lnTo>
                  <a:pt x="526630" y="32766"/>
                </a:lnTo>
                <a:lnTo>
                  <a:pt x="776439" y="240766"/>
                </a:lnTo>
                <a:lnTo>
                  <a:pt x="778471" y="242798"/>
                </a:lnTo>
                <a:lnTo>
                  <a:pt x="781900" y="243840"/>
                </a:lnTo>
                <a:lnTo>
                  <a:pt x="788758" y="243840"/>
                </a:lnTo>
                <a:lnTo>
                  <a:pt x="791933" y="242798"/>
                </a:lnTo>
                <a:lnTo>
                  <a:pt x="793711" y="240766"/>
                </a:lnTo>
                <a:lnTo>
                  <a:pt x="1043393" y="32766"/>
                </a:lnTo>
                <a:lnTo>
                  <a:pt x="1289900" y="240766"/>
                </a:lnTo>
                <a:lnTo>
                  <a:pt x="1293583" y="242798"/>
                </a:lnTo>
                <a:lnTo>
                  <a:pt x="1297012" y="243840"/>
                </a:lnTo>
                <a:lnTo>
                  <a:pt x="1303870" y="243840"/>
                </a:lnTo>
                <a:lnTo>
                  <a:pt x="1307172" y="242798"/>
                </a:lnTo>
                <a:lnTo>
                  <a:pt x="1310474" y="240766"/>
                </a:lnTo>
                <a:lnTo>
                  <a:pt x="1556854" y="32766"/>
                </a:lnTo>
                <a:lnTo>
                  <a:pt x="1807425" y="240766"/>
                </a:lnTo>
                <a:lnTo>
                  <a:pt x="1810346" y="242493"/>
                </a:lnTo>
                <a:lnTo>
                  <a:pt x="1813013" y="243509"/>
                </a:lnTo>
                <a:lnTo>
                  <a:pt x="1819109" y="243509"/>
                </a:lnTo>
                <a:lnTo>
                  <a:pt x="1822030" y="241719"/>
                </a:lnTo>
                <a:lnTo>
                  <a:pt x="1823935" y="237464"/>
                </a:lnTo>
                <a:lnTo>
                  <a:pt x="1831301" y="234200"/>
                </a:lnTo>
                <a:lnTo>
                  <a:pt x="1831301" y="224370"/>
                </a:lnTo>
                <a:lnTo>
                  <a:pt x="1823935" y="220281"/>
                </a:lnTo>
                <a:lnTo>
                  <a:pt x="1567522" y="2451"/>
                </a:lnTo>
                <a:lnTo>
                  <a:pt x="1564220" y="812"/>
                </a:lnTo>
                <a:lnTo>
                  <a:pt x="1560791" y="0"/>
                </a:lnTo>
                <a:close/>
              </a:path>
            </a:pathLst>
          </a:custGeom>
          <a:solidFill>
            <a:srgbClr val="000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82509" y="4898390"/>
            <a:ext cx="1133475" cy="0"/>
          </a:xfrm>
          <a:custGeom>
            <a:avLst/>
            <a:gdLst/>
            <a:ahLst/>
            <a:cxnLst/>
            <a:rect l="l" t="t" r="r" b="b"/>
            <a:pathLst>
              <a:path w="1133475">
                <a:moveTo>
                  <a:pt x="1133348" y="0"/>
                </a:moveTo>
                <a:lnTo>
                  <a:pt x="0" y="0"/>
                </a:lnTo>
              </a:path>
            </a:pathLst>
          </a:custGeom>
          <a:ln w="27940">
            <a:solidFill>
              <a:srgbClr val="000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01369" y="1537715"/>
            <a:ext cx="754253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75" dirty="0">
                <a:solidFill>
                  <a:srgbClr val="00004D"/>
                </a:solidFill>
                <a:latin typeface="Microsoft Sans Serif"/>
                <a:cs typeface="Microsoft Sans Serif"/>
              </a:rPr>
              <a:t>Konduksi</a:t>
            </a:r>
            <a:r>
              <a:rPr sz="2400" spc="-7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adalah</a:t>
            </a:r>
            <a:r>
              <a:rPr sz="24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 perpindahan</a:t>
            </a:r>
            <a:r>
              <a:rPr sz="2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panas</a:t>
            </a:r>
            <a:r>
              <a:rPr sz="24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akibat</a:t>
            </a:r>
            <a:r>
              <a:rPr sz="2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2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sentuhan </a:t>
            </a:r>
            <a:r>
              <a:rPr sz="24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24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langsung </a:t>
            </a:r>
            <a:r>
              <a:rPr sz="2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antara </a:t>
            </a:r>
            <a:r>
              <a:rPr sz="2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benda </a:t>
            </a:r>
            <a:r>
              <a:rPr sz="24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yang memiliki </a:t>
            </a:r>
            <a:r>
              <a:rPr sz="2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perbedaan </a:t>
            </a:r>
            <a:r>
              <a:rPr sz="24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suhu. </a:t>
            </a:r>
            <a:r>
              <a:rPr sz="2400" spc="-8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2400" spc="-75" dirty="0">
                <a:solidFill>
                  <a:srgbClr val="00004D"/>
                </a:solidFill>
                <a:latin typeface="Microsoft Sans Serif"/>
                <a:cs typeface="Microsoft Sans Serif"/>
              </a:rPr>
              <a:t>Konduksi </a:t>
            </a:r>
            <a:r>
              <a:rPr sz="2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terjadi </a:t>
            </a:r>
            <a:r>
              <a:rPr sz="24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karena </a:t>
            </a:r>
            <a:r>
              <a:rPr sz="2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panas </a:t>
            </a:r>
            <a:r>
              <a:rPr sz="2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merambat melalui </a:t>
            </a:r>
            <a:r>
              <a:rPr sz="2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partikel- </a:t>
            </a:r>
            <a:r>
              <a:rPr sz="2400" spc="-62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partikel</a:t>
            </a:r>
            <a:r>
              <a:rPr sz="2400" spc="-7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benda</a:t>
            </a:r>
            <a:r>
              <a:rPr sz="2400" spc="-9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00004D"/>
                </a:solidFill>
                <a:latin typeface="Microsoft Sans Serif"/>
                <a:cs typeface="Microsoft Sans Serif"/>
              </a:rPr>
              <a:t>padat</a:t>
            </a:r>
            <a:r>
              <a:rPr sz="24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tanpa</a:t>
            </a:r>
            <a:r>
              <a:rPr sz="2400" spc="-7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24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adanya</a:t>
            </a:r>
            <a:r>
              <a:rPr sz="24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24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pertukaran</a:t>
            </a:r>
            <a:r>
              <a:rPr sz="24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2400" spc="-70" dirty="0">
                <a:solidFill>
                  <a:srgbClr val="00004D"/>
                </a:solidFill>
                <a:latin typeface="Microsoft Sans Serif"/>
                <a:cs typeface="Microsoft Sans Serif"/>
              </a:rPr>
              <a:t>zat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2341626" y="579056"/>
            <a:ext cx="446087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30" dirty="0"/>
              <a:t>PENGERTIAN</a:t>
            </a:r>
            <a:r>
              <a:rPr sz="2800" spc="-180" dirty="0"/>
              <a:t> </a:t>
            </a:r>
            <a:r>
              <a:rPr sz="2800" spc="-20" dirty="0"/>
              <a:t>KONDUKSI</a:t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71559" y="4414520"/>
            <a:ext cx="50800" cy="347980"/>
          </a:xfrm>
          <a:custGeom>
            <a:avLst/>
            <a:gdLst/>
            <a:ahLst/>
            <a:cxnLst/>
            <a:rect l="l" t="t" r="r" b="b"/>
            <a:pathLst>
              <a:path w="50800" h="347979">
                <a:moveTo>
                  <a:pt x="25400" y="0"/>
                </a:moveTo>
                <a:lnTo>
                  <a:pt x="14573" y="1489"/>
                </a:lnTo>
                <a:lnTo>
                  <a:pt x="6603" y="6019"/>
                </a:lnTo>
                <a:lnTo>
                  <a:pt x="1682" y="13683"/>
                </a:lnTo>
                <a:lnTo>
                  <a:pt x="0" y="24574"/>
                </a:lnTo>
                <a:lnTo>
                  <a:pt x="0" y="323405"/>
                </a:lnTo>
                <a:lnTo>
                  <a:pt x="1682" y="332629"/>
                </a:lnTo>
                <a:lnTo>
                  <a:pt x="6604" y="340479"/>
                </a:lnTo>
                <a:lnTo>
                  <a:pt x="14573" y="345935"/>
                </a:lnTo>
                <a:lnTo>
                  <a:pt x="25400" y="347979"/>
                </a:lnTo>
                <a:lnTo>
                  <a:pt x="34940" y="345935"/>
                </a:lnTo>
                <a:lnTo>
                  <a:pt x="43052" y="340479"/>
                </a:lnTo>
                <a:lnTo>
                  <a:pt x="48688" y="332629"/>
                </a:lnTo>
                <a:lnTo>
                  <a:pt x="50800" y="323405"/>
                </a:lnTo>
                <a:lnTo>
                  <a:pt x="50800" y="24574"/>
                </a:lnTo>
                <a:lnTo>
                  <a:pt x="48688" y="13683"/>
                </a:lnTo>
                <a:lnTo>
                  <a:pt x="43052" y="6019"/>
                </a:lnTo>
                <a:lnTo>
                  <a:pt x="34940" y="1489"/>
                </a:lnTo>
                <a:lnTo>
                  <a:pt x="25400" y="0"/>
                </a:lnTo>
                <a:close/>
              </a:path>
            </a:pathLst>
          </a:custGeom>
          <a:solidFill>
            <a:srgbClr val="4B63D7">
              <a:alpha val="1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90940" y="4577079"/>
            <a:ext cx="48260" cy="347980"/>
          </a:xfrm>
          <a:custGeom>
            <a:avLst/>
            <a:gdLst/>
            <a:ahLst/>
            <a:cxnLst/>
            <a:rect l="l" t="t" r="r" b="b"/>
            <a:pathLst>
              <a:path w="48259" h="347979">
                <a:moveTo>
                  <a:pt x="24129" y="0"/>
                </a:moveTo>
                <a:lnTo>
                  <a:pt x="15484" y="2044"/>
                </a:lnTo>
                <a:lnTo>
                  <a:pt x="7731" y="7500"/>
                </a:lnTo>
                <a:lnTo>
                  <a:pt x="2145" y="15350"/>
                </a:lnTo>
                <a:lnTo>
                  <a:pt x="0" y="24574"/>
                </a:lnTo>
                <a:lnTo>
                  <a:pt x="0" y="323405"/>
                </a:lnTo>
                <a:lnTo>
                  <a:pt x="2145" y="333878"/>
                </a:lnTo>
                <a:lnTo>
                  <a:pt x="7731" y="341588"/>
                </a:lnTo>
                <a:lnTo>
                  <a:pt x="15484" y="346351"/>
                </a:lnTo>
                <a:lnTo>
                  <a:pt x="24129" y="347980"/>
                </a:lnTo>
                <a:lnTo>
                  <a:pt x="33204" y="346351"/>
                </a:lnTo>
                <a:lnTo>
                  <a:pt x="40909" y="341588"/>
                </a:lnTo>
                <a:lnTo>
                  <a:pt x="46257" y="333878"/>
                </a:lnTo>
                <a:lnTo>
                  <a:pt x="48259" y="323405"/>
                </a:lnTo>
                <a:lnTo>
                  <a:pt x="48259" y="24574"/>
                </a:lnTo>
                <a:lnTo>
                  <a:pt x="46257" y="15350"/>
                </a:lnTo>
                <a:lnTo>
                  <a:pt x="40909" y="7500"/>
                </a:lnTo>
                <a:lnTo>
                  <a:pt x="33204" y="2044"/>
                </a:lnTo>
                <a:lnTo>
                  <a:pt x="24129" y="0"/>
                </a:lnTo>
                <a:close/>
              </a:path>
            </a:pathLst>
          </a:custGeom>
          <a:solidFill>
            <a:srgbClr val="4B63D7">
              <a:alpha val="1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8252459" y="2123439"/>
            <a:ext cx="905510" cy="2882900"/>
            <a:chOff x="8252459" y="2123439"/>
            <a:chExt cx="905510" cy="2882900"/>
          </a:xfrm>
        </p:grpSpPr>
        <p:sp>
          <p:nvSpPr>
            <p:cNvPr id="5" name="object 5"/>
            <p:cNvSpPr/>
            <p:nvPr/>
          </p:nvSpPr>
          <p:spPr>
            <a:xfrm>
              <a:off x="8266429" y="2137409"/>
              <a:ext cx="711835" cy="1943100"/>
            </a:xfrm>
            <a:custGeom>
              <a:avLst/>
              <a:gdLst/>
              <a:ahLst/>
              <a:cxnLst/>
              <a:rect l="l" t="t" r="r" b="b"/>
              <a:pathLst>
                <a:path w="711834" h="1943100">
                  <a:moveTo>
                    <a:pt x="77089" y="0"/>
                  </a:moveTo>
                  <a:lnTo>
                    <a:pt x="30779" y="13073"/>
                  </a:lnTo>
                  <a:lnTo>
                    <a:pt x="3936" y="57372"/>
                  </a:lnTo>
                  <a:lnTo>
                    <a:pt x="0" y="93725"/>
                  </a:lnTo>
                  <a:lnTo>
                    <a:pt x="5400" y="142381"/>
                  </a:lnTo>
                  <a:lnTo>
                    <a:pt x="19163" y="189913"/>
                  </a:lnTo>
                  <a:lnTo>
                    <a:pt x="37629" y="236767"/>
                  </a:lnTo>
                  <a:lnTo>
                    <a:pt x="57138" y="283390"/>
                  </a:lnTo>
                  <a:lnTo>
                    <a:pt x="74033" y="330229"/>
                  </a:lnTo>
                  <a:lnTo>
                    <a:pt x="84655" y="377729"/>
                  </a:lnTo>
                  <a:lnTo>
                    <a:pt x="85344" y="426338"/>
                  </a:lnTo>
                  <a:lnTo>
                    <a:pt x="76023" y="474628"/>
                  </a:lnTo>
                  <a:lnTo>
                    <a:pt x="59356" y="522335"/>
                  </a:lnTo>
                  <a:lnTo>
                    <a:pt x="43428" y="570017"/>
                  </a:lnTo>
                  <a:lnTo>
                    <a:pt x="36322" y="618235"/>
                  </a:lnTo>
                  <a:lnTo>
                    <a:pt x="43397" y="665967"/>
                  </a:lnTo>
                  <a:lnTo>
                    <a:pt x="61515" y="711374"/>
                  </a:lnTo>
                  <a:lnTo>
                    <a:pt x="86010" y="755411"/>
                  </a:lnTo>
                  <a:lnTo>
                    <a:pt x="112220" y="799036"/>
                  </a:lnTo>
                  <a:lnTo>
                    <a:pt x="135481" y="843205"/>
                  </a:lnTo>
                  <a:lnTo>
                    <a:pt x="151129" y="888872"/>
                  </a:lnTo>
                  <a:lnTo>
                    <a:pt x="154459" y="931981"/>
                  </a:lnTo>
                  <a:lnTo>
                    <a:pt x="150284" y="975754"/>
                  </a:lnTo>
                  <a:lnTo>
                    <a:pt x="140636" y="1019882"/>
                  </a:lnTo>
                  <a:lnTo>
                    <a:pt x="127542" y="1064053"/>
                  </a:lnTo>
                  <a:lnTo>
                    <a:pt x="113035" y="1107958"/>
                  </a:lnTo>
                  <a:lnTo>
                    <a:pt x="99144" y="1151283"/>
                  </a:lnTo>
                  <a:lnTo>
                    <a:pt x="87899" y="1193720"/>
                  </a:lnTo>
                  <a:lnTo>
                    <a:pt x="81330" y="1234957"/>
                  </a:lnTo>
                  <a:lnTo>
                    <a:pt x="81467" y="1274683"/>
                  </a:lnTo>
                  <a:lnTo>
                    <a:pt x="90341" y="1312587"/>
                  </a:lnTo>
                  <a:lnTo>
                    <a:pt x="109981" y="1348358"/>
                  </a:lnTo>
                  <a:lnTo>
                    <a:pt x="139894" y="1382623"/>
                  </a:lnTo>
                  <a:lnTo>
                    <a:pt x="175664" y="1413169"/>
                  </a:lnTo>
                  <a:lnTo>
                    <a:pt x="210410" y="1443410"/>
                  </a:lnTo>
                  <a:lnTo>
                    <a:pt x="237250" y="1476761"/>
                  </a:lnTo>
                  <a:lnTo>
                    <a:pt x="249300" y="1516633"/>
                  </a:lnTo>
                  <a:lnTo>
                    <a:pt x="241468" y="1556954"/>
                  </a:lnTo>
                  <a:lnTo>
                    <a:pt x="218265" y="1593929"/>
                  </a:lnTo>
                  <a:lnTo>
                    <a:pt x="188989" y="1630166"/>
                  </a:lnTo>
                  <a:lnTo>
                    <a:pt x="162941" y="1668271"/>
                  </a:lnTo>
                  <a:lnTo>
                    <a:pt x="143063" y="1713678"/>
                  </a:lnTo>
                  <a:lnTo>
                    <a:pt x="137175" y="1762331"/>
                  </a:lnTo>
                  <a:lnTo>
                    <a:pt x="144170" y="1811179"/>
                  </a:lnTo>
                  <a:lnTo>
                    <a:pt x="162941" y="1857171"/>
                  </a:lnTo>
                  <a:lnTo>
                    <a:pt x="194284" y="1893358"/>
                  </a:lnTo>
                  <a:lnTo>
                    <a:pt x="233568" y="1920366"/>
                  </a:lnTo>
                  <a:lnTo>
                    <a:pt x="277830" y="1937260"/>
                  </a:lnTo>
                  <a:lnTo>
                    <a:pt x="324103" y="1943100"/>
                  </a:lnTo>
                  <a:lnTo>
                    <a:pt x="334645" y="1942782"/>
                  </a:lnTo>
                  <a:lnTo>
                    <a:pt x="543687" y="1922106"/>
                  </a:lnTo>
                  <a:lnTo>
                    <a:pt x="586564" y="1913137"/>
                  </a:lnTo>
                  <a:lnTo>
                    <a:pt x="624850" y="1892927"/>
                  </a:lnTo>
                  <a:lnTo>
                    <a:pt x="657521" y="1863645"/>
                  </a:lnTo>
                  <a:lnTo>
                    <a:pt x="683550" y="1827461"/>
                  </a:lnTo>
                  <a:lnTo>
                    <a:pt x="701911" y="1786548"/>
                  </a:lnTo>
                  <a:lnTo>
                    <a:pt x="711581" y="1743074"/>
                  </a:lnTo>
                  <a:lnTo>
                    <a:pt x="711532" y="1699210"/>
                  </a:lnTo>
                  <a:lnTo>
                    <a:pt x="700740" y="1657127"/>
                  </a:lnTo>
                  <a:lnTo>
                    <a:pt x="678179" y="1618995"/>
                  </a:lnTo>
                  <a:lnTo>
                    <a:pt x="643074" y="1581437"/>
                  </a:lnTo>
                  <a:lnTo>
                    <a:pt x="603551" y="1545701"/>
                  </a:lnTo>
                  <a:lnTo>
                    <a:pt x="567719" y="1507749"/>
                  </a:lnTo>
                  <a:lnTo>
                    <a:pt x="543687" y="1463548"/>
                  </a:lnTo>
                  <a:lnTo>
                    <a:pt x="541286" y="1419640"/>
                  </a:lnTo>
                  <a:lnTo>
                    <a:pt x="551467" y="1375724"/>
                  </a:lnTo>
                  <a:lnTo>
                    <a:pt x="568786" y="1331899"/>
                  </a:lnTo>
                  <a:lnTo>
                    <a:pt x="587800" y="1288265"/>
                  </a:lnTo>
                  <a:lnTo>
                    <a:pt x="603065" y="1244922"/>
                  </a:lnTo>
                  <a:lnTo>
                    <a:pt x="609141" y="1201970"/>
                  </a:lnTo>
                  <a:lnTo>
                    <a:pt x="600583" y="1159509"/>
                  </a:lnTo>
                  <a:lnTo>
                    <a:pt x="557958" y="1103249"/>
                  </a:lnTo>
                  <a:lnTo>
                    <a:pt x="530842" y="1077678"/>
                  </a:lnTo>
                  <a:lnTo>
                    <a:pt x="506475" y="1049273"/>
                  </a:lnTo>
                  <a:lnTo>
                    <a:pt x="486570" y="1012092"/>
                  </a:lnTo>
                  <a:lnTo>
                    <a:pt x="476969" y="971851"/>
                  </a:lnTo>
                  <a:lnTo>
                    <a:pt x="475248" y="929207"/>
                  </a:lnTo>
                  <a:lnTo>
                    <a:pt x="478983" y="884816"/>
                  </a:lnTo>
                  <a:lnTo>
                    <a:pt x="485750" y="839335"/>
                  </a:lnTo>
                  <a:lnTo>
                    <a:pt x="493126" y="793420"/>
                  </a:lnTo>
                  <a:lnTo>
                    <a:pt x="498687" y="747728"/>
                  </a:lnTo>
                  <a:lnTo>
                    <a:pt x="500007" y="702915"/>
                  </a:lnTo>
                  <a:lnTo>
                    <a:pt x="494665" y="659638"/>
                  </a:lnTo>
                  <a:lnTo>
                    <a:pt x="480744" y="612602"/>
                  </a:lnTo>
                  <a:lnTo>
                    <a:pt x="458348" y="569411"/>
                  </a:lnTo>
                  <a:lnTo>
                    <a:pt x="430073" y="528842"/>
                  </a:lnTo>
                  <a:lnTo>
                    <a:pt x="398518" y="489671"/>
                  </a:lnTo>
                  <a:lnTo>
                    <a:pt x="366278" y="450673"/>
                  </a:lnTo>
                  <a:lnTo>
                    <a:pt x="335951" y="410623"/>
                  </a:lnTo>
                  <a:lnTo>
                    <a:pt x="310134" y="368300"/>
                  </a:lnTo>
                  <a:lnTo>
                    <a:pt x="292003" y="327047"/>
                  </a:lnTo>
                  <a:lnTo>
                    <a:pt x="277160" y="283443"/>
                  </a:lnTo>
                  <a:lnTo>
                    <a:pt x="251294" y="194117"/>
                  </a:lnTo>
                  <a:lnTo>
                    <a:pt x="237250" y="150861"/>
                  </a:lnTo>
                  <a:lnTo>
                    <a:pt x="220453" y="110188"/>
                  </a:lnTo>
                  <a:lnTo>
                    <a:pt x="199390" y="73332"/>
                  </a:lnTo>
                  <a:lnTo>
                    <a:pt x="172553" y="41525"/>
                  </a:lnTo>
                  <a:lnTo>
                    <a:pt x="138429" y="16001"/>
                  </a:lnTo>
                  <a:lnTo>
                    <a:pt x="93210" y="1107"/>
                  </a:lnTo>
                  <a:lnTo>
                    <a:pt x="77089" y="0"/>
                  </a:lnTo>
                  <a:close/>
                </a:path>
              </a:pathLst>
            </a:custGeom>
            <a:solidFill>
              <a:srgbClr val="FF9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266429" y="2137409"/>
              <a:ext cx="711835" cy="1943100"/>
            </a:xfrm>
            <a:custGeom>
              <a:avLst/>
              <a:gdLst/>
              <a:ahLst/>
              <a:cxnLst/>
              <a:rect l="l" t="t" r="r" b="b"/>
              <a:pathLst>
                <a:path w="711834" h="1943100">
                  <a:moveTo>
                    <a:pt x="77089" y="0"/>
                  </a:moveTo>
                  <a:lnTo>
                    <a:pt x="30779" y="13073"/>
                  </a:lnTo>
                  <a:lnTo>
                    <a:pt x="3936" y="57372"/>
                  </a:lnTo>
                  <a:lnTo>
                    <a:pt x="0" y="93725"/>
                  </a:lnTo>
                  <a:lnTo>
                    <a:pt x="5400" y="142381"/>
                  </a:lnTo>
                  <a:lnTo>
                    <a:pt x="19163" y="189913"/>
                  </a:lnTo>
                  <a:lnTo>
                    <a:pt x="37629" y="236767"/>
                  </a:lnTo>
                  <a:lnTo>
                    <a:pt x="57138" y="283390"/>
                  </a:lnTo>
                  <a:lnTo>
                    <a:pt x="74033" y="330229"/>
                  </a:lnTo>
                  <a:lnTo>
                    <a:pt x="84655" y="377729"/>
                  </a:lnTo>
                  <a:lnTo>
                    <a:pt x="85344" y="426338"/>
                  </a:lnTo>
                  <a:lnTo>
                    <a:pt x="76023" y="474628"/>
                  </a:lnTo>
                  <a:lnTo>
                    <a:pt x="59356" y="522335"/>
                  </a:lnTo>
                  <a:lnTo>
                    <a:pt x="43428" y="570017"/>
                  </a:lnTo>
                  <a:lnTo>
                    <a:pt x="36322" y="618235"/>
                  </a:lnTo>
                  <a:lnTo>
                    <a:pt x="43397" y="665967"/>
                  </a:lnTo>
                  <a:lnTo>
                    <a:pt x="61515" y="711374"/>
                  </a:lnTo>
                  <a:lnTo>
                    <a:pt x="86010" y="755411"/>
                  </a:lnTo>
                  <a:lnTo>
                    <a:pt x="112220" y="799036"/>
                  </a:lnTo>
                  <a:lnTo>
                    <a:pt x="135481" y="843205"/>
                  </a:lnTo>
                  <a:lnTo>
                    <a:pt x="151129" y="888872"/>
                  </a:lnTo>
                  <a:lnTo>
                    <a:pt x="154459" y="931981"/>
                  </a:lnTo>
                  <a:lnTo>
                    <a:pt x="150284" y="975754"/>
                  </a:lnTo>
                  <a:lnTo>
                    <a:pt x="140636" y="1019882"/>
                  </a:lnTo>
                  <a:lnTo>
                    <a:pt x="127542" y="1064053"/>
                  </a:lnTo>
                  <a:lnTo>
                    <a:pt x="113035" y="1107958"/>
                  </a:lnTo>
                  <a:lnTo>
                    <a:pt x="99144" y="1151283"/>
                  </a:lnTo>
                  <a:lnTo>
                    <a:pt x="87899" y="1193720"/>
                  </a:lnTo>
                  <a:lnTo>
                    <a:pt x="81330" y="1234957"/>
                  </a:lnTo>
                  <a:lnTo>
                    <a:pt x="81467" y="1274683"/>
                  </a:lnTo>
                  <a:lnTo>
                    <a:pt x="90341" y="1312587"/>
                  </a:lnTo>
                  <a:lnTo>
                    <a:pt x="109981" y="1348358"/>
                  </a:lnTo>
                  <a:lnTo>
                    <a:pt x="139894" y="1382623"/>
                  </a:lnTo>
                  <a:lnTo>
                    <a:pt x="175664" y="1413169"/>
                  </a:lnTo>
                  <a:lnTo>
                    <a:pt x="210410" y="1443410"/>
                  </a:lnTo>
                  <a:lnTo>
                    <a:pt x="237250" y="1476761"/>
                  </a:lnTo>
                  <a:lnTo>
                    <a:pt x="249300" y="1516633"/>
                  </a:lnTo>
                  <a:lnTo>
                    <a:pt x="241468" y="1556954"/>
                  </a:lnTo>
                  <a:lnTo>
                    <a:pt x="218265" y="1593929"/>
                  </a:lnTo>
                  <a:lnTo>
                    <a:pt x="188989" y="1630166"/>
                  </a:lnTo>
                  <a:lnTo>
                    <a:pt x="162941" y="1668271"/>
                  </a:lnTo>
                  <a:lnTo>
                    <a:pt x="143063" y="1713678"/>
                  </a:lnTo>
                  <a:lnTo>
                    <a:pt x="137175" y="1762331"/>
                  </a:lnTo>
                  <a:lnTo>
                    <a:pt x="144170" y="1811179"/>
                  </a:lnTo>
                  <a:lnTo>
                    <a:pt x="162941" y="1857171"/>
                  </a:lnTo>
                  <a:lnTo>
                    <a:pt x="194284" y="1893358"/>
                  </a:lnTo>
                  <a:lnTo>
                    <a:pt x="233568" y="1920366"/>
                  </a:lnTo>
                  <a:lnTo>
                    <a:pt x="277830" y="1937260"/>
                  </a:lnTo>
                  <a:lnTo>
                    <a:pt x="324103" y="1943100"/>
                  </a:lnTo>
                  <a:lnTo>
                    <a:pt x="327660" y="1943100"/>
                  </a:lnTo>
                  <a:lnTo>
                    <a:pt x="543687" y="1922106"/>
                  </a:lnTo>
                  <a:lnTo>
                    <a:pt x="586564" y="1913137"/>
                  </a:lnTo>
                  <a:lnTo>
                    <a:pt x="624850" y="1892927"/>
                  </a:lnTo>
                  <a:lnTo>
                    <a:pt x="657521" y="1863645"/>
                  </a:lnTo>
                  <a:lnTo>
                    <a:pt x="683550" y="1827461"/>
                  </a:lnTo>
                  <a:lnTo>
                    <a:pt x="701911" y="1786548"/>
                  </a:lnTo>
                  <a:lnTo>
                    <a:pt x="711581" y="1743074"/>
                  </a:lnTo>
                  <a:lnTo>
                    <a:pt x="711532" y="1699210"/>
                  </a:lnTo>
                  <a:lnTo>
                    <a:pt x="700740" y="1657127"/>
                  </a:lnTo>
                  <a:lnTo>
                    <a:pt x="678179" y="1618995"/>
                  </a:lnTo>
                  <a:lnTo>
                    <a:pt x="643074" y="1581437"/>
                  </a:lnTo>
                  <a:lnTo>
                    <a:pt x="603551" y="1545701"/>
                  </a:lnTo>
                  <a:lnTo>
                    <a:pt x="567719" y="1507749"/>
                  </a:lnTo>
                  <a:lnTo>
                    <a:pt x="543687" y="1463548"/>
                  </a:lnTo>
                  <a:lnTo>
                    <a:pt x="541286" y="1419640"/>
                  </a:lnTo>
                  <a:lnTo>
                    <a:pt x="551467" y="1375724"/>
                  </a:lnTo>
                  <a:lnTo>
                    <a:pt x="568786" y="1331899"/>
                  </a:lnTo>
                  <a:lnTo>
                    <a:pt x="587800" y="1288265"/>
                  </a:lnTo>
                  <a:lnTo>
                    <a:pt x="603065" y="1244922"/>
                  </a:lnTo>
                  <a:lnTo>
                    <a:pt x="609141" y="1201970"/>
                  </a:lnTo>
                  <a:lnTo>
                    <a:pt x="600583" y="1159509"/>
                  </a:lnTo>
                  <a:lnTo>
                    <a:pt x="557958" y="1103249"/>
                  </a:lnTo>
                  <a:lnTo>
                    <a:pt x="530842" y="1077678"/>
                  </a:lnTo>
                  <a:lnTo>
                    <a:pt x="506475" y="1049273"/>
                  </a:lnTo>
                  <a:lnTo>
                    <a:pt x="486570" y="1012092"/>
                  </a:lnTo>
                  <a:lnTo>
                    <a:pt x="476969" y="971851"/>
                  </a:lnTo>
                  <a:lnTo>
                    <a:pt x="475248" y="929207"/>
                  </a:lnTo>
                  <a:lnTo>
                    <a:pt x="478983" y="884816"/>
                  </a:lnTo>
                  <a:lnTo>
                    <a:pt x="485750" y="839335"/>
                  </a:lnTo>
                  <a:lnTo>
                    <a:pt x="493126" y="793420"/>
                  </a:lnTo>
                  <a:lnTo>
                    <a:pt x="498687" y="747728"/>
                  </a:lnTo>
                  <a:lnTo>
                    <a:pt x="500007" y="702915"/>
                  </a:lnTo>
                  <a:lnTo>
                    <a:pt x="494665" y="659638"/>
                  </a:lnTo>
                  <a:lnTo>
                    <a:pt x="480744" y="612602"/>
                  </a:lnTo>
                  <a:lnTo>
                    <a:pt x="458348" y="569411"/>
                  </a:lnTo>
                  <a:lnTo>
                    <a:pt x="430073" y="528842"/>
                  </a:lnTo>
                  <a:lnTo>
                    <a:pt x="398518" y="489671"/>
                  </a:lnTo>
                  <a:lnTo>
                    <a:pt x="366278" y="450673"/>
                  </a:lnTo>
                  <a:lnTo>
                    <a:pt x="335951" y="410623"/>
                  </a:lnTo>
                  <a:lnTo>
                    <a:pt x="310134" y="368300"/>
                  </a:lnTo>
                  <a:lnTo>
                    <a:pt x="292003" y="327047"/>
                  </a:lnTo>
                  <a:lnTo>
                    <a:pt x="277160" y="283443"/>
                  </a:lnTo>
                  <a:lnTo>
                    <a:pt x="264094" y="238722"/>
                  </a:lnTo>
                  <a:lnTo>
                    <a:pt x="251294" y="194117"/>
                  </a:lnTo>
                  <a:lnTo>
                    <a:pt x="237250" y="150861"/>
                  </a:lnTo>
                  <a:lnTo>
                    <a:pt x="220453" y="110188"/>
                  </a:lnTo>
                  <a:lnTo>
                    <a:pt x="199390" y="73332"/>
                  </a:lnTo>
                  <a:lnTo>
                    <a:pt x="172553" y="41525"/>
                  </a:lnTo>
                  <a:lnTo>
                    <a:pt x="138429" y="16001"/>
                  </a:lnTo>
                  <a:lnTo>
                    <a:pt x="93210" y="1107"/>
                  </a:lnTo>
                  <a:lnTo>
                    <a:pt x="77089" y="0"/>
                  </a:lnTo>
                  <a:close/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94699" y="2263139"/>
              <a:ext cx="370840" cy="1717039"/>
            </a:xfrm>
            <a:custGeom>
              <a:avLst/>
              <a:gdLst/>
              <a:ahLst/>
              <a:cxnLst/>
              <a:rect l="l" t="t" r="r" b="b"/>
              <a:pathLst>
                <a:path w="370840" h="1717039">
                  <a:moveTo>
                    <a:pt x="209676" y="1368933"/>
                  </a:moveTo>
                  <a:lnTo>
                    <a:pt x="201675" y="1368933"/>
                  </a:lnTo>
                  <a:lnTo>
                    <a:pt x="197739" y="1372870"/>
                  </a:lnTo>
                  <a:lnTo>
                    <a:pt x="197739" y="1381633"/>
                  </a:lnTo>
                  <a:lnTo>
                    <a:pt x="333248" y="1524254"/>
                  </a:lnTo>
                  <a:lnTo>
                    <a:pt x="341975" y="1578034"/>
                  </a:lnTo>
                  <a:lnTo>
                    <a:pt x="348964" y="1628392"/>
                  </a:lnTo>
                  <a:lnTo>
                    <a:pt x="354286" y="1674871"/>
                  </a:lnTo>
                  <a:lnTo>
                    <a:pt x="358013" y="1717014"/>
                  </a:lnTo>
                  <a:lnTo>
                    <a:pt x="370840" y="1717014"/>
                  </a:lnTo>
                  <a:lnTo>
                    <a:pt x="369407" y="1678038"/>
                  </a:lnTo>
                  <a:lnTo>
                    <a:pt x="365283" y="1635293"/>
                  </a:lnTo>
                  <a:lnTo>
                    <a:pt x="358731" y="1589409"/>
                  </a:lnTo>
                  <a:lnTo>
                    <a:pt x="350011" y="1541018"/>
                  </a:lnTo>
                  <a:lnTo>
                    <a:pt x="358013" y="1541018"/>
                  </a:lnTo>
                  <a:lnTo>
                    <a:pt x="358013" y="1537081"/>
                  </a:lnTo>
                  <a:lnTo>
                    <a:pt x="362966" y="1537081"/>
                  </a:lnTo>
                  <a:lnTo>
                    <a:pt x="362966" y="1529207"/>
                  </a:lnTo>
                  <a:lnTo>
                    <a:pt x="358013" y="1529207"/>
                  </a:lnTo>
                  <a:lnTo>
                    <a:pt x="350011" y="1516380"/>
                  </a:lnTo>
                  <a:lnTo>
                    <a:pt x="346650" y="1495806"/>
                  </a:lnTo>
                  <a:lnTo>
                    <a:pt x="329310" y="1495806"/>
                  </a:lnTo>
                  <a:lnTo>
                    <a:pt x="209676" y="1372870"/>
                  </a:lnTo>
                  <a:lnTo>
                    <a:pt x="209676" y="1368933"/>
                  </a:lnTo>
                  <a:close/>
                </a:path>
                <a:path w="370840" h="1717039">
                  <a:moveTo>
                    <a:pt x="102870" y="947039"/>
                  </a:moveTo>
                  <a:lnTo>
                    <a:pt x="94996" y="947039"/>
                  </a:lnTo>
                  <a:lnTo>
                    <a:pt x="94996" y="950976"/>
                  </a:lnTo>
                  <a:lnTo>
                    <a:pt x="90931" y="954913"/>
                  </a:lnTo>
                  <a:lnTo>
                    <a:pt x="90931" y="958850"/>
                  </a:lnTo>
                  <a:lnTo>
                    <a:pt x="94996" y="963803"/>
                  </a:lnTo>
                  <a:lnTo>
                    <a:pt x="243331" y="1069975"/>
                  </a:lnTo>
                  <a:lnTo>
                    <a:pt x="247269" y="1073912"/>
                  </a:lnTo>
                  <a:lnTo>
                    <a:pt x="251205" y="1073912"/>
                  </a:lnTo>
                  <a:lnTo>
                    <a:pt x="272589" y="1186410"/>
                  </a:lnTo>
                  <a:lnTo>
                    <a:pt x="283040" y="1241513"/>
                  </a:lnTo>
                  <a:lnTo>
                    <a:pt x="293211" y="1295527"/>
                  </a:lnTo>
                  <a:lnTo>
                    <a:pt x="303013" y="1348207"/>
                  </a:lnTo>
                  <a:lnTo>
                    <a:pt x="312356" y="1399309"/>
                  </a:lnTo>
                  <a:lnTo>
                    <a:pt x="321152" y="1448590"/>
                  </a:lnTo>
                  <a:lnTo>
                    <a:pt x="329310" y="1495806"/>
                  </a:lnTo>
                  <a:lnTo>
                    <a:pt x="346650" y="1495806"/>
                  </a:lnTo>
                  <a:lnTo>
                    <a:pt x="331523" y="1406641"/>
                  </a:lnTo>
                  <a:lnTo>
                    <a:pt x="320854" y="1347972"/>
                  </a:lnTo>
                  <a:lnTo>
                    <a:pt x="309357" y="1287192"/>
                  </a:lnTo>
                  <a:lnTo>
                    <a:pt x="297122" y="1224620"/>
                  </a:lnTo>
                  <a:lnTo>
                    <a:pt x="284241" y="1160571"/>
                  </a:lnTo>
                  <a:lnTo>
                    <a:pt x="270803" y="1095363"/>
                  </a:lnTo>
                  <a:lnTo>
                    <a:pt x="261930" y="1053211"/>
                  </a:lnTo>
                  <a:lnTo>
                    <a:pt x="247269" y="1053211"/>
                  </a:lnTo>
                  <a:lnTo>
                    <a:pt x="102870" y="950976"/>
                  </a:lnTo>
                  <a:lnTo>
                    <a:pt x="102870" y="947039"/>
                  </a:lnTo>
                  <a:close/>
                </a:path>
                <a:path w="370840" h="1717039">
                  <a:moveTo>
                    <a:pt x="16891" y="0"/>
                  </a:moveTo>
                  <a:lnTo>
                    <a:pt x="3936" y="0"/>
                  </a:lnTo>
                  <a:lnTo>
                    <a:pt x="0" y="4953"/>
                  </a:lnTo>
                  <a:lnTo>
                    <a:pt x="0" y="8890"/>
                  </a:lnTo>
                  <a:lnTo>
                    <a:pt x="1446" y="13603"/>
                  </a:lnTo>
                  <a:lnTo>
                    <a:pt x="4592" y="25237"/>
                  </a:lnTo>
                  <a:lnTo>
                    <a:pt x="15559" y="67743"/>
                  </a:lnTo>
                  <a:lnTo>
                    <a:pt x="32059" y="133351"/>
                  </a:lnTo>
                  <a:lnTo>
                    <a:pt x="42121" y="173862"/>
                  </a:lnTo>
                  <a:lnTo>
                    <a:pt x="53251" y="219003"/>
                  </a:lnTo>
                  <a:lnTo>
                    <a:pt x="65344" y="268390"/>
                  </a:lnTo>
                  <a:lnTo>
                    <a:pt x="78294" y="321643"/>
                  </a:lnTo>
                  <a:lnTo>
                    <a:pt x="91996" y="378378"/>
                  </a:lnTo>
                  <a:lnTo>
                    <a:pt x="106346" y="438213"/>
                  </a:lnTo>
                  <a:lnTo>
                    <a:pt x="121238" y="500767"/>
                  </a:lnTo>
                  <a:lnTo>
                    <a:pt x="136567" y="565657"/>
                  </a:lnTo>
                  <a:lnTo>
                    <a:pt x="152227" y="632502"/>
                  </a:lnTo>
                  <a:lnTo>
                    <a:pt x="168114" y="700919"/>
                  </a:lnTo>
                  <a:lnTo>
                    <a:pt x="184123" y="770526"/>
                  </a:lnTo>
                  <a:lnTo>
                    <a:pt x="200148" y="840940"/>
                  </a:lnTo>
                  <a:lnTo>
                    <a:pt x="216084" y="911781"/>
                  </a:lnTo>
                  <a:lnTo>
                    <a:pt x="231826" y="982665"/>
                  </a:lnTo>
                  <a:lnTo>
                    <a:pt x="247269" y="1053211"/>
                  </a:lnTo>
                  <a:lnTo>
                    <a:pt x="261930" y="1053211"/>
                  </a:lnTo>
                  <a:lnTo>
                    <a:pt x="242621" y="962739"/>
                  </a:lnTo>
                  <a:lnTo>
                    <a:pt x="228059" y="895956"/>
                  </a:lnTo>
                  <a:lnTo>
                    <a:pt x="213303" y="829283"/>
                  </a:lnTo>
                  <a:lnTo>
                    <a:pt x="198445" y="763036"/>
                  </a:lnTo>
                  <a:lnTo>
                    <a:pt x="183574" y="697532"/>
                  </a:lnTo>
                  <a:lnTo>
                    <a:pt x="168783" y="633089"/>
                  </a:lnTo>
                  <a:lnTo>
                    <a:pt x="154162" y="570023"/>
                  </a:lnTo>
                  <a:lnTo>
                    <a:pt x="139800" y="508652"/>
                  </a:lnTo>
                  <a:lnTo>
                    <a:pt x="125790" y="449293"/>
                  </a:lnTo>
                  <a:lnTo>
                    <a:pt x="112222" y="392262"/>
                  </a:lnTo>
                  <a:lnTo>
                    <a:pt x="99186" y="337877"/>
                  </a:lnTo>
                  <a:lnTo>
                    <a:pt x="86773" y="286455"/>
                  </a:lnTo>
                  <a:lnTo>
                    <a:pt x="75075" y="238313"/>
                  </a:lnTo>
                  <a:lnTo>
                    <a:pt x="64181" y="193768"/>
                  </a:lnTo>
                  <a:lnTo>
                    <a:pt x="54183" y="153137"/>
                  </a:lnTo>
                  <a:lnTo>
                    <a:pt x="37236" y="84887"/>
                  </a:lnTo>
                  <a:lnTo>
                    <a:pt x="24959" y="36097"/>
                  </a:lnTo>
                  <a:lnTo>
                    <a:pt x="16891" y="4953"/>
                  </a:lnTo>
                  <a:lnTo>
                    <a:pt x="16891" y="0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394699" y="2263139"/>
              <a:ext cx="370840" cy="1717039"/>
            </a:xfrm>
            <a:custGeom>
              <a:avLst/>
              <a:gdLst/>
              <a:ahLst/>
              <a:cxnLst/>
              <a:rect l="l" t="t" r="r" b="b"/>
              <a:pathLst>
                <a:path w="370840" h="1717039">
                  <a:moveTo>
                    <a:pt x="7874" y="0"/>
                  </a:moveTo>
                  <a:lnTo>
                    <a:pt x="3936" y="0"/>
                  </a:lnTo>
                  <a:lnTo>
                    <a:pt x="0" y="4953"/>
                  </a:lnTo>
                  <a:lnTo>
                    <a:pt x="0" y="8890"/>
                  </a:lnTo>
                  <a:lnTo>
                    <a:pt x="1446" y="13603"/>
                  </a:lnTo>
                  <a:lnTo>
                    <a:pt x="4592" y="25237"/>
                  </a:lnTo>
                  <a:lnTo>
                    <a:pt x="15559" y="67743"/>
                  </a:lnTo>
                  <a:lnTo>
                    <a:pt x="32059" y="133351"/>
                  </a:lnTo>
                  <a:lnTo>
                    <a:pt x="42121" y="173862"/>
                  </a:lnTo>
                  <a:lnTo>
                    <a:pt x="53251" y="219003"/>
                  </a:lnTo>
                  <a:lnTo>
                    <a:pt x="65344" y="268390"/>
                  </a:lnTo>
                  <a:lnTo>
                    <a:pt x="78294" y="321643"/>
                  </a:lnTo>
                  <a:lnTo>
                    <a:pt x="91996" y="378378"/>
                  </a:lnTo>
                  <a:lnTo>
                    <a:pt x="106346" y="438213"/>
                  </a:lnTo>
                  <a:lnTo>
                    <a:pt x="121238" y="500767"/>
                  </a:lnTo>
                  <a:lnTo>
                    <a:pt x="136567" y="565657"/>
                  </a:lnTo>
                  <a:lnTo>
                    <a:pt x="152227" y="632502"/>
                  </a:lnTo>
                  <a:lnTo>
                    <a:pt x="168114" y="700919"/>
                  </a:lnTo>
                  <a:lnTo>
                    <a:pt x="184123" y="770526"/>
                  </a:lnTo>
                  <a:lnTo>
                    <a:pt x="200148" y="840940"/>
                  </a:lnTo>
                  <a:lnTo>
                    <a:pt x="216084" y="911781"/>
                  </a:lnTo>
                  <a:lnTo>
                    <a:pt x="231826" y="982665"/>
                  </a:lnTo>
                  <a:lnTo>
                    <a:pt x="247269" y="1053211"/>
                  </a:lnTo>
                  <a:lnTo>
                    <a:pt x="102870" y="950976"/>
                  </a:lnTo>
                  <a:lnTo>
                    <a:pt x="102870" y="947039"/>
                  </a:lnTo>
                  <a:lnTo>
                    <a:pt x="98932" y="947039"/>
                  </a:lnTo>
                  <a:lnTo>
                    <a:pt x="94996" y="947039"/>
                  </a:lnTo>
                  <a:lnTo>
                    <a:pt x="94996" y="950976"/>
                  </a:lnTo>
                  <a:lnTo>
                    <a:pt x="90931" y="954913"/>
                  </a:lnTo>
                  <a:lnTo>
                    <a:pt x="90931" y="958850"/>
                  </a:lnTo>
                  <a:lnTo>
                    <a:pt x="94996" y="963803"/>
                  </a:lnTo>
                  <a:lnTo>
                    <a:pt x="243331" y="1069975"/>
                  </a:lnTo>
                  <a:lnTo>
                    <a:pt x="247269" y="1073912"/>
                  </a:lnTo>
                  <a:lnTo>
                    <a:pt x="251205" y="1073912"/>
                  </a:lnTo>
                  <a:lnTo>
                    <a:pt x="261948" y="1130461"/>
                  </a:lnTo>
                  <a:lnTo>
                    <a:pt x="272589" y="1186410"/>
                  </a:lnTo>
                  <a:lnTo>
                    <a:pt x="283040" y="1241513"/>
                  </a:lnTo>
                  <a:lnTo>
                    <a:pt x="293211" y="1295527"/>
                  </a:lnTo>
                  <a:lnTo>
                    <a:pt x="303013" y="1348207"/>
                  </a:lnTo>
                  <a:lnTo>
                    <a:pt x="312356" y="1399309"/>
                  </a:lnTo>
                  <a:lnTo>
                    <a:pt x="321152" y="1448590"/>
                  </a:lnTo>
                  <a:lnTo>
                    <a:pt x="329310" y="1495806"/>
                  </a:lnTo>
                  <a:lnTo>
                    <a:pt x="209676" y="1372870"/>
                  </a:lnTo>
                  <a:lnTo>
                    <a:pt x="209676" y="1368933"/>
                  </a:lnTo>
                  <a:lnTo>
                    <a:pt x="205740" y="1368933"/>
                  </a:lnTo>
                  <a:lnTo>
                    <a:pt x="201675" y="1368933"/>
                  </a:lnTo>
                  <a:lnTo>
                    <a:pt x="197739" y="1372870"/>
                  </a:lnTo>
                  <a:lnTo>
                    <a:pt x="197739" y="1381633"/>
                  </a:lnTo>
                  <a:lnTo>
                    <a:pt x="333248" y="1524254"/>
                  </a:lnTo>
                  <a:lnTo>
                    <a:pt x="341975" y="1578034"/>
                  </a:lnTo>
                  <a:lnTo>
                    <a:pt x="348964" y="1628392"/>
                  </a:lnTo>
                  <a:lnTo>
                    <a:pt x="354286" y="1674871"/>
                  </a:lnTo>
                  <a:lnTo>
                    <a:pt x="358013" y="1717014"/>
                  </a:lnTo>
                  <a:lnTo>
                    <a:pt x="370840" y="1717014"/>
                  </a:lnTo>
                  <a:lnTo>
                    <a:pt x="369407" y="1678038"/>
                  </a:lnTo>
                  <a:lnTo>
                    <a:pt x="365283" y="1635293"/>
                  </a:lnTo>
                  <a:lnTo>
                    <a:pt x="358731" y="1589409"/>
                  </a:lnTo>
                  <a:lnTo>
                    <a:pt x="350011" y="1541018"/>
                  </a:lnTo>
                  <a:lnTo>
                    <a:pt x="354075" y="1541018"/>
                  </a:lnTo>
                  <a:lnTo>
                    <a:pt x="358013" y="1541018"/>
                  </a:lnTo>
                  <a:lnTo>
                    <a:pt x="358013" y="1537081"/>
                  </a:lnTo>
                  <a:lnTo>
                    <a:pt x="362966" y="1537081"/>
                  </a:lnTo>
                  <a:lnTo>
                    <a:pt x="362966" y="1529207"/>
                  </a:lnTo>
                  <a:lnTo>
                    <a:pt x="358013" y="1529207"/>
                  </a:lnTo>
                  <a:lnTo>
                    <a:pt x="350011" y="1516380"/>
                  </a:lnTo>
                  <a:lnTo>
                    <a:pt x="341272" y="1462882"/>
                  </a:lnTo>
                  <a:lnTo>
                    <a:pt x="331523" y="1406641"/>
                  </a:lnTo>
                  <a:lnTo>
                    <a:pt x="320854" y="1347972"/>
                  </a:lnTo>
                  <a:lnTo>
                    <a:pt x="309357" y="1287192"/>
                  </a:lnTo>
                  <a:lnTo>
                    <a:pt x="297122" y="1224620"/>
                  </a:lnTo>
                  <a:lnTo>
                    <a:pt x="284241" y="1160571"/>
                  </a:lnTo>
                  <a:lnTo>
                    <a:pt x="270803" y="1095363"/>
                  </a:lnTo>
                  <a:lnTo>
                    <a:pt x="256899" y="1029314"/>
                  </a:lnTo>
                  <a:lnTo>
                    <a:pt x="242621" y="962739"/>
                  </a:lnTo>
                  <a:lnTo>
                    <a:pt x="228059" y="895956"/>
                  </a:lnTo>
                  <a:lnTo>
                    <a:pt x="213303" y="829283"/>
                  </a:lnTo>
                  <a:lnTo>
                    <a:pt x="198445" y="763036"/>
                  </a:lnTo>
                  <a:lnTo>
                    <a:pt x="183574" y="697532"/>
                  </a:lnTo>
                  <a:lnTo>
                    <a:pt x="168783" y="633089"/>
                  </a:lnTo>
                  <a:lnTo>
                    <a:pt x="154162" y="570023"/>
                  </a:lnTo>
                  <a:lnTo>
                    <a:pt x="139800" y="508652"/>
                  </a:lnTo>
                  <a:lnTo>
                    <a:pt x="125790" y="449293"/>
                  </a:lnTo>
                  <a:lnTo>
                    <a:pt x="112222" y="392262"/>
                  </a:lnTo>
                  <a:lnTo>
                    <a:pt x="99186" y="337877"/>
                  </a:lnTo>
                  <a:lnTo>
                    <a:pt x="86773" y="286455"/>
                  </a:lnTo>
                  <a:lnTo>
                    <a:pt x="75075" y="238313"/>
                  </a:lnTo>
                  <a:lnTo>
                    <a:pt x="64181" y="193768"/>
                  </a:lnTo>
                  <a:lnTo>
                    <a:pt x="54183" y="153137"/>
                  </a:lnTo>
                  <a:lnTo>
                    <a:pt x="37236" y="84887"/>
                  </a:lnTo>
                  <a:lnTo>
                    <a:pt x="24959" y="36097"/>
                  </a:lnTo>
                  <a:lnTo>
                    <a:pt x="16891" y="4953"/>
                  </a:lnTo>
                  <a:lnTo>
                    <a:pt x="16891" y="0"/>
                  </a:lnTo>
                  <a:lnTo>
                    <a:pt x="11938" y="0"/>
                  </a:lnTo>
                  <a:lnTo>
                    <a:pt x="7874" y="0"/>
                  </a:lnTo>
                  <a:close/>
                </a:path>
              </a:pathLst>
            </a:custGeom>
            <a:ln w="1016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80119" y="2783839"/>
              <a:ext cx="78739" cy="20574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8818897" y="2781261"/>
              <a:ext cx="325120" cy="1271905"/>
            </a:xfrm>
            <a:custGeom>
              <a:avLst/>
              <a:gdLst/>
              <a:ahLst/>
              <a:cxnLst/>
              <a:rect l="l" t="t" r="r" b="b"/>
              <a:pathLst>
                <a:path w="325120" h="1271904">
                  <a:moveTo>
                    <a:pt x="325102" y="0"/>
                  </a:moveTo>
                  <a:lnTo>
                    <a:pt x="307115" y="21421"/>
                  </a:lnTo>
                  <a:lnTo>
                    <a:pt x="281380" y="53689"/>
                  </a:lnTo>
                  <a:lnTo>
                    <a:pt x="261348" y="90207"/>
                  </a:lnTo>
                  <a:lnTo>
                    <a:pt x="252852" y="138193"/>
                  </a:lnTo>
                  <a:lnTo>
                    <a:pt x="256658" y="188191"/>
                  </a:lnTo>
                  <a:lnTo>
                    <a:pt x="265499" y="239163"/>
                  </a:lnTo>
                  <a:lnTo>
                    <a:pt x="272109" y="290075"/>
                  </a:lnTo>
                  <a:lnTo>
                    <a:pt x="269222" y="339889"/>
                  </a:lnTo>
                  <a:lnTo>
                    <a:pt x="256980" y="382370"/>
                  </a:lnTo>
                  <a:lnTo>
                    <a:pt x="236032" y="422366"/>
                  </a:lnTo>
                  <a:lnTo>
                    <a:pt x="209466" y="460535"/>
                  </a:lnTo>
                  <a:lnTo>
                    <a:pt x="151842" y="534021"/>
                  </a:lnTo>
                  <a:lnTo>
                    <a:pt x="126963" y="570653"/>
                  </a:lnTo>
                  <a:lnTo>
                    <a:pt x="108826" y="608088"/>
                  </a:lnTo>
                  <a:lnTo>
                    <a:pt x="100521" y="646983"/>
                  </a:lnTo>
                  <a:lnTo>
                    <a:pt x="105138" y="687996"/>
                  </a:lnTo>
                  <a:lnTo>
                    <a:pt x="124731" y="732323"/>
                  </a:lnTo>
                  <a:lnTo>
                    <a:pt x="150064" y="773817"/>
                  </a:lnTo>
                  <a:lnTo>
                    <a:pt x="168396" y="814405"/>
                  </a:lnTo>
                  <a:lnTo>
                    <a:pt x="166987" y="856017"/>
                  </a:lnTo>
                  <a:lnTo>
                    <a:pt x="150090" y="887559"/>
                  </a:lnTo>
                  <a:lnTo>
                    <a:pt x="122203" y="911469"/>
                  </a:lnTo>
                  <a:lnTo>
                    <a:pt x="88959" y="932259"/>
                  </a:lnTo>
                  <a:lnTo>
                    <a:pt x="55989" y="954442"/>
                  </a:lnTo>
                  <a:lnTo>
                    <a:pt x="27388" y="984167"/>
                  </a:lnTo>
                  <a:lnTo>
                    <a:pt x="8443" y="1021268"/>
                  </a:lnTo>
                  <a:lnTo>
                    <a:pt x="0" y="1062786"/>
                  </a:lnTo>
                  <a:lnTo>
                    <a:pt x="2903" y="1105763"/>
                  </a:lnTo>
                  <a:lnTo>
                    <a:pt x="18212" y="1144195"/>
                  </a:lnTo>
                  <a:lnTo>
                    <a:pt x="43368" y="1177288"/>
                  </a:lnTo>
                  <a:lnTo>
                    <a:pt x="76073" y="1203377"/>
                  </a:lnTo>
                  <a:lnTo>
                    <a:pt x="114028" y="1220800"/>
                  </a:lnTo>
                  <a:lnTo>
                    <a:pt x="294866" y="1268361"/>
                  </a:lnTo>
                  <a:lnTo>
                    <a:pt x="321673" y="1271307"/>
                  </a:lnTo>
                  <a:lnTo>
                    <a:pt x="325102" y="1270772"/>
                  </a:lnTo>
                  <a:lnTo>
                    <a:pt x="325102" y="0"/>
                  </a:lnTo>
                  <a:close/>
                </a:path>
              </a:pathLst>
            </a:custGeom>
            <a:solidFill>
              <a:srgbClr val="FF9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818897" y="2781261"/>
              <a:ext cx="325120" cy="1271905"/>
            </a:xfrm>
            <a:custGeom>
              <a:avLst/>
              <a:gdLst/>
              <a:ahLst/>
              <a:cxnLst/>
              <a:rect l="l" t="t" r="r" b="b"/>
              <a:pathLst>
                <a:path w="325120" h="1271904">
                  <a:moveTo>
                    <a:pt x="325102" y="0"/>
                  </a:moveTo>
                  <a:lnTo>
                    <a:pt x="307115" y="21421"/>
                  </a:lnTo>
                  <a:lnTo>
                    <a:pt x="281380" y="53689"/>
                  </a:lnTo>
                  <a:lnTo>
                    <a:pt x="261348" y="90207"/>
                  </a:lnTo>
                  <a:lnTo>
                    <a:pt x="252852" y="138193"/>
                  </a:lnTo>
                  <a:lnTo>
                    <a:pt x="256658" y="188191"/>
                  </a:lnTo>
                  <a:lnTo>
                    <a:pt x="265499" y="239163"/>
                  </a:lnTo>
                  <a:lnTo>
                    <a:pt x="272109" y="290075"/>
                  </a:lnTo>
                  <a:lnTo>
                    <a:pt x="269222" y="339889"/>
                  </a:lnTo>
                  <a:lnTo>
                    <a:pt x="256980" y="382370"/>
                  </a:lnTo>
                  <a:lnTo>
                    <a:pt x="236032" y="422366"/>
                  </a:lnTo>
                  <a:lnTo>
                    <a:pt x="209466" y="460535"/>
                  </a:lnTo>
                  <a:lnTo>
                    <a:pt x="180373" y="497534"/>
                  </a:lnTo>
                  <a:lnTo>
                    <a:pt x="151842" y="534021"/>
                  </a:lnTo>
                  <a:lnTo>
                    <a:pt x="126963" y="570653"/>
                  </a:lnTo>
                  <a:lnTo>
                    <a:pt x="108826" y="608088"/>
                  </a:lnTo>
                  <a:lnTo>
                    <a:pt x="100521" y="646983"/>
                  </a:lnTo>
                  <a:lnTo>
                    <a:pt x="105138" y="687996"/>
                  </a:lnTo>
                  <a:lnTo>
                    <a:pt x="124731" y="732323"/>
                  </a:lnTo>
                  <a:lnTo>
                    <a:pt x="150064" y="773817"/>
                  </a:lnTo>
                  <a:lnTo>
                    <a:pt x="168396" y="814405"/>
                  </a:lnTo>
                  <a:lnTo>
                    <a:pt x="166987" y="856017"/>
                  </a:lnTo>
                  <a:lnTo>
                    <a:pt x="150090" y="887559"/>
                  </a:lnTo>
                  <a:lnTo>
                    <a:pt x="122203" y="911469"/>
                  </a:lnTo>
                  <a:lnTo>
                    <a:pt x="88959" y="932259"/>
                  </a:lnTo>
                  <a:lnTo>
                    <a:pt x="55989" y="954442"/>
                  </a:lnTo>
                  <a:lnTo>
                    <a:pt x="27388" y="984167"/>
                  </a:lnTo>
                  <a:lnTo>
                    <a:pt x="8443" y="1021268"/>
                  </a:lnTo>
                  <a:lnTo>
                    <a:pt x="0" y="1062786"/>
                  </a:lnTo>
                  <a:lnTo>
                    <a:pt x="2903" y="1105763"/>
                  </a:lnTo>
                  <a:lnTo>
                    <a:pt x="18212" y="1144195"/>
                  </a:lnTo>
                  <a:lnTo>
                    <a:pt x="43368" y="1177288"/>
                  </a:lnTo>
                  <a:lnTo>
                    <a:pt x="76073" y="1203377"/>
                  </a:lnTo>
                  <a:lnTo>
                    <a:pt x="114028" y="1220800"/>
                  </a:lnTo>
                  <a:lnTo>
                    <a:pt x="285986" y="1266012"/>
                  </a:lnTo>
                  <a:lnTo>
                    <a:pt x="294866" y="1268361"/>
                  </a:lnTo>
                  <a:lnTo>
                    <a:pt x="303782" y="1270012"/>
                  </a:lnTo>
                  <a:lnTo>
                    <a:pt x="312721" y="1270987"/>
                  </a:lnTo>
                  <a:lnTo>
                    <a:pt x="321673" y="1271307"/>
                  </a:lnTo>
                  <a:lnTo>
                    <a:pt x="325102" y="1270772"/>
                  </a:lnTo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052559" y="3284219"/>
              <a:ext cx="91440" cy="695960"/>
            </a:xfrm>
            <a:custGeom>
              <a:avLst/>
              <a:gdLst/>
              <a:ahLst/>
              <a:cxnLst/>
              <a:rect l="l" t="t" r="r" b="b"/>
              <a:pathLst>
                <a:path w="91440" h="695960">
                  <a:moveTo>
                    <a:pt x="48768" y="0"/>
                  </a:moveTo>
                  <a:lnTo>
                    <a:pt x="43815" y="0"/>
                  </a:lnTo>
                  <a:lnTo>
                    <a:pt x="40005" y="3936"/>
                  </a:lnTo>
                  <a:lnTo>
                    <a:pt x="36068" y="7873"/>
                  </a:lnTo>
                  <a:lnTo>
                    <a:pt x="40005" y="11810"/>
                  </a:lnTo>
                  <a:lnTo>
                    <a:pt x="91440" y="90830"/>
                  </a:lnTo>
                  <a:lnTo>
                    <a:pt x="91440" y="68782"/>
                  </a:lnTo>
                  <a:lnTo>
                    <a:pt x="48768" y="3936"/>
                  </a:lnTo>
                  <a:lnTo>
                    <a:pt x="48768" y="0"/>
                  </a:lnTo>
                  <a:close/>
                </a:path>
                <a:path w="91440" h="695960">
                  <a:moveTo>
                    <a:pt x="11684" y="364743"/>
                  </a:moveTo>
                  <a:lnTo>
                    <a:pt x="0" y="364743"/>
                  </a:lnTo>
                  <a:lnTo>
                    <a:pt x="0" y="372617"/>
                  </a:lnTo>
                  <a:lnTo>
                    <a:pt x="64389" y="523874"/>
                  </a:lnTo>
                  <a:lnTo>
                    <a:pt x="54852" y="573863"/>
                  </a:lnTo>
                  <a:lnTo>
                    <a:pt x="44386" y="619139"/>
                  </a:lnTo>
                  <a:lnTo>
                    <a:pt x="33920" y="659797"/>
                  </a:lnTo>
                  <a:lnTo>
                    <a:pt x="24384" y="695934"/>
                  </a:lnTo>
                  <a:lnTo>
                    <a:pt x="36068" y="695934"/>
                  </a:lnTo>
                  <a:lnTo>
                    <a:pt x="45434" y="663238"/>
                  </a:lnTo>
                  <a:lnTo>
                    <a:pt x="54609" y="626025"/>
                  </a:lnTo>
                  <a:lnTo>
                    <a:pt x="63785" y="584943"/>
                  </a:lnTo>
                  <a:lnTo>
                    <a:pt x="73151" y="540638"/>
                  </a:lnTo>
                  <a:lnTo>
                    <a:pt x="80899" y="540638"/>
                  </a:lnTo>
                  <a:lnTo>
                    <a:pt x="84836" y="536701"/>
                  </a:lnTo>
                  <a:lnTo>
                    <a:pt x="80899" y="532764"/>
                  </a:lnTo>
                  <a:lnTo>
                    <a:pt x="76962" y="519937"/>
                  </a:lnTo>
                  <a:lnTo>
                    <a:pt x="80851" y="499363"/>
                  </a:lnTo>
                  <a:lnTo>
                    <a:pt x="68199" y="499363"/>
                  </a:lnTo>
                  <a:lnTo>
                    <a:pt x="11684" y="368680"/>
                  </a:lnTo>
                  <a:lnTo>
                    <a:pt x="11684" y="364743"/>
                  </a:lnTo>
                  <a:close/>
                </a:path>
                <a:path w="91440" h="695960">
                  <a:moveTo>
                    <a:pt x="91440" y="374959"/>
                  </a:moveTo>
                  <a:lnTo>
                    <a:pt x="85750" y="406966"/>
                  </a:lnTo>
                  <a:lnTo>
                    <a:pt x="76969" y="454319"/>
                  </a:lnTo>
                  <a:lnTo>
                    <a:pt x="68199" y="499363"/>
                  </a:lnTo>
                  <a:lnTo>
                    <a:pt x="80851" y="499363"/>
                  </a:lnTo>
                  <a:lnTo>
                    <a:pt x="86766" y="468080"/>
                  </a:lnTo>
                  <a:lnTo>
                    <a:pt x="91440" y="441880"/>
                  </a:lnTo>
                  <a:lnTo>
                    <a:pt x="91440" y="374959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83547" y="3279139"/>
              <a:ext cx="65531" cy="10099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9052559" y="3648963"/>
              <a:ext cx="91440" cy="331470"/>
            </a:xfrm>
            <a:custGeom>
              <a:avLst/>
              <a:gdLst/>
              <a:ahLst/>
              <a:cxnLst/>
              <a:rect l="l" t="t" r="r" b="b"/>
              <a:pathLst>
                <a:path w="91440" h="331470">
                  <a:moveTo>
                    <a:pt x="91440" y="10215"/>
                  </a:moveTo>
                  <a:lnTo>
                    <a:pt x="85750" y="42222"/>
                  </a:lnTo>
                  <a:lnTo>
                    <a:pt x="76969" y="89575"/>
                  </a:lnTo>
                  <a:lnTo>
                    <a:pt x="68199" y="134620"/>
                  </a:lnTo>
                  <a:lnTo>
                    <a:pt x="11684" y="3937"/>
                  </a:lnTo>
                  <a:lnTo>
                    <a:pt x="11684" y="0"/>
                  </a:lnTo>
                  <a:lnTo>
                    <a:pt x="7874" y="0"/>
                  </a:lnTo>
                  <a:lnTo>
                    <a:pt x="3937" y="0"/>
                  </a:lnTo>
                  <a:lnTo>
                    <a:pt x="0" y="0"/>
                  </a:lnTo>
                  <a:lnTo>
                    <a:pt x="0" y="3937"/>
                  </a:lnTo>
                  <a:lnTo>
                    <a:pt x="0" y="7874"/>
                  </a:lnTo>
                  <a:lnTo>
                    <a:pt x="64389" y="159131"/>
                  </a:lnTo>
                  <a:lnTo>
                    <a:pt x="54852" y="209119"/>
                  </a:lnTo>
                  <a:lnTo>
                    <a:pt x="44386" y="254395"/>
                  </a:lnTo>
                  <a:lnTo>
                    <a:pt x="33920" y="295053"/>
                  </a:lnTo>
                  <a:lnTo>
                    <a:pt x="24384" y="331190"/>
                  </a:lnTo>
                  <a:lnTo>
                    <a:pt x="36068" y="331190"/>
                  </a:lnTo>
                  <a:lnTo>
                    <a:pt x="45434" y="298494"/>
                  </a:lnTo>
                  <a:lnTo>
                    <a:pt x="54609" y="261281"/>
                  </a:lnTo>
                  <a:lnTo>
                    <a:pt x="63785" y="220199"/>
                  </a:lnTo>
                  <a:lnTo>
                    <a:pt x="73151" y="175895"/>
                  </a:lnTo>
                  <a:lnTo>
                    <a:pt x="80899" y="175895"/>
                  </a:lnTo>
                  <a:lnTo>
                    <a:pt x="84836" y="171958"/>
                  </a:lnTo>
                  <a:lnTo>
                    <a:pt x="80899" y="168021"/>
                  </a:lnTo>
                  <a:lnTo>
                    <a:pt x="76962" y="155194"/>
                  </a:lnTo>
                  <a:lnTo>
                    <a:pt x="86766" y="103336"/>
                  </a:lnTo>
                  <a:lnTo>
                    <a:pt x="91440" y="77136"/>
                  </a:lnTo>
                </a:path>
              </a:pathLst>
            </a:custGeom>
            <a:ln w="1016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388349" y="3981450"/>
              <a:ext cx="755650" cy="1010919"/>
            </a:xfrm>
            <a:custGeom>
              <a:avLst/>
              <a:gdLst/>
              <a:ahLst/>
              <a:cxnLst/>
              <a:rect l="l" t="t" r="r" b="b"/>
              <a:pathLst>
                <a:path w="755650" h="1010920">
                  <a:moveTo>
                    <a:pt x="755650" y="0"/>
                  </a:moveTo>
                  <a:lnTo>
                    <a:pt x="0" y="0"/>
                  </a:lnTo>
                  <a:lnTo>
                    <a:pt x="130809" y="1010894"/>
                  </a:lnTo>
                  <a:lnTo>
                    <a:pt x="755650" y="1010894"/>
                  </a:lnTo>
                  <a:lnTo>
                    <a:pt x="755650" y="0"/>
                  </a:lnTo>
                  <a:close/>
                </a:path>
              </a:pathLst>
            </a:custGeom>
            <a:solidFill>
              <a:srgbClr val="4B63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388349" y="3981450"/>
              <a:ext cx="755650" cy="1010919"/>
            </a:xfrm>
            <a:custGeom>
              <a:avLst/>
              <a:gdLst/>
              <a:ahLst/>
              <a:cxnLst/>
              <a:rect l="l" t="t" r="r" b="b"/>
              <a:pathLst>
                <a:path w="755650" h="1010920">
                  <a:moveTo>
                    <a:pt x="0" y="0"/>
                  </a:moveTo>
                  <a:lnTo>
                    <a:pt x="130809" y="1010894"/>
                  </a:lnTo>
                  <a:lnTo>
                    <a:pt x="755650" y="1010894"/>
                  </a:lnTo>
                </a:path>
                <a:path w="755650" h="1010920">
                  <a:moveTo>
                    <a:pt x="755650" y="0"/>
                  </a:moveTo>
                  <a:lnTo>
                    <a:pt x="0" y="0"/>
                  </a:lnTo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620760" y="4081779"/>
              <a:ext cx="469900" cy="787400"/>
            </a:xfrm>
            <a:custGeom>
              <a:avLst/>
              <a:gdLst/>
              <a:ahLst/>
              <a:cxnLst/>
              <a:rect l="l" t="t" r="r" b="b"/>
              <a:pathLst>
                <a:path w="469900" h="787400">
                  <a:moveTo>
                    <a:pt x="48260" y="70294"/>
                  </a:moveTo>
                  <a:lnTo>
                    <a:pt x="46253" y="59829"/>
                  </a:lnTo>
                  <a:lnTo>
                    <a:pt x="40906" y="52120"/>
                  </a:lnTo>
                  <a:lnTo>
                    <a:pt x="33197" y="47358"/>
                  </a:lnTo>
                  <a:lnTo>
                    <a:pt x="24130" y="45720"/>
                  </a:lnTo>
                  <a:lnTo>
                    <a:pt x="13436" y="47358"/>
                  </a:lnTo>
                  <a:lnTo>
                    <a:pt x="5918" y="52120"/>
                  </a:lnTo>
                  <a:lnTo>
                    <a:pt x="1460" y="59829"/>
                  </a:lnTo>
                  <a:lnTo>
                    <a:pt x="0" y="70294"/>
                  </a:lnTo>
                  <a:lnTo>
                    <a:pt x="0" y="369125"/>
                  </a:lnTo>
                  <a:lnTo>
                    <a:pt x="1460" y="378358"/>
                  </a:lnTo>
                  <a:lnTo>
                    <a:pt x="5918" y="386207"/>
                  </a:lnTo>
                  <a:lnTo>
                    <a:pt x="13436" y="391655"/>
                  </a:lnTo>
                  <a:lnTo>
                    <a:pt x="24130" y="393700"/>
                  </a:lnTo>
                  <a:lnTo>
                    <a:pt x="33197" y="391655"/>
                  </a:lnTo>
                  <a:lnTo>
                    <a:pt x="40906" y="386207"/>
                  </a:lnTo>
                  <a:lnTo>
                    <a:pt x="46253" y="378358"/>
                  </a:lnTo>
                  <a:lnTo>
                    <a:pt x="48260" y="369125"/>
                  </a:lnTo>
                  <a:lnTo>
                    <a:pt x="48260" y="70294"/>
                  </a:lnTo>
                  <a:close/>
                </a:path>
                <a:path w="469900" h="787400">
                  <a:moveTo>
                    <a:pt x="365760" y="204939"/>
                  </a:moveTo>
                  <a:lnTo>
                    <a:pt x="363499" y="194056"/>
                  </a:lnTo>
                  <a:lnTo>
                    <a:pt x="357632" y="186385"/>
                  </a:lnTo>
                  <a:lnTo>
                    <a:pt x="349465" y="181864"/>
                  </a:lnTo>
                  <a:lnTo>
                    <a:pt x="340360" y="180365"/>
                  </a:lnTo>
                  <a:lnTo>
                    <a:pt x="330809" y="181864"/>
                  </a:lnTo>
                  <a:lnTo>
                    <a:pt x="322707" y="186397"/>
                  </a:lnTo>
                  <a:lnTo>
                    <a:pt x="317068" y="194056"/>
                  </a:lnTo>
                  <a:lnTo>
                    <a:pt x="314960" y="204939"/>
                  </a:lnTo>
                  <a:lnTo>
                    <a:pt x="314960" y="503720"/>
                  </a:lnTo>
                  <a:lnTo>
                    <a:pt x="317068" y="514616"/>
                  </a:lnTo>
                  <a:lnTo>
                    <a:pt x="322707" y="522274"/>
                  </a:lnTo>
                  <a:lnTo>
                    <a:pt x="330809" y="526808"/>
                  </a:lnTo>
                  <a:lnTo>
                    <a:pt x="340360" y="528294"/>
                  </a:lnTo>
                  <a:lnTo>
                    <a:pt x="349465" y="526808"/>
                  </a:lnTo>
                  <a:lnTo>
                    <a:pt x="357632" y="522274"/>
                  </a:lnTo>
                  <a:lnTo>
                    <a:pt x="363499" y="514616"/>
                  </a:lnTo>
                  <a:lnTo>
                    <a:pt x="365760" y="503720"/>
                  </a:lnTo>
                  <a:lnTo>
                    <a:pt x="365760" y="204939"/>
                  </a:lnTo>
                  <a:close/>
                </a:path>
                <a:path w="469900" h="787400">
                  <a:moveTo>
                    <a:pt x="454660" y="24511"/>
                  </a:moveTo>
                  <a:lnTo>
                    <a:pt x="452513" y="14071"/>
                  </a:lnTo>
                  <a:lnTo>
                    <a:pt x="446925" y="6375"/>
                  </a:lnTo>
                  <a:lnTo>
                    <a:pt x="439166" y="1625"/>
                  </a:lnTo>
                  <a:lnTo>
                    <a:pt x="430530" y="0"/>
                  </a:lnTo>
                  <a:lnTo>
                    <a:pt x="421449" y="1625"/>
                  </a:lnTo>
                  <a:lnTo>
                    <a:pt x="413740" y="6375"/>
                  </a:lnTo>
                  <a:lnTo>
                    <a:pt x="408393" y="14071"/>
                  </a:lnTo>
                  <a:lnTo>
                    <a:pt x="406400" y="24511"/>
                  </a:lnTo>
                  <a:lnTo>
                    <a:pt x="406400" y="323443"/>
                  </a:lnTo>
                  <a:lnTo>
                    <a:pt x="408393" y="332244"/>
                  </a:lnTo>
                  <a:lnTo>
                    <a:pt x="413740" y="340118"/>
                  </a:lnTo>
                  <a:lnTo>
                    <a:pt x="421449" y="345782"/>
                  </a:lnTo>
                  <a:lnTo>
                    <a:pt x="430530" y="347954"/>
                  </a:lnTo>
                  <a:lnTo>
                    <a:pt x="439166" y="345782"/>
                  </a:lnTo>
                  <a:lnTo>
                    <a:pt x="446925" y="340118"/>
                  </a:lnTo>
                  <a:lnTo>
                    <a:pt x="452513" y="332244"/>
                  </a:lnTo>
                  <a:lnTo>
                    <a:pt x="454660" y="323443"/>
                  </a:lnTo>
                  <a:lnTo>
                    <a:pt x="454660" y="24511"/>
                  </a:lnTo>
                  <a:close/>
                </a:path>
                <a:path w="469900" h="787400">
                  <a:moveTo>
                    <a:pt x="469900" y="458990"/>
                  </a:moveTo>
                  <a:lnTo>
                    <a:pt x="467893" y="450164"/>
                  </a:lnTo>
                  <a:lnTo>
                    <a:pt x="462546" y="442239"/>
                  </a:lnTo>
                  <a:lnTo>
                    <a:pt x="454837" y="436537"/>
                  </a:lnTo>
                  <a:lnTo>
                    <a:pt x="445770" y="434340"/>
                  </a:lnTo>
                  <a:lnTo>
                    <a:pt x="435457" y="436537"/>
                  </a:lnTo>
                  <a:lnTo>
                    <a:pt x="427888" y="442239"/>
                  </a:lnTo>
                  <a:lnTo>
                    <a:pt x="423227" y="450164"/>
                  </a:lnTo>
                  <a:lnTo>
                    <a:pt x="421640" y="458990"/>
                  </a:lnTo>
                  <a:lnTo>
                    <a:pt x="421640" y="762723"/>
                  </a:lnTo>
                  <a:lnTo>
                    <a:pt x="423227" y="771994"/>
                  </a:lnTo>
                  <a:lnTo>
                    <a:pt x="427888" y="779868"/>
                  </a:lnTo>
                  <a:lnTo>
                    <a:pt x="435457" y="785329"/>
                  </a:lnTo>
                  <a:lnTo>
                    <a:pt x="445770" y="787374"/>
                  </a:lnTo>
                  <a:lnTo>
                    <a:pt x="454837" y="785329"/>
                  </a:lnTo>
                  <a:lnTo>
                    <a:pt x="462546" y="779868"/>
                  </a:lnTo>
                  <a:lnTo>
                    <a:pt x="467893" y="771994"/>
                  </a:lnTo>
                  <a:lnTo>
                    <a:pt x="469900" y="762723"/>
                  </a:lnTo>
                  <a:lnTo>
                    <a:pt x="469900" y="458990"/>
                  </a:lnTo>
                  <a:close/>
                </a:path>
              </a:pathLst>
            </a:custGeom>
            <a:solidFill>
              <a:srgbClr val="D4E6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807758" y="4676140"/>
            <a:ext cx="1831339" cy="243840"/>
          </a:xfrm>
          <a:custGeom>
            <a:avLst/>
            <a:gdLst/>
            <a:ahLst/>
            <a:cxnLst/>
            <a:rect l="l" t="t" r="r" b="b"/>
            <a:pathLst>
              <a:path w="1831339" h="243839">
                <a:moveTo>
                  <a:pt x="1560791" y="0"/>
                </a:moveTo>
                <a:lnTo>
                  <a:pt x="1554568" y="0"/>
                </a:lnTo>
                <a:lnTo>
                  <a:pt x="1552028" y="812"/>
                </a:lnTo>
                <a:lnTo>
                  <a:pt x="1300568" y="213753"/>
                </a:lnTo>
                <a:lnTo>
                  <a:pt x="1050759" y="2451"/>
                </a:lnTo>
                <a:lnTo>
                  <a:pt x="1049108" y="812"/>
                </a:lnTo>
                <a:lnTo>
                  <a:pt x="1046441" y="0"/>
                </a:lnTo>
                <a:lnTo>
                  <a:pt x="1040345" y="0"/>
                </a:lnTo>
                <a:lnTo>
                  <a:pt x="1036789" y="812"/>
                </a:lnTo>
                <a:lnTo>
                  <a:pt x="1033487" y="2451"/>
                </a:lnTo>
                <a:lnTo>
                  <a:pt x="787107" y="213753"/>
                </a:lnTo>
                <a:lnTo>
                  <a:pt x="537298" y="2451"/>
                </a:lnTo>
                <a:lnTo>
                  <a:pt x="533615" y="812"/>
                </a:lnTo>
                <a:lnTo>
                  <a:pt x="530186" y="0"/>
                </a:lnTo>
                <a:lnTo>
                  <a:pt x="527138" y="0"/>
                </a:lnTo>
                <a:lnTo>
                  <a:pt x="524217" y="0"/>
                </a:lnTo>
                <a:lnTo>
                  <a:pt x="521677" y="812"/>
                </a:lnTo>
                <a:lnTo>
                  <a:pt x="520026" y="2451"/>
                </a:lnTo>
                <a:lnTo>
                  <a:pt x="270306" y="213753"/>
                </a:lnTo>
                <a:lnTo>
                  <a:pt x="23825" y="2451"/>
                </a:lnTo>
                <a:lnTo>
                  <a:pt x="20739" y="1104"/>
                </a:lnTo>
                <a:lnTo>
                  <a:pt x="17271" y="330"/>
                </a:lnTo>
                <a:lnTo>
                  <a:pt x="9372" y="330"/>
                </a:lnTo>
                <a:lnTo>
                  <a:pt x="5207" y="1892"/>
                </a:lnTo>
                <a:lnTo>
                  <a:pt x="3276" y="5753"/>
                </a:lnTo>
                <a:lnTo>
                  <a:pt x="0" y="9017"/>
                </a:lnTo>
                <a:lnTo>
                  <a:pt x="0" y="19672"/>
                </a:lnTo>
                <a:lnTo>
                  <a:pt x="3276" y="22936"/>
                </a:lnTo>
                <a:lnTo>
                  <a:pt x="262902" y="240766"/>
                </a:lnTo>
                <a:lnTo>
                  <a:pt x="264960" y="242798"/>
                </a:lnTo>
                <a:lnTo>
                  <a:pt x="267614" y="243840"/>
                </a:lnTo>
                <a:lnTo>
                  <a:pt x="273583" y="243840"/>
                </a:lnTo>
                <a:lnTo>
                  <a:pt x="276860" y="242798"/>
                </a:lnTo>
                <a:lnTo>
                  <a:pt x="280136" y="240766"/>
                </a:lnTo>
                <a:lnTo>
                  <a:pt x="526630" y="32766"/>
                </a:lnTo>
                <a:lnTo>
                  <a:pt x="776439" y="240766"/>
                </a:lnTo>
                <a:lnTo>
                  <a:pt x="778471" y="242798"/>
                </a:lnTo>
                <a:lnTo>
                  <a:pt x="781900" y="243840"/>
                </a:lnTo>
                <a:lnTo>
                  <a:pt x="788758" y="243840"/>
                </a:lnTo>
                <a:lnTo>
                  <a:pt x="791933" y="242798"/>
                </a:lnTo>
                <a:lnTo>
                  <a:pt x="793711" y="240766"/>
                </a:lnTo>
                <a:lnTo>
                  <a:pt x="1043393" y="32766"/>
                </a:lnTo>
                <a:lnTo>
                  <a:pt x="1289900" y="240766"/>
                </a:lnTo>
                <a:lnTo>
                  <a:pt x="1293583" y="242798"/>
                </a:lnTo>
                <a:lnTo>
                  <a:pt x="1297012" y="243840"/>
                </a:lnTo>
                <a:lnTo>
                  <a:pt x="1303870" y="243840"/>
                </a:lnTo>
                <a:lnTo>
                  <a:pt x="1307172" y="242798"/>
                </a:lnTo>
                <a:lnTo>
                  <a:pt x="1310474" y="240766"/>
                </a:lnTo>
                <a:lnTo>
                  <a:pt x="1556854" y="32766"/>
                </a:lnTo>
                <a:lnTo>
                  <a:pt x="1807425" y="240766"/>
                </a:lnTo>
                <a:lnTo>
                  <a:pt x="1810346" y="242493"/>
                </a:lnTo>
                <a:lnTo>
                  <a:pt x="1813013" y="243509"/>
                </a:lnTo>
                <a:lnTo>
                  <a:pt x="1819109" y="243509"/>
                </a:lnTo>
                <a:lnTo>
                  <a:pt x="1822030" y="241719"/>
                </a:lnTo>
                <a:lnTo>
                  <a:pt x="1823935" y="237464"/>
                </a:lnTo>
                <a:lnTo>
                  <a:pt x="1831301" y="234200"/>
                </a:lnTo>
                <a:lnTo>
                  <a:pt x="1831301" y="224370"/>
                </a:lnTo>
                <a:lnTo>
                  <a:pt x="1823935" y="220281"/>
                </a:lnTo>
                <a:lnTo>
                  <a:pt x="1567522" y="2451"/>
                </a:lnTo>
                <a:lnTo>
                  <a:pt x="1564220" y="812"/>
                </a:lnTo>
                <a:lnTo>
                  <a:pt x="1560791" y="0"/>
                </a:lnTo>
                <a:close/>
              </a:path>
            </a:pathLst>
          </a:custGeom>
          <a:solidFill>
            <a:srgbClr val="000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82509" y="4898390"/>
            <a:ext cx="1133475" cy="0"/>
          </a:xfrm>
          <a:custGeom>
            <a:avLst/>
            <a:gdLst/>
            <a:ahLst/>
            <a:cxnLst/>
            <a:rect l="l" t="t" r="r" b="b"/>
            <a:pathLst>
              <a:path w="1133475">
                <a:moveTo>
                  <a:pt x="1133348" y="0"/>
                </a:moveTo>
                <a:lnTo>
                  <a:pt x="0" y="0"/>
                </a:lnTo>
              </a:path>
            </a:pathLst>
          </a:custGeom>
          <a:ln w="27940">
            <a:solidFill>
              <a:srgbClr val="000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01369" y="1537715"/>
            <a:ext cx="7542530" cy="18723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100"/>
              </a:spcBef>
              <a:buAutoNum type="arabicPeriod"/>
            </a:pPr>
            <a:r>
              <a:rPr lang="en-US" sz="2400" dirty="0" err="1" smtClean="0">
                <a:latin typeface="Microsoft Sans Serif"/>
                <a:cs typeface="Microsoft Sans Serif"/>
              </a:rPr>
              <a:t>Membuktikan</a:t>
            </a:r>
            <a:r>
              <a:rPr lang="en-US" sz="2400" dirty="0" smtClean="0">
                <a:latin typeface="Microsoft Sans Serif"/>
                <a:cs typeface="Microsoft Sans Serif"/>
              </a:rPr>
              <a:t> </a:t>
            </a:r>
            <a:r>
              <a:rPr lang="en-US" sz="2400" dirty="0" err="1" smtClean="0">
                <a:latin typeface="Microsoft Sans Serif"/>
                <a:cs typeface="Microsoft Sans Serif"/>
              </a:rPr>
              <a:t>bahwa</a:t>
            </a:r>
            <a:r>
              <a:rPr lang="en-US" sz="2400" dirty="0" smtClean="0">
                <a:latin typeface="Microsoft Sans Serif"/>
                <a:cs typeface="Microsoft Sans Serif"/>
              </a:rPr>
              <a:t> </a:t>
            </a:r>
            <a:r>
              <a:rPr lang="en-US" sz="2400" dirty="0" err="1" smtClean="0">
                <a:latin typeface="Microsoft Sans Serif"/>
                <a:cs typeface="Microsoft Sans Serif"/>
              </a:rPr>
              <a:t>kalor</a:t>
            </a:r>
            <a:r>
              <a:rPr lang="en-US" sz="2400" dirty="0" smtClean="0">
                <a:latin typeface="Microsoft Sans Serif"/>
                <a:cs typeface="Microsoft Sans Serif"/>
              </a:rPr>
              <a:t>/</a:t>
            </a:r>
            <a:r>
              <a:rPr lang="en-US" sz="2400" dirty="0" err="1" smtClean="0">
                <a:latin typeface="Microsoft Sans Serif"/>
                <a:cs typeface="Microsoft Sans Serif"/>
              </a:rPr>
              <a:t>panas</a:t>
            </a:r>
            <a:r>
              <a:rPr lang="en-US" sz="2400" dirty="0" smtClean="0">
                <a:latin typeface="Microsoft Sans Serif"/>
                <a:cs typeface="Microsoft Sans Serif"/>
              </a:rPr>
              <a:t>  </a:t>
            </a:r>
            <a:r>
              <a:rPr lang="en-US" sz="2400" dirty="0" err="1" smtClean="0">
                <a:latin typeface="Microsoft Sans Serif"/>
                <a:cs typeface="Microsoft Sans Serif"/>
              </a:rPr>
              <a:t>dapat</a:t>
            </a:r>
            <a:r>
              <a:rPr lang="en-US" sz="2400" dirty="0" smtClean="0">
                <a:latin typeface="Microsoft Sans Serif"/>
                <a:cs typeface="Microsoft Sans Serif"/>
              </a:rPr>
              <a:t> </a:t>
            </a:r>
            <a:r>
              <a:rPr lang="en-US" sz="2400" dirty="0" err="1" smtClean="0">
                <a:latin typeface="Microsoft Sans Serif"/>
                <a:cs typeface="Microsoft Sans Serif"/>
              </a:rPr>
              <a:t>berpindah</a:t>
            </a:r>
            <a:r>
              <a:rPr lang="en-US" sz="2400" dirty="0" smtClean="0">
                <a:latin typeface="Microsoft Sans Serif"/>
                <a:cs typeface="Microsoft Sans Serif"/>
              </a:rPr>
              <a:t> </a:t>
            </a:r>
            <a:r>
              <a:rPr lang="en-US" sz="2400" dirty="0" err="1" smtClean="0">
                <a:latin typeface="Microsoft Sans Serif"/>
                <a:cs typeface="Microsoft Sans Serif"/>
              </a:rPr>
              <a:t>mealaui</a:t>
            </a:r>
            <a:r>
              <a:rPr lang="en-US" sz="2400" dirty="0" smtClean="0">
                <a:latin typeface="Microsoft Sans Serif"/>
                <a:cs typeface="Microsoft Sans Serif"/>
              </a:rPr>
              <a:t> </a:t>
            </a:r>
            <a:r>
              <a:rPr lang="en-US" sz="2400" dirty="0" err="1" smtClean="0">
                <a:latin typeface="Microsoft Sans Serif"/>
                <a:cs typeface="Microsoft Sans Serif"/>
              </a:rPr>
              <a:t>cara</a:t>
            </a:r>
            <a:r>
              <a:rPr lang="en-US" sz="2400" dirty="0" smtClean="0">
                <a:latin typeface="Microsoft Sans Serif"/>
                <a:cs typeface="Microsoft Sans Serif"/>
              </a:rPr>
              <a:t> </a:t>
            </a:r>
            <a:r>
              <a:rPr lang="en-US" sz="2400" dirty="0" err="1" smtClean="0">
                <a:latin typeface="Microsoft Sans Serif"/>
                <a:cs typeface="Microsoft Sans Serif"/>
              </a:rPr>
              <a:t>konduksi</a:t>
            </a:r>
            <a:r>
              <a:rPr lang="en-US" sz="2400" dirty="0" smtClean="0">
                <a:latin typeface="Microsoft Sans Serif"/>
                <a:cs typeface="Microsoft Sans Serif"/>
              </a:rPr>
              <a:t>.</a:t>
            </a:r>
          </a:p>
          <a:p>
            <a:pPr marL="469900" marR="5080" indent="-457200" algn="just">
              <a:lnSpc>
                <a:spcPct val="100000"/>
              </a:lnSpc>
              <a:spcBef>
                <a:spcPts val="100"/>
              </a:spcBef>
              <a:buAutoNum type="arabicPeriod"/>
            </a:pPr>
            <a:r>
              <a:rPr lang="en-US" sz="2400" dirty="0" err="1" smtClean="0">
                <a:latin typeface="Microsoft Sans Serif"/>
                <a:cs typeface="Microsoft Sans Serif"/>
              </a:rPr>
              <a:t>Untuk</a:t>
            </a:r>
            <a:r>
              <a:rPr lang="en-US" sz="2400" dirty="0" smtClean="0">
                <a:latin typeface="Microsoft Sans Serif"/>
                <a:cs typeface="Microsoft Sans Serif"/>
              </a:rPr>
              <a:t> </a:t>
            </a:r>
            <a:r>
              <a:rPr lang="en-US" sz="2400" dirty="0" err="1" smtClean="0">
                <a:latin typeface="Microsoft Sans Serif"/>
                <a:cs typeface="Microsoft Sans Serif"/>
              </a:rPr>
              <a:t>mengetahui</a:t>
            </a:r>
            <a:r>
              <a:rPr lang="en-US" sz="2400" dirty="0" smtClean="0">
                <a:latin typeface="Microsoft Sans Serif"/>
                <a:cs typeface="Microsoft Sans Serif"/>
              </a:rPr>
              <a:t> </a:t>
            </a:r>
            <a:r>
              <a:rPr lang="en-US" sz="2400" dirty="0" err="1" smtClean="0">
                <a:latin typeface="Microsoft Sans Serif"/>
                <a:cs typeface="Microsoft Sans Serif"/>
              </a:rPr>
              <a:t>contoh</a:t>
            </a:r>
            <a:r>
              <a:rPr lang="en-US" sz="2400" dirty="0" smtClean="0">
                <a:latin typeface="Microsoft Sans Serif"/>
                <a:cs typeface="Microsoft Sans Serif"/>
              </a:rPr>
              <a:t> </a:t>
            </a:r>
            <a:r>
              <a:rPr lang="en-US" sz="2400" dirty="0" err="1" smtClean="0">
                <a:latin typeface="Microsoft Sans Serif"/>
                <a:cs typeface="Microsoft Sans Serif"/>
              </a:rPr>
              <a:t>peristiwa</a:t>
            </a:r>
            <a:r>
              <a:rPr lang="en-US" sz="2400" dirty="0" smtClean="0">
                <a:latin typeface="Microsoft Sans Serif"/>
                <a:cs typeface="Microsoft Sans Serif"/>
              </a:rPr>
              <a:t> </a:t>
            </a:r>
            <a:r>
              <a:rPr lang="en-US" sz="2400" dirty="0" err="1" smtClean="0">
                <a:latin typeface="Microsoft Sans Serif"/>
                <a:cs typeface="Microsoft Sans Serif"/>
              </a:rPr>
              <a:t>konduksi</a:t>
            </a:r>
            <a:endParaRPr lang="en-US" sz="2400" dirty="0" smtClean="0">
              <a:latin typeface="Microsoft Sans Serif"/>
              <a:cs typeface="Microsoft Sans Serif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100"/>
              </a:spcBef>
              <a:buAutoNum type="arabicPeriod"/>
            </a:pPr>
            <a:r>
              <a:rPr lang="en-US" sz="2400" dirty="0" err="1" smtClean="0">
                <a:latin typeface="Microsoft Sans Serif"/>
                <a:cs typeface="Microsoft Sans Serif"/>
              </a:rPr>
              <a:t>Jenis</a:t>
            </a:r>
            <a:r>
              <a:rPr lang="en-US" sz="2400" dirty="0" smtClean="0">
                <a:latin typeface="Microsoft Sans Serif"/>
                <a:cs typeface="Microsoft Sans Serif"/>
              </a:rPr>
              <a:t> medium yang </a:t>
            </a:r>
            <a:r>
              <a:rPr lang="en-US" sz="2400" dirty="0" err="1" smtClean="0">
                <a:latin typeface="Microsoft Sans Serif"/>
                <a:cs typeface="Microsoft Sans Serif"/>
              </a:rPr>
              <a:t>berpengaruh</a:t>
            </a:r>
            <a:r>
              <a:rPr lang="en-US" sz="2400" dirty="0" smtClean="0">
                <a:latin typeface="Microsoft Sans Serif"/>
                <a:cs typeface="Microsoft Sans Serif"/>
              </a:rPr>
              <a:t> </a:t>
            </a:r>
            <a:r>
              <a:rPr lang="en-US" sz="2400" dirty="0" err="1" smtClean="0">
                <a:latin typeface="Microsoft Sans Serif"/>
                <a:cs typeface="Microsoft Sans Serif"/>
              </a:rPr>
              <a:t>terhadap</a:t>
            </a:r>
            <a:r>
              <a:rPr lang="en-US" sz="2400" dirty="0" smtClean="0">
                <a:latin typeface="Microsoft Sans Serif"/>
                <a:cs typeface="Microsoft Sans Serif"/>
              </a:rPr>
              <a:t> </a:t>
            </a:r>
            <a:r>
              <a:rPr lang="en-US" sz="2400" dirty="0" err="1" smtClean="0">
                <a:latin typeface="Microsoft Sans Serif"/>
                <a:cs typeface="Microsoft Sans Serif"/>
              </a:rPr>
              <a:t>peristiwa</a:t>
            </a:r>
            <a:r>
              <a:rPr lang="en-US" sz="2400" dirty="0" smtClean="0">
                <a:latin typeface="Microsoft Sans Serif"/>
                <a:cs typeface="Microsoft Sans Serif"/>
              </a:rPr>
              <a:t> </a:t>
            </a:r>
            <a:r>
              <a:rPr lang="en-US" sz="2400" dirty="0" err="1" smtClean="0">
                <a:latin typeface="Microsoft Sans Serif"/>
                <a:cs typeface="Microsoft Sans Serif"/>
              </a:rPr>
              <a:t>konduksi</a:t>
            </a:r>
            <a:endParaRPr sz="2400" dirty="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xfrm>
            <a:off x="2341626" y="579056"/>
            <a:ext cx="4460875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dirty="0" smtClean="0"/>
              <a:t>TUJUAN PERISTIWA KONDUKSI 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03440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7340" y="271779"/>
            <a:ext cx="8531860" cy="4602480"/>
            <a:chOff x="307340" y="271779"/>
            <a:chExt cx="8531860" cy="4602480"/>
          </a:xfrm>
        </p:grpSpPr>
        <p:sp>
          <p:nvSpPr>
            <p:cNvPr id="3" name="object 3"/>
            <p:cNvSpPr/>
            <p:nvPr/>
          </p:nvSpPr>
          <p:spPr>
            <a:xfrm>
              <a:off x="321310" y="285749"/>
              <a:ext cx="8503920" cy="4574540"/>
            </a:xfrm>
            <a:custGeom>
              <a:avLst/>
              <a:gdLst/>
              <a:ahLst/>
              <a:cxnLst/>
              <a:rect l="l" t="t" r="r" b="b"/>
              <a:pathLst>
                <a:path w="8503920" h="4574540">
                  <a:moveTo>
                    <a:pt x="8348599" y="0"/>
                  </a:moveTo>
                  <a:lnTo>
                    <a:pt x="155346" y="0"/>
                  </a:lnTo>
                  <a:lnTo>
                    <a:pt x="106242" y="7923"/>
                  </a:lnTo>
                  <a:lnTo>
                    <a:pt x="63598" y="29984"/>
                  </a:lnTo>
                  <a:lnTo>
                    <a:pt x="29971" y="63614"/>
                  </a:lnTo>
                  <a:lnTo>
                    <a:pt x="7919" y="106249"/>
                  </a:lnTo>
                  <a:lnTo>
                    <a:pt x="0" y="155321"/>
                  </a:lnTo>
                  <a:lnTo>
                    <a:pt x="0" y="4419193"/>
                  </a:lnTo>
                  <a:lnTo>
                    <a:pt x="7919" y="4468292"/>
                  </a:lnTo>
                  <a:lnTo>
                    <a:pt x="29971" y="4510936"/>
                  </a:lnTo>
                  <a:lnTo>
                    <a:pt x="63598" y="4544565"/>
                  </a:lnTo>
                  <a:lnTo>
                    <a:pt x="106242" y="4566619"/>
                  </a:lnTo>
                  <a:lnTo>
                    <a:pt x="155346" y="4574540"/>
                  </a:lnTo>
                  <a:lnTo>
                    <a:pt x="8348599" y="4574540"/>
                  </a:lnTo>
                  <a:lnTo>
                    <a:pt x="8397670" y="4566619"/>
                  </a:lnTo>
                  <a:lnTo>
                    <a:pt x="8440305" y="4544565"/>
                  </a:lnTo>
                  <a:lnTo>
                    <a:pt x="8473935" y="4510936"/>
                  </a:lnTo>
                  <a:lnTo>
                    <a:pt x="8495996" y="4468292"/>
                  </a:lnTo>
                  <a:lnTo>
                    <a:pt x="8503920" y="4419193"/>
                  </a:lnTo>
                  <a:lnTo>
                    <a:pt x="8503920" y="155321"/>
                  </a:lnTo>
                  <a:lnTo>
                    <a:pt x="8495996" y="106249"/>
                  </a:lnTo>
                  <a:lnTo>
                    <a:pt x="8473935" y="63614"/>
                  </a:lnTo>
                  <a:lnTo>
                    <a:pt x="8440305" y="29984"/>
                  </a:lnTo>
                  <a:lnTo>
                    <a:pt x="8397670" y="7923"/>
                  </a:lnTo>
                  <a:lnTo>
                    <a:pt x="8348599" y="0"/>
                  </a:lnTo>
                  <a:close/>
                </a:path>
              </a:pathLst>
            </a:custGeom>
            <a:solidFill>
              <a:srgbClr val="4B63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21310" y="285749"/>
              <a:ext cx="8503920" cy="4574540"/>
            </a:xfrm>
            <a:custGeom>
              <a:avLst/>
              <a:gdLst/>
              <a:ahLst/>
              <a:cxnLst/>
              <a:rect l="l" t="t" r="r" b="b"/>
              <a:pathLst>
                <a:path w="8503920" h="4574540">
                  <a:moveTo>
                    <a:pt x="8503920" y="155321"/>
                  </a:moveTo>
                  <a:lnTo>
                    <a:pt x="8495996" y="106249"/>
                  </a:lnTo>
                  <a:lnTo>
                    <a:pt x="8473935" y="63614"/>
                  </a:lnTo>
                  <a:lnTo>
                    <a:pt x="8440305" y="29984"/>
                  </a:lnTo>
                  <a:lnTo>
                    <a:pt x="8397670" y="7923"/>
                  </a:lnTo>
                  <a:lnTo>
                    <a:pt x="8348599" y="0"/>
                  </a:lnTo>
                  <a:lnTo>
                    <a:pt x="155346" y="0"/>
                  </a:lnTo>
                  <a:lnTo>
                    <a:pt x="106242" y="7923"/>
                  </a:lnTo>
                  <a:lnTo>
                    <a:pt x="63598" y="29984"/>
                  </a:lnTo>
                  <a:lnTo>
                    <a:pt x="29971" y="63614"/>
                  </a:lnTo>
                  <a:lnTo>
                    <a:pt x="7919" y="106249"/>
                  </a:lnTo>
                  <a:lnTo>
                    <a:pt x="0" y="155321"/>
                  </a:lnTo>
                  <a:lnTo>
                    <a:pt x="0" y="4419193"/>
                  </a:lnTo>
                  <a:lnTo>
                    <a:pt x="7919" y="4468292"/>
                  </a:lnTo>
                  <a:lnTo>
                    <a:pt x="29971" y="4510936"/>
                  </a:lnTo>
                  <a:lnTo>
                    <a:pt x="63598" y="4544565"/>
                  </a:lnTo>
                  <a:lnTo>
                    <a:pt x="106242" y="4566619"/>
                  </a:lnTo>
                  <a:lnTo>
                    <a:pt x="155346" y="4574540"/>
                  </a:lnTo>
                  <a:lnTo>
                    <a:pt x="8348599" y="4574540"/>
                  </a:lnTo>
                  <a:lnTo>
                    <a:pt x="8397670" y="4566619"/>
                  </a:lnTo>
                  <a:lnTo>
                    <a:pt x="8440305" y="4544565"/>
                  </a:lnTo>
                  <a:lnTo>
                    <a:pt x="8473935" y="4510936"/>
                  </a:lnTo>
                  <a:lnTo>
                    <a:pt x="8495996" y="4468292"/>
                  </a:lnTo>
                  <a:lnTo>
                    <a:pt x="8503920" y="4419193"/>
                  </a:lnTo>
                  <a:lnTo>
                    <a:pt x="8503920" y="155321"/>
                  </a:lnTo>
                  <a:close/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97230" y="582929"/>
              <a:ext cx="7754620" cy="3980179"/>
            </a:xfrm>
            <a:custGeom>
              <a:avLst/>
              <a:gdLst/>
              <a:ahLst/>
              <a:cxnLst/>
              <a:rect l="l" t="t" r="r" b="b"/>
              <a:pathLst>
                <a:path w="7754620" h="3980179">
                  <a:moveTo>
                    <a:pt x="7619492" y="0"/>
                  </a:moveTo>
                  <a:lnTo>
                    <a:pt x="135166" y="0"/>
                  </a:lnTo>
                  <a:lnTo>
                    <a:pt x="92442" y="6884"/>
                  </a:lnTo>
                  <a:lnTo>
                    <a:pt x="55338" y="26058"/>
                  </a:lnTo>
                  <a:lnTo>
                    <a:pt x="26079" y="55302"/>
                  </a:lnTo>
                  <a:lnTo>
                    <a:pt x="6890" y="92399"/>
                  </a:lnTo>
                  <a:lnTo>
                    <a:pt x="0" y="135128"/>
                  </a:lnTo>
                  <a:lnTo>
                    <a:pt x="0" y="3845013"/>
                  </a:lnTo>
                  <a:lnTo>
                    <a:pt x="6890" y="3887737"/>
                  </a:lnTo>
                  <a:lnTo>
                    <a:pt x="26079" y="3924841"/>
                  </a:lnTo>
                  <a:lnTo>
                    <a:pt x="55338" y="3954100"/>
                  </a:lnTo>
                  <a:lnTo>
                    <a:pt x="92442" y="3973289"/>
                  </a:lnTo>
                  <a:lnTo>
                    <a:pt x="135166" y="3980180"/>
                  </a:lnTo>
                  <a:lnTo>
                    <a:pt x="7619492" y="3980180"/>
                  </a:lnTo>
                  <a:lnTo>
                    <a:pt x="7662220" y="3973289"/>
                  </a:lnTo>
                  <a:lnTo>
                    <a:pt x="7699317" y="3954100"/>
                  </a:lnTo>
                  <a:lnTo>
                    <a:pt x="7728561" y="3924841"/>
                  </a:lnTo>
                  <a:lnTo>
                    <a:pt x="7747735" y="3887737"/>
                  </a:lnTo>
                  <a:lnTo>
                    <a:pt x="7754620" y="3845013"/>
                  </a:lnTo>
                  <a:lnTo>
                    <a:pt x="7754620" y="135128"/>
                  </a:lnTo>
                  <a:lnTo>
                    <a:pt x="7747735" y="92399"/>
                  </a:lnTo>
                  <a:lnTo>
                    <a:pt x="7728561" y="55302"/>
                  </a:lnTo>
                  <a:lnTo>
                    <a:pt x="7699317" y="26058"/>
                  </a:lnTo>
                  <a:lnTo>
                    <a:pt x="7662220" y="6884"/>
                  </a:lnTo>
                  <a:lnTo>
                    <a:pt x="7619492" y="0"/>
                  </a:lnTo>
                  <a:close/>
                </a:path>
              </a:pathLst>
            </a:custGeom>
            <a:solidFill>
              <a:srgbClr val="D4E6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7230" y="582929"/>
              <a:ext cx="7754620" cy="3980179"/>
            </a:xfrm>
            <a:custGeom>
              <a:avLst/>
              <a:gdLst/>
              <a:ahLst/>
              <a:cxnLst/>
              <a:rect l="l" t="t" r="r" b="b"/>
              <a:pathLst>
                <a:path w="7754620" h="3980179">
                  <a:moveTo>
                    <a:pt x="0" y="3845013"/>
                  </a:moveTo>
                  <a:lnTo>
                    <a:pt x="6890" y="3887737"/>
                  </a:lnTo>
                  <a:lnTo>
                    <a:pt x="26079" y="3924841"/>
                  </a:lnTo>
                  <a:lnTo>
                    <a:pt x="55338" y="3954100"/>
                  </a:lnTo>
                  <a:lnTo>
                    <a:pt x="92442" y="3973289"/>
                  </a:lnTo>
                  <a:lnTo>
                    <a:pt x="135166" y="3980180"/>
                  </a:lnTo>
                  <a:lnTo>
                    <a:pt x="7619492" y="3980180"/>
                  </a:lnTo>
                  <a:lnTo>
                    <a:pt x="7662220" y="3973289"/>
                  </a:lnTo>
                  <a:lnTo>
                    <a:pt x="7699317" y="3954100"/>
                  </a:lnTo>
                  <a:lnTo>
                    <a:pt x="7728561" y="3924841"/>
                  </a:lnTo>
                  <a:lnTo>
                    <a:pt x="7747735" y="3887737"/>
                  </a:lnTo>
                  <a:lnTo>
                    <a:pt x="7754620" y="3845013"/>
                  </a:lnTo>
                  <a:lnTo>
                    <a:pt x="7754620" y="135128"/>
                  </a:lnTo>
                  <a:lnTo>
                    <a:pt x="7747735" y="92399"/>
                  </a:lnTo>
                  <a:lnTo>
                    <a:pt x="7728561" y="55302"/>
                  </a:lnTo>
                  <a:lnTo>
                    <a:pt x="7699317" y="26058"/>
                  </a:lnTo>
                  <a:lnTo>
                    <a:pt x="7662220" y="6884"/>
                  </a:lnTo>
                  <a:lnTo>
                    <a:pt x="7619492" y="0"/>
                  </a:lnTo>
                  <a:lnTo>
                    <a:pt x="135166" y="0"/>
                  </a:lnTo>
                  <a:lnTo>
                    <a:pt x="92442" y="6884"/>
                  </a:lnTo>
                  <a:lnTo>
                    <a:pt x="55338" y="26058"/>
                  </a:lnTo>
                  <a:lnTo>
                    <a:pt x="26079" y="55302"/>
                  </a:lnTo>
                  <a:lnTo>
                    <a:pt x="6890" y="92399"/>
                  </a:lnTo>
                  <a:lnTo>
                    <a:pt x="0" y="135128"/>
                  </a:lnTo>
                  <a:lnTo>
                    <a:pt x="0" y="3845013"/>
                  </a:lnTo>
                  <a:close/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06906" y="299719"/>
              <a:ext cx="2203450" cy="1201420"/>
            </a:xfrm>
            <a:custGeom>
              <a:avLst/>
              <a:gdLst/>
              <a:ahLst/>
              <a:cxnLst/>
              <a:rect l="l" t="t" r="r" b="b"/>
              <a:pathLst>
                <a:path w="2203450" h="1201420">
                  <a:moveTo>
                    <a:pt x="1593646" y="0"/>
                  </a:moveTo>
                  <a:lnTo>
                    <a:pt x="1282115" y="0"/>
                  </a:lnTo>
                  <a:lnTo>
                    <a:pt x="32435" y="1033145"/>
                  </a:lnTo>
                  <a:lnTo>
                    <a:pt x="9728" y="1064183"/>
                  </a:lnTo>
                  <a:lnTo>
                    <a:pt x="0" y="1100937"/>
                  </a:lnTo>
                  <a:lnTo>
                    <a:pt x="6477" y="1137158"/>
                  </a:lnTo>
                  <a:lnTo>
                    <a:pt x="44983" y="1181100"/>
                  </a:lnTo>
                  <a:lnTo>
                    <a:pt x="63182" y="1192009"/>
                  </a:lnTo>
                  <a:lnTo>
                    <a:pt x="84061" y="1198905"/>
                  </a:lnTo>
                  <a:lnTo>
                    <a:pt x="104698" y="1201293"/>
                  </a:lnTo>
                  <a:lnTo>
                    <a:pt x="121996" y="1200924"/>
                  </a:lnTo>
                  <a:lnTo>
                    <a:pt x="139623" y="1198321"/>
                  </a:lnTo>
                  <a:lnTo>
                    <a:pt x="157810" y="1191221"/>
                  </a:lnTo>
                  <a:lnTo>
                    <a:pt x="176834" y="1177417"/>
                  </a:lnTo>
                  <a:lnTo>
                    <a:pt x="1593646" y="0"/>
                  </a:lnTo>
                  <a:close/>
                </a:path>
                <a:path w="2203450" h="1201420">
                  <a:moveTo>
                    <a:pt x="2203373" y="0"/>
                  </a:moveTo>
                  <a:lnTo>
                    <a:pt x="1942261" y="0"/>
                  </a:lnTo>
                  <a:lnTo>
                    <a:pt x="895781" y="854075"/>
                  </a:lnTo>
                  <a:lnTo>
                    <a:pt x="876706" y="879716"/>
                  </a:lnTo>
                  <a:lnTo>
                    <a:pt x="868540" y="910120"/>
                  </a:lnTo>
                  <a:lnTo>
                    <a:pt x="873988" y="940092"/>
                  </a:lnTo>
                  <a:lnTo>
                    <a:pt x="906221" y="976376"/>
                  </a:lnTo>
                  <a:lnTo>
                    <a:pt x="921410" y="985418"/>
                  </a:lnTo>
                  <a:lnTo>
                    <a:pt x="938872" y="991146"/>
                  </a:lnTo>
                  <a:lnTo>
                    <a:pt x="956106" y="993140"/>
                  </a:lnTo>
                  <a:lnTo>
                    <a:pt x="970686" y="992835"/>
                  </a:lnTo>
                  <a:lnTo>
                    <a:pt x="985469" y="990663"/>
                  </a:lnTo>
                  <a:lnTo>
                    <a:pt x="1000683" y="984783"/>
                  </a:lnTo>
                  <a:lnTo>
                    <a:pt x="1016558" y="973328"/>
                  </a:lnTo>
                  <a:lnTo>
                    <a:pt x="2203373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84980" y="375919"/>
              <a:ext cx="574040" cy="114300"/>
            </a:xfrm>
            <a:custGeom>
              <a:avLst/>
              <a:gdLst/>
              <a:ahLst/>
              <a:cxnLst/>
              <a:rect l="l" t="t" r="r" b="b"/>
              <a:pathLst>
                <a:path w="574039" h="114300">
                  <a:moveTo>
                    <a:pt x="516890" y="0"/>
                  </a:moveTo>
                  <a:lnTo>
                    <a:pt x="57150" y="0"/>
                  </a:lnTo>
                  <a:lnTo>
                    <a:pt x="34879" y="4482"/>
                  </a:lnTo>
                  <a:lnTo>
                    <a:pt x="16716" y="16716"/>
                  </a:lnTo>
                  <a:lnTo>
                    <a:pt x="4482" y="34879"/>
                  </a:lnTo>
                  <a:lnTo>
                    <a:pt x="0" y="57150"/>
                  </a:lnTo>
                  <a:lnTo>
                    <a:pt x="4482" y="79420"/>
                  </a:lnTo>
                  <a:lnTo>
                    <a:pt x="16716" y="97583"/>
                  </a:lnTo>
                  <a:lnTo>
                    <a:pt x="34879" y="109817"/>
                  </a:lnTo>
                  <a:lnTo>
                    <a:pt x="57150" y="114300"/>
                  </a:lnTo>
                  <a:lnTo>
                    <a:pt x="516890" y="114300"/>
                  </a:lnTo>
                  <a:lnTo>
                    <a:pt x="539160" y="109817"/>
                  </a:lnTo>
                  <a:lnTo>
                    <a:pt x="557323" y="97583"/>
                  </a:lnTo>
                  <a:lnTo>
                    <a:pt x="569557" y="79420"/>
                  </a:lnTo>
                  <a:lnTo>
                    <a:pt x="574040" y="57150"/>
                  </a:lnTo>
                  <a:lnTo>
                    <a:pt x="569557" y="34879"/>
                  </a:lnTo>
                  <a:lnTo>
                    <a:pt x="557323" y="16716"/>
                  </a:lnTo>
                  <a:lnTo>
                    <a:pt x="539160" y="4482"/>
                  </a:lnTo>
                  <a:lnTo>
                    <a:pt x="516890" y="0"/>
                  </a:lnTo>
                  <a:close/>
                </a:path>
              </a:pathLst>
            </a:custGeom>
            <a:solidFill>
              <a:srgbClr val="FF9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82440" y="375919"/>
              <a:ext cx="579120" cy="124460"/>
            </a:xfrm>
            <a:custGeom>
              <a:avLst/>
              <a:gdLst/>
              <a:ahLst/>
              <a:cxnLst/>
              <a:rect l="l" t="t" r="r" b="b"/>
              <a:pathLst>
                <a:path w="579120" h="124459">
                  <a:moveTo>
                    <a:pt x="516636" y="0"/>
                  </a:moveTo>
                  <a:lnTo>
                    <a:pt x="62484" y="0"/>
                  </a:lnTo>
                  <a:lnTo>
                    <a:pt x="38201" y="4919"/>
                  </a:lnTo>
                  <a:lnTo>
                    <a:pt x="18335" y="18303"/>
                  </a:lnTo>
                  <a:lnTo>
                    <a:pt x="4923" y="38094"/>
                  </a:lnTo>
                  <a:lnTo>
                    <a:pt x="0" y="62229"/>
                  </a:lnTo>
                  <a:lnTo>
                    <a:pt x="4923" y="86346"/>
                  </a:lnTo>
                  <a:lnTo>
                    <a:pt x="18335" y="106092"/>
                  </a:lnTo>
                  <a:lnTo>
                    <a:pt x="38201" y="119433"/>
                  </a:lnTo>
                  <a:lnTo>
                    <a:pt x="62484" y="124332"/>
                  </a:lnTo>
                  <a:lnTo>
                    <a:pt x="516636" y="124332"/>
                  </a:lnTo>
                  <a:lnTo>
                    <a:pt x="540918" y="119433"/>
                  </a:lnTo>
                  <a:lnTo>
                    <a:pt x="548563" y="114300"/>
                  </a:lnTo>
                  <a:lnTo>
                    <a:pt x="62484" y="114300"/>
                  </a:lnTo>
                  <a:lnTo>
                    <a:pt x="42092" y="110200"/>
                  </a:lnTo>
                  <a:lnTo>
                    <a:pt x="25463" y="99028"/>
                  </a:lnTo>
                  <a:lnTo>
                    <a:pt x="14263" y="82474"/>
                  </a:lnTo>
                  <a:lnTo>
                    <a:pt x="10160" y="62229"/>
                  </a:lnTo>
                  <a:lnTo>
                    <a:pt x="14263" y="41931"/>
                  </a:lnTo>
                  <a:lnTo>
                    <a:pt x="25463" y="25384"/>
                  </a:lnTo>
                  <a:lnTo>
                    <a:pt x="42092" y="14241"/>
                  </a:lnTo>
                  <a:lnTo>
                    <a:pt x="62484" y="10159"/>
                  </a:lnTo>
                  <a:lnTo>
                    <a:pt x="548697" y="10159"/>
                  </a:lnTo>
                  <a:lnTo>
                    <a:pt x="540918" y="4919"/>
                  </a:lnTo>
                  <a:lnTo>
                    <a:pt x="516636" y="0"/>
                  </a:lnTo>
                  <a:close/>
                </a:path>
                <a:path w="579120" h="124459">
                  <a:moveTo>
                    <a:pt x="548697" y="10159"/>
                  </a:moveTo>
                  <a:lnTo>
                    <a:pt x="516636" y="10159"/>
                  </a:lnTo>
                  <a:lnTo>
                    <a:pt x="537027" y="14241"/>
                  </a:lnTo>
                  <a:lnTo>
                    <a:pt x="553656" y="25384"/>
                  </a:lnTo>
                  <a:lnTo>
                    <a:pt x="564856" y="41931"/>
                  </a:lnTo>
                  <a:lnTo>
                    <a:pt x="568960" y="62229"/>
                  </a:lnTo>
                  <a:lnTo>
                    <a:pt x="564856" y="82474"/>
                  </a:lnTo>
                  <a:lnTo>
                    <a:pt x="553656" y="99028"/>
                  </a:lnTo>
                  <a:lnTo>
                    <a:pt x="537027" y="110200"/>
                  </a:lnTo>
                  <a:lnTo>
                    <a:pt x="516636" y="114300"/>
                  </a:lnTo>
                  <a:lnTo>
                    <a:pt x="548563" y="114300"/>
                  </a:lnTo>
                  <a:lnTo>
                    <a:pt x="560784" y="106092"/>
                  </a:lnTo>
                  <a:lnTo>
                    <a:pt x="574196" y="86346"/>
                  </a:lnTo>
                  <a:lnTo>
                    <a:pt x="579120" y="62229"/>
                  </a:lnTo>
                  <a:lnTo>
                    <a:pt x="574196" y="38094"/>
                  </a:lnTo>
                  <a:lnTo>
                    <a:pt x="560784" y="18303"/>
                  </a:lnTo>
                  <a:lnTo>
                    <a:pt x="548697" y="10159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2440" y="375919"/>
              <a:ext cx="579120" cy="124460"/>
            </a:xfrm>
            <a:custGeom>
              <a:avLst/>
              <a:gdLst/>
              <a:ahLst/>
              <a:cxnLst/>
              <a:rect l="l" t="t" r="r" b="b"/>
              <a:pathLst>
                <a:path w="579120" h="124459">
                  <a:moveTo>
                    <a:pt x="516636" y="10159"/>
                  </a:moveTo>
                  <a:lnTo>
                    <a:pt x="537027" y="14241"/>
                  </a:lnTo>
                  <a:lnTo>
                    <a:pt x="553656" y="25384"/>
                  </a:lnTo>
                  <a:lnTo>
                    <a:pt x="564856" y="41931"/>
                  </a:lnTo>
                  <a:lnTo>
                    <a:pt x="568960" y="62229"/>
                  </a:lnTo>
                  <a:lnTo>
                    <a:pt x="564856" y="82474"/>
                  </a:lnTo>
                  <a:lnTo>
                    <a:pt x="553656" y="99028"/>
                  </a:lnTo>
                  <a:lnTo>
                    <a:pt x="537027" y="110200"/>
                  </a:lnTo>
                  <a:lnTo>
                    <a:pt x="516636" y="114300"/>
                  </a:lnTo>
                  <a:lnTo>
                    <a:pt x="62484" y="114300"/>
                  </a:lnTo>
                  <a:lnTo>
                    <a:pt x="42092" y="110200"/>
                  </a:lnTo>
                  <a:lnTo>
                    <a:pt x="25463" y="99028"/>
                  </a:lnTo>
                  <a:lnTo>
                    <a:pt x="14263" y="82474"/>
                  </a:lnTo>
                  <a:lnTo>
                    <a:pt x="10160" y="62229"/>
                  </a:lnTo>
                  <a:lnTo>
                    <a:pt x="14263" y="41931"/>
                  </a:lnTo>
                  <a:lnTo>
                    <a:pt x="25463" y="25384"/>
                  </a:lnTo>
                  <a:lnTo>
                    <a:pt x="42092" y="14241"/>
                  </a:lnTo>
                  <a:lnTo>
                    <a:pt x="62484" y="10159"/>
                  </a:lnTo>
                  <a:lnTo>
                    <a:pt x="516636" y="10159"/>
                  </a:lnTo>
                  <a:close/>
                </a:path>
                <a:path w="579120" h="124459">
                  <a:moveTo>
                    <a:pt x="62484" y="0"/>
                  </a:moveTo>
                  <a:lnTo>
                    <a:pt x="38201" y="4919"/>
                  </a:lnTo>
                  <a:lnTo>
                    <a:pt x="18335" y="18303"/>
                  </a:lnTo>
                  <a:lnTo>
                    <a:pt x="4923" y="38094"/>
                  </a:lnTo>
                  <a:lnTo>
                    <a:pt x="0" y="62229"/>
                  </a:lnTo>
                  <a:lnTo>
                    <a:pt x="4923" y="86346"/>
                  </a:lnTo>
                  <a:lnTo>
                    <a:pt x="18335" y="106092"/>
                  </a:lnTo>
                  <a:lnTo>
                    <a:pt x="38201" y="119433"/>
                  </a:lnTo>
                  <a:lnTo>
                    <a:pt x="62484" y="124332"/>
                  </a:lnTo>
                  <a:lnTo>
                    <a:pt x="516636" y="124332"/>
                  </a:lnTo>
                  <a:lnTo>
                    <a:pt x="540918" y="119433"/>
                  </a:lnTo>
                  <a:lnTo>
                    <a:pt x="560784" y="106092"/>
                  </a:lnTo>
                  <a:lnTo>
                    <a:pt x="574196" y="86346"/>
                  </a:lnTo>
                  <a:lnTo>
                    <a:pt x="579120" y="62229"/>
                  </a:lnTo>
                  <a:lnTo>
                    <a:pt x="574196" y="38094"/>
                  </a:lnTo>
                  <a:lnTo>
                    <a:pt x="560784" y="18303"/>
                  </a:lnTo>
                  <a:lnTo>
                    <a:pt x="540918" y="4919"/>
                  </a:lnTo>
                  <a:lnTo>
                    <a:pt x="516636" y="0"/>
                  </a:lnTo>
                  <a:lnTo>
                    <a:pt x="62484" y="0"/>
                  </a:lnTo>
                  <a:close/>
                </a:path>
              </a:pathLst>
            </a:custGeom>
            <a:ln w="1016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84040" y="401446"/>
              <a:ext cx="70993" cy="73405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970529" y="1656016"/>
            <a:ext cx="3507104" cy="155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09880">
              <a:lnSpc>
                <a:spcPct val="100000"/>
              </a:lnSpc>
              <a:spcBef>
                <a:spcPts val="100"/>
              </a:spcBef>
            </a:pPr>
            <a:r>
              <a:rPr sz="5000" spc="90" dirty="0"/>
              <a:t>CONTOH </a:t>
            </a:r>
            <a:r>
              <a:rPr sz="5000" spc="95" dirty="0"/>
              <a:t> </a:t>
            </a:r>
            <a:r>
              <a:rPr sz="5000" spc="45" dirty="0"/>
              <a:t>KONDU</a:t>
            </a:r>
            <a:r>
              <a:rPr sz="5000" spc="25" dirty="0"/>
              <a:t>K</a:t>
            </a:r>
            <a:r>
              <a:rPr sz="5000" spc="-265" dirty="0"/>
              <a:t>SI</a:t>
            </a:r>
            <a:endParaRPr sz="5000"/>
          </a:p>
        </p:txBody>
      </p:sp>
      <p:grpSp>
        <p:nvGrpSpPr>
          <p:cNvPr id="13" name="object 13"/>
          <p:cNvGrpSpPr/>
          <p:nvPr/>
        </p:nvGrpSpPr>
        <p:grpSpPr>
          <a:xfrm>
            <a:off x="442899" y="1040764"/>
            <a:ext cx="8220075" cy="3071495"/>
            <a:chOff x="442899" y="1040764"/>
            <a:chExt cx="8220075" cy="3071495"/>
          </a:xfrm>
        </p:grpSpPr>
        <p:sp>
          <p:nvSpPr>
            <p:cNvPr id="14" name="object 14"/>
            <p:cNvSpPr/>
            <p:nvPr/>
          </p:nvSpPr>
          <p:spPr>
            <a:xfrm>
              <a:off x="3655060" y="1465198"/>
              <a:ext cx="5008245" cy="2647315"/>
            </a:xfrm>
            <a:custGeom>
              <a:avLst/>
              <a:gdLst/>
              <a:ahLst/>
              <a:cxnLst/>
              <a:rect l="l" t="t" r="r" b="b"/>
              <a:pathLst>
                <a:path w="5008245" h="2647315">
                  <a:moveTo>
                    <a:pt x="1833880" y="2627388"/>
                  </a:moveTo>
                  <a:lnTo>
                    <a:pt x="1826514" y="2623261"/>
                  </a:lnTo>
                  <a:lnTo>
                    <a:pt x="1569847" y="2403094"/>
                  </a:lnTo>
                  <a:lnTo>
                    <a:pt x="1566418" y="2401443"/>
                  </a:lnTo>
                  <a:lnTo>
                    <a:pt x="1562989" y="2400681"/>
                  </a:lnTo>
                  <a:lnTo>
                    <a:pt x="1556766" y="2400681"/>
                  </a:lnTo>
                  <a:lnTo>
                    <a:pt x="1554226" y="2401443"/>
                  </a:lnTo>
                  <a:lnTo>
                    <a:pt x="1302385" y="2616657"/>
                  </a:lnTo>
                  <a:lnTo>
                    <a:pt x="1052322" y="2403094"/>
                  </a:lnTo>
                  <a:lnTo>
                    <a:pt x="1050671" y="2401443"/>
                  </a:lnTo>
                  <a:lnTo>
                    <a:pt x="1048004" y="2400681"/>
                  </a:lnTo>
                  <a:lnTo>
                    <a:pt x="1041781" y="2400681"/>
                  </a:lnTo>
                  <a:lnTo>
                    <a:pt x="1038352" y="2401443"/>
                  </a:lnTo>
                  <a:lnTo>
                    <a:pt x="1035050" y="2403094"/>
                  </a:lnTo>
                  <a:lnTo>
                    <a:pt x="788162" y="2616657"/>
                  </a:lnTo>
                  <a:lnTo>
                    <a:pt x="538099" y="2403094"/>
                  </a:lnTo>
                  <a:lnTo>
                    <a:pt x="534416" y="2401443"/>
                  </a:lnTo>
                  <a:lnTo>
                    <a:pt x="530860" y="2400681"/>
                  </a:lnTo>
                  <a:lnTo>
                    <a:pt x="527939" y="2400681"/>
                  </a:lnTo>
                  <a:lnTo>
                    <a:pt x="524891" y="2400681"/>
                  </a:lnTo>
                  <a:lnTo>
                    <a:pt x="522478" y="2401443"/>
                  </a:lnTo>
                  <a:lnTo>
                    <a:pt x="520827" y="2403094"/>
                  </a:lnTo>
                  <a:lnTo>
                    <a:pt x="270764" y="2616657"/>
                  </a:lnTo>
                  <a:lnTo>
                    <a:pt x="23876" y="2403094"/>
                  </a:lnTo>
                  <a:lnTo>
                    <a:pt x="20828" y="2401824"/>
                  </a:lnTo>
                  <a:lnTo>
                    <a:pt x="17272" y="2401062"/>
                  </a:lnTo>
                  <a:lnTo>
                    <a:pt x="9398" y="2401062"/>
                  </a:lnTo>
                  <a:lnTo>
                    <a:pt x="5207" y="2402586"/>
                  </a:lnTo>
                  <a:lnTo>
                    <a:pt x="3302" y="2406523"/>
                  </a:lnTo>
                  <a:lnTo>
                    <a:pt x="0" y="2409787"/>
                  </a:lnTo>
                  <a:lnTo>
                    <a:pt x="0" y="2420556"/>
                  </a:lnTo>
                  <a:lnTo>
                    <a:pt x="3302" y="2423858"/>
                  </a:lnTo>
                  <a:lnTo>
                    <a:pt x="263271" y="2643962"/>
                  </a:lnTo>
                  <a:lnTo>
                    <a:pt x="265430" y="2646007"/>
                  </a:lnTo>
                  <a:lnTo>
                    <a:pt x="267970" y="2647061"/>
                  </a:lnTo>
                  <a:lnTo>
                    <a:pt x="273939" y="2647061"/>
                  </a:lnTo>
                  <a:lnTo>
                    <a:pt x="277241" y="2646007"/>
                  </a:lnTo>
                  <a:lnTo>
                    <a:pt x="280543" y="2643962"/>
                  </a:lnTo>
                  <a:lnTo>
                    <a:pt x="527431" y="2433790"/>
                  </a:lnTo>
                  <a:lnTo>
                    <a:pt x="777494" y="2643962"/>
                  </a:lnTo>
                  <a:lnTo>
                    <a:pt x="779526" y="2646007"/>
                  </a:lnTo>
                  <a:lnTo>
                    <a:pt x="783082" y="2647061"/>
                  </a:lnTo>
                  <a:lnTo>
                    <a:pt x="789813" y="2647061"/>
                  </a:lnTo>
                  <a:lnTo>
                    <a:pt x="793115" y="2646007"/>
                  </a:lnTo>
                  <a:lnTo>
                    <a:pt x="794766" y="2643962"/>
                  </a:lnTo>
                  <a:lnTo>
                    <a:pt x="1044956" y="2433790"/>
                  </a:lnTo>
                  <a:lnTo>
                    <a:pt x="1291717" y="2643962"/>
                  </a:lnTo>
                  <a:lnTo>
                    <a:pt x="1295400" y="2646007"/>
                  </a:lnTo>
                  <a:lnTo>
                    <a:pt x="1298956" y="2647061"/>
                  </a:lnTo>
                  <a:lnTo>
                    <a:pt x="1305687" y="2647061"/>
                  </a:lnTo>
                  <a:lnTo>
                    <a:pt x="1308989" y="2646007"/>
                  </a:lnTo>
                  <a:lnTo>
                    <a:pt x="1312291" y="2643962"/>
                  </a:lnTo>
                  <a:lnTo>
                    <a:pt x="1559052" y="2433790"/>
                  </a:lnTo>
                  <a:lnTo>
                    <a:pt x="1810004" y="2643962"/>
                  </a:lnTo>
                  <a:lnTo>
                    <a:pt x="1812798" y="2645702"/>
                  </a:lnTo>
                  <a:lnTo>
                    <a:pt x="1815592" y="2646730"/>
                  </a:lnTo>
                  <a:lnTo>
                    <a:pt x="1821688" y="2646730"/>
                  </a:lnTo>
                  <a:lnTo>
                    <a:pt x="1824609" y="2644914"/>
                  </a:lnTo>
                  <a:lnTo>
                    <a:pt x="1826514" y="2640622"/>
                  </a:lnTo>
                  <a:lnTo>
                    <a:pt x="1833880" y="2637320"/>
                  </a:lnTo>
                  <a:lnTo>
                    <a:pt x="1833880" y="2627388"/>
                  </a:lnTo>
                  <a:close/>
                </a:path>
                <a:path w="5008245" h="2647315">
                  <a:moveTo>
                    <a:pt x="4539132" y="2037943"/>
                  </a:moveTo>
                  <a:lnTo>
                    <a:pt x="4527397" y="2017712"/>
                  </a:lnTo>
                  <a:lnTo>
                    <a:pt x="4504436" y="2012442"/>
                  </a:lnTo>
                  <a:lnTo>
                    <a:pt x="4485322" y="2027059"/>
                  </a:lnTo>
                  <a:lnTo>
                    <a:pt x="4483036" y="2050415"/>
                  </a:lnTo>
                  <a:lnTo>
                    <a:pt x="4494923" y="2070633"/>
                  </a:lnTo>
                  <a:lnTo>
                    <a:pt x="4518406" y="2075815"/>
                  </a:lnTo>
                  <a:lnTo>
                    <a:pt x="4537011" y="2061273"/>
                  </a:lnTo>
                  <a:lnTo>
                    <a:pt x="4539132" y="2037943"/>
                  </a:lnTo>
                  <a:close/>
                </a:path>
                <a:path w="5008245" h="2647315">
                  <a:moveTo>
                    <a:pt x="5007635" y="1288503"/>
                  </a:moveTo>
                  <a:lnTo>
                    <a:pt x="5007241" y="1238465"/>
                  </a:lnTo>
                  <a:lnTo>
                    <a:pt x="5005222" y="1188135"/>
                  </a:lnTo>
                  <a:lnTo>
                    <a:pt x="5001552" y="1137564"/>
                  </a:lnTo>
                  <a:lnTo>
                    <a:pt x="4996231" y="1086789"/>
                  </a:lnTo>
                  <a:lnTo>
                    <a:pt x="4989207" y="1035837"/>
                  </a:lnTo>
                  <a:lnTo>
                    <a:pt x="4980470" y="984758"/>
                  </a:lnTo>
                  <a:lnTo>
                    <a:pt x="4970018" y="933577"/>
                  </a:lnTo>
                  <a:lnTo>
                    <a:pt x="4954575" y="870089"/>
                  </a:lnTo>
                  <a:lnTo>
                    <a:pt x="4940224" y="819518"/>
                  </a:lnTo>
                  <a:lnTo>
                    <a:pt x="4924349" y="769797"/>
                  </a:lnTo>
                  <a:lnTo>
                    <a:pt x="4906975" y="720966"/>
                  </a:lnTo>
                  <a:lnTo>
                    <a:pt x="4888154" y="673074"/>
                  </a:lnTo>
                  <a:lnTo>
                    <a:pt x="4867922" y="626122"/>
                  </a:lnTo>
                  <a:lnTo>
                    <a:pt x="4846320" y="580136"/>
                  </a:lnTo>
                  <a:lnTo>
                    <a:pt x="4823371" y="535165"/>
                  </a:lnTo>
                  <a:lnTo>
                    <a:pt x="4799139" y="491236"/>
                  </a:lnTo>
                  <a:lnTo>
                    <a:pt x="4773650" y="448360"/>
                  </a:lnTo>
                  <a:lnTo>
                    <a:pt x="4746955" y="406565"/>
                  </a:lnTo>
                  <a:lnTo>
                    <a:pt x="4719078" y="365887"/>
                  </a:lnTo>
                  <a:lnTo>
                    <a:pt x="4690059" y="326364"/>
                  </a:lnTo>
                  <a:lnTo>
                    <a:pt x="4659947" y="287997"/>
                  </a:lnTo>
                  <a:lnTo>
                    <a:pt x="4628781" y="250837"/>
                  </a:lnTo>
                  <a:lnTo>
                    <a:pt x="4596600" y="214896"/>
                  </a:lnTo>
                  <a:lnTo>
                    <a:pt x="4563440" y="180213"/>
                  </a:lnTo>
                  <a:lnTo>
                    <a:pt x="4529353" y="146812"/>
                  </a:lnTo>
                  <a:lnTo>
                    <a:pt x="4494352" y="114731"/>
                  </a:lnTo>
                  <a:lnTo>
                    <a:pt x="4458500" y="83972"/>
                  </a:lnTo>
                  <a:lnTo>
                    <a:pt x="4421835" y="54584"/>
                  </a:lnTo>
                  <a:lnTo>
                    <a:pt x="4384383" y="26581"/>
                  </a:lnTo>
                  <a:lnTo>
                    <a:pt x="4346194" y="0"/>
                  </a:lnTo>
                  <a:lnTo>
                    <a:pt x="4337177" y="14732"/>
                  </a:lnTo>
                  <a:lnTo>
                    <a:pt x="4375442" y="41249"/>
                  </a:lnTo>
                  <a:lnTo>
                    <a:pt x="4412907" y="69100"/>
                  </a:lnTo>
                  <a:lnTo>
                    <a:pt x="4449534" y="98272"/>
                  </a:lnTo>
                  <a:lnTo>
                    <a:pt x="4485297" y="128739"/>
                  </a:lnTo>
                  <a:lnTo>
                    <a:pt x="4520133" y="160502"/>
                  </a:lnTo>
                  <a:lnTo>
                    <a:pt x="4554042" y="193509"/>
                  </a:lnTo>
                  <a:lnTo>
                    <a:pt x="4586960" y="227749"/>
                  </a:lnTo>
                  <a:lnTo>
                    <a:pt x="4618875" y="263194"/>
                  </a:lnTo>
                  <a:lnTo>
                    <a:pt x="4649749" y="299834"/>
                  </a:lnTo>
                  <a:lnTo>
                    <a:pt x="4679543" y="337629"/>
                  </a:lnTo>
                  <a:lnTo>
                    <a:pt x="4708220" y="376580"/>
                  </a:lnTo>
                  <a:lnTo>
                    <a:pt x="4735741" y="416636"/>
                  </a:lnTo>
                  <a:lnTo>
                    <a:pt x="4762081" y="457796"/>
                  </a:lnTo>
                  <a:lnTo>
                    <a:pt x="4787214" y="500024"/>
                  </a:lnTo>
                  <a:lnTo>
                    <a:pt x="4811077" y="543306"/>
                  </a:lnTo>
                  <a:lnTo>
                    <a:pt x="4833671" y="587629"/>
                  </a:lnTo>
                  <a:lnTo>
                    <a:pt x="4854930" y="632942"/>
                  </a:lnTo>
                  <a:lnTo>
                    <a:pt x="4874844" y="679246"/>
                  </a:lnTo>
                  <a:lnTo>
                    <a:pt x="4893361" y="726503"/>
                  </a:lnTo>
                  <a:lnTo>
                    <a:pt x="4910467" y="774700"/>
                  </a:lnTo>
                  <a:lnTo>
                    <a:pt x="4926101" y="823810"/>
                  </a:lnTo>
                  <a:lnTo>
                    <a:pt x="4940249" y="873823"/>
                  </a:lnTo>
                  <a:lnTo>
                    <a:pt x="4952873" y="924687"/>
                  </a:lnTo>
                  <a:lnTo>
                    <a:pt x="4965878" y="987323"/>
                  </a:lnTo>
                  <a:lnTo>
                    <a:pt x="4974526" y="1037793"/>
                  </a:lnTo>
                  <a:lnTo>
                    <a:pt x="4981473" y="1088123"/>
                  </a:lnTo>
                  <a:lnTo>
                    <a:pt x="4986756" y="1138275"/>
                  </a:lnTo>
                  <a:lnTo>
                    <a:pt x="4990389" y="1188224"/>
                  </a:lnTo>
                  <a:lnTo>
                    <a:pt x="4992395" y="1237919"/>
                  </a:lnTo>
                  <a:lnTo>
                    <a:pt x="4992802" y="1287322"/>
                  </a:lnTo>
                  <a:lnTo>
                    <a:pt x="4991608" y="1336408"/>
                  </a:lnTo>
                  <a:lnTo>
                    <a:pt x="4988865" y="1385125"/>
                  </a:lnTo>
                  <a:lnTo>
                    <a:pt x="4984572" y="1433461"/>
                  </a:lnTo>
                  <a:lnTo>
                    <a:pt x="4978755" y="1481353"/>
                  </a:lnTo>
                  <a:lnTo>
                    <a:pt x="4971440" y="1528775"/>
                  </a:lnTo>
                  <a:lnTo>
                    <a:pt x="4962639" y="1575689"/>
                  </a:lnTo>
                  <a:lnTo>
                    <a:pt x="4952390" y="1622056"/>
                  </a:lnTo>
                  <a:lnTo>
                    <a:pt x="4940693" y="1667840"/>
                  </a:lnTo>
                  <a:lnTo>
                    <a:pt x="4927574" y="1713001"/>
                  </a:lnTo>
                  <a:lnTo>
                    <a:pt x="4913058" y="1757514"/>
                  </a:lnTo>
                  <a:lnTo>
                    <a:pt x="4897158" y="1801329"/>
                  </a:lnTo>
                  <a:lnTo>
                    <a:pt x="4879911" y="1844408"/>
                  </a:lnTo>
                  <a:lnTo>
                    <a:pt x="4861331" y="1886724"/>
                  </a:lnTo>
                  <a:lnTo>
                    <a:pt x="4841430" y="1928241"/>
                  </a:lnTo>
                  <a:lnTo>
                    <a:pt x="4820234" y="1968906"/>
                  </a:lnTo>
                  <a:lnTo>
                    <a:pt x="4797768" y="2008708"/>
                  </a:lnTo>
                  <a:lnTo>
                    <a:pt x="4774057" y="2047582"/>
                  </a:lnTo>
                  <a:lnTo>
                    <a:pt x="4749101" y="2085505"/>
                  </a:lnTo>
                  <a:lnTo>
                    <a:pt x="4722939" y="2122436"/>
                  </a:lnTo>
                  <a:lnTo>
                    <a:pt x="4695583" y="2158339"/>
                  </a:lnTo>
                  <a:lnTo>
                    <a:pt x="4667059" y="2193188"/>
                  </a:lnTo>
                  <a:lnTo>
                    <a:pt x="4637392" y="2226919"/>
                  </a:lnTo>
                  <a:lnTo>
                    <a:pt x="4606595" y="2259533"/>
                  </a:lnTo>
                  <a:lnTo>
                    <a:pt x="4574692" y="2290953"/>
                  </a:lnTo>
                  <a:lnTo>
                    <a:pt x="4541698" y="2321166"/>
                  </a:lnTo>
                  <a:lnTo>
                    <a:pt x="4507649" y="2350135"/>
                  </a:lnTo>
                  <a:lnTo>
                    <a:pt x="4472546" y="2377821"/>
                  </a:lnTo>
                  <a:lnTo>
                    <a:pt x="4436415" y="2404173"/>
                  </a:lnTo>
                  <a:lnTo>
                    <a:pt x="4399292" y="2429167"/>
                  </a:lnTo>
                  <a:lnTo>
                    <a:pt x="4361180" y="2452763"/>
                  </a:lnTo>
                  <a:lnTo>
                    <a:pt x="4322102" y="2474938"/>
                  </a:lnTo>
                  <a:lnTo>
                    <a:pt x="4282097" y="2495626"/>
                  </a:lnTo>
                  <a:lnTo>
                    <a:pt x="4241165" y="2514803"/>
                  </a:lnTo>
                  <a:lnTo>
                    <a:pt x="4248531" y="2531097"/>
                  </a:lnTo>
                  <a:lnTo>
                    <a:pt x="4289806" y="2511818"/>
                  </a:lnTo>
                  <a:lnTo>
                    <a:pt x="4330154" y="2491003"/>
                  </a:lnTo>
                  <a:lnTo>
                    <a:pt x="4369562" y="2468676"/>
                  </a:lnTo>
                  <a:lnTo>
                    <a:pt x="4408005" y="2444877"/>
                  </a:lnTo>
                  <a:lnTo>
                    <a:pt x="4445470" y="2419654"/>
                  </a:lnTo>
                  <a:lnTo>
                    <a:pt x="4481919" y="2393048"/>
                  </a:lnTo>
                  <a:lnTo>
                    <a:pt x="4517352" y="2365083"/>
                  </a:lnTo>
                  <a:lnTo>
                    <a:pt x="4551718" y="2335809"/>
                  </a:lnTo>
                  <a:lnTo>
                    <a:pt x="4585030" y="2305253"/>
                  </a:lnTo>
                  <a:lnTo>
                    <a:pt x="4617237" y="2273465"/>
                  </a:lnTo>
                  <a:lnTo>
                    <a:pt x="4648327" y="2240470"/>
                  </a:lnTo>
                  <a:lnTo>
                    <a:pt x="4678299" y="2206320"/>
                  </a:lnTo>
                  <a:lnTo>
                    <a:pt x="4707102" y="2171039"/>
                  </a:lnTo>
                  <a:lnTo>
                    <a:pt x="4734738" y="2134692"/>
                  </a:lnTo>
                  <a:lnTo>
                    <a:pt x="4761166" y="2097278"/>
                  </a:lnTo>
                  <a:lnTo>
                    <a:pt x="4786376" y="2058873"/>
                  </a:lnTo>
                  <a:lnTo>
                    <a:pt x="4810341" y="2019490"/>
                  </a:lnTo>
                  <a:lnTo>
                    <a:pt x="4833048" y="1979168"/>
                  </a:lnTo>
                  <a:lnTo>
                    <a:pt x="4854473" y="1937956"/>
                  </a:lnTo>
                  <a:lnTo>
                    <a:pt x="4874590" y="1895894"/>
                  </a:lnTo>
                  <a:lnTo>
                    <a:pt x="4893373" y="1853006"/>
                  </a:lnTo>
                  <a:lnTo>
                    <a:pt x="4910823" y="1809343"/>
                  </a:lnTo>
                  <a:lnTo>
                    <a:pt x="4926889" y="1764944"/>
                  </a:lnTo>
                  <a:lnTo>
                    <a:pt x="4941570" y="1719834"/>
                  </a:lnTo>
                  <a:lnTo>
                    <a:pt x="4954841" y="1674063"/>
                  </a:lnTo>
                  <a:lnTo>
                    <a:pt x="4966690" y="1627657"/>
                  </a:lnTo>
                  <a:lnTo>
                    <a:pt x="4977066" y="1580667"/>
                  </a:lnTo>
                  <a:lnTo>
                    <a:pt x="4985982" y="1533131"/>
                  </a:lnTo>
                  <a:lnTo>
                    <a:pt x="4993386" y="1485074"/>
                  </a:lnTo>
                  <a:lnTo>
                    <a:pt x="4999279" y="1436547"/>
                  </a:lnTo>
                  <a:lnTo>
                    <a:pt x="5003635" y="1387589"/>
                  </a:lnTo>
                  <a:lnTo>
                    <a:pt x="5006429" y="1338224"/>
                  </a:lnTo>
                  <a:lnTo>
                    <a:pt x="5007635" y="1288503"/>
                  </a:lnTo>
                  <a:close/>
                </a:path>
              </a:pathLst>
            </a:custGeom>
            <a:solidFill>
              <a:srgbClr val="FF9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41412" y="3957078"/>
              <a:ext cx="142621" cy="142697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442887" y="1146682"/>
              <a:ext cx="731520" cy="2533015"/>
            </a:xfrm>
            <a:custGeom>
              <a:avLst/>
              <a:gdLst/>
              <a:ahLst/>
              <a:cxnLst/>
              <a:rect l="l" t="t" r="r" b="b"/>
              <a:pathLst>
                <a:path w="731519" h="2533015">
                  <a:moveTo>
                    <a:pt x="502754" y="487260"/>
                  </a:moveTo>
                  <a:lnTo>
                    <a:pt x="490245" y="467398"/>
                  </a:lnTo>
                  <a:lnTo>
                    <a:pt x="466623" y="462915"/>
                  </a:lnTo>
                  <a:lnTo>
                    <a:pt x="448449" y="477964"/>
                  </a:lnTo>
                  <a:lnTo>
                    <a:pt x="447014" y="501307"/>
                  </a:lnTo>
                  <a:lnTo>
                    <a:pt x="459346" y="521182"/>
                  </a:lnTo>
                  <a:lnTo>
                    <a:pt x="482460" y="525780"/>
                  </a:lnTo>
                  <a:lnTo>
                    <a:pt x="501142" y="510654"/>
                  </a:lnTo>
                  <a:lnTo>
                    <a:pt x="502754" y="487260"/>
                  </a:lnTo>
                  <a:close/>
                </a:path>
                <a:path w="731519" h="2533015">
                  <a:moveTo>
                    <a:pt x="731139" y="16129"/>
                  </a:moveTo>
                  <a:lnTo>
                    <a:pt x="682586" y="20459"/>
                  </a:lnTo>
                  <a:lnTo>
                    <a:pt x="642861" y="42443"/>
                  </a:lnTo>
                  <a:lnTo>
                    <a:pt x="604113" y="65887"/>
                  </a:lnTo>
                  <a:lnTo>
                    <a:pt x="566369" y="90779"/>
                  </a:lnTo>
                  <a:lnTo>
                    <a:pt x="529653" y="117068"/>
                  </a:lnTo>
                  <a:lnTo>
                    <a:pt x="493991" y="144716"/>
                  </a:lnTo>
                  <a:lnTo>
                    <a:pt x="459384" y="173685"/>
                  </a:lnTo>
                  <a:lnTo>
                    <a:pt x="425869" y="203936"/>
                  </a:lnTo>
                  <a:lnTo>
                    <a:pt x="393458" y="235432"/>
                  </a:lnTo>
                  <a:lnTo>
                    <a:pt x="362178" y="268135"/>
                  </a:lnTo>
                  <a:lnTo>
                    <a:pt x="332041" y="302006"/>
                  </a:lnTo>
                  <a:lnTo>
                    <a:pt x="303072" y="336994"/>
                  </a:lnTo>
                  <a:lnTo>
                    <a:pt x="275285" y="373087"/>
                  </a:lnTo>
                  <a:lnTo>
                    <a:pt x="248716" y="410222"/>
                  </a:lnTo>
                  <a:lnTo>
                    <a:pt x="223367" y="448373"/>
                  </a:lnTo>
                  <a:lnTo>
                    <a:pt x="199275" y="487489"/>
                  </a:lnTo>
                  <a:lnTo>
                    <a:pt x="176453" y="527545"/>
                  </a:lnTo>
                  <a:lnTo>
                    <a:pt x="154901" y="568490"/>
                  </a:lnTo>
                  <a:lnTo>
                    <a:pt x="134683" y="610298"/>
                  </a:lnTo>
                  <a:lnTo>
                    <a:pt x="115773" y="652932"/>
                  </a:lnTo>
                  <a:lnTo>
                    <a:pt x="98221" y="696328"/>
                  </a:lnTo>
                  <a:lnTo>
                    <a:pt x="82042" y="740486"/>
                  </a:lnTo>
                  <a:lnTo>
                    <a:pt x="67246" y="785329"/>
                  </a:lnTo>
                  <a:lnTo>
                    <a:pt x="53873" y="830834"/>
                  </a:lnTo>
                  <a:lnTo>
                    <a:pt x="41922" y="876973"/>
                  </a:lnTo>
                  <a:lnTo>
                    <a:pt x="31419" y="923696"/>
                  </a:lnTo>
                  <a:lnTo>
                    <a:pt x="22390" y="970965"/>
                  </a:lnTo>
                  <a:lnTo>
                    <a:pt x="14846" y="1018743"/>
                  </a:lnTo>
                  <a:lnTo>
                    <a:pt x="8813" y="1066990"/>
                  </a:lnTo>
                  <a:lnTo>
                    <a:pt x="4318" y="1115669"/>
                  </a:lnTo>
                  <a:lnTo>
                    <a:pt x="1384" y="1164729"/>
                  </a:lnTo>
                  <a:lnTo>
                    <a:pt x="0" y="1214158"/>
                  </a:lnTo>
                  <a:lnTo>
                    <a:pt x="228" y="1263891"/>
                  </a:lnTo>
                  <a:lnTo>
                    <a:pt x="2057" y="1313903"/>
                  </a:lnTo>
                  <a:lnTo>
                    <a:pt x="5524" y="1364157"/>
                  </a:lnTo>
                  <a:lnTo>
                    <a:pt x="10642" y="1414602"/>
                  </a:lnTo>
                  <a:lnTo>
                    <a:pt x="17437" y="1465211"/>
                  </a:lnTo>
                  <a:lnTo>
                    <a:pt x="25920" y="1515935"/>
                  </a:lnTo>
                  <a:lnTo>
                    <a:pt x="36118" y="1566748"/>
                  </a:lnTo>
                  <a:lnTo>
                    <a:pt x="48056" y="1617599"/>
                  </a:lnTo>
                  <a:lnTo>
                    <a:pt x="65316" y="1680578"/>
                  </a:lnTo>
                  <a:lnTo>
                    <a:pt x="81102" y="1730730"/>
                  </a:lnTo>
                  <a:lnTo>
                    <a:pt x="98399" y="1779968"/>
                  </a:lnTo>
                  <a:lnTo>
                    <a:pt x="117170" y="1828279"/>
                  </a:lnTo>
                  <a:lnTo>
                    <a:pt x="137363" y="1875624"/>
                  </a:lnTo>
                  <a:lnTo>
                    <a:pt x="158927" y="1921967"/>
                  </a:lnTo>
                  <a:lnTo>
                    <a:pt x="181851" y="1967306"/>
                  </a:lnTo>
                  <a:lnTo>
                    <a:pt x="206070" y="2011603"/>
                  </a:lnTo>
                  <a:lnTo>
                    <a:pt x="231559" y="2054821"/>
                  </a:lnTo>
                  <a:lnTo>
                    <a:pt x="258267" y="2096960"/>
                  </a:lnTo>
                  <a:lnTo>
                    <a:pt x="286156" y="2137968"/>
                  </a:lnTo>
                  <a:lnTo>
                    <a:pt x="315188" y="2177821"/>
                  </a:lnTo>
                  <a:lnTo>
                    <a:pt x="345325" y="2216505"/>
                  </a:lnTo>
                  <a:lnTo>
                    <a:pt x="376516" y="2253983"/>
                  </a:lnTo>
                  <a:lnTo>
                    <a:pt x="408736" y="2290241"/>
                  </a:lnTo>
                  <a:lnTo>
                    <a:pt x="441934" y="2325243"/>
                  </a:lnTo>
                  <a:lnTo>
                    <a:pt x="476084" y="2358961"/>
                  </a:lnTo>
                  <a:lnTo>
                    <a:pt x="511111" y="2391372"/>
                  </a:lnTo>
                  <a:lnTo>
                    <a:pt x="547014" y="2422448"/>
                  </a:lnTo>
                  <a:lnTo>
                    <a:pt x="583730" y="2452166"/>
                  </a:lnTo>
                  <a:lnTo>
                    <a:pt x="621233" y="2480500"/>
                  </a:lnTo>
                  <a:lnTo>
                    <a:pt x="659460" y="2507411"/>
                  </a:lnTo>
                  <a:lnTo>
                    <a:pt x="698398" y="2532888"/>
                  </a:lnTo>
                  <a:lnTo>
                    <a:pt x="707021" y="2517902"/>
                  </a:lnTo>
                  <a:lnTo>
                    <a:pt x="668007" y="2492502"/>
                  </a:lnTo>
                  <a:lnTo>
                    <a:pt x="629754" y="2465730"/>
                  </a:lnTo>
                  <a:lnTo>
                    <a:pt x="592315" y="2437612"/>
                  </a:lnTo>
                  <a:lnTo>
                    <a:pt x="555701" y="2408174"/>
                  </a:lnTo>
                  <a:lnTo>
                    <a:pt x="519963" y="2377427"/>
                  </a:lnTo>
                  <a:lnTo>
                    <a:pt x="485127" y="2345398"/>
                  </a:lnTo>
                  <a:lnTo>
                    <a:pt x="451243" y="2312111"/>
                  </a:lnTo>
                  <a:lnTo>
                    <a:pt x="418325" y="2277592"/>
                  </a:lnTo>
                  <a:lnTo>
                    <a:pt x="386410" y="2241854"/>
                  </a:lnTo>
                  <a:lnTo>
                    <a:pt x="355549" y="2204923"/>
                  </a:lnTo>
                  <a:lnTo>
                    <a:pt x="325767" y="2166823"/>
                  </a:lnTo>
                  <a:lnTo>
                    <a:pt x="297103" y="2127567"/>
                  </a:lnTo>
                  <a:lnTo>
                    <a:pt x="269595" y="2087181"/>
                  </a:lnTo>
                  <a:lnTo>
                    <a:pt x="243255" y="2045690"/>
                  </a:lnTo>
                  <a:lnTo>
                    <a:pt x="218147" y="2003120"/>
                  </a:lnTo>
                  <a:lnTo>
                    <a:pt x="194297" y="1959470"/>
                  </a:lnTo>
                  <a:lnTo>
                    <a:pt x="171729" y="1914791"/>
                  </a:lnTo>
                  <a:lnTo>
                    <a:pt x="150495" y="1869084"/>
                  </a:lnTo>
                  <a:lnTo>
                    <a:pt x="130619" y="1822373"/>
                  </a:lnTo>
                  <a:lnTo>
                    <a:pt x="112128" y="1774698"/>
                  </a:lnTo>
                  <a:lnTo>
                    <a:pt x="95072" y="1726057"/>
                  </a:lnTo>
                  <a:lnTo>
                    <a:pt x="79489" y="1676476"/>
                  </a:lnTo>
                  <a:lnTo>
                    <a:pt x="65405" y="1625981"/>
                  </a:lnTo>
                  <a:lnTo>
                    <a:pt x="50584" y="1563801"/>
                  </a:lnTo>
                  <a:lnTo>
                    <a:pt x="40500" y="1513598"/>
                  </a:lnTo>
                  <a:lnTo>
                    <a:pt x="32118" y="1463497"/>
                  </a:lnTo>
                  <a:lnTo>
                    <a:pt x="25400" y="1413510"/>
                  </a:lnTo>
                  <a:lnTo>
                    <a:pt x="20332" y="1363700"/>
                  </a:lnTo>
                  <a:lnTo>
                    <a:pt x="16903" y="1314081"/>
                  </a:lnTo>
                  <a:lnTo>
                    <a:pt x="15087" y="1264704"/>
                  </a:lnTo>
                  <a:lnTo>
                    <a:pt x="14859" y="1215605"/>
                  </a:lnTo>
                  <a:lnTo>
                    <a:pt x="16205" y="1166825"/>
                  </a:lnTo>
                  <a:lnTo>
                    <a:pt x="19113" y="1118400"/>
                  </a:lnTo>
                  <a:lnTo>
                    <a:pt x="23558" y="1070356"/>
                  </a:lnTo>
                  <a:lnTo>
                    <a:pt x="29502" y="1022743"/>
                  </a:lnTo>
                  <a:lnTo>
                    <a:pt x="36957" y="975601"/>
                  </a:lnTo>
                  <a:lnTo>
                    <a:pt x="45885" y="928966"/>
                  </a:lnTo>
                  <a:lnTo>
                    <a:pt x="56261" y="882865"/>
                  </a:lnTo>
                  <a:lnTo>
                    <a:pt x="68072" y="837336"/>
                  </a:lnTo>
                  <a:lnTo>
                    <a:pt x="81305" y="792429"/>
                  </a:lnTo>
                  <a:lnTo>
                    <a:pt x="95935" y="748182"/>
                  </a:lnTo>
                  <a:lnTo>
                    <a:pt x="111937" y="704621"/>
                  </a:lnTo>
                  <a:lnTo>
                    <a:pt x="129298" y="661784"/>
                  </a:lnTo>
                  <a:lnTo>
                    <a:pt x="148005" y="619721"/>
                  </a:lnTo>
                  <a:lnTo>
                    <a:pt x="168021" y="578459"/>
                  </a:lnTo>
                  <a:lnTo>
                    <a:pt x="189331" y="538035"/>
                  </a:lnTo>
                  <a:lnTo>
                    <a:pt x="211924" y="498500"/>
                  </a:lnTo>
                  <a:lnTo>
                    <a:pt x="235775" y="459879"/>
                  </a:lnTo>
                  <a:lnTo>
                    <a:pt x="260870" y="422211"/>
                  </a:lnTo>
                  <a:lnTo>
                    <a:pt x="287172" y="385533"/>
                  </a:lnTo>
                  <a:lnTo>
                    <a:pt x="314680" y="349885"/>
                  </a:lnTo>
                  <a:lnTo>
                    <a:pt x="343369" y="315302"/>
                  </a:lnTo>
                  <a:lnTo>
                    <a:pt x="373214" y="281825"/>
                  </a:lnTo>
                  <a:lnTo>
                    <a:pt x="404202" y="249491"/>
                  </a:lnTo>
                  <a:lnTo>
                    <a:pt x="436308" y="218351"/>
                  </a:lnTo>
                  <a:lnTo>
                    <a:pt x="469519" y="188417"/>
                  </a:lnTo>
                  <a:lnTo>
                    <a:pt x="503809" y="159727"/>
                  </a:lnTo>
                  <a:lnTo>
                    <a:pt x="539153" y="132346"/>
                  </a:lnTo>
                  <a:lnTo>
                    <a:pt x="575551" y="106299"/>
                  </a:lnTo>
                  <a:lnTo>
                    <a:pt x="612965" y="81610"/>
                  </a:lnTo>
                  <a:lnTo>
                    <a:pt x="651370" y="58331"/>
                  </a:lnTo>
                  <a:lnTo>
                    <a:pt x="690778" y="36487"/>
                  </a:lnTo>
                  <a:lnTo>
                    <a:pt x="731139" y="16129"/>
                  </a:lnTo>
                  <a:close/>
                </a:path>
              </a:pathLst>
            </a:custGeom>
            <a:solidFill>
              <a:srgbClr val="FF9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84897" y="1040764"/>
              <a:ext cx="142506" cy="14236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4B63D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4" name="object 4"/>
            <p:cNvSpPr/>
            <p:nvPr/>
          </p:nvSpPr>
          <p:spPr>
            <a:xfrm>
              <a:off x="321310" y="285750"/>
              <a:ext cx="8503920" cy="4574540"/>
            </a:xfrm>
            <a:custGeom>
              <a:avLst/>
              <a:gdLst/>
              <a:ahLst/>
              <a:cxnLst/>
              <a:rect l="l" t="t" r="r" b="b"/>
              <a:pathLst>
                <a:path w="8503920" h="4574540">
                  <a:moveTo>
                    <a:pt x="8348599" y="0"/>
                  </a:moveTo>
                  <a:lnTo>
                    <a:pt x="155346" y="0"/>
                  </a:lnTo>
                  <a:lnTo>
                    <a:pt x="106242" y="7923"/>
                  </a:lnTo>
                  <a:lnTo>
                    <a:pt x="63598" y="29984"/>
                  </a:lnTo>
                  <a:lnTo>
                    <a:pt x="29971" y="63614"/>
                  </a:lnTo>
                  <a:lnTo>
                    <a:pt x="7919" y="106249"/>
                  </a:lnTo>
                  <a:lnTo>
                    <a:pt x="0" y="155321"/>
                  </a:lnTo>
                  <a:lnTo>
                    <a:pt x="0" y="4419193"/>
                  </a:lnTo>
                  <a:lnTo>
                    <a:pt x="7919" y="4468292"/>
                  </a:lnTo>
                  <a:lnTo>
                    <a:pt x="29971" y="4510936"/>
                  </a:lnTo>
                  <a:lnTo>
                    <a:pt x="63598" y="4544565"/>
                  </a:lnTo>
                  <a:lnTo>
                    <a:pt x="106242" y="4566619"/>
                  </a:lnTo>
                  <a:lnTo>
                    <a:pt x="155346" y="4574540"/>
                  </a:lnTo>
                  <a:lnTo>
                    <a:pt x="8348599" y="4574540"/>
                  </a:lnTo>
                  <a:lnTo>
                    <a:pt x="8397670" y="4566619"/>
                  </a:lnTo>
                  <a:lnTo>
                    <a:pt x="8440305" y="4544565"/>
                  </a:lnTo>
                  <a:lnTo>
                    <a:pt x="8473935" y="4510936"/>
                  </a:lnTo>
                  <a:lnTo>
                    <a:pt x="8495996" y="4468292"/>
                  </a:lnTo>
                  <a:lnTo>
                    <a:pt x="8503920" y="4419193"/>
                  </a:lnTo>
                  <a:lnTo>
                    <a:pt x="8503920" y="155321"/>
                  </a:lnTo>
                  <a:lnTo>
                    <a:pt x="8495996" y="106249"/>
                  </a:lnTo>
                  <a:lnTo>
                    <a:pt x="8473935" y="63614"/>
                  </a:lnTo>
                  <a:lnTo>
                    <a:pt x="8440305" y="29984"/>
                  </a:lnTo>
                  <a:lnTo>
                    <a:pt x="8397670" y="7923"/>
                  </a:lnTo>
                  <a:lnTo>
                    <a:pt x="8348599" y="0"/>
                  </a:lnTo>
                  <a:close/>
                </a:path>
              </a:pathLst>
            </a:custGeom>
            <a:solidFill>
              <a:srgbClr val="D4E6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1310" y="285750"/>
              <a:ext cx="8503920" cy="4574540"/>
            </a:xfrm>
            <a:custGeom>
              <a:avLst/>
              <a:gdLst/>
              <a:ahLst/>
              <a:cxnLst/>
              <a:rect l="l" t="t" r="r" b="b"/>
              <a:pathLst>
                <a:path w="8503920" h="4574540">
                  <a:moveTo>
                    <a:pt x="0" y="155321"/>
                  </a:moveTo>
                  <a:lnTo>
                    <a:pt x="7919" y="106249"/>
                  </a:lnTo>
                  <a:lnTo>
                    <a:pt x="29971" y="63614"/>
                  </a:lnTo>
                  <a:lnTo>
                    <a:pt x="63598" y="29984"/>
                  </a:lnTo>
                  <a:lnTo>
                    <a:pt x="106242" y="7923"/>
                  </a:lnTo>
                  <a:lnTo>
                    <a:pt x="155346" y="0"/>
                  </a:lnTo>
                  <a:lnTo>
                    <a:pt x="8348599" y="0"/>
                  </a:lnTo>
                  <a:lnTo>
                    <a:pt x="8397670" y="7923"/>
                  </a:lnTo>
                  <a:lnTo>
                    <a:pt x="8440305" y="29984"/>
                  </a:lnTo>
                  <a:lnTo>
                    <a:pt x="8473935" y="63614"/>
                  </a:lnTo>
                  <a:lnTo>
                    <a:pt x="8495996" y="106249"/>
                  </a:lnTo>
                  <a:lnTo>
                    <a:pt x="8503920" y="155321"/>
                  </a:lnTo>
                  <a:lnTo>
                    <a:pt x="8503920" y="4419193"/>
                  </a:lnTo>
                  <a:lnTo>
                    <a:pt x="8495996" y="4468292"/>
                  </a:lnTo>
                  <a:lnTo>
                    <a:pt x="8473935" y="4510936"/>
                  </a:lnTo>
                  <a:lnTo>
                    <a:pt x="8440305" y="4544565"/>
                  </a:lnTo>
                  <a:lnTo>
                    <a:pt x="8397670" y="4566619"/>
                  </a:lnTo>
                  <a:lnTo>
                    <a:pt x="8348599" y="4574540"/>
                  </a:lnTo>
                  <a:lnTo>
                    <a:pt x="155346" y="4574540"/>
                  </a:lnTo>
                  <a:lnTo>
                    <a:pt x="106242" y="4566619"/>
                  </a:lnTo>
                  <a:lnTo>
                    <a:pt x="63598" y="4544565"/>
                  </a:lnTo>
                  <a:lnTo>
                    <a:pt x="29971" y="4510936"/>
                  </a:lnTo>
                  <a:lnTo>
                    <a:pt x="7919" y="4468292"/>
                  </a:lnTo>
                  <a:lnTo>
                    <a:pt x="0" y="4419193"/>
                  </a:lnTo>
                  <a:lnTo>
                    <a:pt x="0" y="155321"/>
                  </a:lnTo>
                  <a:close/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144000" cy="5143500"/>
            </a:xfrm>
            <a:custGeom>
              <a:avLst/>
              <a:gdLst/>
              <a:ahLst/>
              <a:cxnLst/>
              <a:rect l="l" t="t" r="r" b="b"/>
              <a:pathLst>
                <a:path w="9144000" h="5143500">
                  <a:moveTo>
                    <a:pt x="1124229" y="4634052"/>
                  </a:moveTo>
                  <a:lnTo>
                    <a:pt x="1113523" y="4596358"/>
                  </a:lnTo>
                  <a:lnTo>
                    <a:pt x="1085113" y="4564570"/>
                  </a:lnTo>
                  <a:lnTo>
                    <a:pt x="0" y="3661118"/>
                  </a:lnTo>
                  <a:lnTo>
                    <a:pt x="0" y="3923957"/>
                  </a:lnTo>
                  <a:lnTo>
                    <a:pt x="949325" y="4712449"/>
                  </a:lnTo>
                  <a:lnTo>
                    <a:pt x="993775" y="4734801"/>
                  </a:lnTo>
                  <a:lnTo>
                    <a:pt x="1011364" y="4737100"/>
                  </a:lnTo>
                  <a:lnTo>
                    <a:pt x="1037590" y="4734623"/>
                  </a:lnTo>
                  <a:lnTo>
                    <a:pt x="1079004" y="4716335"/>
                  </a:lnTo>
                  <a:lnTo>
                    <a:pt x="1118336" y="4671250"/>
                  </a:lnTo>
                  <a:lnTo>
                    <a:pt x="1124229" y="4634052"/>
                  </a:lnTo>
                  <a:close/>
                </a:path>
                <a:path w="9144000" h="5143500">
                  <a:moveTo>
                    <a:pt x="1124229" y="3755237"/>
                  </a:moveTo>
                  <a:lnTo>
                    <a:pt x="1113523" y="3717518"/>
                  </a:lnTo>
                  <a:lnTo>
                    <a:pt x="1085113" y="3685667"/>
                  </a:lnTo>
                  <a:lnTo>
                    <a:pt x="0" y="2782278"/>
                  </a:lnTo>
                  <a:lnTo>
                    <a:pt x="0" y="3045142"/>
                  </a:lnTo>
                  <a:lnTo>
                    <a:pt x="949325" y="3833622"/>
                  </a:lnTo>
                  <a:lnTo>
                    <a:pt x="993775" y="3855948"/>
                  </a:lnTo>
                  <a:lnTo>
                    <a:pt x="1011364" y="3858260"/>
                  </a:lnTo>
                  <a:lnTo>
                    <a:pt x="1037590" y="3855783"/>
                  </a:lnTo>
                  <a:lnTo>
                    <a:pt x="1079004" y="3837482"/>
                  </a:lnTo>
                  <a:lnTo>
                    <a:pt x="1118336" y="3792436"/>
                  </a:lnTo>
                  <a:lnTo>
                    <a:pt x="1124229" y="3755237"/>
                  </a:lnTo>
                  <a:close/>
                </a:path>
                <a:path w="9144000" h="5143500">
                  <a:moveTo>
                    <a:pt x="2407920" y="5143500"/>
                  </a:moveTo>
                  <a:lnTo>
                    <a:pt x="918743" y="3899535"/>
                  </a:lnTo>
                  <a:lnTo>
                    <a:pt x="908329" y="3887432"/>
                  </a:lnTo>
                  <a:lnTo>
                    <a:pt x="894486" y="3881209"/>
                  </a:lnTo>
                  <a:lnTo>
                    <a:pt x="877989" y="3878910"/>
                  </a:lnTo>
                  <a:lnTo>
                    <a:pt x="859650" y="3878580"/>
                  </a:lnTo>
                  <a:lnTo>
                    <a:pt x="835787" y="3880599"/>
                  </a:lnTo>
                  <a:lnTo>
                    <a:pt x="795528" y="3897401"/>
                  </a:lnTo>
                  <a:lnTo>
                    <a:pt x="759180" y="3941584"/>
                  </a:lnTo>
                  <a:lnTo>
                    <a:pt x="754075" y="3977132"/>
                  </a:lnTo>
                  <a:lnTo>
                    <a:pt x="763752" y="4013174"/>
                  </a:lnTo>
                  <a:lnTo>
                    <a:pt x="789266" y="4043553"/>
                  </a:lnTo>
                  <a:lnTo>
                    <a:pt x="2103882" y="5143500"/>
                  </a:lnTo>
                  <a:lnTo>
                    <a:pt x="2407920" y="5143500"/>
                  </a:lnTo>
                  <a:close/>
                </a:path>
                <a:path w="9144000" h="5143500">
                  <a:moveTo>
                    <a:pt x="7662964" y="858888"/>
                  </a:moveTo>
                  <a:lnTo>
                    <a:pt x="7655395" y="830186"/>
                  </a:lnTo>
                  <a:lnTo>
                    <a:pt x="7637780" y="805942"/>
                  </a:lnTo>
                  <a:lnTo>
                    <a:pt x="6668135" y="0"/>
                  </a:lnTo>
                  <a:lnTo>
                    <a:pt x="6426200" y="0"/>
                  </a:lnTo>
                  <a:lnTo>
                    <a:pt x="7525766" y="918464"/>
                  </a:lnTo>
                  <a:lnTo>
                    <a:pt x="7568298" y="936967"/>
                  </a:lnTo>
                  <a:lnTo>
                    <a:pt x="7581773" y="937260"/>
                  </a:lnTo>
                  <a:lnTo>
                    <a:pt x="7597775" y="935380"/>
                  </a:lnTo>
                  <a:lnTo>
                    <a:pt x="7613967" y="929982"/>
                  </a:lnTo>
                  <a:lnTo>
                    <a:pt x="7628064" y="921461"/>
                  </a:lnTo>
                  <a:lnTo>
                    <a:pt x="7657935" y="887196"/>
                  </a:lnTo>
                  <a:lnTo>
                    <a:pt x="7662964" y="858888"/>
                  </a:lnTo>
                  <a:close/>
                </a:path>
                <a:path w="9144000" h="5143500">
                  <a:moveTo>
                    <a:pt x="8728596" y="1107935"/>
                  </a:moveTo>
                  <a:lnTo>
                    <a:pt x="8718829" y="1070952"/>
                  </a:lnTo>
                  <a:lnTo>
                    <a:pt x="8696071" y="1039749"/>
                  </a:lnTo>
                  <a:lnTo>
                    <a:pt x="7444486" y="0"/>
                  </a:lnTo>
                  <a:lnTo>
                    <a:pt x="7132447" y="0"/>
                  </a:lnTo>
                  <a:lnTo>
                    <a:pt x="8551545" y="1184910"/>
                  </a:lnTo>
                  <a:lnTo>
                    <a:pt x="8588769" y="1205915"/>
                  </a:lnTo>
                  <a:lnTo>
                    <a:pt x="8623808" y="1208913"/>
                  </a:lnTo>
                  <a:lnTo>
                    <a:pt x="8644445" y="1206500"/>
                  </a:lnTo>
                  <a:lnTo>
                    <a:pt x="8665362" y="1199565"/>
                  </a:lnTo>
                  <a:lnTo>
                    <a:pt x="8683561" y="1188618"/>
                  </a:lnTo>
                  <a:lnTo>
                    <a:pt x="8722081" y="1144435"/>
                  </a:lnTo>
                  <a:lnTo>
                    <a:pt x="8728596" y="1107935"/>
                  </a:lnTo>
                  <a:close/>
                </a:path>
                <a:path w="9144000" h="5143500">
                  <a:moveTo>
                    <a:pt x="9144000" y="2218804"/>
                  </a:moveTo>
                  <a:lnTo>
                    <a:pt x="8167370" y="1407541"/>
                  </a:lnTo>
                  <a:lnTo>
                    <a:pt x="8120926" y="1384173"/>
                  </a:lnTo>
                  <a:lnTo>
                    <a:pt x="8102600" y="1381760"/>
                  </a:lnTo>
                  <a:lnTo>
                    <a:pt x="8075155" y="1384350"/>
                  </a:lnTo>
                  <a:lnTo>
                    <a:pt x="8031912" y="1403464"/>
                  </a:lnTo>
                  <a:lnTo>
                    <a:pt x="7990878" y="1450555"/>
                  </a:lnTo>
                  <a:lnTo>
                    <a:pt x="7984718" y="1489379"/>
                  </a:lnTo>
                  <a:lnTo>
                    <a:pt x="7995882" y="1528762"/>
                  </a:lnTo>
                  <a:lnTo>
                    <a:pt x="8025511" y="1561973"/>
                  </a:lnTo>
                  <a:lnTo>
                    <a:pt x="9144000" y="2493327"/>
                  </a:lnTo>
                  <a:lnTo>
                    <a:pt x="9144000" y="2218804"/>
                  </a:lnTo>
                  <a:close/>
                </a:path>
              </a:pathLst>
            </a:custGeom>
            <a:solidFill>
              <a:srgbClr val="E9F3FF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84979" y="76200"/>
              <a:ext cx="574040" cy="111760"/>
            </a:xfrm>
            <a:custGeom>
              <a:avLst/>
              <a:gdLst/>
              <a:ahLst/>
              <a:cxnLst/>
              <a:rect l="l" t="t" r="r" b="b"/>
              <a:pathLst>
                <a:path w="574039" h="111760">
                  <a:moveTo>
                    <a:pt x="518160" y="0"/>
                  </a:moveTo>
                  <a:lnTo>
                    <a:pt x="55880" y="0"/>
                  </a:lnTo>
                  <a:lnTo>
                    <a:pt x="34129" y="4391"/>
                  </a:lnTo>
                  <a:lnTo>
                    <a:pt x="16367" y="16367"/>
                  </a:lnTo>
                  <a:lnTo>
                    <a:pt x="4391" y="34129"/>
                  </a:lnTo>
                  <a:lnTo>
                    <a:pt x="0" y="55879"/>
                  </a:lnTo>
                  <a:lnTo>
                    <a:pt x="4391" y="77630"/>
                  </a:lnTo>
                  <a:lnTo>
                    <a:pt x="16367" y="95392"/>
                  </a:lnTo>
                  <a:lnTo>
                    <a:pt x="34129" y="107368"/>
                  </a:lnTo>
                  <a:lnTo>
                    <a:pt x="55880" y="111760"/>
                  </a:lnTo>
                  <a:lnTo>
                    <a:pt x="518160" y="111760"/>
                  </a:lnTo>
                  <a:lnTo>
                    <a:pt x="539910" y="107368"/>
                  </a:lnTo>
                  <a:lnTo>
                    <a:pt x="557672" y="95392"/>
                  </a:lnTo>
                  <a:lnTo>
                    <a:pt x="569648" y="77630"/>
                  </a:lnTo>
                  <a:lnTo>
                    <a:pt x="574040" y="55879"/>
                  </a:lnTo>
                  <a:lnTo>
                    <a:pt x="569648" y="34129"/>
                  </a:lnTo>
                  <a:lnTo>
                    <a:pt x="557672" y="16367"/>
                  </a:lnTo>
                  <a:lnTo>
                    <a:pt x="539910" y="4391"/>
                  </a:lnTo>
                  <a:lnTo>
                    <a:pt x="518160" y="0"/>
                  </a:lnTo>
                  <a:close/>
                </a:path>
              </a:pathLst>
            </a:custGeom>
            <a:solidFill>
              <a:srgbClr val="FF9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82440" y="76200"/>
              <a:ext cx="579120" cy="124460"/>
            </a:xfrm>
            <a:custGeom>
              <a:avLst/>
              <a:gdLst/>
              <a:ahLst/>
              <a:cxnLst/>
              <a:rect l="l" t="t" r="r" b="b"/>
              <a:pathLst>
                <a:path w="579120" h="124460">
                  <a:moveTo>
                    <a:pt x="516636" y="0"/>
                  </a:moveTo>
                  <a:lnTo>
                    <a:pt x="62484" y="0"/>
                  </a:lnTo>
                  <a:lnTo>
                    <a:pt x="38201" y="4919"/>
                  </a:lnTo>
                  <a:lnTo>
                    <a:pt x="18335" y="18303"/>
                  </a:lnTo>
                  <a:lnTo>
                    <a:pt x="4923" y="38094"/>
                  </a:lnTo>
                  <a:lnTo>
                    <a:pt x="0" y="62229"/>
                  </a:lnTo>
                  <a:lnTo>
                    <a:pt x="4923" y="86346"/>
                  </a:lnTo>
                  <a:lnTo>
                    <a:pt x="18335" y="106092"/>
                  </a:lnTo>
                  <a:lnTo>
                    <a:pt x="38201" y="119433"/>
                  </a:lnTo>
                  <a:lnTo>
                    <a:pt x="62484" y="124333"/>
                  </a:lnTo>
                  <a:lnTo>
                    <a:pt x="516636" y="124333"/>
                  </a:lnTo>
                  <a:lnTo>
                    <a:pt x="540918" y="119433"/>
                  </a:lnTo>
                  <a:lnTo>
                    <a:pt x="548563" y="114300"/>
                  </a:lnTo>
                  <a:lnTo>
                    <a:pt x="62484" y="114300"/>
                  </a:lnTo>
                  <a:lnTo>
                    <a:pt x="42092" y="110200"/>
                  </a:lnTo>
                  <a:lnTo>
                    <a:pt x="25463" y="99028"/>
                  </a:lnTo>
                  <a:lnTo>
                    <a:pt x="14263" y="82474"/>
                  </a:lnTo>
                  <a:lnTo>
                    <a:pt x="10160" y="62229"/>
                  </a:lnTo>
                  <a:lnTo>
                    <a:pt x="14263" y="41931"/>
                  </a:lnTo>
                  <a:lnTo>
                    <a:pt x="25463" y="25384"/>
                  </a:lnTo>
                  <a:lnTo>
                    <a:pt x="42092" y="14241"/>
                  </a:lnTo>
                  <a:lnTo>
                    <a:pt x="62484" y="10160"/>
                  </a:lnTo>
                  <a:lnTo>
                    <a:pt x="548697" y="10160"/>
                  </a:lnTo>
                  <a:lnTo>
                    <a:pt x="540918" y="4919"/>
                  </a:lnTo>
                  <a:lnTo>
                    <a:pt x="516636" y="0"/>
                  </a:lnTo>
                  <a:close/>
                </a:path>
                <a:path w="579120" h="124460">
                  <a:moveTo>
                    <a:pt x="548697" y="10160"/>
                  </a:moveTo>
                  <a:lnTo>
                    <a:pt x="516636" y="10160"/>
                  </a:lnTo>
                  <a:lnTo>
                    <a:pt x="537027" y="14241"/>
                  </a:lnTo>
                  <a:lnTo>
                    <a:pt x="553656" y="25384"/>
                  </a:lnTo>
                  <a:lnTo>
                    <a:pt x="564856" y="41931"/>
                  </a:lnTo>
                  <a:lnTo>
                    <a:pt x="568960" y="62229"/>
                  </a:lnTo>
                  <a:lnTo>
                    <a:pt x="564856" y="82474"/>
                  </a:lnTo>
                  <a:lnTo>
                    <a:pt x="553656" y="99028"/>
                  </a:lnTo>
                  <a:lnTo>
                    <a:pt x="537027" y="110200"/>
                  </a:lnTo>
                  <a:lnTo>
                    <a:pt x="516636" y="114300"/>
                  </a:lnTo>
                  <a:lnTo>
                    <a:pt x="548563" y="114300"/>
                  </a:lnTo>
                  <a:lnTo>
                    <a:pt x="560784" y="106092"/>
                  </a:lnTo>
                  <a:lnTo>
                    <a:pt x="574196" y="86346"/>
                  </a:lnTo>
                  <a:lnTo>
                    <a:pt x="579120" y="62229"/>
                  </a:lnTo>
                  <a:lnTo>
                    <a:pt x="574196" y="38094"/>
                  </a:lnTo>
                  <a:lnTo>
                    <a:pt x="560784" y="18303"/>
                  </a:lnTo>
                  <a:lnTo>
                    <a:pt x="548697" y="10160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82440" y="76200"/>
              <a:ext cx="579120" cy="124460"/>
            </a:xfrm>
            <a:custGeom>
              <a:avLst/>
              <a:gdLst/>
              <a:ahLst/>
              <a:cxnLst/>
              <a:rect l="l" t="t" r="r" b="b"/>
              <a:pathLst>
                <a:path w="579120" h="124460">
                  <a:moveTo>
                    <a:pt x="516636" y="10160"/>
                  </a:moveTo>
                  <a:lnTo>
                    <a:pt x="537027" y="14241"/>
                  </a:lnTo>
                  <a:lnTo>
                    <a:pt x="553656" y="25384"/>
                  </a:lnTo>
                  <a:lnTo>
                    <a:pt x="564856" y="41931"/>
                  </a:lnTo>
                  <a:lnTo>
                    <a:pt x="568960" y="62229"/>
                  </a:lnTo>
                  <a:lnTo>
                    <a:pt x="564856" y="82474"/>
                  </a:lnTo>
                  <a:lnTo>
                    <a:pt x="553656" y="99028"/>
                  </a:lnTo>
                  <a:lnTo>
                    <a:pt x="537027" y="110200"/>
                  </a:lnTo>
                  <a:lnTo>
                    <a:pt x="516636" y="114300"/>
                  </a:lnTo>
                  <a:lnTo>
                    <a:pt x="62484" y="114300"/>
                  </a:lnTo>
                  <a:lnTo>
                    <a:pt x="42092" y="110200"/>
                  </a:lnTo>
                  <a:lnTo>
                    <a:pt x="25463" y="99028"/>
                  </a:lnTo>
                  <a:lnTo>
                    <a:pt x="14263" y="82474"/>
                  </a:lnTo>
                  <a:lnTo>
                    <a:pt x="10160" y="62229"/>
                  </a:lnTo>
                  <a:lnTo>
                    <a:pt x="14263" y="41931"/>
                  </a:lnTo>
                  <a:lnTo>
                    <a:pt x="25463" y="25384"/>
                  </a:lnTo>
                  <a:lnTo>
                    <a:pt x="42092" y="14241"/>
                  </a:lnTo>
                  <a:lnTo>
                    <a:pt x="62484" y="10160"/>
                  </a:lnTo>
                  <a:lnTo>
                    <a:pt x="516636" y="10160"/>
                  </a:lnTo>
                  <a:close/>
                </a:path>
                <a:path w="579120" h="124460">
                  <a:moveTo>
                    <a:pt x="62484" y="0"/>
                  </a:moveTo>
                  <a:lnTo>
                    <a:pt x="38201" y="4919"/>
                  </a:lnTo>
                  <a:lnTo>
                    <a:pt x="18335" y="18303"/>
                  </a:lnTo>
                  <a:lnTo>
                    <a:pt x="4923" y="38094"/>
                  </a:lnTo>
                  <a:lnTo>
                    <a:pt x="0" y="62229"/>
                  </a:lnTo>
                  <a:lnTo>
                    <a:pt x="4923" y="86346"/>
                  </a:lnTo>
                  <a:lnTo>
                    <a:pt x="18335" y="106092"/>
                  </a:lnTo>
                  <a:lnTo>
                    <a:pt x="38201" y="119433"/>
                  </a:lnTo>
                  <a:lnTo>
                    <a:pt x="62484" y="124333"/>
                  </a:lnTo>
                  <a:lnTo>
                    <a:pt x="516636" y="124333"/>
                  </a:lnTo>
                  <a:lnTo>
                    <a:pt x="540918" y="119433"/>
                  </a:lnTo>
                  <a:lnTo>
                    <a:pt x="560784" y="106092"/>
                  </a:lnTo>
                  <a:lnTo>
                    <a:pt x="574196" y="86346"/>
                  </a:lnTo>
                  <a:lnTo>
                    <a:pt x="579120" y="62229"/>
                  </a:lnTo>
                  <a:lnTo>
                    <a:pt x="574196" y="38094"/>
                  </a:lnTo>
                  <a:lnTo>
                    <a:pt x="560784" y="18303"/>
                  </a:lnTo>
                  <a:lnTo>
                    <a:pt x="540918" y="4919"/>
                  </a:lnTo>
                  <a:lnTo>
                    <a:pt x="516636" y="0"/>
                  </a:lnTo>
                  <a:lnTo>
                    <a:pt x="62484" y="0"/>
                  </a:lnTo>
                  <a:close/>
                </a:path>
              </a:pathLst>
            </a:custGeom>
            <a:ln w="1016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384040" y="101727"/>
              <a:ext cx="70993" cy="70865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4957826" y="982916"/>
            <a:ext cx="306324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66520" algn="l"/>
              </a:tabLst>
            </a:pPr>
            <a:r>
              <a:rPr sz="1800" spc="20" dirty="0"/>
              <a:t>B</a:t>
            </a:r>
            <a:r>
              <a:rPr sz="1800" spc="-30" dirty="0"/>
              <a:t>agaiman</a:t>
            </a:r>
            <a:r>
              <a:rPr sz="1800" spc="-25" dirty="0"/>
              <a:t>a</a:t>
            </a:r>
            <a:r>
              <a:rPr sz="1800" spc="-135" dirty="0"/>
              <a:t> </a:t>
            </a:r>
            <a:r>
              <a:rPr sz="1800" spc="-10" dirty="0"/>
              <a:t>pen</a:t>
            </a:r>
            <a:r>
              <a:rPr sz="1800" spc="-5" dirty="0"/>
              <a:t>g</a:t>
            </a:r>
            <a:r>
              <a:rPr sz="1800" spc="20" dirty="0"/>
              <a:t>aru</a:t>
            </a:r>
            <a:r>
              <a:rPr sz="1800" spc="30" dirty="0"/>
              <a:t>h</a:t>
            </a:r>
            <a:r>
              <a:rPr sz="1800" spc="-145" dirty="0"/>
              <a:t> </a:t>
            </a:r>
            <a:r>
              <a:rPr sz="1800" spc="60" dirty="0"/>
              <a:t>s</a:t>
            </a:r>
            <a:r>
              <a:rPr sz="1800" spc="-25" dirty="0"/>
              <a:t>uhu  </a:t>
            </a:r>
            <a:r>
              <a:rPr sz="1800" spc="-10" dirty="0"/>
              <a:t>benda </a:t>
            </a:r>
            <a:r>
              <a:rPr sz="1800" spc="-5" dirty="0"/>
              <a:t>pada </a:t>
            </a:r>
            <a:r>
              <a:rPr sz="1800" spc="15" dirty="0"/>
              <a:t>ruang </a:t>
            </a:r>
            <a:r>
              <a:rPr sz="1800" spc="10" dirty="0"/>
              <a:t>periksa </a:t>
            </a:r>
            <a:r>
              <a:rPr sz="1800" spc="-620" dirty="0"/>
              <a:t> </a:t>
            </a:r>
            <a:r>
              <a:rPr sz="1800" spc="40" dirty="0"/>
              <a:t>terhadap </a:t>
            </a:r>
            <a:r>
              <a:rPr sz="1800" spc="10" dirty="0"/>
              <a:t>kestabilan </a:t>
            </a:r>
            <a:r>
              <a:rPr sz="1800" spc="-5" dirty="0"/>
              <a:t>suhu </a:t>
            </a:r>
            <a:r>
              <a:rPr sz="1800" spc="-620" dirty="0"/>
              <a:t> </a:t>
            </a:r>
            <a:r>
              <a:rPr sz="1800" spc="30" dirty="0"/>
              <a:t>tubuh</a:t>
            </a:r>
            <a:r>
              <a:rPr sz="1800" spc="-125" dirty="0"/>
              <a:t> </a:t>
            </a:r>
            <a:r>
              <a:rPr sz="1800" spc="-30" dirty="0"/>
              <a:t>bayi	</a:t>
            </a:r>
            <a:r>
              <a:rPr sz="1800" spc="25" dirty="0"/>
              <a:t>?</a:t>
            </a:r>
            <a:endParaRPr sz="1800"/>
          </a:p>
        </p:txBody>
      </p:sp>
      <p:sp>
        <p:nvSpPr>
          <p:cNvPr id="12" name="object 12"/>
          <p:cNvSpPr txBox="1"/>
          <p:nvPr/>
        </p:nvSpPr>
        <p:spPr>
          <a:xfrm>
            <a:off x="4956809" y="2384996"/>
            <a:ext cx="3445510" cy="1734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6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Tubuh</a:t>
            </a:r>
            <a:r>
              <a:rPr sz="16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4D"/>
                </a:solidFill>
                <a:latin typeface="Microsoft Sans Serif"/>
                <a:cs typeface="Microsoft Sans Serif"/>
              </a:rPr>
              <a:t>bayi</a:t>
            </a:r>
            <a:r>
              <a:rPr sz="16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yang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kehilangan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panas </a:t>
            </a:r>
            <a:r>
              <a:rPr sz="16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melalui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kontak</a:t>
            </a:r>
            <a:r>
              <a:rPr sz="16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langsung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 dengan </a:t>
            </a:r>
            <a:r>
              <a:rPr sz="16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permukaan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yang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dingin.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Bayi</a:t>
            </a:r>
            <a:r>
              <a:rPr sz="1600" spc="34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yang 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diletakkan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35" dirty="0">
                <a:solidFill>
                  <a:srgbClr val="00004D"/>
                </a:solidFill>
                <a:latin typeface="Microsoft Sans Serif"/>
                <a:cs typeface="Microsoft Sans Serif"/>
              </a:rPr>
              <a:t>di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atas</a:t>
            </a:r>
            <a:r>
              <a:rPr sz="16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meja,</a:t>
            </a:r>
            <a:r>
              <a:rPr sz="16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tempat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tidur </a:t>
            </a:r>
            <a:r>
              <a:rPr sz="1600" spc="1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atau</a:t>
            </a:r>
            <a:r>
              <a:rPr sz="160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timbangan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yang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004D"/>
                </a:solidFill>
                <a:latin typeface="Microsoft Sans Serif"/>
                <a:cs typeface="Microsoft Sans Serif"/>
              </a:rPr>
              <a:t>dingin</a:t>
            </a:r>
            <a:r>
              <a:rPr sz="1600" spc="1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akan </a:t>
            </a:r>
            <a:r>
              <a:rPr sz="1600" spc="-409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cepat</a:t>
            </a:r>
            <a:r>
              <a:rPr sz="1600" spc="37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mengalami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kehilangan</a:t>
            </a:r>
            <a:r>
              <a:rPr sz="1600" spc="3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panas </a:t>
            </a:r>
            <a:r>
              <a:rPr sz="1600" spc="-41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tubuh</a:t>
            </a:r>
            <a:r>
              <a:rPr sz="1600" spc="-5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akbat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pr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o</a:t>
            </a:r>
            <a:r>
              <a:rPr sz="1600" spc="-55" dirty="0">
                <a:solidFill>
                  <a:srgbClr val="00004D"/>
                </a:solidFill>
                <a:latin typeface="Microsoft Sans Serif"/>
                <a:cs typeface="Microsoft Sans Serif"/>
              </a:rPr>
              <a:t>ses</a:t>
            </a:r>
            <a:r>
              <a:rPr sz="1600" spc="-70" dirty="0">
                <a:solidFill>
                  <a:srgbClr val="00004D"/>
                </a:solidFill>
                <a:latin typeface="Microsoft Sans Serif"/>
                <a:cs typeface="Microsoft Sans Serif"/>
              </a:rPr>
              <a:t> k</a:t>
            </a:r>
            <a:r>
              <a:rPr sz="1600" spc="-90" dirty="0">
                <a:solidFill>
                  <a:srgbClr val="00004D"/>
                </a:solidFill>
                <a:latin typeface="Microsoft Sans Serif"/>
                <a:cs typeface="Microsoft Sans Serif"/>
              </a:rPr>
              <a:t>o</a:t>
            </a:r>
            <a:r>
              <a:rPr sz="16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nduk</a:t>
            </a:r>
            <a:r>
              <a:rPr sz="1600" dirty="0">
                <a:solidFill>
                  <a:srgbClr val="00004D"/>
                </a:solidFill>
                <a:latin typeface="Microsoft Sans Serif"/>
                <a:cs typeface="Microsoft Sans Serif"/>
              </a:rPr>
              <a:t>si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45159" y="462280"/>
            <a:ext cx="3647440" cy="4368800"/>
            <a:chOff x="645159" y="462280"/>
            <a:chExt cx="3647440" cy="4368800"/>
          </a:xfrm>
        </p:grpSpPr>
        <p:sp>
          <p:nvSpPr>
            <p:cNvPr id="14" name="object 14"/>
            <p:cNvSpPr/>
            <p:nvPr/>
          </p:nvSpPr>
          <p:spPr>
            <a:xfrm>
              <a:off x="659129" y="476250"/>
              <a:ext cx="3619500" cy="2672080"/>
            </a:xfrm>
            <a:custGeom>
              <a:avLst/>
              <a:gdLst/>
              <a:ahLst/>
              <a:cxnLst/>
              <a:rect l="l" t="t" r="r" b="b"/>
              <a:pathLst>
                <a:path w="3619500" h="2672080">
                  <a:moveTo>
                    <a:pt x="3528695" y="0"/>
                  </a:moveTo>
                  <a:lnTo>
                    <a:pt x="90741" y="0"/>
                  </a:lnTo>
                  <a:lnTo>
                    <a:pt x="55421" y="7133"/>
                  </a:lnTo>
                  <a:lnTo>
                    <a:pt x="26577" y="26590"/>
                  </a:lnTo>
                  <a:lnTo>
                    <a:pt x="7131" y="55453"/>
                  </a:lnTo>
                  <a:lnTo>
                    <a:pt x="0" y="90804"/>
                  </a:lnTo>
                  <a:lnTo>
                    <a:pt x="0" y="2581275"/>
                  </a:lnTo>
                  <a:lnTo>
                    <a:pt x="7131" y="2616626"/>
                  </a:lnTo>
                  <a:lnTo>
                    <a:pt x="26577" y="2645489"/>
                  </a:lnTo>
                  <a:lnTo>
                    <a:pt x="55421" y="2664946"/>
                  </a:lnTo>
                  <a:lnTo>
                    <a:pt x="90741" y="2672080"/>
                  </a:lnTo>
                  <a:lnTo>
                    <a:pt x="3528695" y="2672080"/>
                  </a:lnTo>
                  <a:lnTo>
                    <a:pt x="3564046" y="2664946"/>
                  </a:lnTo>
                  <a:lnTo>
                    <a:pt x="3592909" y="2645489"/>
                  </a:lnTo>
                  <a:lnTo>
                    <a:pt x="3612366" y="2616626"/>
                  </a:lnTo>
                  <a:lnTo>
                    <a:pt x="3619500" y="2581275"/>
                  </a:lnTo>
                  <a:lnTo>
                    <a:pt x="3619500" y="90804"/>
                  </a:lnTo>
                  <a:lnTo>
                    <a:pt x="3612366" y="55453"/>
                  </a:lnTo>
                  <a:lnTo>
                    <a:pt x="3592909" y="26590"/>
                  </a:lnTo>
                  <a:lnTo>
                    <a:pt x="3564046" y="7133"/>
                  </a:lnTo>
                  <a:lnTo>
                    <a:pt x="3528695" y="0"/>
                  </a:lnTo>
                  <a:close/>
                </a:path>
              </a:pathLst>
            </a:custGeom>
            <a:solidFill>
              <a:srgbClr val="4B63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59129" y="476250"/>
              <a:ext cx="3619500" cy="2672080"/>
            </a:xfrm>
            <a:custGeom>
              <a:avLst/>
              <a:gdLst/>
              <a:ahLst/>
              <a:cxnLst/>
              <a:rect l="l" t="t" r="r" b="b"/>
              <a:pathLst>
                <a:path w="3619500" h="2672080">
                  <a:moveTo>
                    <a:pt x="3619500" y="90804"/>
                  </a:moveTo>
                  <a:lnTo>
                    <a:pt x="3612366" y="55453"/>
                  </a:lnTo>
                  <a:lnTo>
                    <a:pt x="3592909" y="26590"/>
                  </a:lnTo>
                  <a:lnTo>
                    <a:pt x="3564046" y="7133"/>
                  </a:lnTo>
                  <a:lnTo>
                    <a:pt x="3528695" y="0"/>
                  </a:lnTo>
                  <a:lnTo>
                    <a:pt x="90741" y="0"/>
                  </a:lnTo>
                  <a:lnTo>
                    <a:pt x="55421" y="7133"/>
                  </a:lnTo>
                  <a:lnTo>
                    <a:pt x="26577" y="26590"/>
                  </a:lnTo>
                  <a:lnTo>
                    <a:pt x="7131" y="55453"/>
                  </a:lnTo>
                  <a:lnTo>
                    <a:pt x="0" y="90804"/>
                  </a:lnTo>
                  <a:lnTo>
                    <a:pt x="0" y="2581275"/>
                  </a:lnTo>
                  <a:lnTo>
                    <a:pt x="7131" y="2616626"/>
                  </a:lnTo>
                  <a:lnTo>
                    <a:pt x="26577" y="2645489"/>
                  </a:lnTo>
                  <a:lnTo>
                    <a:pt x="55421" y="2664946"/>
                  </a:lnTo>
                  <a:lnTo>
                    <a:pt x="90741" y="2672080"/>
                  </a:lnTo>
                  <a:lnTo>
                    <a:pt x="3528695" y="2672080"/>
                  </a:lnTo>
                  <a:lnTo>
                    <a:pt x="3564046" y="2664946"/>
                  </a:lnTo>
                  <a:lnTo>
                    <a:pt x="3592909" y="2645489"/>
                  </a:lnTo>
                  <a:lnTo>
                    <a:pt x="3612366" y="2616626"/>
                  </a:lnTo>
                  <a:lnTo>
                    <a:pt x="3619500" y="2581275"/>
                  </a:lnTo>
                  <a:lnTo>
                    <a:pt x="3619500" y="90804"/>
                  </a:lnTo>
                  <a:close/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4079" y="617220"/>
              <a:ext cx="3147060" cy="239776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5172" y="3276600"/>
              <a:ext cx="681469" cy="155446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45" y="4343400"/>
            <a:ext cx="50800" cy="347980"/>
          </a:xfrm>
          <a:custGeom>
            <a:avLst/>
            <a:gdLst/>
            <a:ahLst/>
            <a:cxnLst/>
            <a:rect l="l" t="t" r="r" b="b"/>
            <a:pathLst>
              <a:path w="50800" h="347979">
                <a:moveTo>
                  <a:pt x="25361" y="0"/>
                </a:moveTo>
                <a:lnTo>
                  <a:pt x="15832" y="1489"/>
                </a:lnTo>
                <a:lnTo>
                  <a:pt x="7732" y="6019"/>
                </a:lnTo>
                <a:lnTo>
                  <a:pt x="2107" y="13683"/>
                </a:lnTo>
                <a:lnTo>
                  <a:pt x="0" y="24574"/>
                </a:lnTo>
                <a:lnTo>
                  <a:pt x="0" y="323405"/>
                </a:lnTo>
                <a:lnTo>
                  <a:pt x="2107" y="332629"/>
                </a:lnTo>
                <a:lnTo>
                  <a:pt x="7732" y="340479"/>
                </a:lnTo>
                <a:lnTo>
                  <a:pt x="15832" y="345935"/>
                </a:lnTo>
                <a:lnTo>
                  <a:pt x="25361" y="347980"/>
                </a:lnTo>
                <a:lnTo>
                  <a:pt x="36181" y="345935"/>
                </a:lnTo>
                <a:lnTo>
                  <a:pt x="44146" y="340479"/>
                </a:lnTo>
                <a:lnTo>
                  <a:pt x="49066" y="332629"/>
                </a:lnTo>
                <a:lnTo>
                  <a:pt x="50749" y="323405"/>
                </a:lnTo>
                <a:lnTo>
                  <a:pt x="50749" y="24574"/>
                </a:lnTo>
                <a:lnTo>
                  <a:pt x="49066" y="13683"/>
                </a:lnTo>
                <a:lnTo>
                  <a:pt x="44146" y="6019"/>
                </a:lnTo>
                <a:lnTo>
                  <a:pt x="36181" y="1489"/>
                </a:lnTo>
                <a:lnTo>
                  <a:pt x="25361" y="0"/>
                </a:lnTo>
                <a:close/>
              </a:path>
            </a:pathLst>
          </a:custGeom>
          <a:solidFill>
            <a:srgbClr val="4B63D7">
              <a:alpha val="1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7505" y="4505959"/>
            <a:ext cx="48260" cy="347980"/>
          </a:xfrm>
          <a:custGeom>
            <a:avLst/>
            <a:gdLst/>
            <a:ahLst/>
            <a:cxnLst/>
            <a:rect l="l" t="t" r="r" b="b"/>
            <a:pathLst>
              <a:path w="48260" h="347979">
                <a:moveTo>
                  <a:pt x="24117" y="0"/>
                </a:moveTo>
                <a:lnTo>
                  <a:pt x="15050" y="2044"/>
                </a:lnTo>
                <a:lnTo>
                  <a:pt x="7348" y="7500"/>
                </a:lnTo>
                <a:lnTo>
                  <a:pt x="2002" y="15350"/>
                </a:lnTo>
                <a:lnTo>
                  <a:pt x="0" y="24574"/>
                </a:lnTo>
                <a:lnTo>
                  <a:pt x="0" y="323405"/>
                </a:lnTo>
                <a:lnTo>
                  <a:pt x="2002" y="333878"/>
                </a:lnTo>
                <a:lnTo>
                  <a:pt x="7348" y="341588"/>
                </a:lnTo>
                <a:lnTo>
                  <a:pt x="15050" y="346351"/>
                </a:lnTo>
                <a:lnTo>
                  <a:pt x="24117" y="347979"/>
                </a:lnTo>
                <a:lnTo>
                  <a:pt x="32761" y="346351"/>
                </a:lnTo>
                <a:lnTo>
                  <a:pt x="40509" y="341588"/>
                </a:lnTo>
                <a:lnTo>
                  <a:pt x="46091" y="333878"/>
                </a:lnTo>
                <a:lnTo>
                  <a:pt x="48234" y="323405"/>
                </a:lnTo>
                <a:lnTo>
                  <a:pt x="48234" y="24574"/>
                </a:lnTo>
                <a:lnTo>
                  <a:pt x="46091" y="15350"/>
                </a:lnTo>
                <a:lnTo>
                  <a:pt x="40509" y="7500"/>
                </a:lnTo>
                <a:lnTo>
                  <a:pt x="32761" y="2044"/>
                </a:lnTo>
                <a:lnTo>
                  <a:pt x="24117" y="0"/>
                </a:lnTo>
                <a:close/>
              </a:path>
            </a:pathLst>
          </a:custGeom>
          <a:solidFill>
            <a:srgbClr val="4B63D7">
              <a:alpha val="1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13969" y="2052320"/>
            <a:ext cx="760730" cy="2882900"/>
            <a:chOff x="-13969" y="2052320"/>
            <a:chExt cx="760730" cy="2882900"/>
          </a:xfrm>
        </p:grpSpPr>
        <p:sp>
          <p:nvSpPr>
            <p:cNvPr id="5" name="object 5"/>
            <p:cNvSpPr/>
            <p:nvPr/>
          </p:nvSpPr>
          <p:spPr>
            <a:xfrm>
              <a:off x="21210" y="2066290"/>
              <a:ext cx="711835" cy="1940560"/>
            </a:xfrm>
            <a:custGeom>
              <a:avLst/>
              <a:gdLst/>
              <a:ahLst/>
              <a:cxnLst/>
              <a:rect l="l" t="t" r="r" b="b"/>
              <a:pathLst>
                <a:path w="711835" h="1940560">
                  <a:moveTo>
                    <a:pt x="634503" y="0"/>
                  </a:moveTo>
                  <a:lnTo>
                    <a:pt x="587136" y="9322"/>
                  </a:lnTo>
                  <a:lnTo>
                    <a:pt x="539059" y="41479"/>
                  </a:lnTo>
                  <a:lnTo>
                    <a:pt x="512216" y="73231"/>
                  </a:lnTo>
                  <a:lnTo>
                    <a:pt x="491148" y="110029"/>
                  </a:lnTo>
                  <a:lnTo>
                    <a:pt x="474344" y="150639"/>
                  </a:lnTo>
                  <a:lnTo>
                    <a:pt x="460294" y="193831"/>
                  </a:lnTo>
                  <a:lnTo>
                    <a:pt x="434416" y="283036"/>
                  </a:lnTo>
                  <a:lnTo>
                    <a:pt x="419567" y="326585"/>
                  </a:lnTo>
                  <a:lnTo>
                    <a:pt x="401432" y="367792"/>
                  </a:lnTo>
                  <a:lnTo>
                    <a:pt x="375610" y="410061"/>
                  </a:lnTo>
                  <a:lnTo>
                    <a:pt x="345289" y="450056"/>
                  </a:lnTo>
                  <a:lnTo>
                    <a:pt x="313060" y="488999"/>
                  </a:lnTo>
                  <a:lnTo>
                    <a:pt x="281518" y="528117"/>
                  </a:lnTo>
                  <a:lnTo>
                    <a:pt x="253255" y="568631"/>
                  </a:lnTo>
                  <a:lnTo>
                    <a:pt x="230865" y="611767"/>
                  </a:lnTo>
                  <a:lnTo>
                    <a:pt x="216939" y="658749"/>
                  </a:lnTo>
                  <a:lnTo>
                    <a:pt x="211588" y="701979"/>
                  </a:lnTo>
                  <a:lnTo>
                    <a:pt x="212901" y="746738"/>
                  </a:lnTo>
                  <a:lnTo>
                    <a:pt x="218456" y="792371"/>
                  </a:lnTo>
                  <a:lnTo>
                    <a:pt x="225828" y="838224"/>
                  </a:lnTo>
                  <a:lnTo>
                    <a:pt x="232596" y="883641"/>
                  </a:lnTo>
                  <a:lnTo>
                    <a:pt x="236335" y="927970"/>
                  </a:lnTo>
                  <a:lnTo>
                    <a:pt x="234624" y="970555"/>
                  </a:lnTo>
                  <a:lnTo>
                    <a:pt x="225037" y="1010742"/>
                  </a:lnTo>
                  <a:lnTo>
                    <a:pt x="205154" y="1047877"/>
                  </a:lnTo>
                  <a:lnTo>
                    <a:pt x="180771" y="1076279"/>
                  </a:lnTo>
                  <a:lnTo>
                    <a:pt x="153628" y="1101836"/>
                  </a:lnTo>
                  <a:lnTo>
                    <a:pt x="128692" y="1127940"/>
                  </a:lnTo>
                  <a:lnTo>
                    <a:pt x="110932" y="1157986"/>
                  </a:lnTo>
                  <a:lnTo>
                    <a:pt x="102401" y="1200392"/>
                  </a:lnTo>
                  <a:lnTo>
                    <a:pt x="108494" y="1243290"/>
                  </a:lnTo>
                  <a:lnTo>
                    <a:pt x="123770" y="1286578"/>
                  </a:lnTo>
                  <a:lnTo>
                    <a:pt x="142786" y="1330158"/>
                  </a:lnTo>
                  <a:lnTo>
                    <a:pt x="160102" y="1373928"/>
                  </a:lnTo>
                  <a:lnTo>
                    <a:pt x="170276" y="1417790"/>
                  </a:lnTo>
                  <a:lnTo>
                    <a:pt x="167866" y="1461643"/>
                  </a:lnTo>
                  <a:lnTo>
                    <a:pt x="143825" y="1505825"/>
                  </a:lnTo>
                  <a:lnTo>
                    <a:pt x="108001" y="1543732"/>
                  </a:lnTo>
                  <a:lnTo>
                    <a:pt x="68494" y="1579425"/>
                  </a:lnTo>
                  <a:lnTo>
                    <a:pt x="33404" y="1616964"/>
                  </a:lnTo>
                  <a:lnTo>
                    <a:pt x="10842" y="1655012"/>
                  </a:lnTo>
                  <a:lnTo>
                    <a:pt x="49" y="1697017"/>
                  </a:lnTo>
                  <a:lnTo>
                    <a:pt x="0" y="1740807"/>
                  </a:lnTo>
                  <a:lnTo>
                    <a:pt x="9667" y="1784214"/>
                  </a:lnTo>
                  <a:lnTo>
                    <a:pt x="28027" y="1825070"/>
                  </a:lnTo>
                  <a:lnTo>
                    <a:pt x="54052" y="1861204"/>
                  </a:lnTo>
                  <a:lnTo>
                    <a:pt x="86718" y="1890449"/>
                  </a:lnTo>
                  <a:lnTo>
                    <a:pt x="124998" y="1910634"/>
                  </a:lnTo>
                  <a:lnTo>
                    <a:pt x="167866" y="1919592"/>
                  </a:lnTo>
                  <a:lnTo>
                    <a:pt x="376896" y="1940242"/>
                  </a:lnTo>
                  <a:lnTo>
                    <a:pt x="387538" y="1940560"/>
                  </a:lnTo>
                  <a:lnTo>
                    <a:pt x="433756" y="1934729"/>
                  </a:lnTo>
                  <a:lnTo>
                    <a:pt x="477985" y="1917860"/>
                  </a:lnTo>
                  <a:lnTo>
                    <a:pt x="517265" y="1890887"/>
                  </a:lnTo>
                  <a:lnTo>
                    <a:pt x="548638" y="1854746"/>
                  </a:lnTo>
                  <a:lnTo>
                    <a:pt x="567415" y="1808825"/>
                  </a:lnTo>
                  <a:lnTo>
                    <a:pt x="574412" y="1760034"/>
                  </a:lnTo>
                  <a:lnTo>
                    <a:pt x="568522" y="1711440"/>
                  </a:lnTo>
                  <a:lnTo>
                    <a:pt x="548638" y="1666113"/>
                  </a:lnTo>
                  <a:lnTo>
                    <a:pt x="522592" y="1628082"/>
                  </a:lnTo>
                  <a:lnTo>
                    <a:pt x="493323" y="1591897"/>
                  </a:lnTo>
                  <a:lnTo>
                    <a:pt x="470121" y="1554974"/>
                  </a:lnTo>
                  <a:lnTo>
                    <a:pt x="462278" y="1514729"/>
                  </a:lnTo>
                  <a:lnTo>
                    <a:pt x="474328" y="1474906"/>
                  </a:lnTo>
                  <a:lnTo>
                    <a:pt x="501167" y="1441577"/>
                  </a:lnTo>
                  <a:lnTo>
                    <a:pt x="535917" y="1411356"/>
                  </a:lnTo>
                  <a:lnTo>
                    <a:pt x="571699" y="1380860"/>
                  </a:lnTo>
                  <a:lnTo>
                    <a:pt x="601635" y="1346708"/>
                  </a:lnTo>
                  <a:lnTo>
                    <a:pt x="621271" y="1310942"/>
                  </a:lnTo>
                  <a:lnTo>
                    <a:pt x="630138" y="1273055"/>
                  </a:lnTo>
                  <a:lnTo>
                    <a:pt x="630267" y="1233357"/>
                  </a:lnTo>
                  <a:lnTo>
                    <a:pt x="623690" y="1192158"/>
                  </a:lnTo>
                  <a:lnTo>
                    <a:pt x="612437" y="1149766"/>
                  </a:lnTo>
                  <a:lnTo>
                    <a:pt x="598538" y="1106492"/>
                  </a:lnTo>
                  <a:lnTo>
                    <a:pt x="584024" y="1062646"/>
                  </a:lnTo>
                  <a:lnTo>
                    <a:pt x="570926" y="1018536"/>
                  </a:lnTo>
                  <a:lnTo>
                    <a:pt x="561275" y="974474"/>
                  </a:lnTo>
                  <a:lnTo>
                    <a:pt x="557102" y="930769"/>
                  </a:lnTo>
                  <a:lnTo>
                    <a:pt x="560436" y="887730"/>
                  </a:lnTo>
                  <a:lnTo>
                    <a:pt x="576094" y="842125"/>
                  </a:lnTo>
                  <a:lnTo>
                    <a:pt x="599360" y="798020"/>
                  </a:lnTo>
                  <a:lnTo>
                    <a:pt x="625571" y="754459"/>
                  </a:lnTo>
                  <a:lnTo>
                    <a:pt x="650066" y="710485"/>
                  </a:lnTo>
                  <a:lnTo>
                    <a:pt x="668182" y="665141"/>
                  </a:lnTo>
                  <a:lnTo>
                    <a:pt x="675257" y="617474"/>
                  </a:lnTo>
                  <a:lnTo>
                    <a:pt x="668141" y="569277"/>
                  </a:lnTo>
                  <a:lnTo>
                    <a:pt x="652190" y="521652"/>
                  </a:lnTo>
                  <a:lnTo>
                    <a:pt x="635502" y="474027"/>
                  </a:lnTo>
                  <a:lnTo>
                    <a:pt x="626171" y="425831"/>
                  </a:lnTo>
                  <a:lnTo>
                    <a:pt x="626886" y="377276"/>
                  </a:lnTo>
                  <a:lnTo>
                    <a:pt x="637522" y="329830"/>
                  </a:lnTo>
                  <a:lnTo>
                    <a:pt x="654423" y="283045"/>
                  </a:lnTo>
                  <a:lnTo>
                    <a:pt x="673933" y="236477"/>
                  </a:lnTo>
                  <a:lnTo>
                    <a:pt x="692396" y="189677"/>
                  </a:lnTo>
                  <a:lnTo>
                    <a:pt x="706155" y="142200"/>
                  </a:lnTo>
                  <a:lnTo>
                    <a:pt x="711553" y="93599"/>
                  </a:lnTo>
                  <a:lnTo>
                    <a:pt x="710697" y="75257"/>
                  </a:lnTo>
                  <a:lnTo>
                    <a:pt x="691945" y="23876"/>
                  </a:lnTo>
                  <a:lnTo>
                    <a:pt x="651390" y="1355"/>
                  </a:lnTo>
                  <a:lnTo>
                    <a:pt x="634503" y="0"/>
                  </a:lnTo>
                  <a:close/>
                </a:path>
              </a:pathLst>
            </a:custGeom>
            <a:solidFill>
              <a:srgbClr val="A8C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210" y="2066290"/>
              <a:ext cx="711835" cy="1940560"/>
            </a:xfrm>
            <a:custGeom>
              <a:avLst/>
              <a:gdLst/>
              <a:ahLst/>
              <a:cxnLst/>
              <a:rect l="l" t="t" r="r" b="b"/>
              <a:pathLst>
                <a:path w="711835" h="1940560">
                  <a:moveTo>
                    <a:pt x="634503" y="0"/>
                  </a:moveTo>
                  <a:lnTo>
                    <a:pt x="680830" y="13019"/>
                  </a:lnTo>
                  <a:lnTo>
                    <a:pt x="707635" y="57261"/>
                  </a:lnTo>
                  <a:lnTo>
                    <a:pt x="711553" y="93599"/>
                  </a:lnTo>
                  <a:lnTo>
                    <a:pt x="706155" y="142200"/>
                  </a:lnTo>
                  <a:lnTo>
                    <a:pt x="692396" y="189677"/>
                  </a:lnTo>
                  <a:lnTo>
                    <a:pt x="673933" y="236477"/>
                  </a:lnTo>
                  <a:lnTo>
                    <a:pt x="654423" y="283045"/>
                  </a:lnTo>
                  <a:lnTo>
                    <a:pt x="637522" y="329830"/>
                  </a:lnTo>
                  <a:lnTo>
                    <a:pt x="626886" y="377276"/>
                  </a:lnTo>
                  <a:lnTo>
                    <a:pt x="626171" y="425831"/>
                  </a:lnTo>
                  <a:lnTo>
                    <a:pt x="635502" y="474027"/>
                  </a:lnTo>
                  <a:lnTo>
                    <a:pt x="652190" y="521652"/>
                  </a:lnTo>
                  <a:lnTo>
                    <a:pt x="668141" y="569277"/>
                  </a:lnTo>
                  <a:lnTo>
                    <a:pt x="675257" y="617474"/>
                  </a:lnTo>
                  <a:lnTo>
                    <a:pt x="668182" y="665141"/>
                  </a:lnTo>
                  <a:lnTo>
                    <a:pt x="650066" y="710485"/>
                  </a:lnTo>
                  <a:lnTo>
                    <a:pt x="625571" y="754459"/>
                  </a:lnTo>
                  <a:lnTo>
                    <a:pt x="599360" y="798020"/>
                  </a:lnTo>
                  <a:lnTo>
                    <a:pt x="576094" y="842125"/>
                  </a:lnTo>
                  <a:lnTo>
                    <a:pt x="560436" y="887730"/>
                  </a:lnTo>
                  <a:lnTo>
                    <a:pt x="557102" y="930769"/>
                  </a:lnTo>
                  <a:lnTo>
                    <a:pt x="561275" y="974474"/>
                  </a:lnTo>
                  <a:lnTo>
                    <a:pt x="570926" y="1018536"/>
                  </a:lnTo>
                  <a:lnTo>
                    <a:pt x="584024" y="1062646"/>
                  </a:lnTo>
                  <a:lnTo>
                    <a:pt x="598538" y="1106492"/>
                  </a:lnTo>
                  <a:lnTo>
                    <a:pt x="612437" y="1149766"/>
                  </a:lnTo>
                  <a:lnTo>
                    <a:pt x="623690" y="1192158"/>
                  </a:lnTo>
                  <a:lnTo>
                    <a:pt x="630267" y="1233357"/>
                  </a:lnTo>
                  <a:lnTo>
                    <a:pt x="630138" y="1273055"/>
                  </a:lnTo>
                  <a:lnTo>
                    <a:pt x="621271" y="1310942"/>
                  </a:lnTo>
                  <a:lnTo>
                    <a:pt x="601635" y="1346708"/>
                  </a:lnTo>
                  <a:lnTo>
                    <a:pt x="571699" y="1380860"/>
                  </a:lnTo>
                  <a:lnTo>
                    <a:pt x="535917" y="1411356"/>
                  </a:lnTo>
                  <a:lnTo>
                    <a:pt x="501167" y="1441577"/>
                  </a:lnTo>
                  <a:lnTo>
                    <a:pt x="474328" y="1474906"/>
                  </a:lnTo>
                  <a:lnTo>
                    <a:pt x="462278" y="1514729"/>
                  </a:lnTo>
                  <a:lnTo>
                    <a:pt x="470121" y="1554974"/>
                  </a:lnTo>
                  <a:lnTo>
                    <a:pt x="493323" y="1591897"/>
                  </a:lnTo>
                  <a:lnTo>
                    <a:pt x="522592" y="1628082"/>
                  </a:lnTo>
                  <a:lnTo>
                    <a:pt x="548638" y="1666113"/>
                  </a:lnTo>
                  <a:lnTo>
                    <a:pt x="568522" y="1711440"/>
                  </a:lnTo>
                  <a:lnTo>
                    <a:pt x="574412" y="1760034"/>
                  </a:lnTo>
                  <a:lnTo>
                    <a:pt x="567415" y="1808825"/>
                  </a:lnTo>
                  <a:lnTo>
                    <a:pt x="548638" y="1854746"/>
                  </a:lnTo>
                  <a:lnTo>
                    <a:pt x="517265" y="1890887"/>
                  </a:lnTo>
                  <a:lnTo>
                    <a:pt x="477985" y="1917860"/>
                  </a:lnTo>
                  <a:lnTo>
                    <a:pt x="433756" y="1934729"/>
                  </a:lnTo>
                  <a:lnTo>
                    <a:pt x="387538" y="1940560"/>
                  </a:lnTo>
                  <a:lnTo>
                    <a:pt x="383982" y="1940560"/>
                  </a:lnTo>
                  <a:lnTo>
                    <a:pt x="167866" y="1919592"/>
                  </a:lnTo>
                  <a:lnTo>
                    <a:pt x="124998" y="1910634"/>
                  </a:lnTo>
                  <a:lnTo>
                    <a:pt x="86718" y="1890449"/>
                  </a:lnTo>
                  <a:lnTo>
                    <a:pt x="54052" y="1861204"/>
                  </a:lnTo>
                  <a:lnTo>
                    <a:pt x="28027" y="1825070"/>
                  </a:lnTo>
                  <a:lnTo>
                    <a:pt x="9667" y="1784214"/>
                  </a:lnTo>
                  <a:lnTo>
                    <a:pt x="0" y="1740807"/>
                  </a:lnTo>
                  <a:lnTo>
                    <a:pt x="49" y="1697017"/>
                  </a:lnTo>
                  <a:lnTo>
                    <a:pt x="10842" y="1655012"/>
                  </a:lnTo>
                  <a:lnTo>
                    <a:pt x="33404" y="1616964"/>
                  </a:lnTo>
                  <a:lnTo>
                    <a:pt x="68494" y="1579425"/>
                  </a:lnTo>
                  <a:lnTo>
                    <a:pt x="108001" y="1543732"/>
                  </a:lnTo>
                  <a:lnTo>
                    <a:pt x="143825" y="1505825"/>
                  </a:lnTo>
                  <a:lnTo>
                    <a:pt x="167866" y="1461643"/>
                  </a:lnTo>
                  <a:lnTo>
                    <a:pt x="170276" y="1417790"/>
                  </a:lnTo>
                  <a:lnTo>
                    <a:pt x="160102" y="1373928"/>
                  </a:lnTo>
                  <a:lnTo>
                    <a:pt x="142786" y="1330158"/>
                  </a:lnTo>
                  <a:lnTo>
                    <a:pt x="123770" y="1286578"/>
                  </a:lnTo>
                  <a:lnTo>
                    <a:pt x="108494" y="1243290"/>
                  </a:lnTo>
                  <a:lnTo>
                    <a:pt x="102401" y="1200392"/>
                  </a:lnTo>
                  <a:lnTo>
                    <a:pt x="110932" y="1157986"/>
                  </a:lnTo>
                  <a:lnTo>
                    <a:pt x="153628" y="1101836"/>
                  </a:lnTo>
                  <a:lnTo>
                    <a:pt x="180771" y="1076279"/>
                  </a:lnTo>
                  <a:lnTo>
                    <a:pt x="205154" y="1047877"/>
                  </a:lnTo>
                  <a:lnTo>
                    <a:pt x="225037" y="1010742"/>
                  </a:lnTo>
                  <a:lnTo>
                    <a:pt x="234624" y="970555"/>
                  </a:lnTo>
                  <a:lnTo>
                    <a:pt x="236335" y="927970"/>
                  </a:lnTo>
                  <a:lnTo>
                    <a:pt x="232596" y="883641"/>
                  </a:lnTo>
                  <a:lnTo>
                    <a:pt x="225828" y="838224"/>
                  </a:lnTo>
                  <a:lnTo>
                    <a:pt x="218456" y="792371"/>
                  </a:lnTo>
                  <a:lnTo>
                    <a:pt x="212901" y="746738"/>
                  </a:lnTo>
                  <a:lnTo>
                    <a:pt x="211588" y="701979"/>
                  </a:lnTo>
                  <a:lnTo>
                    <a:pt x="216939" y="658749"/>
                  </a:lnTo>
                  <a:lnTo>
                    <a:pt x="230865" y="611767"/>
                  </a:lnTo>
                  <a:lnTo>
                    <a:pt x="253255" y="568631"/>
                  </a:lnTo>
                  <a:lnTo>
                    <a:pt x="281518" y="528117"/>
                  </a:lnTo>
                  <a:lnTo>
                    <a:pt x="313060" y="488999"/>
                  </a:lnTo>
                  <a:lnTo>
                    <a:pt x="345289" y="450056"/>
                  </a:lnTo>
                  <a:lnTo>
                    <a:pt x="375610" y="410061"/>
                  </a:lnTo>
                  <a:lnTo>
                    <a:pt x="401432" y="367792"/>
                  </a:lnTo>
                  <a:lnTo>
                    <a:pt x="419567" y="326585"/>
                  </a:lnTo>
                  <a:lnTo>
                    <a:pt x="434416" y="283036"/>
                  </a:lnTo>
                  <a:lnTo>
                    <a:pt x="447488" y="238374"/>
                  </a:lnTo>
                  <a:lnTo>
                    <a:pt x="460294" y="193831"/>
                  </a:lnTo>
                  <a:lnTo>
                    <a:pt x="474344" y="150639"/>
                  </a:lnTo>
                  <a:lnTo>
                    <a:pt x="491148" y="110029"/>
                  </a:lnTo>
                  <a:lnTo>
                    <a:pt x="512216" y="73231"/>
                  </a:lnTo>
                  <a:lnTo>
                    <a:pt x="539059" y="41479"/>
                  </a:lnTo>
                  <a:lnTo>
                    <a:pt x="573187" y="16002"/>
                  </a:lnTo>
                  <a:lnTo>
                    <a:pt x="618368" y="1107"/>
                  </a:lnTo>
                  <a:lnTo>
                    <a:pt x="634503" y="0"/>
                  </a:lnTo>
                  <a:close/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3680" y="2192020"/>
              <a:ext cx="368300" cy="1717039"/>
            </a:xfrm>
            <a:custGeom>
              <a:avLst/>
              <a:gdLst/>
              <a:ahLst/>
              <a:cxnLst/>
              <a:rect l="l" t="t" r="r" b="b"/>
              <a:pathLst>
                <a:path w="368300" h="1717039">
                  <a:moveTo>
                    <a:pt x="364363" y="0"/>
                  </a:moveTo>
                  <a:lnTo>
                    <a:pt x="351574" y="0"/>
                  </a:lnTo>
                  <a:lnTo>
                    <a:pt x="351574" y="4953"/>
                  </a:lnTo>
                  <a:lnTo>
                    <a:pt x="350392" y="9306"/>
                  </a:lnTo>
                  <a:lnTo>
                    <a:pt x="338084" y="57901"/>
                  </a:lnTo>
                  <a:lnTo>
                    <a:pt x="323478" y="116738"/>
                  </a:lnTo>
                  <a:lnTo>
                    <a:pt x="304592" y="193768"/>
                  </a:lnTo>
                  <a:lnTo>
                    <a:pt x="293769" y="238313"/>
                  </a:lnTo>
                  <a:lnTo>
                    <a:pt x="282147" y="286455"/>
                  </a:lnTo>
                  <a:lnTo>
                    <a:pt x="269816" y="337877"/>
                  </a:lnTo>
                  <a:lnTo>
                    <a:pt x="256865" y="392262"/>
                  </a:lnTo>
                  <a:lnTo>
                    <a:pt x="243385" y="449293"/>
                  </a:lnTo>
                  <a:lnTo>
                    <a:pt x="229467" y="508652"/>
                  </a:lnTo>
                  <a:lnTo>
                    <a:pt x="215199" y="570023"/>
                  </a:lnTo>
                  <a:lnTo>
                    <a:pt x="200673" y="633089"/>
                  </a:lnTo>
                  <a:lnTo>
                    <a:pt x="185979" y="697532"/>
                  </a:lnTo>
                  <a:lnTo>
                    <a:pt x="171206" y="763036"/>
                  </a:lnTo>
                  <a:lnTo>
                    <a:pt x="156445" y="829283"/>
                  </a:lnTo>
                  <a:lnTo>
                    <a:pt x="141787" y="895956"/>
                  </a:lnTo>
                  <a:lnTo>
                    <a:pt x="127320" y="962739"/>
                  </a:lnTo>
                  <a:lnTo>
                    <a:pt x="113135" y="1029314"/>
                  </a:lnTo>
                  <a:lnTo>
                    <a:pt x="99323" y="1095363"/>
                  </a:lnTo>
                  <a:lnTo>
                    <a:pt x="85973" y="1160571"/>
                  </a:lnTo>
                  <a:lnTo>
                    <a:pt x="73176" y="1224620"/>
                  </a:lnTo>
                  <a:lnTo>
                    <a:pt x="61022" y="1287192"/>
                  </a:lnTo>
                  <a:lnTo>
                    <a:pt x="49559" y="1348207"/>
                  </a:lnTo>
                  <a:lnTo>
                    <a:pt x="39003" y="1406641"/>
                  </a:lnTo>
                  <a:lnTo>
                    <a:pt x="29318" y="1462882"/>
                  </a:lnTo>
                  <a:lnTo>
                    <a:pt x="20637" y="1516380"/>
                  </a:lnTo>
                  <a:lnTo>
                    <a:pt x="12776" y="1529207"/>
                  </a:lnTo>
                  <a:lnTo>
                    <a:pt x="7861" y="1529207"/>
                  </a:lnTo>
                  <a:lnTo>
                    <a:pt x="7861" y="1537081"/>
                  </a:lnTo>
                  <a:lnTo>
                    <a:pt x="12776" y="1537081"/>
                  </a:lnTo>
                  <a:lnTo>
                    <a:pt x="12776" y="1541018"/>
                  </a:lnTo>
                  <a:lnTo>
                    <a:pt x="20637" y="1541018"/>
                  </a:lnTo>
                  <a:lnTo>
                    <a:pt x="12022" y="1589416"/>
                  </a:lnTo>
                  <a:lnTo>
                    <a:pt x="5527" y="1635312"/>
                  </a:lnTo>
                  <a:lnTo>
                    <a:pt x="1427" y="1678060"/>
                  </a:lnTo>
                  <a:lnTo>
                    <a:pt x="0" y="1717014"/>
                  </a:lnTo>
                  <a:lnTo>
                    <a:pt x="12776" y="1717014"/>
                  </a:lnTo>
                  <a:lnTo>
                    <a:pt x="16471" y="1674887"/>
                  </a:lnTo>
                  <a:lnTo>
                    <a:pt x="21732" y="1628406"/>
                  </a:lnTo>
                  <a:lnTo>
                    <a:pt x="28656" y="1578040"/>
                  </a:lnTo>
                  <a:lnTo>
                    <a:pt x="37338" y="1524254"/>
                  </a:lnTo>
                  <a:lnTo>
                    <a:pt x="64169" y="1495806"/>
                  </a:lnTo>
                  <a:lnTo>
                    <a:pt x="41249" y="1495806"/>
                  </a:lnTo>
                  <a:lnTo>
                    <a:pt x="49333" y="1448590"/>
                  </a:lnTo>
                  <a:lnTo>
                    <a:pt x="58063" y="1399309"/>
                  </a:lnTo>
                  <a:lnTo>
                    <a:pt x="67391" y="1347972"/>
                  </a:lnTo>
                  <a:lnTo>
                    <a:pt x="77093" y="1295527"/>
                  </a:lnTo>
                  <a:lnTo>
                    <a:pt x="87207" y="1241513"/>
                  </a:lnTo>
                  <a:lnTo>
                    <a:pt x="118833" y="1073912"/>
                  </a:lnTo>
                  <a:lnTo>
                    <a:pt x="122770" y="1073912"/>
                  </a:lnTo>
                  <a:lnTo>
                    <a:pt x="126695" y="1069975"/>
                  </a:lnTo>
                  <a:lnTo>
                    <a:pt x="149954" y="1053211"/>
                  </a:lnTo>
                  <a:lnTo>
                    <a:pt x="122770" y="1053211"/>
                  </a:lnTo>
                  <a:lnTo>
                    <a:pt x="138105" y="982665"/>
                  </a:lnTo>
                  <a:lnTo>
                    <a:pt x="153736" y="911781"/>
                  </a:lnTo>
                  <a:lnTo>
                    <a:pt x="169559" y="840940"/>
                  </a:lnTo>
                  <a:lnTo>
                    <a:pt x="185470" y="770526"/>
                  </a:lnTo>
                  <a:lnTo>
                    <a:pt x="201365" y="700919"/>
                  </a:lnTo>
                  <a:lnTo>
                    <a:pt x="217138" y="632502"/>
                  </a:lnTo>
                  <a:lnTo>
                    <a:pt x="232687" y="565657"/>
                  </a:lnTo>
                  <a:lnTo>
                    <a:pt x="247906" y="500767"/>
                  </a:lnTo>
                  <a:lnTo>
                    <a:pt x="262691" y="438213"/>
                  </a:lnTo>
                  <a:lnTo>
                    <a:pt x="276938" y="378378"/>
                  </a:lnTo>
                  <a:lnTo>
                    <a:pt x="290542" y="321643"/>
                  </a:lnTo>
                  <a:lnTo>
                    <a:pt x="303399" y="268390"/>
                  </a:lnTo>
                  <a:lnTo>
                    <a:pt x="315405" y="219003"/>
                  </a:lnTo>
                  <a:lnTo>
                    <a:pt x="326455" y="173862"/>
                  </a:lnTo>
                  <a:lnTo>
                    <a:pt x="336445" y="133351"/>
                  </a:lnTo>
                  <a:lnTo>
                    <a:pt x="352826" y="67743"/>
                  </a:lnTo>
                  <a:lnTo>
                    <a:pt x="363714" y="25237"/>
                  </a:lnTo>
                  <a:lnTo>
                    <a:pt x="368274" y="8890"/>
                  </a:lnTo>
                  <a:lnTo>
                    <a:pt x="368274" y="4953"/>
                  </a:lnTo>
                  <a:lnTo>
                    <a:pt x="364363" y="0"/>
                  </a:lnTo>
                  <a:close/>
                </a:path>
                <a:path w="368300" h="1717039">
                  <a:moveTo>
                    <a:pt x="167944" y="1368933"/>
                  </a:moveTo>
                  <a:lnTo>
                    <a:pt x="160083" y="1368933"/>
                  </a:lnTo>
                  <a:lnTo>
                    <a:pt x="160083" y="1372870"/>
                  </a:lnTo>
                  <a:lnTo>
                    <a:pt x="41249" y="1495806"/>
                  </a:lnTo>
                  <a:lnTo>
                    <a:pt x="64169" y="1495806"/>
                  </a:lnTo>
                  <a:lnTo>
                    <a:pt x="171856" y="1381633"/>
                  </a:lnTo>
                  <a:lnTo>
                    <a:pt x="171856" y="1372870"/>
                  </a:lnTo>
                  <a:lnTo>
                    <a:pt x="167944" y="1368933"/>
                  </a:lnTo>
                  <a:close/>
                </a:path>
                <a:path w="368300" h="1717039">
                  <a:moveTo>
                    <a:pt x="274002" y="947038"/>
                  </a:moveTo>
                  <a:lnTo>
                    <a:pt x="266141" y="947038"/>
                  </a:lnTo>
                  <a:lnTo>
                    <a:pt x="266141" y="950976"/>
                  </a:lnTo>
                  <a:lnTo>
                    <a:pt x="122770" y="1053211"/>
                  </a:lnTo>
                  <a:lnTo>
                    <a:pt x="149954" y="1053211"/>
                  </a:lnTo>
                  <a:lnTo>
                    <a:pt x="274002" y="963803"/>
                  </a:lnTo>
                  <a:lnTo>
                    <a:pt x="277939" y="958850"/>
                  </a:lnTo>
                  <a:lnTo>
                    <a:pt x="277939" y="954913"/>
                  </a:lnTo>
                  <a:lnTo>
                    <a:pt x="274002" y="950976"/>
                  </a:lnTo>
                  <a:lnTo>
                    <a:pt x="274002" y="947038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3680" y="2192020"/>
              <a:ext cx="368300" cy="1717039"/>
            </a:xfrm>
            <a:custGeom>
              <a:avLst/>
              <a:gdLst/>
              <a:ahLst/>
              <a:cxnLst/>
              <a:rect l="l" t="t" r="r" b="b"/>
              <a:pathLst>
                <a:path w="368300" h="1717039">
                  <a:moveTo>
                    <a:pt x="360413" y="0"/>
                  </a:moveTo>
                  <a:lnTo>
                    <a:pt x="364363" y="0"/>
                  </a:lnTo>
                  <a:lnTo>
                    <a:pt x="368274" y="4953"/>
                  </a:lnTo>
                  <a:lnTo>
                    <a:pt x="368274" y="8890"/>
                  </a:lnTo>
                  <a:lnTo>
                    <a:pt x="366837" y="13603"/>
                  </a:lnTo>
                  <a:lnTo>
                    <a:pt x="363714" y="25237"/>
                  </a:lnTo>
                  <a:lnTo>
                    <a:pt x="352826" y="67743"/>
                  </a:lnTo>
                  <a:lnTo>
                    <a:pt x="336445" y="133351"/>
                  </a:lnTo>
                  <a:lnTo>
                    <a:pt x="326455" y="173862"/>
                  </a:lnTo>
                  <a:lnTo>
                    <a:pt x="315405" y="219003"/>
                  </a:lnTo>
                  <a:lnTo>
                    <a:pt x="303399" y="268390"/>
                  </a:lnTo>
                  <a:lnTo>
                    <a:pt x="290542" y="321643"/>
                  </a:lnTo>
                  <a:lnTo>
                    <a:pt x="276938" y="378378"/>
                  </a:lnTo>
                  <a:lnTo>
                    <a:pt x="262691" y="438213"/>
                  </a:lnTo>
                  <a:lnTo>
                    <a:pt x="247906" y="500767"/>
                  </a:lnTo>
                  <a:lnTo>
                    <a:pt x="232687" y="565657"/>
                  </a:lnTo>
                  <a:lnTo>
                    <a:pt x="217138" y="632502"/>
                  </a:lnTo>
                  <a:lnTo>
                    <a:pt x="201365" y="700919"/>
                  </a:lnTo>
                  <a:lnTo>
                    <a:pt x="185470" y="770526"/>
                  </a:lnTo>
                  <a:lnTo>
                    <a:pt x="169559" y="840940"/>
                  </a:lnTo>
                  <a:lnTo>
                    <a:pt x="153736" y="911781"/>
                  </a:lnTo>
                  <a:lnTo>
                    <a:pt x="138105" y="982665"/>
                  </a:lnTo>
                  <a:lnTo>
                    <a:pt x="122770" y="1053211"/>
                  </a:lnTo>
                  <a:lnTo>
                    <a:pt x="266141" y="950976"/>
                  </a:lnTo>
                  <a:lnTo>
                    <a:pt x="266141" y="947038"/>
                  </a:lnTo>
                  <a:lnTo>
                    <a:pt x="270078" y="947038"/>
                  </a:lnTo>
                  <a:lnTo>
                    <a:pt x="274002" y="947038"/>
                  </a:lnTo>
                  <a:lnTo>
                    <a:pt x="274002" y="950976"/>
                  </a:lnTo>
                  <a:lnTo>
                    <a:pt x="277939" y="954913"/>
                  </a:lnTo>
                  <a:lnTo>
                    <a:pt x="277939" y="958850"/>
                  </a:lnTo>
                  <a:lnTo>
                    <a:pt x="274002" y="963803"/>
                  </a:lnTo>
                  <a:lnTo>
                    <a:pt x="126695" y="1069975"/>
                  </a:lnTo>
                  <a:lnTo>
                    <a:pt x="122770" y="1073912"/>
                  </a:lnTo>
                  <a:lnTo>
                    <a:pt x="118833" y="1073912"/>
                  </a:lnTo>
                  <a:lnTo>
                    <a:pt x="108170" y="1130461"/>
                  </a:lnTo>
                  <a:lnTo>
                    <a:pt x="97597" y="1186410"/>
                  </a:lnTo>
                  <a:lnTo>
                    <a:pt x="87207" y="1241513"/>
                  </a:lnTo>
                  <a:lnTo>
                    <a:pt x="77093" y="1295527"/>
                  </a:lnTo>
                  <a:lnTo>
                    <a:pt x="67348" y="1348207"/>
                  </a:lnTo>
                  <a:lnTo>
                    <a:pt x="58063" y="1399309"/>
                  </a:lnTo>
                  <a:lnTo>
                    <a:pt x="49333" y="1448590"/>
                  </a:lnTo>
                  <a:lnTo>
                    <a:pt x="41249" y="1495806"/>
                  </a:lnTo>
                  <a:lnTo>
                    <a:pt x="160083" y="1372870"/>
                  </a:lnTo>
                  <a:lnTo>
                    <a:pt x="160083" y="1368933"/>
                  </a:lnTo>
                  <a:lnTo>
                    <a:pt x="164007" y="1368933"/>
                  </a:lnTo>
                  <a:lnTo>
                    <a:pt x="167944" y="1368933"/>
                  </a:lnTo>
                  <a:lnTo>
                    <a:pt x="171856" y="1372870"/>
                  </a:lnTo>
                  <a:lnTo>
                    <a:pt x="171856" y="1381633"/>
                  </a:lnTo>
                  <a:lnTo>
                    <a:pt x="37338" y="1524254"/>
                  </a:lnTo>
                  <a:lnTo>
                    <a:pt x="28656" y="1578040"/>
                  </a:lnTo>
                  <a:lnTo>
                    <a:pt x="21732" y="1628406"/>
                  </a:lnTo>
                  <a:lnTo>
                    <a:pt x="16471" y="1674887"/>
                  </a:lnTo>
                  <a:lnTo>
                    <a:pt x="12776" y="1717014"/>
                  </a:lnTo>
                  <a:lnTo>
                    <a:pt x="0" y="1717014"/>
                  </a:lnTo>
                  <a:lnTo>
                    <a:pt x="1427" y="1678060"/>
                  </a:lnTo>
                  <a:lnTo>
                    <a:pt x="5527" y="1635312"/>
                  </a:lnTo>
                  <a:lnTo>
                    <a:pt x="12022" y="1589416"/>
                  </a:lnTo>
                  <a:lnTo>
                    <a:pt x="20637" y="1541018"/>
                  </a:lnTo>
                  <a:lnTo>
                    <a:pt x="16700" y="1541018"/>
                  </a:lnTo>
                  <a:lnTo>
                    <a:pt x="12776" y="1541018"/>
                  </a:lnTo>
                  <a:lnTo>
                    <a:pt x="12776" y="1537081"/>
                  </a:lnTo>
                  <a:lnTo>
                    <a:pt x="7861" y="1537081"/>
                  </a:lnTo>
                  <a:lnTo>
                    <a:pt x="7861" y="1529207"/>
                  </a:lnTo>
                  <a:lnTo>
                    <a:pt x="12776" y="1529207"/>
                  </a:lnTo>
                  <a:lnTo>
                    <a:pt x="20637" y="1516380"/>
                  </a:lnTo>
                  <a:lnTo>
                    <a:pt x="29318" y="1462882"/>
                  </a:lnTo>
                  <a:lnTo>
                    <a:pt x="39003" y="1406641"/>
                  </a:lnTo>
                  <a:lnTo>
                    <a:pt x="49601" y="1347972"/>
                  </a:lnTo>
                  <a:lnTo>
                    <a:pt x="61022" y="1287192"/>
                  </a:lnTo>
                  <a:lnTo>
                    <a:pt x="73176" y="1224620"/>
                  </a:lnTo>
                  <a:lnTo>
                    <a:pt x="85973" y="1160571"/>
                  </a:lnTo>
                  <a:lnTo>
                    <a:pt x="99323" y="1095363"/>
                  </a:lnTo>
                  <a:lnTo>
                    <a:pt x="113135" y="1029314"/>
                  </a:lnTo>
                  <a:lnTo>
                    <a:pt x="127320" y="962739"/>
                  </a:lnTo>
                  <a:lnTo>
                    <a:pt x="141787" y="895956"/>
                  </a:lnTo>
                  <a:lnTo>
                    <a:pt x="156445" y="829283"/>
                  </a:lnTo>
                  <a:lnTo>
                    <a:pt x="171206" y="763036"/>
                  </a:lnTo>
                  <a:lnTo>
                    <a:pt x="185979" y="697532"/>
                  </a:lnTo>
                  <a:lnTo>
                    <a:pt x="200673" y="633089"/>
                  </a:lnTo>
                  <a:lnTo>
                    <a:pt x="215199" y="570023"/>
                  </a:lnTo>
                  <a:lnTo>
                    <a:pt x="229467" y="508652"/>
                  </a:lnTo>
                  <a:lnTo>
                    <a:pt x="243385" y="449293"/>
                  </a:lnTo>
                  <a:lnTo>
                    <a:pt x="256865" y="392262"/>
                  </a:lnTo>
                  <a:lnTo>
                    <a:pt x="269816" y="337877"/>
                  </a:lnTo>
                  <a:lnTo>
                    <a:pt x="282147" y="286455"/>
                  </a:lnTo>
                  <a:lnTo>
                    <a:pt x="293769" y="238313"/>
                  </a:lnTo>
                  <a:lnTo>
                    <a:pt x="304592" y="193768"/>
                  </a:lnTo>
                  <a:lnTo>
                    <a:pt x="314525" y="153137"/>
                  </a:lnTo>
                  <a:lnTo>
                    <a:pt x="331361" y="84887"/>
                  </a:lnTo>
                  <a:lnTo>
                    <a:pt x="343557" y="36097"/>
                  </a:lnTo>
                  <a:lnTo>
                    <a:pt x="351574" y="4953"/>
                  </a:lnTo>
                  <a:lnTo>
                    <a:pt x="351574" y="0"/>
                  </a:lnTo>
                  <a:lnTo>
                    <a:pt x="356501" y="0"/>
                  </a:lnTo>
                  <a:lnTo>
                    <a:pt x="360413" y="0"/>
                  </a:lnTo>
                  <a:close/>
                </a:path>
              </a:pathLst>
            </a:custGeom>
            <a:ln w="1016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7819" y="2712720"/>
              <a:ext cx="78714" cy="20574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0" y="3207728"/>
              <a:ext cx="180340" cy="741045"/>
            </a:xfrm>
            <a:custGeom>
              <a:avLst/>
              <a:gdLst/>
              <a:ahLst/>
              <a:cxnLst/>
              <a:rect l="l" t="t" r="r" b="b"/>
              <a:pathLst>
                <a:path w="180340" h="741045">
                  <a:moveTo>
                    <a:pt x="0" y="0"/>
                  </a:moveTo>
                  <a:lnTo>
                    <a:pt x="0" y="740652"/>
                  </a:lnTo>
                  <a:lnTo>
                    <a:pt x="66346" y="723214"/>
                  </a:lnTo>
                  <a:lnTo>
                    <a:pt x="104292" y="705786"/>
                  </a:lnTo>
                  <a:lnTo>
                    <a:pt x="136988" y="679684"/>
                  </a:lnTo>
                  <a:lnTo>
                    <a:pt x="162130" y="646572"/>
                  </a:lnTo>
                  <a:lnTo>
                    <a:pt x="177418" y="608113"/>
                  </a:lnTo>
                  <a:lnTo>
                    <a:pt x="180315" y="565174"/>
                  </a:lnTo>
                  <a:lnTo>
                    <a:pt x="171881" y="523674"/>
                  </a:lnTo>
                  <a:lnTo>
                    <a:pt x="152942" y="486580"/>
                  </a:lnTo>
                  <a:lnTo>
                    <a:pt x="124324" y="456856"/>
                  </a:lnTo>
                  <a:lnTo>
                    <a:pt x="91359" y="434673"/>
                  </a:lnTo>
                  <a:lnTo>
                    <a:pt x="58112" y="413883"/>
                  </a:lnTo>
                  <a:lnTo>
                    <a:pt x="30208" y="389973"/>
                  </a:lnTo>
                  <a:lnTo>
                    <a:pt x="13273" y="358431"/>
                  </a:lnTo>
                  <a:lnTo>
                    <a:pt x="11883" y="316819"/>
                  </a:lnTo>
                  <a:lnTo>
                    <a:pt x="30220" y="276231"/>
                  </a:lnTo>
                  <a:lnTo>
                    <a:pt x="55564" y="234737"/>
                  </a:lnTo>
                  <a:lnTo>
                    <a:pt x="75195" y="190410"/>
                  </a:lnTo>
                  <a:lnTo>
                    <a:pt x="79822" y="149397"/>
                  </a:lnTo>
                  <a:lnTo>
                    <a:pt x="71521" y="110502"/>
                  </a:lnTo>
                  <a:lnTo>
                    <a:pt x="53383" y="73067"/>
                  </a:lnTo>
                  <a:lnTo>
                    <a:pt x="28499" y="364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C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3207728"/>
              <a:ext cx="180340" cy="741045"/>
            </a:xfrm>
            <a:custGeom>
              <a:avLst/>
              <a:gdLst/>
              <a:ahLst/>
              <a:cxnLst/>
              <a:rect l="l" t="t" r="r" b="b"/>
              <a:pathLst>
                <a:path w="180340" h="741045">
                  <a:moveTo>
                    <a:pt x="0" y="0"/>
                  </a:moveTo>
                  <a:lnTo>
                    <a:pt x="28499" y="36435"/>
                  </a:lnTo>
                  <a:lnTo>
                    <a:pt x="53383" y="73067"/>
                  </a:lnTo>
                  <a:lnTo>
                    <a:pt x="71521" y="110502"/>
                  </a:lnTo>
                  <a:lnTo>
                    <a:pt x="79822" y="149397"/>
                  </a:lnTo>
                  <a:lnTo>
                    <a:pt x="75195" y="190410"/>
                  </a:lnTo>
                  <a:lnTo>
                    <a:pt x="55564" y="234737"/>
                  </a:lnTo>
                  <a:lnTo>
                    <a:pt x="30220" y="276231"/>
                  </a:lnTo>
                  <a:lnTo>
                    <a:pt x="11883" y="316819"/>
                  </a:lnTo>
                  <a:lnTo>
                    <a:pt x="13273" y="358431"/>
                  </a:lnTo>
                  <a:lnTo>
                    <a:pt x="30208" y="389973"/>
                  </a:lnTo>
                  <a:lnTo>
                    <a:pt x="58112" y="413883"/>
                  </a:lnTo>
                  <a:lnTo>
                    <a:pt x="91359" y="434673"/>
                  </a:lnTo>
                  <a:lnTo>
                    <a:pt x="124324" y="456856"/>
                  </a:lnTo>
                  <a:lnTo>
                    <a:pt x="152942" y="486580"/>
                  </a:lnTo>
                  <a:lnTo>
                    <a:pt x="171881" y="523674"/>
                  </a:lnTo>
                  <a:lnTo>
                    <a:pt x="180315" y="565174"/>
                  </a:lnTo>
                  <a:lnTo>
                    <a:pt x="177418" y="608113"/>
                  </a:lnTo>
                  <a:lnTo>
                    <a:pt x="162130" y="646572"/>
                  </a:lnTo>
                  <a:lnTo>
                    <a:pt x="136988" y="679684"/>
                  </a:lnTo>
                  <a:lnTo>
                    <a:pt x="104292" y="705786"/>
                  </a:lnTo>
                  <a:lnTo>
                    <a:pt x="66346" y="723214"/>
                  </a:lnTo>
                  <a:lnTo>
                    <a:pt x="0" y="740652"/>
                  </a:lnTo>
                </a:path>
              </a:pathLst>
            </a:custGeom>
            <a:ln w="27939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3910330"/>
              <a:ext cx="610870" cy="1010919"/>
            </a:xfrm>
            <a:custGeom>
              <a:avLst/>
              <a:gdLst/>
              <a:ahLst/>
              <a:cxnLst/>
              <a:rect l="l" t="t" r="r" b="b"/>
              <a:pathLst>
                <a:path w="610870" h="1010920">
                  <a:moveTo>
                    <a:pt x="610843" y="0"/>
                  </a:moveTo>
                  <a:lnTo>
                    <a:pt x="0" y="0"/>
                  </a:lnTo>
                  <a:lnTo>
                    <a:pt x="0" y="1010894"/>
                  </a:lnTo>
                  <a:lnTo>
                    <a:pt x="479995" y="1010894"/>
                  </a:lnTo>
                  <a:lnTo>
                    <a:pt x="610843" y="0"/>
                  </a:lnTo>
                  <a:close/>
                </a:path>
              </a:pathLst>
            </a:custGeom>
            <a:solidFill>
              <a:srgbClr val="FF9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3910330"/>
              <a:ext cx="610870" cy="1010919"/>
            </a:xfrm>
            <a:custGeom>
              <a:avLst/>
              <a:gdLst/>
              <a:ahLst/>
              <a:cxnLst/>
              <a:rect l="l" t="t" r="r" b="b"/>
              <a:pathLst>
                <a:path w="610870" h="1010920">
                  <a:moveTo>
                    <a:pt x="610843" y="0"/>
                  </a:moveTo>
                  <a:lnTo>
                    <a:pt x="479995" y="1010894"/>
                  </a:lnTo>
                  <a:lnTo>
                    <a:pt x="0" y="1010894"/>
                  </a:lnTo>
                </a:path>
                <a:path w="610870" h="1010920">
                  <a:moveTo>
                    <a:pt x="0" y="0"/>
                  </a:moveTo>
                  <a:lnTo>
                    <a:pt x="610843" y="0"/>
                  </a:lnTo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712" y="4056380"/>
              <a:ext cx="363220" cy="482600"/>
            </a:xfrm>
            <a:custGeom>
              <a:avLst/>
              <a:gdLst/>
              <a:ahLst/>
              <a:cxnLst/>
              <a:rect l="l" t="t" r="r" b="b"/>
              <a:pathLst>
                <a:path w="363220" h="482600">
                  <a:moveTo>
                    <a:pt x="48221" y="159219"/>
                  </a:moveTo>
                  <a:lnTo>
                    <a:pt x="46215" y="148336"/>
                  </a:lnTo>
                  <a:lnTo>
                    <a:pt x="40868" y="140665"/>
                  </a:lnTo>
                  <a:lnTo>
                    <a:pt x="33172" y="136144"/>
                  </a:lnTo>
                  <a:lnTo>
                    <a:pt x="24117" y="134645"/>
                  </a:lnTo>
                  <a:lnTo>
                    <a:pt x="15468" y="136144"/>
                  </a:lnTo>
                  <a:lnTo>
                    <a:pt x="7721" y="140665"/>
                  </a:lnTo>
                  <a:lnTo>
                    <a:pt x="2146" y="148336"/>
                  </a:lnTo>
                  <a:lnTo>
                    <a:pt x="0" y="159219"/>
                  </a:lnTo>
                  <a:lnTo>
                    <a:pt x="0" y="458000"/>
                  </a:lnTo>
                  <a:lnTo>
                    <a:pt x="2146" y="468896"/>
                  </a:lnTo>
                  <a:lnTo>
                    <a:pt x="7721" y="476567"/>
                  </a:lnTo>
                  <a:lnTo>
                    <a:pt x="15468" y="481088"/>
                  </a:lnTo>
                  <a:lnTo>
                    <a:pt x="24117" y="482574"/>
                  </a:lnTo>
                  <a:lnTo>
                    <a:pt x="33172" y="481088"/>
                  </a:lnTo>
                  <a:lnTo>
                    <a:pt x="40868" y="476554"/>
                  </a:lnTo>
                  <a:lnTo>
                    <a:pt x="46215" y="468896"/>
                  </a:lnTo>
                  <a:lnTo>
                    <a:pt x="48221" y="458000"/>
                  </a:lnTo>
                  <a:lnTo>
                    <a:pt x="48221" y="159219"/>
                  </a:lnTo>
                  <a:close/>
                </a:path>
                <a:path w="363220" h="482600">
                  <a:moveTo>
                    <a:pt x="363207" y="24574"/>
                  </a:moveTo>
                  <a:lnTo>
                    <a:pt x="361734" y="14109"/>
                  </a:lnTo>
                  <a:lnTo>
                    <a:pt x="357289" y="6400"/>
                  </a:lnTo>
                  <a:lnTo>
                    <a:pt x="349758" y="1638"/>
                  </a:lnTo>
                  <a:lnTo>
                    <a:pt x="339077" y="0"/>
                  </a:lnTo>
                  <a:lnTo>
                    <a:pt x="330009" y="1638"/>
                  </a:lnTo>
                  <a:lnTo>
                    <a:pt x="322300" y="6400"/>
                  </a:lnTo>
                  <a:lnTo>
                    <a:pt x="316953" y="14109"/>
                  </a:lnTo>
                  <a:lnTo>
                    <a:pt x="314947" y="24574"/>
                  </a:lnTo>
                  <a:lnTo>
                    <a:pt x="314947" y="323405"/>
                  </a:lnTo>
                  <a:lnTo>
                    <a:pt x="316953" y="332638"/>
                  </a:lnTo>
                  <a:lnTo>
                    <a:pt x="322300" y="340487"/>
                  </a:lnTo>
                  <a:lnTo>
                    <a:pt x="330009" y="345935"/>
                  </a:lnTo>
                  <a:lnTo>
                    <a:pt x="339077" y="347980"/>
                  </a:lnTo>
                  <a:lnTo>
                    <a:pt x="349758" y="345935"/>
                  </a:lnTo>
                  <a:lnTo>
                    <a:pt x="357289" y="340487"/>
                  </a:lnTo>
                  <a:lnTo>
                    <a:pt x="361734" y="332638"/>
                  </a:lnTo>
                  <a:lnTo>
                    <a:pt x="363207" y="323405"/>
                  </a:lnTo>
                  <a:lnTo>
                    <a:pt x="363207" y="24574"/>
                  </a:lnTo>
                  <a:close/>
                </a:path>
              </a:pathLst>
            </a:custGeom>
            <a:solidFill>
              <a:srgbClr val="D4E6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8061959" y="772159"/>
            <a:ext cx="987425" cy="2639060"/>
            <a:chOff x="8061959" y="772159"/>
            <a:chExt cx="987425" cy="2639060"/>
          </a:xfrm>
        </p:grpSpPr>
        <p:sp>
          <p:nvSpPr>
            <p:cNvPr id="16" name="object 16"/>
            <p:cNvSpPr/>
            <p:nvPr/>
          </p:nvSpPr>
          <p:spPr>
            <a:xfrm>
              <a:off x="8229599" y="881125"/>
              <a:ext cx="814705" cy="2525395"/>
            </a:xfrm>
            <a:custGeom>
              <a:avLst/>
              <a:gdLst/>
              <a:ahLst/>
              <a:cxnLst/>
              <a:rect l="l" t="t" r="r" b="b"/>
              <a:pathLst>
                <a:path w="814704" h="2525395">
                  <a:moveTo>
                    <a:pt x="6730" y="0"/>
                  </a:moveTo>
                  <a:lnTo>
                    <a:pt x="0" y="16510"/>
                  </a:lnTo>
                  <a:lnTo>
                    <a:pt x="41629" y="34114"/>
                  </a:lnTo>
                  <a:lnTo>
                    <a:pt x="82398" y="53260"/>
                  </a:lnTo>
                  <a:lnTo>
                    <a:pt x="122284" y="73912"/>
                  </a:lnTo>
                  <a:lnTo>
                    <a:pt x="161265" y="96034"/>
                  </a:lnTo>
                  <a:lnTo>
                    <a:pt x="199318" y="119590"/>
                  </a:lnTo>
                  <a:lnTo>
                    <a:pt x="236422" y="144543"/>
                  </a:lnTo>
                  <a:lnTo>
                    <a:pt x="272553" y="170857"/>
                  </a:lnTo>
                  <a:lnTo>
                    <a:pt x="307691" y="198495"/>
                  </a:lnTo>
                  <a:lnTo>
                    <a:pt x="341813" y="227423"/>
                  </a:lnTo>
                  <a:lnTo>
                    <a:pt x="374896" y="257603"/>
                  </a:lnTo>
                  <a:lnTo>
                    <a:pt x="406918" y="289000"/>
                  </a:lnTo>
                  <a:lnTo>
                    <a:pt x="437858" y="321576"/>
                  </a:lnTo>
                  <a:lnTo>
                    <a:pt x="467692" y="355297"/>
                  </a:lnTo>
                  <a:lnTo>
                    <a:pt x="496400" y="390125"/>
                  </a:lnTo>
                  <a:lnTo>
                    <a:pt x="523958" y="426025"/>
                  </a:lnTo>
                  <a:lnTo>
                    <a:pt x="550344" y="462960"/>
                  </a:lnTo>
                  <a:lnTo>
                    <a:pt x="575537" y="500895"/>
                  </a:lnTo>
                  <a:lnTo>
                    <a:pt x="599514" y="539792"/>
                  </a:lnTo>
                  <a:lnTo>
                    <a:pt x="622252" y="579616"/>
                  </a:lnTo>
                  <a:lnTo>
                    <a:pt x="643731" y="620331"/>
                  </a:lnTo>
                  <a:lnTo>
                    <a:pt x="663926" y="661900"/>
                  </a:lnTo>
                  <a:lnTo>
                    <a:pt x="682817" y="704288"/>
                  </a:lnTo>
                  <a:lnTo>
                    <a:pt x="700382" y="747457"/>
                  </a:lnTo>
                  <a:lnTo>
                    <a:pt x="716596" y="791372"/>
                  </a:lnTo>
                  <a:lnTo>
                    <a:pt x="731440" y="835997"/>
                  </a:lnTo>
                  <a:lnTo>
                    <a:pt x="744890" y="881295"/>
                  </a:lnTo>
                  <a:lnTo>
                    <a:pt x="756925" y="927230"/>
                  </a:lnTo>
                  <a:lnTo>
                    <a:pt x="767521" y="973767"/>
                  </a:lnTo>
                  <a:lnTo>
                    <a:pt x="776658" y="1020868"/>
                  </a:lnTo>
                  <a:lnTo>
                    <a:pt x="784312" y="1068498"/>
                  </a:lnTo>
                  <a:lnTo>
                    <a:pt x="790462" y="1116620"/>
                  </a:lnTo>
                  <a:lnTo>
                    <a:pt x="795085" y="1165199"/>
                  </a:lnTo>
                  <a:lnTo>
                    <a:pt x="798159" y="1214198"/>
                  </a:lnTo>
                  <a:lnTo>
                    <a:pt x="799662" y="1263580"/>
                  </a:lnTo>
                  <a:lnTo>
                    <a:pt x="799572" y="1313310"/>
                  </a:lnTo>
                  <a:lnTo>
                    <a:pt x="797866" y="1363352"/>
                  </a:lnTo>
                  <a:lnTo>
                    <a:pt x="794523" y="1413669"/>
                  </a:lnTo>
                  <a:lnTo>
                    <a:pt x="789520" y="1464225"/>
                  </a:lnTo>
                  <a:lnTo>
                    <a:pt x="782835" y="1514984"/>
                  </a:lnTo>
                  <a:lnTo>
                    <a:pt x="774446" y="1565910"/>
                  </a:lnTo>
                  <a:lnTo>
                    <a:pt x="761496" y="1629420"/>
                  </a:lnTo>
                  <a:lnTo>
                    <a:pt x="749275" y="1679927"/>
                  </a:lnTo>
                  <a:lnTo>
                    <a:pt x="735529" y="1729599"/>
                  </a:lnTo>
                  <a:lnTo>
                    <a:pt x="720291" y="1778411"/>
                  </a:lnTo>
                  <a:lnTo>
                    <a:pt x="703596" y="1826341"/>
                  </a:lnTo>
                  <a:lnTo>
                    <a:pt x="685476" y="1873364"/>
                  </a:lnTo>
                  <a:lnTo>
                    <a:pt x="665965" y="1919457"/>
                  </a:lnTo>
                  <a:lnTo>
                    <a:pt x="645096" y="1964595"/>
                  </a:lnTo>
                  <a:lnTo>
                    <a:pt x="622903" y="2008756"/>
                  </a:lnTo>
                  <a:lnTo>
                    <a:pt x="599420" y="2051915"/>
                  </a:lnTo>
                  <a:lnTo>
                    <a:pt x="574679" y="2094049"/>
                  </a:lnTo>
                  <a:lnTo>
                    <a:pt x="548714" y="2135134"/>
                  </a:lnTo>
                  <a:lnTo>
                    <a:pt x="521559" y="2175146"/>
                  </a:lnTo>
                  <a:lnTo>
                    <a:pt x="493247" y="2214062"/>
                  </a:lnTo>
                  <a:lnTo>
                    <a:pt x="463812" y="2251857"/>
                  </a:lnTo>
                  <a:lnTo>
                    <a:pt x="433287" y="2288509"/>
                  </a:lnTo>
                  <a:lnTo>
                    <a:pt x="401705" y="2323992"/>
                  </a:lnTo>
                  <a:lnTo>
                    <a:pt x="369099" y="2358285"/>
                  </a:lnTo>
                  <a:lnTo>
                    <a:pt x="335504" y="2391362"/>
                  </a:lnTo>
                  <a:lnTo>
                    <a:pt x="300953" y="2423200"/>
                  </a:lnTo>
                  <a:lnTo>
                    <a:pt x="265479" y="2453775"/>
                  </a:lnTo>
                  <a:lnTo>
                    <a:pt x="229116" y="2483064"/>
                  </a:lnTo>
                  <a:lnTo>
                    <a:pt x="191897" y="2511044"/>
                  </a:lnTo>
                  <a:lnTo>
                    <a:pt x="201549" y="2525268"/>
                  </a:lnTo>
                  <a:lnTo>
                    <a:pt x="238670" y="2497246"/>
                  </a:lnTo>
                  <a:lnTo>
                    <a:pt x="275000" y="2467834"/>
                  </a:lnTo>
                  <a:lnTo>
                    <a:pt x="310502" y="2437060"/>
                  </a:lnTo>
                  <a:lnTo>
                    <a:pt x="345135" y="2404953"/>
                  </a:lnTo>
                  <a:lnTo>
                    <a:pt x="378861" y="2371543"/>
                  </a:lnTo>
                  <a:lnTo>
                    <a:pt x="411643" y="2336859"/>
                  </a:lnTo>
                  <a:lnTo>
                    <a:pt x="443440" y="2300930"/>
                  </a:lnTo>
                  <a:lnTo>
                    <a:pt x="474214" y="2263786"/>
                  </a:lnTo>
                  <a:lnTo>
                    <a:pt x="503926" y="2225455"/>
                  </a:lnTo>
                  <a:lnTo>
                    <a:pt x="532538" y="2185967"/>
                  </a:lnTo>
                  <a:lnTo>
                    <a:pt x="560012" y="2145352"/>
                  </a:lnTo>
                  <a:lnTo>
                    <a:pt x="586307" y="2103638"/>
                  </a:lnTo>
                  <a:lnTo>
                    <a:pt x="611387" y="2060854"/>
                  </a:lnTo>
                  <a:lnTo>
                    <a:pt x="635211" y="2017031"/>
                  </a:lnTo>
                  <a:lnTo>
                    <a:pt x="657741" y="1972196"/>
                  </a:lnTo>
                  <a:lnTo>
                    <a:pt x="678939" y="1926380"/>
                  </a:lnTo>
                  <a:lnTo>
                    <a:pt x="698766" y="1879612"/>
                  </a:lnTo>
                  <a:lnTo>
                    <a:pt x="717183" y="1831921"/>
                  </a:lnTo>
                  <a:lnTo>
                    <a:pt x="734151" y="1783336"/>
                  </a:lnTo>
                  <a:lnTo>
                    <a:pt x="749632" y="1733886"/>
                  </a:lnTo>
                  <a:lnTo>
                    <a:pt x="763587" y="1683601"/>
                  </a:lnTo>
                  <a:lnTo>
                    <a:pt x="775978" y="1632510"/>
                  </a:lnTo>
                  <a:lnTo>
                    <a:pt x="786765" y="1580642"/>
                  </a:lnTo>
                  <a:lnTo>
                    <a:pt x="797416" y="1516920"/>
                  </a:lnTo>
                  <a:lnTo>
                    <a:pt x="804181" y="1465549"/>
                  </a:lnTo>
                  <a:lnTo>
                    <a:pt x="809241" y="1414375"/>
                  </a:lnTo>
                  <a:lnTo>
                    <a:pt x="812621" y="1363435"/>
                  </a:lnTo>
                  <a:lnTo>
                    <a:pt x="814342" y="1312766"/>
                  </a:lnTo>
                  <a:lnTo>
                    <a:pt x="814427" y="1262405"/>
                  </a:lnTo>
                  <a:lnTo>
                    <a:pt x="812899" y="1212391"/>
                  </a:lnTo>
                  <a:lnTo>
                    <a:pt x="809781" y="1162759"/>
                  </a:lnTo>
                  <a:lnTo>
                    <a:pt x="805095" y="1113547"/>
                  </a:lnTo>
                  <a:lnTo>
                    <a:pt x="798865" y="1064793"/>
                  </a:lnTo>
                  <a:lnTo>
                    <a:pt x="791113" y="1016534"/>
                  </a:lnTo>
                  <a:lnTo>
                    <a:pt x="781862" y="968808"/>
                  </a:lnTo>
                  <a:lnTo>
                    <a:pt x="771135" y="921651"/>
                  </a:lnTo>
                  <a:lnTo>
                    <a:pt x="758954" y="875100"/>
                  </a:lnTo>
                  <a:lnTo>
                    <a:pt x="745342" y="829194"/>
                  </a:lnTo>
                  <a:lnTo>
                    <a:pt x="730323" y="783969"/>
                  </a:lnTo>
                  <a:lnTo>
                    <a:pt x="713918" y="739464"/>
                  </a:lnTo>
                  <a:lnTo>
                    <a:pt x="696151" y="695714"/>
                  </a:lnTo>
                  <a:lnTo>
                    <a:pt x="677045" y="652757"/>
                  </a:lnTo>
                  <a:lnTo>
                    <a:pt x="656621" y="610631"/>
                  </a:lnTo>
                  <a:lnTo>
                    <a:pt x="634904" y="569374"/>
                  </a:lnTo>
                  <a:lnTo>
                    <a:pt x="611916" y="529021"/>
                  </a:lnTo>
                  <a:lnTo>
                    <a:pt x="587679" y="489611"/>
                  </a:lnTo>
                  <a:lnTo>
                    <a:pt x="562216" y="451181"/>
                  </a:lnTo>
                  <a:lnTo>
                    <a:pt x="535551" y="413768"/>
                  </a:lnTo>
                  <a:lnTo>
                    <a:pt x="507706" y="377409"/>
                  </a:lnTo>
                  <a:lnTo>
                    <a:pt x="478703" y="342142"/>
                  </a:lnTo>
                  <a:lnTo>
                    <a:pt x="448566" y="308005"/>
                  </a:lnTo>
                  <a:lnTo>
                    <a:pt x="417318" y="275034"/>
                  </a:lnTo>
                  <a:lnTo>
                    <a:pt x="384980" y="243266"/>
                  </a:lnTo>
                  <a:lnTo>
                    <a:pt x="351577" y="212739"/>
                  </a:lnTo>
                  <a:lnTo>
                    <a:pt x="317130" y="183491"/>
                  </a:lnTo>
                  <a:lnTo>
                    <a:pt x="281662" y="155558"/>
                  </a:lnTo>
                  <a:lnTo>
                    <a:pt x="245197" y="128979"/>
                  </a:lnTo>
                  <a:lnTo>
                    <a:pt x="207757" y="103789"/>
                  </a:lnTo>
                  <a:lnTo>
                    <a:pt x="169365" y="80027"/>
                  </a:lnTo>
                  <a:lnTo>
                    <a:pt x="130043" y="57730"/>
                  </a:lnTo>
                  <a:lnTo>
                    <a:pt x="89815" y="36934"/>
                  </a:lnTo>
                  <a:lnTo>
                    <a:pt x="48703" y="17679"/>
                  </a:lnTo>
                  <a:lnTo>
                    <a:pt x="6730" y="0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229599" y="881125"/>
              <a:ext cx="814705" cy="2525395"/>
            </a:xfrm>
            <a:custGeom>
              <a:avLst/>
              <a:gdLst/>
              <a:ahLst/>
              <a:cxnLst/>
              <a:rect l="l" t="t" r="r" b="b"/>
              <a:pathLst>
                <a:path w="814704" h="2525395">
                  <a:moveTo>
                    <a:pt x="6730" y="0"/>
                  </a:moveTo>
                  <a:lnTo>
                    <a:pt x="0" y="16510"/>
                  </a:lnTo>
                  <a:lnTo>
                    <a:pt x="41629" y="34114"/>
                  </a:lnTo>
                  <a:lnTo>
                    <a:pt x="82398" y="53260"/>
                  </a:lnTo>
                  <a:lnTo>
                    <a:pt x="122284" y="73912"/>
                  </a:lnTo>
                  <a:lnTo>
                    <a:pt x="161265" y="96034"/>
                  </a:lnTo>
                  <a:lnTo>
                    <a:pt x="199318" y="119590"/>
                  </a:lnTo>
                  <a:lnTo>
                    <a:pt x="236422" y="144543"/>
                  </a:lnTo>
                  <a:lnTo>
                    <a:pt x="272553" y="170857"/>
                  </a:lnTo>
                  <a:lnTo>
                    <a:pt x="307691" y="198495"/>
                  </a:lnTo>
                  <a:lnTo>
                    <a:pt x="341813" y="227423"/>
                  </a:lnTo>
                  <a:lnTo>
                    <a:pt x="374896" y="257603"/>
                  </a:lnTo>
                  <a:lnTo>
                    <a:pt x="406918" y="289000"/>
                  </a:lnTo>
                  <a:lnTo>
                    <a:pt x="437858" y="321576"/>
                  </a:lnTo>
                  <a:lnTo>
                    <a:pt x="467692" y="355297"/>
                  </a:lnTo>
                  <a:lnTo>
                    <a:pt x="496400" y="390125"/>
                  </a:lnTo>
                  <a:lnTo>
                    <a:pt x="523958" y="426025"/>
                  </a:lnTo>
                  <a:lnTo>
                    <a:pt x="550344" y="462960"/>
                  </a:lnTo>
                  <a:lnTo>
                    <a:pt x="575537" y="500895"/>
                  </a:lnTo>
                  <a:lnTo>
                    <a:pt x="599514" y="539792"/>
                  </a:lnTo>
                  <a:lnTo>
                    <a:pt x="622252" y="579616"/>
                  </a:lnTo>
                  <a:lnTo>
                    <a:pt x="643731" y="620331"/>
                  </a:lnTo>
                  <a:lnTo>
                    <a:pt x="663926" y="661900"/>
                  </a:lnTo>
                  <a:lnTo>
                    <a:pt x="682817" y="704288"/>
                  </a:lnTo>
                  <a:lnTo>
                    <a:pt x="700382" y="747457"/>
                  </a:lnTo>
                  <a:lnTo>
                    <a:pt x="716596" y="791372"/>
                  </a:lnTo>
                  <a:lnTo>
                    <a:pt x="731440" y="835997"/>
                  </a:lnTo>
                  <a:lnTo>
                    <a:pt x="744890" y="881295"/>
                  </a:lnTo>
                  <a:lnTo>
                    <a:pt x="756925" y="927230"/>
                  </a:lnTo>
                  <a:lnTo>
                    <a:pt x="767521" y="973767"/>
                  </a:lnTo>
                  <a:lnTo>
                    <a:pt x="776658" y="1020868"/>
                  </a:lnTo>
                  <a:lnTo>
                    <a:pt x="784312" y="1068498"/>
                  </a:lnTo>
                  <a:lnTo>
                    <a:pt x="790462" y="1116620"/>
                  </a:lnTo>
                  <a:lnTo>
                    <a:pt x="795085" y="1165199"/>
                  </a:lnTo>
                  <a:lnTo>
                    <a:pt x="798159" y="1214198"/>
                  </a:lnTo>
                  <a:lnTo>
                    <a:pt x="799662" y="1263580"/>
                  </a:lnTo>
                  <a:lnTo>
                    <a:pt x="799572" y="1313310"/>
                  </a:lnTo>
                  <a:lnTo>
                    <a:pt x="797866" y="1363352"/>
                  </a:lnTo>
                  <a:lnTo>
                    <a:pt x="794523" y="1413669"/>
                  </a:lnTo>
                  <a:lnTo>
                    <a:pt x="789520" y="1464225"/>
                  </a:lnTo>
                  <a:lnTo>
                    <a:pt x="782835" y="1514984"/>
                  </a:lnTo>
                  <a:lnTo>
                    <a:pt x="774446" y="1565910"/>
                  </a:lnTo>
                  <a:lnTo>
                    <a:pt x="761496" y="1629420"/>
                  </a:lnTo>
                  <a:lnTo>
                    <a:pt x="749275" y="1679927"/>
                  </a:lnTo>
                  <a:lnTo>
                    <a:pt x="735529" y="1729599"/>
                  </a:lnTo>
                  <a:lnTo>
                    <a:pt x="720291" y="1778411"/>
                  </a:lnTo>
                  <a:lnTo>
                    <a:pt x="703596" y="1826341"/>
                  </a:lnTo>
                  <a:lnTo>
                    <a:pt x="685476" y="1873364"/>
                  </a:lnTo>
                  <a:lnTo>
                    <a:pt x="665965" y="1919457"/>
                  </a:lnTo>
                  <a:lnTo>
                    <a:pt x="645096" y="1964595"/>
                  </a:lnTo>
                  <a:lnTo>
                    <a:pt x="622903" y="2008756"/>
                  </a:lnTo>
                  <a:lnTo>
                    <a:pt x="599420" y="2051915"/>
                  </a:lnTo>
                  <a:lnTo>
                    <a:pt x="574679" y="2094049"/>
                  </a:lnTo>
                  <a:lnTo>
                    <a:pt x="548714" y="2135134"/>
                  </a:lnTo>
                  <a:lnTo>
                    <a:pt x="521559" y="2175146"/>
                  </a:lnTo>
                  <a:lnTo>
                    <a:pt x="493247" y="2214062"/>
                  </a:lnTo>
                  <a:lnTo>
                    <a:pt x="463812" y="2251857"/>
                  </a:lnTo>
                  <a:lnTo>
                    <a:pt x="433287" y="2288509"/>
                  </a:lnTo>
                  <a:lnTo>
                    <a:pt x="401705" y="2323992"/>
                  </a:lnTo>
                  <a:lnTo>
                    <a:pt x="369099" y="2358285"/>
                  </a:lnTo>
                  <a:lnTo>
                    <a:pt x="335504" y="2391362"/>
                  </a:lnTo>
                  <a:lnTo>
                    <a:pt x="300953" y="2423200"/>
                  </a:lnTo>
                  <a:lnTo>
                    <a:pt x="265479" y="2453775"/>
                  </a:lnTo>
                  <a:lnTo>
                    <a:pt x="229116" y="2483064"/>
                  </a:lnTo>
                  <a:lnTo>
                    <a:pt x="191897" y="2511044"/>
                  </a:lnTo>
                  <a:lnTo>
                    <a:pt x="201549" y="2525268"/>
                  </a:lnTo>
                  <a:lnTo>
                    <a:pt x="238670" y="2497246"/>
                  </a:lnTo>
                  <a:lnTo>
                    <a:pt x="275000" y="2467834"/>
                  </a:lnTo>
                  <a:lnTo>
                    <a:pt x="310502" y="2437060"/>
                  </a:lnTo>
                  <a:lnTo>
                    <a:pt x="345135" y="2404953"/>
                  </a:lnTo>
                  <a:lnTo>
                    <a:pt x="378861" y="2371543"/>
                  </a:lnTo>
                  <a:lnTo>
                    <a:pt x="411643" y="2336859"/>
                  </a:lnTo>
                  <a:lnTo>
                    <a:pt x="443440" y="2300930"/>
                  </a:lnTo>
                  <a:lnTo>
                    <a:pt x="474214" y="2263786"/>
                  </a:lnTo>
                  <a:lnTo>
                    <a:pt x="503926" y="2225455"/>
                  </a:lnTo>
                  <a:lnTo>
                    <a:pt x="532538" y="2185967"/>
                  </a:lnTo>
                  <a:lnTo>
                    <a:pt x="560012" y="2145352"/>
                  </a:lnTo>
                  <a:lnTo>
                    <a:pt x="586307" y="2103638"/>
                  </a:lnTo>
                  <a:lnTo>
                    <a:pt x="611387" y="2060854"/>
                  </a:lnTo>
                  <a:lnTo>
                    <a:pt x="635211" y="2017031"/>
                  </a:lnTo>
                  <a:lnTo>
                    <a:pt x="657741" y="1972196"/>
                  </a:lnTo>
                  <a:lnTo>
                    <a:pt x="678939" y="1926380"/>
                  </a:lnTo>
                  <a:lnTo>
                    <a:pt x="698766" y="1879612"/>
                  </a:lnTo>
                  <a:lnTo>
                    <a:pt x="717183" y="1831921"/>
                  </a:lnTo>
                  <a:lnTo>
                    <a:pt x="734151" y="1783336"/>
                  </a:lnTo>
                  <a:lnTo>
                    <a:pt x="749632" y="1733886"/>
                  </a:lnTo>
                  <a:lnTo>
                    <a:pt x="763587" y="1683601"/>
                  </a:lnTo>
                  <a:lnTo>
                    <a:pt x="775978" y="1632510"/>
                  </a:lnTo>
                  <a:lnTo>
                    <a:pt x="786765" y="1580642"/>
                  </a:lnTo>
                  <a:lnTo>
                    <a:pt x="797416" y="1516920"/>
                  </a:lnTo>
                  <a:lnTo>
                    <a:pt x="804181" y="1465549"/>
                  </a:lnTo>
                  <a:lnTo>
                    <a:pt x="809241" y="1414375"/>
                  </a:lnTo>
                  <a:lnTo>
                    <a:pt x="812621" y="1363435"/>
                  </a:lnTo>
                  <a:lnTo>
                    <a:pt x="814342" y="1312766"/>
                  </a:lnTo>
                  <a:lnTo>
                    <a:pt x="814427" y="1262405"/>
                  </a:lnTo>
                  <a:lnTo>
                    <a:pt x="812899" y="1212391"/>
                  </a:lnTo>
                  <a:lnTo>
                    <a:pt x="809781" y="1162759"/>
                  </a:lnTo>
                  <a:lnTo>
                    <a:pt x="805095" y="1113547"/>
                  </a:lnTo>
                  <a:lnTo>
                    <a:pt x="798865" y="1064793"/>
                  </a:lnTo>
                  <a:lnTo>
                    <a:pt x="791113" y="1016534"/>
                  </a:lnTo>
                  <a:lnTo>
                    <a:pt x="781862" y="968808"/>
                  </a:lnTo>
                  <a:lnTo>
                    <a:pt x="771135" y="921651"/>
                  </a:lnTo>
                  <a:lnTo>
                    <a:pt x="758954" y="875100"/>
                  </a:lnTo>
                  <a:lnTo>
                    <a:pt x="745342" y="829194"/>
                  </a:lnTo>
                  <a:lnTo>
                    <a:pt x="730323" y="783969"/>
                  </a:lnTo>
                  <a:lnTo>
                    <a:pt x="713918" y="739464"/>
                  </a:lnTo>
                  <a:lnTo>
                    <a:pt x="696151" y="695714"/>
                  </a:lnTo>
                  <a:lnTo>
                    <a:pt x="677045" y="652757"/>
                  </a:lnTo>
                  <a:lnTo>
                    <a:pt x="656621" y="610631"/>
                  </a:lnTo>
                  <a:lnTo>
                    <a:pt x="634904" y="569374"/>
                  </a:lnTo>
                  <a:lnTo>
                    <a:pt x="611916" y="529021"/>
                  </a:lnTo>
                  <a:lnTo>
                    <a:pt x="587679" y="489611"/>
                  </a:lnTo>
                  <a:lnTo>
                    <a:pt x="562216" y="451181"/>
                  </a:lnTo>
                  <a:lnTo>
                    <a:pt x="535551" y="413768"/>
                  </a:lnTo>
                  <a:lnTo>
                    <a:pt x="507706" y="377409"/>
                  </a:lnTo>
                  <a:lnTo>
                    <a:pt x="478703" y="342142"/>
                  </a:lnTo>
                  <a:lnTo>
                    <a:pt x="448566" y="308005"/>
                  </a:lnTo>
                  <a:lnTo>
                    <a:pt x="417318" y="275034"/>
                  </a:lnTo>
                  <a:lnTo>
                    <a:pt x="384980" y="243266"/>
                  </a:lnTo>
                  <a:lnTo>
                    <a:pt x="351577" y="212739"/>
                  </a:lnTo>
                  <a:lnTo>
                    <a:pt x="317130" y="183491"/>
                  </a:lnTo>
                  <a:lnTo>
                    <a:pt x="281662" y="155558"/>
                  </a:lnTo>
                  <a:lnTo>
                    <a:pt x="245197" y="128979"/>
                  </a:lnTo>
                  <a:lnTo>
                    <a:pt x="207757" y="103789"/>
                  </a:lnTo>
                  <a:lnTo>
                    <a:pt x="169365" y="80027"/>
                  </a:lnTo>
                  <a:lnTo>
                    <a:pt x="130043" y="57730"/>
                  </a:lnTo>
                  <a:lnTo>
                    <a:pt x="89815" y="36934"/>
                  </a:lnTo>
                  <a:lnTo>
                    <a:pt x="48703" y="17679"/>
                  </a:lnTo>
                  <a:lnTo>
                    <a:pt x="6730" y="0"/>
                  </a:lnTo>
                  <a:close/>
                </a:path>
              </a:pathLst>
            </a:custGeom>
            <a:ln w="9525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79504" y="1316227"/>
              <a:ext cx="75628" cy="82804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61959" y="772159"/>
              <a:ext cx="165099" cy="162560"/>
            </a:xfrm>
            <a:prstGeom prst="rect">
              <a:avLst/>
            </a:prstGeom>
          </p:spPr>
        </p:pic>
      </p:grpSp>
      <p:sp>
        <p:nvSpPr>
          <p:cNvPr id="20" name="object 20"/>
          <p:cNvSpPr/>
          <p:nvPr/>
        </p:nvSpPr>
        <p:spPr>
          <a:xfrm>
            <a:off x="482600" y="4823459"/>
            <a:ext cx="1133475" cy="0"/>
          </a:xfrm>
          <a:custGeom>
            <a:avLst/>
            <a:gdLst/>
            <a:ahLst/>
            <a:cxnLst/>
            <a:rect l="l" t="t" r="r" b="b"/>
            <a:pathLst>
              <a:path w="1133475">
                <a:moveTo>
                  <a:pt x="0" y="0"/>
                </a:moveTo>
                <a:lnTo>
                  <a:pt x="1133348" y="0"/>
                </a:lnTo>
              </a:path>
            </a:pathLst>
          </a:custGeom>
          <a:ln w="20320">
            <a:solidFill>
              <a:srgbClr val="000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731519" y="1181100"/>
            <a:ext cx="4254500" cy="3243580"/>
            <a:chOff x="731519" y="1181100"/>
            <a:chExt cx="4254500" cy="3243580"/>
          </a:xfrm>
        </p:grpSpPr>
        <p:sp>
          <p:nvSpPr>
            <p:cNvPr id="22" name="object 22"/>
            <p:cNvSpPr/>
            <p:nvPr/>
          </p:nvSpPr>
          <p:spPr>
            <a:xfrm>
              <a:off x="745489" y="1195070"/>
              <a:ext cx="4043679" cy="3073400"/>
            </a:xfrm>
            <a:custGeom>
              <a:avLst/>
              <a:gdLst/>
              <a:ahLst/>
              <a:cxnLst/>
              <a:rect l="l" t="t" r="r" b="b"/>
              <a:pathLst>
                <a:path w="4043679" h="3073400">
                  <a:moveTo>
                    <a:pt x="3939286" y="0"/>
                  </a:moveTo>
                  <a:lnTo>
                    <a:pt x="104368" y="0"/>
                  </a:lnTo>
                  <a:lnTo>
                    <a:pt x="63741" y="8203"/>
                  </a:lnTo>
                  <a:lnTo>
                    <a:pt x="30567" y="30575"/>
                  </a:lnTo>
                  <a:lnTo>
                    <a:pt x="8201" y="63757"/>
                  </a:lnTo>
                  <a:lnTo>
                    <a:pt x="0" y="104393"/>
                  </a:lnTo>
                  <a:lnTo>
                    <a:pt x="0" y="2969031"/>
                  </a:lnTo>
                  <a:lnTo>
                    <a:pt x="8201" y="3009652"/>
                  </a:lnTo>
                  <a:lnTo>
                    <a:pt x="30567" y="3042827"/>
                  </a:lnTo>
                  <a:lnTo>
                    <a:pt x="63741" y="3065196"/>
                  </a:lnTo>
                  <a:lnTo>
                    <a:pt x="104368" y="3073399"/>
                  </a:lnTo>
                  <a:lnTo>
                    <a:pt x="3939286" y="3073399"/>
                  </a:lnTo>
                  <a:lnTo>
                    <a:pt x="3979922" y="3065196"/>
                  </a:lnTo>
                  <a:lnTo>
                    <a:pt x="4013104" y="3042827"/>
                  </a:lnTo>
                  <a:lnTo>
                    <a:pt x="4035476" y="3009652"/>
                  </a:lnTo>
                  <a:lnTo>
                    <a:pt x="4043680" y="2969031"/>
                  </a:lnTo>
                  <a:lnTo>
                    <a:pt x="4043680" y="104393"/>
                  </a:lnTo>
                  <a:lnTo>
                    <a:pt x="4035476" y="63757"/>
                  </a:lnTo>
                  <a:lnTo>
                    <a:pt x="4013104" y="30575"/>
                  </a:lnTo>
                  <a:lnTo>
                    <a:pt x="3979922" y="8203"/>
                  </a:lnTo>
                  <a:lnTo>
                    <a:pt x="3939286" y="0"/>
                  </a:lnTo>
                  <a:close/>
                </a:path>
              </a:pathLst>
            </a:custGeom>
            <a:solidFill>
              <a:srgbClr val="4B63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45489" y="1195070"/>
              <a:ext cx="4043679" cy="3073400"/>
            </a:xfrm>
            <a:custGeom>
              <a:avLst/>
              <a:gdLst/>
              <a:ahLst/>
              <a:cxnLst/>
              <a:rect l="l" t="t" r="r" b="b"/>
              <a:pathLst>
                <a:path w="4043679" h="3073400">
                  <a:moveTo>
                    <a:pt x="4043680" y="104393"/>
                  </a:moveTo>
                  <a:lnTo>
                    <a:pt x="4035476" y="63757"/>
                  </a:lnTo>
                  <a:lnTo>
                    <a:pt x="4013104" y="30575"/>
                  </a:lnTo>
                  <a:lnTo>
                    <a:pt x="3979922" y="8203"/>
                  </a:lnTo>
                  <a:lnTo>
                    <a:pt x="3939286" y="0"/>
                  </a:lnTo>
                  <a:lnTo>
                    <a:pt x="104368" y="0"/>
                  </a:lnTo>
                  <a:lnTo>
                    <a:pt x="63741" y="8203"/>
                  </a:lnTo>
                  <a:lnTo>
                    <a:pt x="30567" y="30575"/>
                  </a:lnTo>
                  <a:lnTo>
                    <a:pt x="8201" y="63757"/>
                  </a:lnTo>
                  <a:lnTo>
                    <a:pt x="0" y="104393"/>
                  </a:lnTo>
                  <a:lnTo>
                    <a:pt x="0" y="2969031"/>
                  </a:lnTo>
                  <a:lnTo>
                    <a:pt x="8201" y="3009652"/>
                  </a:lnTo>
                  <a:lnTo>
                    <a:pt x="30567" y="3042827"/>
                  </a:lnTo>
                  <a:lnTo>
                    <a:pt x="63741" y="3065196"/>
                  </a:lnTo>
                  <a:lnTo>
                    <a:pt x="104368" y="3073399"/>
                  </a:lnTo>
                  <a:lnTo>
                    <a:pt x="3939286" y="3073399"/>
                  </a:lnTo>
                  <a:lnTo>
                    <a:pt x="3979922" y="3065196"/>
                  </a:lnTo>
                  <a:lnTo>
                    <a:pt x="4013104" y="3042827"/>
                  </a:lnTo>
                  <a:lnTo>
                    <a:pt x="4035476" y="3009652"/>
                  </a:lnTo>
                  <a:lnTo>
                    <a:pt x="4043680" y="2969031"/>
                  </a:lnTo>
                  <a:lnTo>
                    <a:pt x="4043680" y="104393"/>
                  </a:lnTo>
                  <a:close/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65200" y="1381759"/>
              <a:ext cx="4020820" cy="3042920"/>
            </a:xfrm>
            <a:custGeom>
              <a:avLst/>
              <a:gdLst/>
              <a:ahLst/>
              <a:cxnLst/>
              <a:rect l="l" t="t" r="r" b="b"/>
              <a:pathLst>
                <a:path w="4020820" h="3042920">
                  <a:moveTo>
                    <a:pt x="925664" y="1046276"/>
                  </a:moveTo>
                  <a:lnTo>
                    <a:pt x="903351" y="999871"/>
                  </a:lnTo>
                  <a:lnTo>
                    <a:pt x="854925" y="977074"/>
                  </a:lnTo>
                  <a:lnTo>
                    <a:pt x="833501" y="975360"/>
                  </a:lnTo>
                  <a:lnTo>
                    <a:pt x="819150" y="976947"/>
                  </a:lnTo>
                  <a:lnTo>
                    <a:pt x="805510" y="981011"/>
                  </a:lnTo>
                  <a:lnTo>
                    <a:pt x="793216" y="986510"/>
                  </a:lnTo>
                  <a:lnTo>
                    <a:pt x="782955" y="992378"/>
                  </a:lnTo>
                  <a:lnTo>
                    <a:pt x="0" y="1541018"/>
                  </a:lnTo>
                  <a:lnTo>
                    <a:pt x="0" y="1722120"/>
                  </a:lnTo>
                  <a:lnTo>
                    <a:pt x="893699" y="1094105"/>
                  </a:lnTo>
                  <a:lnTo>
                    <a:pt x="916914" y="1072222"/>
                  </a:lnTo>
                  <a:lnTo>
                    <a:pt x="925664" y="1046276"/>
                  </a:lnTo>
                  <a:close/>
                </a:path>
                <a:path w="4020820" h="3042920">
                  <a:moveTo>
                    <a:pt x="2026793" y="0"/>
                  </a:moveTo>
                  <a:lnTo>
                    <a:pt x="1738376" y="0"/>
                  </a:lnTo>
                  <a:lnTo>
                    <a:pt x="581406" y="816864"/>
                  </a:lnTo>
                  <a:lnTo>
                    <a:pt x="560324" y="841438"/>
                  </a:lnTo>
                  <a:lnTo>
                    <a:pt x="551307" y="870508"/>
                  </a:lnTo>
                  <a:lnTo>
                    <a:pt x="557326" y="899185"/>
                  </a:lnTo>
                  <a:lnTo>
                    <a:pt x="592950" y="933945"/>
                  </a:lnTo>
                  <a:lnTo>
                    <a:pt x="609752" y="942581"/>
                  </a:lnTo>
                  <a:lnTo>
                    <a:pt x="629081" y="948055"/>
                  </a:lnTo>
                  <a:lnTo>
                    <a:pt x="648208" y="949960"/>
                  </a:lnTo>
                  <a:lnTo>
                    <a:pt x="664248" y="949667"/>
                  </a:lnTo>
                  <a:lnTo>
                    <a:pt x="680554" y="947585"/>
                  </a:lnTo>
                  <a:lnTo>
                    <a:pt x="697382" y="941933"/>
                  </a:lnTo>
                  <a:lnTo>
                    <a:pt x="715010" y="930910"/>
                  </a:lnTo>
                  <a:lnTo>
                    <a:pt x="2026793" y="0"/>
                  </a:lnTo>
                  <a:close/>
                </a:path>
                <a:path w="4020820" h="3042920">
                  <a:moveTo>
                    <a:pt x="2555240" y="0"/>
                  </a:moveTo>
                  <a:lnTo>
                    <a:pt x="2329561" y="0"/>
                  </a:lnTo>
                  <a:lnTo>
                    <a:pt x="1424940" y="633476"/>
                  </a:lnTo>
                  <a:lnTo>
                    <a:pt x="1408468" y="652462"/>
                  </a:lnTo>
                  <a:lnTo>
                    <a:pt x="1401406" y="674992"/>
                  </a:lnTo>
                  <a:lnTo>
                    <a:pt x="1406105" y="697217"/>
                  </a:lnTo>
                  <a:lnTo>
                    <a:pt x="1433982" y="724128"/>
                  </a:lnTo>
                  <a:lnTo>
                    <a:pt x="1447126" y="730846"/>
                  </a:lnTo>
                  <a:lnTo>
                    <a:pt x="1462227" y="735114"/>
                  </a:lnTo>
                  <a:lnTo>
                    <a:pt x="1477137" y="736600"/>
                  </a:lnTo>
                  <a:lnTo>
                    <a:pt x="1489710" y="736371"/>
                  </a:lnTo>
                  <a:lnTo>
                    <a:pt x="1502460" y="734758"/>
                  </a:lnTo>
                  <a:lnTo>
                    <a:pt x="1515605" y="730389"/>
                  </a:lnTo>
                  <a:lnTo>
                    <a:pt x="1529334" y="721868"/>
                  </a:lnTo>
                  <a:lnTo>
                    <a:pt x="2555240" y="0"/>
                  </a:lnTo>
                  <a:close/>
                </a:path>
                <a:path w="4020820" h="3042920">
                  <a:moveTo>
                    <a:pt x="3405200" y="2204453"/>
                  </a:moveTo>
                  <a:lnTo>
                    <a:pt x="3384423" y="2158111"/>
                  </a:lnTo>
                  <a:lnTo>
                    <a:pt x="3334194" y="2135047"/>
                  </a:lnTo>
                  <a:lnTo>
                    <a:pt x="3313430" y="2133612"/>
                  </a:lnTo>
                  <a:lnTo>
                    <a:pt x="3297517" y="2133841"/>
                  </a:lnTo>
                  <a:lnTo>
                    <a:pt x="3283204" y="2135492"/>
                  </a:lnTo>
                  <a:lnTo>
                    <a:pt x="3271164" y="2139988"/>
                  </a:lnTo>
                  <a:lnTo>
                    <a:pt x="3262122" y="2148713"/>
                  </a:lnTo>
                  <a:lnTo>
                    <a:pt x="1968500" y="3042920"/>
                  </a:lnTo>
                  <a:lnTo>
                    <a:pt x="2232660" y="3042920"/>
                  </a:lnTo>
                  <a:lnTo>
                    <a:pt x="3374644" y="2252218"/>
                  </a:lnTo>
                  <a:lnTo>
                    <a:pt x="3396792" y="2230361"/>
                  </a:lnTo>
                  <a:lnTo>
                    <a:pt x="3405200" y="2204453"/>
                  </a:lnTo>
                  <a:close/>
                </a:path>
                <a:path w="4020820" h="3042920">
                  <a:moveTo>
                    <a:pt x="4020820" y="2026920"/>
                  </a:moveTo>
                  <a:lnTo>
                    <a:pt x="3088259" y="2682659"/>
                  </a:lnTo>
                  <a:lnTo>
                    <a:pt x="3064027" y="2705519"/>
                  </a:lnTo>
                  <a:lnTo>
                    <a:pt x="3054896" y="2732621"/>
                  </a:lnTo>
                  <a:lnTo>
                    <a:pt x="3059950" y="2759354"/>
                  </a:lnTo>
                  <a:lnTo>
                    <a:pt x="3093466" y="2791764"/>
                  </a:lnTo>
                  <a:lnTo>
                    <a:pt x="3150997" y="2806700"/>
                  </a:lnTo>
                  <a:lnTo>
                    <a:pt x="3165995" y="2805049"/>
                  </a:lnTo>
                  <a:lnTo>
                    <a:pt x="3180257" y="2800807"/>
                  </a:lnTo>
                  <a:lnTo>
                    <a:pt x="3193097" y="2795079"/>
                  </a:lnTo>
                  <a:lnTo>
                    <a:pt x="3203829" y="2788970"/>
                  </a:lnTo>
                  <a:lnTo>
                    <a:pt x="4020820" y="2216023"/>
                  </a:lnTo>
                  <a:lnTo>
                    <a:pt x="4020820" y="202692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733040" y="1475740"/>
              <a:ext cx="487680" cy="96520"/>
            </a:xfrm>
            <a:custGeom>
              <a:avLst/>
              <a:gdLst/>
              <a:ahLst/>
              <a:cxnLst/>
              <a:rect l="l" t="t" r="r" b="b"/>
              <a:pathLst>
                <a:path w="487680" h="96519">
                  <a:moveTo>
                    <a:pt x="439420" y="0"/>
                  </a:moveTo>
                  <a:lnTo>
                    <a:pt x="48260" y="0"/>
                  </a:lnTo>
                  <a:lnTo>
                    <a:pt x="29467" y="3790"/>
                  </a:lnTo>
                  <a:lnTo>
                    <a:pt x="14128" y="14128"/>
                  </a:lnTo>
                  <a:lnTo>
                    <a:pt x="3790" y="29467"/>
                  </a:lnTo>
                  <a:lnTo>
                    <a:pt x="0" y="48260"/>
                  </a:lnTo>
                  <a:lnTo>
                    <a:pt x="3790" y="67052"/>
                  </a:lnTo>
                  <a:lnTo>
                    <a:pt x="14128" y="82391"/>
                  </a:lnTo>
                  <a:lnTo>
                    <a:pt x="29467" y="92729"/>
                  </a:lnTo>
                  <a:lnTo>
                    <a:pt x="48260" y="96520"/>
                  </a:lnTo>
                  <a:lnTo>
                    <a:pt x="439420" y="96520"/>
                  </a:lnTo>
                  <a:lnTo>
                    <a:pt x="458212" y="92729"/>
                  </a:lnTo>
                  <a:lnTo>
                    <a:pt x="473551" y="82391"/>
                  </a:lnTo>
                  <a:lnTo>
                    <a:pt x="483889" y="67052"/>
                  </a:lnTo>
                  <a:lnTo>
                    <a:pt x="487680" y="48260"/>
                  </a:lnTo>
                  <a:lnTo>
                    <a:pt x="483889" y="29467"/>
                  </a:lnTo>
                  <a:lnTo>
                    <a:pt x="473551" y="14128"/>
                  </a:lnTo>
                  <a:lnTo>
                    <a:pt x="458212" y="3790"/>
                  </a:lnTo>
                  <a:lnTo>
                    <a:pt x="439420" y="0"/>
                  </a:lnTo>
                  <a:close/>
                </a:path>
              </a:pathLst>
            </a:custGeom>
            <a:solidFill>
              <a:srgbClr val="FF9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30499" y="1470659"/>
              <a:ext cx="492759" cy="106680"/>
            </a:xfrm>
            <a:custGeom>
              <a:avLst/>
              <a:gdLst/>
              <a:ahLst/>
              <a:cxnLst/>
              <a:rect l="l" t="t" r="r" b="b"/>
              <a:pathLst>
                <a:path w="492760" h="106680">
                  <a:moveTo>
                    <a:pt x="439547" y="0"/>
                  </a:moveTo>
                  <a:lnTo>
                    <a:pt x="53212" y="0"/>
                  </a:lnTo>
                  <a:lnTo>
                    <a:pt x="32521" y="4208"/>
                  </a:lnTo>
                  <a:lnTo>
                    <a:pt x="15605" y="15668"/>
                  </a:lnTo>
                  <a:lnTo>
                    <a:pt x="4189" y="32629"/>
                  </a:lnTo>
                  <a:lnTo>
                    <a:pt x="0" y="53339"/>
                  </a:lnTo>
                  <a:lnTo>
                    <a:pt x="4189" y="73997"/>
                  </a:lnTo>
                  <a:lnTo>
                    <a:pt x="15605" y="90963"/>
                  </a:lnTo>
                  <a:lnTo>
                    <a:pt x="32521" y="102453"/>
                  </a:lnTo>
                  <a:lnTo>
                    <a:pt x="53212" y="106679"/>
                  </a:lnTo>
                  <a:lnTo>
                    <a:pt x="439547" y="106679"/>
                  </a:lnTo>
                  <a:lnTo>
                    <a:pt x="460238" y="102453"/>
                  </a:lnTo>
                  <a:lnTo>
                    <a:pt x="466917" y="97916"/>
                  </a:lnTo>
                  <a:lnTo>
                    <a:pt x="53212" y="97916"/>
                  </a:lnTo>
                  <a:lnTo>
                    <a:pt x="35853" y="94416"/>
                  </a:lnTo>
                  <a:lnTo>
                    <a:pt x="21685" y="84867"/>
                  </a:lnTo>
                  <a:lnTo>
                    <a:pt x="12136" y="70699"/>
                  </a:lnTo>
                  <a:lnTo>
                    <a:pt x="8636" y="53339"/>
                  </a:lnTo>
                  <a:lnTo>
                    <a:pt x="12136" y="35960"/>
                  </a:lnTo>
                  <a:lnTo>
                    <a:pt x="21685" y="21748"/>
                  </a:lnTo>
                  <a:lnTo>
                    <a:pt x="35853" y="12156"/>
                  </a:lnTo>
                  <a:lnTo>
                    <a:pt x="53212" y="8636"/>
                  </a:lnTo>
                  <a:lnTo>
                    <a:pt x="466773" y="8636"/>
                  </a:lnTo>
                  <a:lnTo>
                    <a:pt x="460238" y="4208"/>
                  </a:lnTo>
                  <a:lnTo>
                    <a:pt x="439547" y="0"/>
                  </a:lnTo>
                  <a:close/>
                </a:path>
                <a:path w="492760" h="106680">
                  <a:moveTo>
                    <a:pt x="466773" y="8636"/>
                  </a:moveTo>
                  <a:lnTo>
                    <a:pt x="439547" y="8636"/>
                  </a:lnTo>
                  <a:lnTo>
                    <a:pt x="456906" y="12156"/>
                  </a:lnTo>
                  <a:lnTo>
                    <a:pt x="471074" y="21748"/>
                  </a:lnTo>
                  <a:lnTo>
                    <a:pt x="480623" y="35960"/>
                  </a:lnTo>
                  <a:lnTo>
                    <a:pt x="484124" y="53339"/>
                  </a:lnTo>
                  <a:lnTo>
                    <a:pt x="480623" y="70699"/>
                  </a:lnTo>
                  <a:lnTo>
                    <a:pt x="471074" y="84867"/>
                  </a:lnTo>
                  <a:lnTo>
                    <a:pt x="456906" y="94416"/>
                  </a:lnTo>
                  <a:lnTo>
                    <a:pt x="439547" y="97916"/>
                  </a:lnTo>
                  <a:lnTo>
                    <a:pt x="466917" y="97916"/>
                  </a:lnTo>
                  <a:lnTo>
                    <a:pt x="477154" y="90963"/>
                  </a:lnTo>
                  <a:lnTo>
                    <a:pt x="488570" y="73997"/>
                  </a:lnTo>
                  <a:lnTo>
                    <a:pt x="492760" y="53339"/>
                  </a:lnTo>
                  <a:lnTo>
                    <a:pt x="488570" y="32629"/>
                  </a:lnTo>
                  <a:lnTo>
                    <a:pt x="477154" y="15668"/>
                  </a:lnTo>
                  <a:lnTo>
                    <a:pt x="466773" y="8636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730499" y="1470659"/>
              <a:ext cx="492759" cy="106680"/>
            </a:xfrm>
            <a:custGeom>
              <a:avLst/>
              <a:gdLst/>
              <a:ahLst/>
              <a:cxnLst/>
              <a:rect l="l" t="t" r="r" b="b"/>
              <a:pathLst>
                <a:path w="492760" h="106680">
                  <a:moveTo>
                    <a:pt x="439547" y="8636"/>
                  </a:moveTo>
                  <a:lnTo>
                    <a:pt x="456906" y="12156"/>
                  </a:lnTo>
                  <a:lnTo>
                    <a:pt x="471074" y="21748"/>
                  </a:lnTo>
                  <a:lnTo>
                    <a:pt x="480623" y="35960"/>
                  </a:lnTo>
                  <a:lnTo>
                    <a:pt x="484124" y="53339"/>
                  </a:lnTo>
                  <a:lnTo>
                    <a:pt x="480623" y="70699"/>
                  </a:lnTo>
                  <a:lnTo>
                    <a:pt x="471074" y="84867"/>
                  </a:lnTo>
                  <a:lnTo>
                    <a:pt x="456906" y="94416"/>
                  </a:lnTo>
                  <a:lnTo>
                    <a:pt x="439547" y="97916"/>
                  </a:lnTo>
                  <a:lnTo>
                    <a:pt x="53212" y="97916"/>
                  </a:lnTo>
                  <a:lnTo>
                    <a:pt x="35853" y="94416"/>
                  </a:lnTo>
                  <a:lnTo>
                    <a:pt x="21685" y="84867"/>
                  </a:lnTo>
                  <a:lnTo>
                    <a:pt x="12136" y="70699"/>
                  </a:lnTo>
                  <a:lnTo>
                    <a:pt x="8636" y="53339"/>
                  </a:lnTo>
                  <a:lnTo>
                    <a:pt x="12136" y="35960"/>
                  </a:lnTo>
                  <a:lnTo>
                    <a:pt x="21685" y="21748"/>
                  </a:lnTo>
                  <a:lnTo>
                    <a:pt x="35853" y="12156"/>
                  </a:lnTo>
                  <a:lnTo>
                    <a:pt x="53212" y="8636"/>
                  </a:lnTo>
                  <a:lnTo>
                    <a:pt x="439547" y="8636"/>
                  </a:lnTo>
                  <a:close/>
                </a:path>
                <a:path w="492760" h="106680">
                  <a:moveTo>
                    <a:pt x="53212" y="0"/>
                  </a:moveTo>
                  <a:lnTo>
                    <a:pt x="32521" y="4208"/>
                  </a:lnTo>
                  <a:lnTo>
                    <a:pt x="15605" y="15668"/>
                  </a:lnTo>
                  <a:lnTo>
                    <a:pt x="4189" y="32629"/>
                  </a:lnTo>
                  <a:lnTo>
                    <a:pt x="0" y="53339"/>
                  </a:lnTo>
                  <a:lnTo>
                    <a:pt x="4189" y="73997"/>
                  </a:lnTo>
                  <a:lnTo>
                    <a:pt x="15605" y="90963"/>
                  </a:lnTo>
                  <a:lnTo>
                    <a:pt x="32521" y="102453"/>
                  </a:lnTo>
                  <a:lnTo>
                    <a:pt x="53212" y="106679"/>
                  </a:lnTo>
                  <a:lnTo>
                    <a:pt x="439547" y="106679"/>
                  </a:lnTo>
                  <a:lnTo>
                    <a:pt x="460238" y="102453"/>
                  </a:lnTo>
                  <a:lnTo>
                    <a:pt x="477154" y="90963"/>
                  </a:lnTo>
                  <a:lnTo>
                    <a:pt x="488570" y="73997"/>
                  </a:lnTo>
                  <a:lnTo>
                    <a:pt x="492760" y="53339"/>
                  </a:lnTo>
                  <a:lnTo>
                    <a:pt x="488570" y="32629"/>
                  </a:lnTo>
                  <a:lnTo>
                    <a:pt x="477154" y="15668"/>
                  </a:lnTo>
                  <a:lnTo>
                    <a:pt x="460238" y="4208"/>
                  </a:lnTo>
                  <a:lnTo>
                    <a:pt x="439547" y="0"/>
                  </a:lnTo>
                  <a:lnTo>
                    <a:pt x="53212" y="0"/>
                  </a:lnTo>
                  <a:close/>
                </a:path>
              </a:pathLst>
            </a:custGeom>
            <a:ln w="1016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816859" y="1493520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60" h="60959">
                  <a:moveTo>
                    <a:pt x="30479" y="0"/>
                  </a:moveTo>
                  <a:lnTo>
                    <a:pt x="18698" y="2440"/>
                  </a:lnTo>
                  <a:lnTo>
                    <a:pt x="9001" y="9048"/>
                  </a:lnTo>
                  <a:lnTo>
                    <a:pt x="2422" y="18752"/>
                  </a:lnTo>
                  <a:lnTo>
                    <a:pt x="0" y="30479"/>
                  </a:lnTo>
                  <a:lnTo>
                    <a:pt x="2422" y="42207"/>
                  </a:lnTo>
                  <a:lnTo>
                    <a:pt x="9001" y="51911"/>
                  </a:lnTo>
                  <a:lnTo>
                    <a:pt x="18698" y="58519"/>
                  </a:lnTo>
                  <a:lnTo>
                    <a:pt x="30479" y="60959"/>
                  </a:lnTo>
                  <a:lnTo>
                    <a:pt x="42207" y="58519"/>
                  </a:lnTo>
                  <a:lnTo>
                    <a:pt x="51305" y="52324"/>
                  </a:lnTo>
                  <a:lnTo>
                    <a:pt x="30479" y="52324"/>
                  </a:lnTo>
                  <a:lnTo>
                    <a:pt x="22030" y="50589"/>
                  </a:lnTo>
                  <a:lnTo>
                    <a:pt x="15081" y="45878"/>
                  </a:lnTo>
                  <a:lnTo>
                    <a:pt x="10370" y="38929"/>
                  </a:lnTo>
                  <a:lnTo>
                    <a:pt x="8635" y="30479"/>
                  </a:lnTo>
                  <a:lnTo>
                    <a:pt x="10370" y="21663"/>
                  </a:lnTo>
                  <a:lnTo>
                    <a:pt x="15081" y="14525"/>
                  </a:lnTo>
                  <a:lnTo>
                    <a:pt x="22030" y="9745"/>
                  </a:lnTo>
                  <a:lnTo>
                    <a:pt x="30479" y="8000"/>
                  </a:lnTo>
                  <a:lnTo>
                    <a:pt x="50372" y="8000"/>
                  </a:lnTo>
                  <a:lnTo>
                    <a:pt x="42207" y="2440"/>
                  </a:lnTo>
                  <a:lnTo>
                    <a:pt x="30479" y="0"/>
                  </a:lnTo>
                  <a:close/>
                </a:path>
                <a:path w="60960" h="60959">
                  <a:moveTo>
                    <a:pt x="50372" y="8000"/>
                  </a:moveTo>
                  <a:lnTo>
                    <a:pt x="30479" y="8000"/>
                  </a:lnTo>
                  <a:lnTo>
                    <a:pt x="39296" y="9745"/>
                  </a:lnTo>
                  <a:lnTo>
                    <a:pt x="46434" y="14525"/>
                  </a:lnTo>
                  <a:lnTo>
                    <a:pt x="51214" y="21663"/>
                  </a:lnTo>
                  <a:lnTo>
                    <a:pt x="52958" y="30479"/>
                  </a:lnTo>
                  <a:lnTo>
                    <a:pt x="51214" y="38929"/>
                  </a:lnTo>
                  <a:lnTo>
                    <a:pt x="46434" y="45878"/>
                  </a:lnTo>
                  <a:lnTo>
                    <a:pt x="39296" y="50589"/>
                  </a:lnTo>
                  <a:lnTo>
                    <a:pt x="30479" y="52324"/>
                  </a:lnTo>
                  <a:lnTo>
                    <a:pt x="51305" y="52324"/>
                  </a:lnTo>
                  <a:lnTo>
                    <a:pt x="51911" y="51911"/>
                  </a:lnTo>
                  <a:lnTo>
                    <a:pt x="58519" y="42207"/>
                  </a:lnTo>
                  <a:lnTo>
                    <a:pt x="60959" y="30479"/>
                  </a:lnTo>
                  <a:lnTo>
                    <a:pt x="58519" y="18752"/>
                  </a:lnTo>
                  <a:lnTo>
                    <a:pt x="51911" y="9048"/>
                  </a:lnTo>
                  <a:lnTo>
                    <a:pt x="50372" y="8000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65199" y="1407159"/>
              <a:ext cx="3599179" cy="2532379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5412485" y="1507490"/>
            <a:ext cx="2889250" cy="295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Metode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skin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to</a:t>
            </a:r>
            <a:r>
              <a:rPr sz="16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skin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004D"/>
                </a:solidFill>
                <a:latin typeface="Microsoft Sans Serif"/>
                <a:cs typeface="Microsoft Sans Serif"/>
              </a:rPr>
              <a:t>pada </a:t>
            </a:r>
            <a:r>
              <a:rPr sz="1600" spc="1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4D"/>
                </a:solidFill>
                <a:latin typeface="Microsoft Sans Serif"/>
                <a:cs typeface="Microsoft Sans Serif"/>
              </a:rPr>
              <a:t>peristiwa </a:t>
            </a:r>
            <a:r>
              <a:rPr sz="1600" spc="10" dirty="0">
                <a:solidFill>
                  <a:srgbClr val="00004D"/>
                </a:solidFill>
                <a:latin typeface="Microsoft Sans Serif"/>
                <a:cs typeface="Microsoft Sans Serif"/>
              </a:rPr>
              <a:t>inisiasi </a:t>
            </a:r>
            <a:r>
              <a:rPr sz="16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menyusui </a:t>
            </a:r>
            <a:r>
              <a:rPr sz="1600" spc="20" dirty="0">
                <a:solidFill>
                  <a:srgbClr val="00004D"/>
                </a:solidFill>
                <a:latin typeface="Microsoft Sans Serif"/>
                <a:cs typeface="Microsoft Sans Serif"/>
              </a:rPr>
              <a:t>dini </a:t>
            </a:r>
            <a:r>
              <a:rPr sz="1600" spc="2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90" dirty="0">
                <a:solidFill>
                  <a:srgbClr val="00004D"/>
                </a:solidFill>
                <a:latin typeface="Microsoft Sans Serif"/>
                <a:cs typeface="Microsoft Sans Serif"/>
              </a:rPr>
              <a:t>(IMD),</a:t>
            </a:r>
            <a:r>
              <a:rPr sz="16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saat</a:t>
            </a:r>
            <a:r>
              <a:rPr sz="16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bayi</a:t>
            </a:r>
            <a:r>
              <a:rPr sz="160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telungkup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35" dirty="0">
                <a:solidFill>
                  <a:srgbClr val="00004D"/>
                </a:solidFill>
                <a:latin typeface="Microsoft Sans Serif"/>
                <a:cs typeface="Microsoft Sans Serif"/>
              </a:rPr>
              <a:t>di </a:t>
            </a:r>
            <a:r>
              <a:rPr sz="1600" spc="4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dada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50" dirty="0">
                <a:solidFill>
                  <a:srgbClr val="00004D"/>
                </a:solidFill>
                <a:latin typeface="Microsoft Sans Serif"/>
                <a:cs typeface="Microsoft Sans Serif"/>
              </a:rPr>
              <a:t>i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bu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akan</a:t>
            </a:r>
            <a:r>
              <a:rPr sz="1600" spc="-7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te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r</a:t>
            </a:r>
            <a:r>
              <a:rPr sz="1600" spc="-70" dirty="0">
                <a:solidFill>
                  <a:srgbClr val="00004D"/>
                </a:solidFill>
                <a:latin typeface="Microsoft Sans Serif"/>
                <a:cs typeface="Microsoft Sans Serif"/>
              </a:rPr>
              <a:t>j</a:t>
            </a:r>
            <a:r>
              <a:rPr sz="1600" spc="25" dirty="0">
                <a:solidFill>
                  <a:srgbClr val="00004D"/>
                </a:solidFill>
                <a:latin typeface="Microsoft Sans Serif"/>
                <a:cs typeface="Microsoft Sans Serif"/>
              </a:rPr>
              <a:t>adi</a:t>
            </a:r>
            <a:r>
              <a:rPr sz="16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70" dirty="0">
                <a:solidFill>
                  <a:srgbClr val="00004D"/>
                </a:solidFill>
                <a:latin typeface="Microsoft Sans Serif"/>
                <a:cs typeface="Microsoft Sans Serif"/>
              </a:rPr>
              <a:t>k</a:t>
            </a:r>
            <a:r>
              <a:rPr sz="16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o</a:t>
            </a:r>
            <a:r>
              <a:rPr sz="16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ntak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k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ul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i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t  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langsung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antara</a:t>
            </a:r>
            <a:r>
              <a:rPr sz="160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004D"/>
                </a:solidFill>
                <a:latin typeface="Microsoft Sans Serif"/>
                <a:cs typeface="Microsoft Sans Serif"/>
              </a:rPr>
              <a:t>ibu</a:t>
            </a:r>
            <a:r>
              <a:rPr sz="1600" spc="1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dan</a:t>
            </a:r>
            <a:r>
              <a:rPr sz="160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bayi </a:t>
            </a:r>
            <a:r>
              <a:rPr sz="160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sehingga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bayi 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akan </a:t>
            </a:r>
            <a:r>
              <a:rPr sz="16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memperoleh </a:t>
            </a:r>
            <a:r>
              <a:rPr sz="1600" spc="-409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kehangatan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karena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004D"/>
                </a:solidFill>
                <a:latin typeface="Microsoft Sans Serif"/>
                <a:cs typeface="Microsoft Sans Serif"/>
              </a:rPr>
              <a:t>ibu </a:t>
            </a:r>
            <a:r>
              <a:rPr sz="1600" spc="-409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merupakan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sumber</a:t>
            </a:r>
            <a:r>
              <a:rPr sz="16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panas </a:t>
            </a:r>
            <a:r>
              <a:rPr sz="16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baik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20" dirty="0">
                <a:solidFill>
                  <a:srgbClr val="00004D"/>
                </a:solidFill>
                <a:latin typeface="Microsoft Sans Serif"/>
                <a:cs typeface="Microsoft Sans Serif"/>
              </a:rPr>
              <a:t>bagi 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bayi. </a:t>
            </a:r>
            <a:r>
              <a:rPr sz="16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Hal </a:t>
            </a:r>
            <a:r>
              <a:rPr sz="1600" spc="30" dirty="0">
                <a:solidFill>
                  <a:srgbClr val="00004D"/>
                </a:solidFill>
                <a:latin typeface="Microsoft Sans Serif"/>
                <a:cs typeface="Microsoft Sans Serif"/>
              </a:rPr>
              <a:t>ini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berhubungan </a:t>
            </a:r>
            <a:r>
              <a:rPr sz="16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dengan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perpindahan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panas </a:t>
            </a:r>
            <a:r>
              <a:rPr sz="1600" spc="20" dirty="0">
                <a:solidFill>
                  <a:srgbClr val="00004D"/>
                </a:solidFill>
                <a:latin typeface="Microsoft Sans Serif"/>
                <a:cs typeface="Microsoft Sans Serif"/>
              </a:rPr>
              <a:t>dari </a:t>
            </a:r>
            <a:r>
              <a:rPr sz="1600" spc="-409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bu</a:t>
            </a:r>
            <a:r>
              <a:rPr sz="16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80" dirty="0">
                <a:solidFill>
                  <a:srgbClr val="00004D"/>
                </a:solidFill>
                <a:latin typeface="Microsoft Sans Serif"/>
                <a:cs typeface="Microsoft Sans Serif"/>
              </a:rPr>
              <a:t>ke</a:t>
            </a:r>
            <a:r>
              <a:rPr sz="1600" spc="-7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tubuh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bayi</a:t>
            </a:r>
            <a:r>
              <a:rPr sz="160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yang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004D"/>
                </a:solidFill>
                <a:latin typeface="Microsoft Sans Serif"/>
                <a:cs typeface="Microsoft Sans Serif"/>
              </a:rPr>
              <a:t>dingin </a:t>
            </a:r>
            <a:r>
              <a:rPr sz="1600" spc="1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melalui</a:t>
            </a:r>
            <a:r>
              <a:rPr sz="16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4D"/>
                </a:solidFill>
                <a:latin typeface="Microsoft Sans Serif"/>
                <a:cs typeface="Microsoft Sans Serif"/>
              </a:rPr>
              <a:t>peristiwa</a:t>
            </a:r>
            <a:r>
              <a:rPr sz="16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konduksi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310258" y="342582"/>
            <a:ext cx="6749415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5" dirty="0"/>
              <a:t>Apa</a:t>
            </a:r>
            <a:r>
              <a:rPr sz="2400" spc="-130" dirty="0"/>
              <a:t> </a:t>
            </a:r>
            <a:r>
              <a:rPr sz="2400" spc="55" dirty="0"/>
              <a:t>manfaat</a:t>
            </a:r>
            <a:r>
              <a:rPr sz="2400" spc="-114" dirty="0"/>
              <a:t> </a:t>
            </a:r>
            <a:r>
              <a:rPr sz="2400" spc="35" dirty="0"/>
              <a:t>dari</a:t>
            </a:r>
            <a:r>
              <a:rPr sz="2400" spc="-114" dirty="0"/>
              <a:t> </a:t>
            </a:r>
            <a:r>
              <a:rPr sz="2400" spc="15" dirty="0"/>
              <a:t>metode</a:t>
            </a:r>
            <a:r>
              <a:rPr sz="2400" spc="-130" dirty="0"/>
              <a:t> </a:t>
            </a:r>
            <a:r>
              <a:rPr sz="2400" spc="-20" dirty="0"/>
              <a:t>Skin</a:t>
            </a:r>
            <a:r>
              <a:rPr sz="2400" spc="-155" dirty="0"/>
              <a:t> </a:t>
            </a:r>
            <a:r>
              <a:rPr sz="2400" spc="160" dirty="0"/>
              <a:t>to</a:t>
            </a:r>
            <a:r>
              <a:rPr sz="2400" spc="-120" dirty="0"/>
              <a:t> </a:t>
            </a:r>
            <a:r>
              <a:rPr sz="2400" spc="-15" dirty="0"/>
              <a:t>Skin</a:t>
            </a:r>
            <a:r>
              <a:rPr sz="2400" spc="-155" dirty="0"/>
              <a:t> </a:t>
            </a:r>
            <a:r>
              <a:rPr sz="2400" spc="-15" dirty="0"/>
              <a:t>pada</a:t>
            </a:r>
            <a:endParaRPr sz="2400"/>
          </a:p>
          <a:p>
            <a:pPr marL="5715" algn="ctr">
              <a:lnSpc>
                <a:spcPct val="100000"/>
              </a:lnSpc>
              <a:spcBef>
                <a:spcPts val="5"/>
              </a:spcBef>
            </a:pPr>
            <a:r>
              <a:rPr sz="2400" spc="55" dirty="0"/>
              <a:t>peristiwa</a:t>
            </a:r>
            <a:r>
              <a:rPr sz="2400" spc="-145" dirty="0"/>
              <a:t> </a:t>
            </a:r>
            <a:r>
              <a:rPr sz="2400" spc="-50" dirty="0"/>
              <a:t>IMD</a:t>
            </a:r>
            <a:r>
              <a:rPr sz="2400" spc="-155" dirty="0"/>
              <a:t> </a:t>
            </a:r>
            <a:r>
              <a:rPr sz="2400" spc="35" dirty="0"/>
              <a:t>?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275579" y="1620519"/>
            <a:ext cx="3274060" cy="1993900"/>
            <a:chOff x="5275579" y="1620519"/>
            <a:chExt cx="3274060" cy="1993900"/>
          </a:xfrm>
        </p:grpSpPr>
        <p:sp>
          <p:nvSpPr>
            <p:cNvPr id="3" name="object 3"/>
            <p:cNvSpPr/>
            <p:nvPr/>
          </p:nvSpPr>
          <p:spPr>
            <a:xfrm>
              <a:off x="5289549" y="1634489"/>
              <a:ext cx="3246120" cy="1965960"/>
            </a:xfrm>
            <a:custGeom>
              <a:avLst/>
              <a:gdLst/>
              <a:ahLst/>
              <a:cxnLst/>
              <a:rect l="l" t="t" r="r" b="b"/>
              <a:pathLst>
                <a:path w="3246120" h="1965960">
                  <a:moveTo>
                    <a:pt x="3179318" y="0"/>
                  </a:moveTo>
                  <a:lnTo>
                    <a:pt x="66801" y="0"/>
                  </a:lnTo>
                  <a:lnTo>
                    <a:pt x="40772" y="5240"/>
                  </a:lnTo>
                  <a:lnTo>
                    <a:pt x="19542" y="19542"/>
                  </a:lnTo>
                  <a:lnTo>
                    <a:pt x="5240" y="40772"/>
                  </a:lnTo>
                  <a:lnTo>
                    <a:pt x="0" y="66801"/>
                  </a:lnTo>
                  <a:lnTo>
                    <a:pt x="0" y="1899158"/>
                  </a:lnTo>
                  <a:lnTo>
                    <a:pt x="5240" y="1925187"/>
                  </a:lnTo>
                  <a:lnTo>
                    <a:pt x="19542" y="1946417"/>
                  </a:lnTo>
                  <a:lnTo>
                    <a:pt x="40772" y="1960719"/>
                  </a:lnTo>
                  <a:lnTo>
                    <a:pt x="66801" y="1965960"/>
                  </a:lnTo>
                  <a:lnTo>
                    <a:pt x="3179318" y="1965960"/>
                  </a:lnTo>
                  <a:lnTo>
                    <a:pt x="3205347" y="1960719"/>
                  </a:lnTo>
                  <a:lnTo>
                    <a:pt x="3226577" y="1946417"/>
                  </a:lnTo>
                  <a:lnTo>
                    <a:pt x="3240879" y="1925187"/>
                  </a:lnTo>
                  <a:lnTo>
                    <a:pt x="3246120" y="1899158"/>
                  </a:lnTo>
                  <a:lnTo>
                    <a:pt x="3246120" y="66801"/>
                  </a:lnTo>
                  <a:lnTo>
                    <a:pt x="3240879" y="40772"/>
                  </a:lnTo>
                  <a:lnTo>
                    <a:pt x="3226577" y="19542"/>
                  </a:lnTo>
                  <a:lnTo>
                    <a:pt x="3205347" y="5240"/>
                  </a:lnTo>
                  <a:lnTo>
                    <a:pt x="3179318" y="0"/>
                  </a:lnTo>
                  <a:close/>
                </a:path>
              </a:pathLst>
            </a:custGeom>
            <a:solidFill>
              <a:srgbClr val="4B63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289549" y="1634489"/>
              <a:ext cx="3246120" cy="1965960"/>
            </a:xfrm>
            <a:custGeom>
              <a:avLst/>
              <a:gdLst/>
              <a:ahLst/>
              <a:cxnLst/>
              <a:rect l="l" t="t" r="r" b="b"/>
              <a:pathLst>
                <a:path w="3246120" h="1965960">
                  <a:moveTo>
                    <a:pt x="3246120" y="66801"/>
                  </a:moveTo>
                  <a:lnTo>
                    <a:pt x="3240879" y="40772"/>
                  </a:lnTo>
                  <a:lnTo>
                    <a:pt x="3226577" y="19542"/>
                  </a:lnTo>
                  <a:lnTo>
                    <a:pt x="3205347" y="5240"/>
                  </a:lnTo>
                  <a:lnTo>
                    <a:pt x="3179318" y="0"/>
                  </a:lnTo>
                  <a:lnTo>
                    <a:pt x="66801" y="0"/>
                  </a:lnTo>
                  <a:lnTo>
                    <a:pt x="40772" y="5240"/>
                  </a:lnTo>
                  <a:lnTo>
                    <a:pt x="19542" y="19542"/>
                  </a:lnTo>
                  <a:lnTo>
                    <a:pt x="5240" y="40772"/>
                  </a:lnTo>
                  <a:lnTo>
                    <a:pt x="0" y="66801"/>
                  </a:lnTo>
                  <a:lnTo>
                    <a:pt x="0" y="1899158"/>
                  </a:lnTo>
                  <a:lnTo>
                    <a:pt x="5240" y="1925187"/>
                  </a:lnTo>
                  <a:lnTo>
                    <a:pt x="19542" y="1946417"/>
                  </a:lnTo>
                  <a:lnTo>
                    <a:pt x="40772" y="1960719"/>
                  </a:lnTo>
                  <a:lnTo>
                    <a:pt x="66801" y="1965960"/>
                  </a:lnTo>
                  <a:lnTo>
                    <a:pt x="3179318" y="1965960"/>
                  </a:lnTo>
                  <a:lnTo>
                    <a:pt x="3205347" y="1960719"/>
                  </a:lnTo>
                  <a:lnTo>
                    <a:pt x="3226577" y="1946417"/>
                  </a:lnTo>
                  <a:lnTo>
                    <a:pt x="3240879" y="1925187"/>
                  </a:lnTo>
                  <a:lnTo>
                    <a:pt x="3246120" y="1899158"/>
                  </a:lnTo>
                  <a:lnTo>
                    <a:pt x="3246120" y="66801"/>
                  </a:lnTo>
                  <a:close/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028382" y="2091689"/>
            <a:ext cx="2580005" cy="2800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80" dirty="0">
                <a:solidFill>
                  <a:srgbClr val="00004D"/>
                </a:solidFill>
                <a:latin typeface="Microsoft Sans Serif"/>
                <a:cs typeface="Microsoft Sans Serif"/>
              </a:rPr>
              <a:t>Ko</a:t>
            </a:r>
            <a:r>
              <a:rPr sz="1400" spc="-70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d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u</a:t>
            </a:r>
            <a:r>
              <a:rPr sz="1400" spc="-80" dirty="0">
                <a:solidFill>
                  <a:srgbClr val="00004D"/>
                </a:solidFill>
                <a:latin typeface="Microsoft Sans Serif"/>
                <a:cs typeface="Microsoft Sans Serif"/>
              </a:rPr>
              <a:t>k</a:t>
            </a:r>
            <a:r>
              <a:rPr sz="14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s</a:t>
            </a:r>
            <a:r>
              <a:rPr sz="1400" spc="55" dirty="0">
                <a:solidFill>
                  <a:srgbClr val="00004D"/>
                </a:solidFill>
                <a:latin typeface="Microsoft Sans Serif"/>
                <a:cs typeface="Microsoft Sans Serif"/>
              </a:rPr>
              <a:t>i</a:t>
            </a:r>
            <a:r>
              <a:rPr sz="1400" spc="-80" dirty="0">
                <a:solidFill>
                  <a:srgbClr val="00004D"/>
                </a:solidFill>
                <a:latin typeface="Microsoft Sans Serif"/>
                <a:cs typeface="Microsoft Sans Serif"/>
              </a:rPr>
              <a:t> m</a:t>
            </a:r>
            <a:r>
              <a:rPr sz="14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e</a:t>
            </a:r>
            <a:r>
              <a:rPr sz="14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mak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55" dirty="0">
                <a:solidFill>
                  <a:srgbClr val="00004D"/>
                </a:solidFill>
                <a:latin typeface="Microsoft Sans Serif"/>
                <a:cs typeface="Microsoft Sans Serif"/>
              </a:rPr>
              <a:t>i</a:t>
            </a:r>
            <a:r>
              <a:rPr sz="14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80" dirty="0">
                <a:solidFill>
                  <a:srgbClr val="00004D"/>
                </a:solidFill>
                <a:latin typeface="Microsoft Sans Serif"/>
                <a:cs typeface="Microsoft Sans Serif"/>
              </a:rPr>
              <a:t>m</a:t>
            </a:r>
            <a:r>
              <a:rPr sz="14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e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d</a:t>
            </a:r>
            <a:r>
              <a:rPr sz="1400" spc="55" dirty="0">
                <a:solidFill>
                  <a:srgbClr val="00004D"/>
                </a:solidFill>
                <a:latin typeface="Microsoft Sans Serif"/>
                <a:cs typeface="Microsoft Sans Serif"/>
              </a:rPr>
              <a:t>i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5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padat</a:t>
            </a:r>
            <a:r>
              <a:rPr sz="1400" spc="-105" dirty="0">
                <a:solidFill>
                  <a:srgbClr val="00004D"/>
                </a:solidFill>
                <a:latin typeface="Microsoft Sans Serif"/>
                <a:cs typeface="Microsoft Sans Serif"/>
              </a:rPr>
              <a:t>,  </a:t>
            </a:r>
            <a:r>
              <a:rPr sz="1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h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ar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u</a:t>
            </a:r>
            <a:r>
              <a:rPr sz="1400" spc="-55" dirty="0">
                <a:solidFill>
                  <a:srgbClr val="00004D"/>
                </a:solidFill>
                <a:latin typeface="Microsoft Sans Serif"/>
                <a:cs typeface="Microsoft Sans Serif"/>
              </a:rPr>
              <a:t>s</a:t>
            </a:r>
            <a:r>
              <a:rPr sz="14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ad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k</a:t>
            </a:r>
            <a:r>
              <a:rPr sz="14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on</a:t>
            </a:r>
            <a:r>
              <a:rPr sz="14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t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90" dirty="0">
                <a:solidFill>
                  <a:srgbClr val="00004D"/>
                </a:solidFill>
                <a:latin typeface="Microsoft Sans Serif"/>
                <a:cs typeface="Microsoft Sans Serif"/>
              </a:rPr>
              <a:t>k</a:t>
            </a:r>
            <a:r>
              <a:rPr sz="14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t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r</a:t>
            </a:r>
            <a:r>
              <a:rPr sz="1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70" dirty="0">
                <a:solidFill>
                  <a:srgbClr val="00004D"/>
                </a:solidFill>
                <a:latin typeface="Microsoft Sans Serif"/>
                <a:cs typeface="Microsoft Sans Serif"/>
              </a:rPr>
              <a:t>mo</a:t>
            </a:r>
            <a:r>
              <a:rPr sz="14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l</a:t>
            </a:r>
            <a:r>
              <a:rPr sz="1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e</a:t>
            </a:r>
            <a:r>
              <a:rPr sz="14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k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u</a:t>
            </a:r>
            <a:r>
              <a:rPr sz="14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l</a:t>
            </a:r>
            <a:r>
              <a:rPr sz="1400" spc="-105" dirty="0">
                <a:solidFill>
                  <a:srgbClr val="00004D"/>
                </a:solidFill>
                <a:latin typeface="Microsoft Sans Serif"/>
                <a:cs typeface="Microsoft Sans Serif"/>
              </a:rPr>
              <a:t>,  </a:t>
            </a:r>
            <a:r>
              <a:rPr sz="1400" dirty="0">
                <a:solidFill>
                  <a:srgbClr val="00004D"/>
                </a:solidFill>
                <a:latin typeface="Microsoft Sans Serif"/>
                <a:cs typeface="Microsoft Sans Serif"/>
              </a:rPr>
              <a:t>pada </a:t>
            </a:r>
            <a:r>
              <a:rPr sz="14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penanganan </a:t>
            </a:r>
            <a:r>
              <a:rPr sz="1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pertama 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pada </a:t>
            </a:r>
            <a:r>
              <a:rPr sz="1400" spc="-3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lebam, </a:t>
            </a:r>
            <a:r>
              <a:rPr sz="14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akibat</a:t>
            </a:r>
            <a:r>
              <a:rPr sz="14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jatuh</a:t>
            </a:r>
            <a:r>
              <a:rPr sz="14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atau</a:t>
            </a:r>
            <a:r>
              <a:rPr sz="14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terbentur </a:t>
            </a:r>
            <a:r>
              <a:rPr sz="1400" spc="-3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be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da</a:t>
            </a:r>
            <a:r>
              <a:rPr sz="14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k</a:t>
            </a:r>
            <a:r>
              <a:rPr sz="1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e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r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s</a:t>
            </a:r>
            <a:r>
              <a:rPr sz="1400" spc="-105" dirty="0">
                <a:solidFill>
                  <a:srgbClr val="00004D"/>
                </a:solidFill>
                <a:latin typeface="Microsoft Sans Serif"/>
                <a:cs typeface="Microsoft Sans Serif"/>
              </a:rPr>
              <a:t>.</a:t>
            </a:r>
            <a:r>
              <a:rPr sz="14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120" dirty="0">
                <a:solidFill>
                  <a:srgbClr val="00004D"/>
                </a:solidFill>
                <a:latin typeface="Microsoft Sans Serif"/>
                <a:cs typeface="Microsoft Sans Serif"/>
              </a:rPr>
              <a:t>T</a:t>
            </a:r>
            <a:r>
              <a:rPr sz="1400" spc="55" dirty="0">
                <a:solidFill>
                  <a:srgbClr val="00004D"/>
                </a:solidFill>
                <a:latin typeface="Microsoft Sans Serif"/>
                <a:cs typeface="Microsoft Sans Serif"/>
              </a:rPr>
              <a:t>i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da</a:t>
            </a:r>
            <a:r>
              <a:rPr sz="14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k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n  </a:t>
            </a:r>
            <a:r>
              <a:rPr sz="1400" spc="-80" dirty="0">
                <a:solidFill>
                  <a:srgbClr val="00004D"/>
                </a:solidFill>
                <a:latin typeface="Microsoft Sans Serif"/>
                <a:cs typeface="Microsoft Sans Serif"/>
              </a:rPr>
              <a:t>m</a:t>
            </a:r>
            <a:r>
              <a:rPr sz="14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e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dirty="0">
                <a:solidFill>
                  <a:srgbClr val="00004D"/>
                </a:solidFill>
                <a:latin typeface="Microsoft Sans Serif"/>
                <a:cs typeface="Microsoft Sans Serif"/>
              </a:rPr>
              <a:t>g</a:t>
            </a:r>
            <a:r>
              <a:rPr sz="14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k</a:t>
            </a:r>
            <a:r>
              <a:rPr sz="14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ompr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e</a:t>
            </a:r>
            <a:r>
              <a:rPr sz="14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s</a:t>
            </a:r>
            <a:r>
              <a:rPr sz="1400" spc="-10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00004D"/>
                </a:solidFill>
                <a:latin typeface="Microsoft Sans Serif"/>
                <a:cs typeface="Microsoft Sans Serif"/>
              </a:rPr>
              <a:t>pad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d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u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h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r</a:t>
            </a:r>
            <a:r>
              <a:rPr sz="1400" spc="60" dirty="0">
                <a:solidFill>
                  <a:srgbClr val="00004D"/>
                </a:solidFill>
                <a:latin typeface="Microsoft Sans Serif"/>
                <a:cs typeface="Microsoft Sans Serif"/>
              </a:rPr>
              <a:t>i  </a:t>
            </a:r>
            <a:r>
              <a:rPr sz="1400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w</a:t>
            </a:r>
            <a:r>
              <a:rPr sz="14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al</a:t>
            </a:r>
            <a:r>
              <a:rPr sz="1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le</a:t>
            </a:r>
            <a:r>
              <a:rPr sz="14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b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90" dirty="0">
                <a:solidFill>
                  <a:srgbClr val="00004D"/>
                </a:solidFill>
                <a:latin typeface="Microsoft Sans Serif"/>
                <a:cs typeface="Microsoft Sans Serif"/>
              </a:rPr>
              <a:t>m</a:t>
            </a:r>
            <a:r>
              <a:rPr sz="1400" spc="-105" dirty="0">
                <a:solidFill>
                  <a:srgbClr val="00004D"/>
                </a:solidFill>
                <a:latin typeface="Microsoft Sans Serif"/>
                <a:cs typeface="Microsoft Sans Serif"/>
              </a:rPr>
              <a:t>,</a:t>
            </a:r>
            <a:r>
              <a:rPr sz="14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k</a:t>
            </a:r>
            <a:r>
              <a:rPr sz="1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omp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r</a:t>
            </a:r>
            <a:r>
              <a:rPr sz="1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e</a:t>
            </a:r>
            <a:r>
              <a:rPr sz="1400" spc="-55" dirty="0">
                <a:solidFill>
                  <a:srgbClr val="00004D"/>
                </a:solidFill>
                <a:latin typeface="Microsoft Sans Serif"/>
                <a:cs typeface="Microsoft Sans Serif"/>
              </a:rPr>
              <a:t>s</a:t>
            </a:r>
            <a:r>
              <a:rPr sz="14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r</a:t>
            </a:r>
            <a:r>
              <a:rPr sz="1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e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le</a:t>
            </a:r>
            <a:r>
              <a:rPr sz="14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b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m  </a:t>
            </a:r>
            <a:r>
              <a:rPr sz="1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de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g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spc="-5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80" dirty="0">
                <a:solidFill>
                  <a:srgbClr val="00004D"/>
                </a:solidFill>
                <a:latin typeface="Microsoft Sans Serif"/>
                <a:cs typeface="Microsoft Sans Serif"/>
              </a:rPr>
              <a:t>m</a:t>
            </a:r>
            <a:r>
              <a:rPr sz="14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e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gg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un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k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spc="-7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55" dirty="0">
                <a:solidFill>
                  <a:srgbClr val="00004D"/>
                </a:solidFill>
                <a:latin typeface="Microsoft Sans Serif"/>
                <a:cs typeface="Microsoft Sans Serif"/>
              </a:rPr>
              <a:t>i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r</a:t>
            </a:r>
            <a:r>
              <a:rPr sz="1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d</a:t>
            </a:r>
            <a:r>
              <a:rPr sz="1400" spc="55" dirty="0">
                <a:solidFill>
                  <a:srgbClr val="00004D"/>
                </a:solidFill>
                <a:latin typeface="Microsoft Sans Serif"/>
                <a:cs typeface="Microsoft Sans Serif"/>
              </a:rPr>
              <a:t>i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g</a:t>
            </a:r>
            <a:r>
              <a:rPr sz="1400" spc="55" dirty="0">
                <a:solidFill>
                  <a:srgbClr val="00004D"/>
                </a:solidFill>
                <a:latin typeface="Microsoft Sans Serif"/>
                <a:cs typeface="Microsoft Sans Serif"/>
              </a:rPr>
              <a:t>i</a:t>
            </a:r>
            <a:r>
              <a:rPr sz="1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n  </a:t>
            </a:r>
            <a:r>
              <a:rPr sz="1400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t</a:t>
            </a:r>
            <a:r>
              <a:rPr sz="1400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u</a:t>
            </a:r>
            <a:r>
              <a:rPr sz="14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 es</a:t>
            </a:r>
            <a:r>
              <a:rPr sz="14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dapa</a:t>
            </a:r>
            <a:r>
              <a:rPr sz="1400" dirty="0">
                <a:solidFill>
                  <a:srgbClr val="00004D"/>
                </a:solidFill>
                <a:latin typeface="Microsoft Sans Serif"/>
                <a:cs typeface="Microsoft Sans Serif"/>
              </a:rPr>
              <a:t>t</a:t>
            </a:r>
            <a:r>
              <a:rPr sz="1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me</a:t>
            </a:r>
            <a:r>
              <a:rPr sz="1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r</a:t>
            </a:r>
            <a:r>
              <a:rPr sz="14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ed</a:t>
            </a:r>
            <a:r>
              <a:rPr sz="1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k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n  pe</a:t>
            </a:r>
            <a:r>
              <a:rPr sz="1400" spc="-90" dirty="0">
                <a:solidFill>
                  <a:srgbClr val="00004D"/>
                </a:solidFill>
                <a:latin typeface="Microsoft Sans Serif"/>
                <a:cs typeface="Microsoft Sans Serif"/>
              </a:rPr>
              <a:t>m</a:t>
            </a:r>
            <a:r>
              <a:rPr sz="1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be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g</a:t>
            </a:r>
            <a:r>
              <a:rPr sz="14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k</a:t>
            </a:r>
            <a:r>
              <a:rPr sz="1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k</a:t>
            </a:r>
            <a:r>
              <a:rPr sz="14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an</a:t>
            </a:r>
            <a:r>
              <a:rPr sz="14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da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p</a:t>
            </a:r>
            <a:r>
              <a:rPr sz="1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e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r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ada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ga</a:t>
            </a:r>
            <a:r>
              <a:rPr sz="1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n  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yang </a:t>
            </a:r>
            <a:r>
              <a:rPr sz="14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terjadi </a:t>
            </a:r>
            <a:r>
              <a:rPr sz="14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hal </a:t>
            </a:r>
            <a:r>
              <a:rPr sz="1400" spc="30" dirty="0">
                <a:solidFill>
                  <a:srgbClr val="00004D"/>
                </a:solidFill>
                <a:latin typeface="Microsoft Sans Serif"/>
                <a:cs typeface="Microsoft Sans Serif"/>
              </a:rPr>
              <a:t>ini </a:t>
            </a:r>
            <a:r>
              <a:rPr sz="14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akibat </a:t>
            </a:r>
            <a:r>
              <a:rPr sz="1400" spc="10" dirty="0">
                <a:solidFill>
                  <a:srgbClr val="00004D"/>
                </a:solidFill>
                <a:latin typeface="Microsoft Sans Serif"/>
                <a:cs typeface="Microsoft Sans Serif"/>
              </a:rPr>
              <a:t>dari </a:t>
            </a:r>
            <a:r>
              <a:rPr sz="1400" spc="1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s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u</a:t>
            </a:r>
            <a:r>
              <a:rPr sz="14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h</a:t>
            </a:r>
            <a:r>
              <a:rPr sz="14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u</a:t>
            </a:r>
            <a:r>
              <a:rPr sz="14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d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i</a:t>
            </a:r>
            <a:r>
              <a:rPr sz="1400" spc="25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g</a:t>
            </a:r>
            <a:r>
              <a:rPr sz="1400" spc="15" dirty="0">
                <a:solidFill>
                  <a:srgbClr val="00004D"/>
                </a:solidFill>
                <a:latin typeface="Microsoft Sans Serif"/>
                <a:cs typeface="Microsoft Sans Serif"/>
              </a:rPr>
              <a:t>in</a:t>
            </a:r>
            <a:r>
              <a:rPr sz="14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da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r</a:t>
            </a:r>
            <a:r>
              <a:rPr sz="1400" spc="55" dirty="0">
                <a:solidFill>
                  <a:srgbClr val="00004D"/>
                </a:solidFill>
                <a:latin typeface="Microsoft Sans Serif"/>
                <a:cs typeface="Microsoft Sans Serif"/>
              </a:rPr>
              <a:t>i</a:t>
            </a:r>
            <a:r>
              <a:rPr sz="14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es</a:t>
            </a:r>
            <a:r>
              <a:rPr sz="14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y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g  </a:t>
            </a:r>
            <a:r>
              <a:rPr sz="14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be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r</a:t>
            </a:r>
            <a:r>
              <a:rPr sz="1400" spc="10" dirty="0">
                <a:solidFill>
                  <a:srgbClr val="00004D"/>
                </a:solidFill>
                <a:latin typeface="Microsoft Sans Serif"/>
                <a:cs typeface="Microsoft Sans Serif"/>
              </a:rPr>
              <a:t>pi</a:t>
            </a:r>
            <a:r>
              <a:rPr sz="1400" spc="20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d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h</a:t>
            </a:r>
            <a:r>
              <a:rPr sz="14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80" dirty="0">
                <a:solidFill>
                  <a:srgbClr val="00004D"/>
                </a:solidFill>
                <a:latin typeface="Microsoft Sans Serif"/>
                <a:cs typeface="Microsoft Sans Serif"/>
              </a:rPr>
              <a:t>m</a:t>
            </a:r>
            <a:r>
              <a:rPr sz="14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e</a:t>
            </a:r>
            <a:r>
              <a:rPr sz="14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l</a:t>
            </a:r>
            <a:r>
              <a:rPr sz="14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a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lui</a:t>
            </a:r>
            <a:r>
              <a:rPr sz="14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k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u</a:t>
            </a:r>
            <a:r>
              <a:rPr sz="14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lit</a:t>
            </a:r>
            <a:r>
              <a:rPr sz="1400" spc="-7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da</a:t>
            </a:r>
            <a:r>
              <a:rPr sz="14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n</a:t>
            </a:r>
            <a:r>
              <a:rPr sz="14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o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t</a:t>
            </a:r>
            <a:r>
              <a:rPr sz="14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o</a:t>
            </a:r>
            <a:r>
              <a:rPr sz="14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t</a:t>
            </a:r>
            <a:r>
              <a:rPr sz="1400" spc="-105" dirty="0">
                <a:solidFill>
                  <a:srgbClr val="00004D"/>
                </a:solidFill>
                <a:latin typeface="Microsoft Sans Serif"/>
                <a:cs typeface="Microsoft Sans Serif"/>
              </a:rPr>
              <a:t>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28382" y="931798"/>
            <a:ext cx="424497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/>
              <a:t>Ba</a:t>
            </a:r>
            <a:r>
              <a:rPr sz="1800" spc="5" dirty="0"/>
              <a:t>g</a:t>
            </a:r>
            <a:r>
              <a:rPr sz="1800" spc="-45" dirty="0"/>
              <a:t>ai</a:t>
            </a:r>
            <a:r>
              <a:rPr sz="1800" spc="-85" dirty="0"/>
              <a:t>m</a:t>
            </a:r>
            <a:r>
              <a:rPr sz="1800" spc="-20" dirty="0"/>
              <a:t>a</a:t>
            </a:r>
            <a:r>
              <a:rPr sz="1800" spc="-10" dirty="0"/>
              <a:t>n</a:t>
            </a:r>
            <a:r>
              <a:rPr sz="1800" spc="-5" dirty="0"/>
              <a:t>a</a:t>
            </a:r>
            <a:r>
              <a:rPr sz="1800" spc="-140" dirty="0"/>
              <a:t> </a:t>
            </a:r>
            <a:r>
              <a:rPr sz="1800" spc="-15" dirty="0"/>
              <a:t>pe</a:t>
            </a:r>
            <a:r>
              <a:rPr sz="1800" spc="-5" dirty="0"/>
              <a:t>n</a:t>
            </a:r>
            <a:r>
              <a:rPr sz="1800" spc="45" dirty="0"/>
              <a:t>ga</a:t>
            </a:r>
            <a:r>
              <a:rPr sz="1800" spc="35" dirty="0"/>
              <a:t>r</a:t>
            </a:r>
            <a:r>
              <a:rPr sz="1800" spc="-30" dirty="0"/>
              <a:t>u</a:t>
            </a:r>
            <a:r>
              <a:rPr sz="1800" spc="-25" dirty="0"/>
              <a:t>h</a:t>
            </a:r>
            <a:r>
              <a:rPr sz="1800" spc="-140" dirty="0"/>
              <a:t> </a:t>
            </a:r>
            <a:r>
              <a:rPr sz="1800" spc="45" dirty="0"/>
              <a:t>tind</a:t>
            </a:r>
            <a:r>
              <a:rPr sz="1800" spc="-45" dirty="0"/>
              <a:t>a</a:t>
            </a:r>
            <a:r>
              <a:rPr sz="1800" spc="-50" dirty="0"/>
              <a:t>k</a:t>
            </a:r>
            <a:r>
              <a:rPr sz="1800" spc="-15" dirty="0"/>
              <a:t>an  </a:t>
            </a:r>
            <a:r>
              <a:rPr sz="1800" spc="-20" dirty="0"/>
              <a:t>mengkompres</a:t>
            </a:r>
            <a:r>
              <a:rPr sz="1800" spc="-135" dirty="0"/>
              <a:t> </a:t>
            </a:r>
            <a:r>
              <a:rPr sz="1800" spc="40" dirty="0"/>
              <a:t>terhadap</a:t>
            </a:r>
            <a:r>
              <a:rPr sz="1800" spc="-145" dirty="0"/>
              <a:t> </a:t>
            </a:r>
            <a:r>
              <a:rPr sz="1800" spc="-15" dirty="0"/>
              <a:t>penanganan </a:t>
            </a:r>
            <a:r>
              <a:rPr sz="1800" spc="-615" dirty="0"/>
              <a:t> </a:t>
            </a:r>
            <a:r>
              <a:rPr sz="1800" spc="30" dirty="0"/>
              <a:t>pertama</a:t>
            </a:r>
            <a:r>
              <a:rPr sz="1800" spc="-150" dirty="0"/>
              <a:t> </a:t>
            </a:r>
            <a:r>
              <a:rPr sz="1800" spc="-5" dirty="0"/>
              <a:t>pada</a:t>
            </a:r>
            <a:r>
              <a:rPr sz="1800" spc="-114" dirty="0"/>
              <a:t> </a:t>
            </a:r>
            <a:r>
              <a:rPr sz="1800" spc="-40" dirty="0"/>
              <a:t>lebam</a:t>
            </a:r>
            <a:r>
              <a:rPr sz="1800" spc="-114" dirty="0"/>
              <a:t> </a:t>
            </a:r>
            <a:r>
              <a:rPr sz="1800" spc="-30" dirty="0"/>
              <a:t>anak</a:t>
            </a:r>
            <a:r>
              <a:rPr sz="1800" spc="-120" dirty="0"/>
              <a:t> </a:t>
            </a:r>
            <a:r>
              <a:rPr sz="1800" spc="25" dirty="0"/>
              <a:t>?</a:t>
            </a:r>
            <a:endParaRPr sz="1800"/>
          </a:p>
        </p:txBody>
      </p:sp>
      <p:sp>
        <p:nvSpPr>
          <p:cNvPr id="7" name="object 7"/>
          <p:cNvSpPr txBox="1"/>
          <p:nvPr/>
        </p:nvSpPr>
        <p:spPr>
          <a:xfrm>
            <a:off x="4191000" y="3843020"/>
            <a:ext cx="41471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0" algn="ctr">
              <a:lnSpc>
                <a:spcPct val="100000"/>
              </a:lnSpc>
              <a:spcBef>
                <a:spcPts val="100"/>
              </a:spcBef>
            </a:pPr>
            <a:r>
              <a:rPr sz="1200" b="1" spc="-80" dirty="0">
                <a:solidFill>
                  <a:srgbClr val="00004D"/>
                </a:solidFill>
                <a:latin typeface="Arial"/>
                <a:cs typeface="Arial"/>
              </a:rPr>
              <a:t>T</a:t>
            </a:r>
            <a:r>
              <a:rPr sz="1200" b="1" spc="30" dirty="0">
                <a:solidFill>
                  <a:srgbClr val="00004D"/>
                </a:solidFill>
                <a:latin typeface="Arial"/>
                <a:cs typeface="Arial"/>
              </a:rPr>
              <a:t>a</a:t>
            </a:r>
            <a:r>
              <a:rPr sz="1200" b="1" spc="-145" dirty="0">
                <a:solidFill>
                  <a:srgbClr val="00004D"/>
                </a:solidFill>
                <a:latin typeface="Arial"/>
                <a:cs typeface="Arial"/>
              </a:rPr>
              <a:t>k</a:t>
            </a:r>
            <a:r>
              <a:rPr sz="1200" b="1" spc="-95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80" dirty="0">
                <a:solidFill>
                  <a:srgbClr val="00004D"/>
                </a:solidFill>
                <a:latin typeface="Arial"/>
                <a:cs typeface="Arial"/>
              </a:rPr>
              <a:t>h</a:t>
            </a:r>
            <a:r>
              <a:rPr sz="1200" b="1" spc="30" dirty="0">
                <a:solidFill>
                  <a:srgbClr val="00004D"/>
                </a:solidFill>
                <a:latin typeface="Arial"/>
                <a:cs typeface="Arial"/>
              </a:rPr>
              <a:t>a</a:t>
            </a:r>
            <a:r>
              <a:rPr sz="1200" b="1" spc="-80" dirty="0">
                <a:solidFill>
                  <a:srgbClr val="00004D"/>
                </a:solidFill>
                <a:latin typeface="Arial"/>
                <a:cs typeface="Arial"/>
              </a:rPr>
              <a:t>n</a:t>
            </a:r>
            <a:r>
              <a:rPr sz="1200" b="1" spc="-65" dirty="0">
                <a:solidFill>
                  <a:srgbClr val="00004D"/>
                </a:solidFill>
                <a:latin typeface="Arial"/>
                <a:cs typeface="Arial"/>
              </a:rPr>
              <a:t>ya</a:t>
            </a:r>
            <a:r>
              <a:rPr sz="1200" b="1" spc="-125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004D"/>
                </a:solidFill>
                <a:latin typeface="Arial"/>
                <a:cs typeface="Arial"/>
              </a:rPr>
              <a:t>i</a:t>
            </a:r>
            <a:r>
              <a:rPr sz="1200" b="1" spc="-65" dirty="0">
                <a:solidFill>
                  <a:srgbClr val="00004D"/>
                </a:solidFill>
                <a:latin typeface="Arial"/>
                <a:cs typeface="Arial"/>
              </a:rPr>
              <a:t>t</a:t>
            </a:r>
            <a:r>
              <a:rPr sz="1200" b="1" spc="-75" dirty="0">
                <a:solidFill>
                  <a:srgbClr val="00004D"/>
                </a:solidFill>
                <a:latin typeface="Arial"/>
                <a:cs typeface="Arial"/>
              </a:rPr>
              <a:t>u</a:t>
            </a:r>
            <a:r>
              <a:rPr sz="1200" b="1" spc="-90" dirty="0">
                <a:solidFill>
                  <a:srgbClr val="00004D"/>
                </a:solidFill>
                <a:latin typeface="Arial"/>
                <a:cs typeface="Arial"/>
              </a:rPr>
              <a:t>,</a:t>
            </a:r>
            <a:r>
              <a:rPr sz="1200" b="1" spc="-10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130" dirty="0">
                <a:solidFill>
                  <a:srgbClr val="00004D"/>
                </a:solidFill>
                <a:latin typeface="Arial"/>
                <a:cs typeface="Arial"/>
              </a:rPr>
              <a:t>k</a:t>
            </a:r>
            <a:r>
              <a:rPr sz="1200" b="1" spc="-80" dirty="0">
                <a:solidFill>
                  <a:srgbClr val="00004D"/>
                </a:solidFill>
                <a:latin typeface="Arial"/>
                <a:cs typeface="Arial"/>
              </a:rPr>
              <a:t>o</a:t>
            </a:r>
            <a:r>
              <a:rPr sz="1200" b="1" spc="-135" dirty="0">
                <a:solidFill>
                  <a:srgbClr val="00004D"/>
                </a:solidFill>
                <a:latin typeface="Arial"/>
                <a:cs typeface="Arial"/>
              </a:rPr>
              <a:t>m</a:t>
            </a:r>
            <a:r>
              <a:rPr sz="1200" b="1" spc="-35" dirty="0">
                <a:solidFill>
                  <a:srgbClr val="00004D"/>
                </a:solidFill>
                <a:latin typeface="Arial"/>
                <a:cs typeface="Arial"/>
              </a:rPr>
              <a:t>p</a:t>
            </a:r>
            <a:r>
              <a:rPr sz="1200" b="1" spc="-75" dirty="0">
                <a:solidFill>
                  <a:srgbClr val="00004D"/>
                </a:solidFill>
                <a:latin typeface="Arial"/>
                <a:cs typeface="Arial"/>
              </a:rPr>
              <a:t>r</a:t>
            </a:r>
            <a:r>
              <a:rPr sz="1200" b="1" spc="-50" dirty="0">
                <a:solidFill>
                  <a:srgbClr val="00004D"/>
                </a:solidFill>
                <a:latin typeface="Arial"/>
                <a:cs typeface="Arial"/>
              </a:rPr>
              <a:t>e</a:t>
            </a:r>
            <a:r>
              <a:rPr sz="1200" b="1" spc="-114" dirty="0">
                <a:solidFill>
                  <a:srgbClr val="00004D"/>
                </a:solidFill>
                <a:latin typeface="Arial"/>
                <a:cs typeface="Arial"/>
              </a:rPr>
              <a:t>s</a:t>
            </a:r>
            <a:r>
              <a:rPr sz="1200" b="1" spc="-105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30" dirty="0">
                <a:solidFill>
                  <a:srgbClr val="00004D"/>
                </a:solidFill>
                <a:latin typeface="Arial"/>
                <a:cs typeface="Arial"/>
              </a:rPr>
              <a:t>a</a:t>
            </a:r>
            <a:r>
              <a:rPr sz="1200" b="1" dirty="0">
                <a:solidFill>
                  <a:srgbClr val="00004D"/>
                </a:solidFill>
                <a:latin typeface="Arial"/>
                <a:cs typeface="Arial"/>
              </a:rPr>
              <a:t>i</a:t>
            </a:r>
            <a:r>
              <a:rPr sz="1200" b="1" spc="-65" dirty="0">
                <a:solidFill>
                  <a:srgbClr val="00004D"/>
                </a:solidFill>
                <a:latin typeface="Arial"/>
                <a:cs typeface="Arial"/>
              </a:rPr>
              <a:t>r</a:t>
            </a:r>
            <a:r>
              <a:rPr sz="1200" b="1" spc="-8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35" dirty="0">
                <a:solidFill>
                  <a:srgbClr val="00004D"/>
                </a:solidFill>
                <a:latin typeface="Arial"/>
                <a:cs typeface="Arial"/>
              </a:rPr>
              <a:t>d</a:t>
            </a:r>
            <a:r>
              <a:rPr sz="1200" b="1" dirty="0">
                <a:solidFill>
                  <a:srgbClr val="00004D"/>
                </a:solidFill>
                <a:latin typeface="Arial"/>
                <a:cs typeface="Arial"/>
              </a:rPr>
              <a:t>i</a:t>
            </a:r>
            <a:r>
              <a:rPr sz="1200" b="1" spc="-80" dirty="0">
                <a:solidFill>
                  <a:srgbClr val="00004D"/>
                </a:solidFill>
                <a:latin typeface="Arial"/>
                <a:cs typeface="Arial"/>
              </a:rPr>
              <a:t>n</a:t>
            </a:r>
            <a:r>
              <a:rPr sz="1200" b="1" spc="-55" dirty="0">
                <a:solidFill>
                  <a:srgbClr val="00004D"/>
                </a:solidFill>
                <a:latin typeface="Arial"/>
                <a:cs typeface="Arial"/>
              </a:rPr>
              <a:t>gin</a:t>
            </a:r>
            <a:r>
              <a:rPr sz="1200" b="1" spc="-114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80" dirty="0">
                <a:solidFill>
                  <a:srgbClr val="00004D"/>
                </a:solidFill>
                <a:latin typeface="Arial"/>
                <a:cs typeface="Arial"/>
              </a:rPr>
              <a:t>ju</a:t>
            </a:r>
            <a:r>
              <a:rPr sz="1200" b="1" spc="-35" dirty="0">
                <a:solidFill>
                  <a:srgbClr val="00004D"/>
                </a:solidFill>
                <a:latin typeface="Arial"/>
                <a:cs typeface="Arial"/>
              </a:rPr>
              <a:t>g</a:t>
            </a:r>
            <a:r>
              <a:rPr sz="1200" b="1" spc="5" dirty="0">
                <a:solidFill>
                  <a:srgbClr val="00004D"/>
                </a:solidFill>
                <a:latin typeface="Arial"/>
                <a:cs typeface="Arial"/>
              </a:rPr>
              <a:t>a</a:t>
            </a:r>
            <a:r>
              <a:rPr sz="1200" b="1" spc="-10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35" dirty="0">
                <a:solidFill>
                  <a:srgbClr val="00004D"/>
                </a:solidFill>
                <a:latin typeface="Arial"/>
                <a:cs typeface="Arial"/>
              </a:rPr>
              <a:t>d</a:t>
            </a:r>
            <a:r>
              <a:rPr sz="1200" b="1" spc="30" dirty="0">
                <a:solidFill>
                  <a:srgbClr val="00004D"/>
                </a:solidFill>
                <a:latin typeface="Arial"/>
                <a:cs typeface="Arial"/>
              </a:rPr>
              <a:t>a</a:t>
            </a:r>
            <a:r>
              <a:rPr sz="1200" b="1" spc="-55" dirty="0">
                <a:solidFill>
                  <a:srgbClr val="00004D"/>
                </a:solidFill>
                <a:latin typeface="Arial"/>
                <a:cs typeface="Arial"/>
              </a:rPr>
              <a:t>p</a:t>
            </a:r>
            <a:r>
              <a:rPr sz="1200" b="1" spc="10" dirty="0">
                <a:solidFill>
                  <a:srgbClr val="00004D"/>
                </a:solidFill>
                <a:latin typeface="Arial"/>
                <a:cs typeface="Arial"/>
              </a:rPr>
              <a:t>a</a:t>
            </a:r>
            <a:r>
              <a:rPr sz="1200" b="1" spc="-70" dirty="0">
                <a:solidFill>
                  <a:srgbClr val="00004D"/>
                </a:solidFill>
                <a:latin typeface="Arial"/>
                <a:cs typeface="Arial"/>
              </a:rPr>
              <a:t>t</a:t>
            </a:r>
            <a:r>
              <a:rPr sz="1200" b="1" spc="-12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135" dirty="0">
                <a:solidFill>
                  <a:srgbClr val="00004D"/>
                </a:solidFill>
                <a:latin typeface="Arial"/>
                <a:cs typeface="Arial"/>
              </a:rPr>
              <a:t>m</a:t>
            </a:r>
            <a:r>
              <a:rPr sz="1200" b="1" spc="-35" dirty="0">
                <a:solidFill>
                  <a:srgbClr val="00004D"/>
                </a:solidFill>
                <a:latin typeface="Arial"/>
                <a:cs typeface="Arial"/>
              </a:rPr>
              <a:t>e</a:t>
            </a:r>
            <a:r>
              <a:rPr sz="1200" b="1" spc="-135" dirty="0">
                <a:solidFill>
                  <a:srgbClr val="00004D"/>
                </a:solidFill>
                <a:latin typeface="Arial"/>
                <a:cs typeface="Arial"/>
              </a:rPr>
              <a:t>m</a:t>
            </a:r>
            <a:r>
              <a:rPr sz="1200" b="1" spc="-55" dirty="0">
                <a:solidFill>
                  <a:srgbClr val="00004D"/>
                </a:solidFill>
                <a:latin typeface="Arial"/>
                <a:cs typeface="Arial"/>
              </a:rPr>
              <a:t>b</a:t>
            </a:r>
            <a:r>
              <a:rPr sz="1200" b="1" spc="10" dirty="0">
                <a:solidFill>
                  <a:srgbClr val="00004D"/>
                </a:solidFill>
                <a:latin typeface="Arial"/>
                <a:cs typeface="Arial"/>
              </a:rPr>
              <a:t>a</a:t>
            </a:r>
            <a:r>
              <a:rPr sz="1200" b="1" spc="-80" dirty="0">
                <a:solidFill>
                  <a:srgbClr val="00004D"/>
                </a:solidFill>
                <a:latin typeface="Arial"/>
                <a:cs typeface="Arial"/>
              </a:rPr>
              <a:t>nt</a:t>
            </a:r>
            <a:r>
              <a:rPr sz="1200" b="1" spc="-60" dirty="0">
                <a:solidFill>
                  <a:srgbClr val="00004D"/>
                </a:solidFill>
                <a:latin typeface="Arial"/>
                <a:cs typeface="Arial"/>
              </a:rPr>
              <a:t>u  meminimalisasi</a:t>
            </a:r>
            <a:r>
              <a:rPr sz="1200" b="1" spc="-105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80" dirty="0">
                <a:solidFill>
                  <a:srgbClr val="00004D"/>
                </a:solidFill>
                <a:latin typeface="Arial"/>
                <a:cs typeface="Arial"/>
              </a:rPr>
              <a:t>jumlah</a:t>
            </a:r>
            <a:r>
              <a:rPr sz="1200" b="1" spc="-11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30" dirty="0">
                <a:solidFill>
                  <a:srgbClr val="00004D"/>
                </a:solidFill>
                <a:latin typeface="Arial"/>
                <a:cs typeface="Arial"/>
              </a:rPr>
              <a:t>darah</a:t>
            </a:r>
            <a:r>
              <a:rPr sz="1200" b="1" spc="-105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65" dirty="0">
                <a:solidFill>
                  <a:srgbClr val="00004D"/>
                </a:solidFill>
                <a:latin typeface="Arial"/>
                <a:cs typeface="Arial"/>
              </a:rPr>
              <a:t>yang</a:t>
            </a:r>
            <a:r>
              <a:rPr sz="1200" b="1" spc="-11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65" dirty="0">
                <a:solidFill>
                  <a:srgbClr val="00004D"/>
                </a:solidFill>
                <a:latin typeface="Arial"/>
                <a:cs typeface="Arial"/>
              </a:rPr>
              <a:t>keluar</a:t>
            </a:r>
            <a:r>
              <a:rPr sz="1200" b="1" spc="-9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00004D"/>
                </a:solidFill>
                <a:latin typeface="Arial"/>
                <a:cs typeface="Arial"/>
              </a:rPr>
              <a:t>dari</a:t>
            </a:r>
            <a:r>
              <a:rPr sz="1200" b="1" spc="-114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80" dirty="0">
                <a:solidFill>
                  <a:srgbClr val="00004D"/>
                </a:solidFill>
                <a:latin typeface="Arial"/>
                <a:cs typeface="Arial"/>
              </a:rPr>
              <a:t>pembuluh</a:t>
            </a:r>
            <a:r>
              <a:rPr sz="1200" b="1" spc="-11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30" dirty="0">
                <a:solidFill>
                  <a:srgbClr val="00004D"/>
                </a:solidFill>
                <a:latin typeface="Arial"/>
                <a:cs typeface="Arial"/>
              </a:rPr>
              <a:t>darah </a:t>
            </a:r>
            <a:r>
              <a:rPr sz="1200" b="1" spc="-315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130" dirty="0">
                <a:solidFill>
                  <a:srgbClr val="00004D"/>
                </a:solidFill>
                <a:latin typeface="Arial"/>
                <a:cs typeface="Arial"/>
              </a:rPr>
              <a:t>k</a:t>
            </a:r>
            <a:r>
              <a:rPr sz="1200" b="1" spc="-35" dirty="0">
                <a:solidFill>
                  <a:srgbClr val="00004D"/>
                </a:solidFill>
                <a:latin typeface="Arial"/>
                <a:cs typeface="Arial"/>
              </a:rPr>
              <a:t>e</a:t>
            </a:r>
            <a:r>
              <a:rPr sz="1200" b="1" spc="-70" dirty="0">
                <a:solidFill>
                  <a:srgbClr val="00004D"/>
                </a:solidFill>
                <a:latin typeface="Arial"/>
                <a:cs typeface="Arial"/>
              </a:rPr>
              <a:t>c</a:t>
            </a:r>
            <a:r>
              <a:rPr sz="1200" b="1" dirty="0">
                <a:solidFill>
                  <a:srgbClr val="00004D"/>
                </a:solidFill>
                <a:latin typeface="Arial"/>
                <a:cs typeface="Arial"/>
              </a:rPr>
              <a:t>i</a:t>
            </a:r>
            <a:r>
              <a:rPr sz="1200" b="1" spc="-90" dirty="0">
                <a:solidFill>
                  <a:srgbClr val="00004D"/>
                </a:solidFill>
                <a:latin typeface="Arial"/>
                <a:cs typeface="Arial"/>
              </a:rPr>
              <a:t>l</a:t>
            </a:r>
            <a:r>
              <a:rPr sz="1200" b="1" spc="-11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80" dirty="0">
                <a:solidFill>
                  <a:srgbClr val="00004D"/>
                </a:solidFill>
                <a:latin typeface="Arial"/>
                <a:cs typeface="Arial"/>
              </a:rPr>
              <a:t>k</a:t>
            </a:r>
            <a:r>
              <a:rPr sz="1200" b="1" spc="-95" dirty="0">
                <a:solidFill>
                  <a:srgbClr val="00004D"/>
                </a:solidFill>
                <a:latin typeface="Arial"/>
                <a:cs typeface="Arial"/>
              </a:rPr>
              <a:t>e</a:t>
            </a:r>
            <a:r>
              <a:rPr sz="1200" b="1" spc="-85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80" dirty="0">
                <a:solidFill>
                  <a:srgbClr val="00004D"/>
                </a:solidFill>
                <a:latin typeface="Arial"/>
                <a:cs typeface="Arial"/>
              </a:rPr>
              <a:t>j</a:t>
            </a:r>
            <a:r>
              <a:rPr sz="1200" b="1" spc="30" dirty="0">
                <a:solidFill>
                  <a:srgbClr val="00004D"/>
                </a:solidFill>
                <a:latin typeface="Arial"/>
                <a:cs typeface="Arial"/>
              </a:rPr>
              <a:t>a</a:t>
            </a:r>
            <a:r>
              <a:rPr sz="1200" b="1" spc="-55" dirty="0">
                <a:solidFill>
                  <a:srgbClr val="00004D"/>
                </a:solidFill>
                <a:latin typeface="Arial"/>
                <a:cs typeface="Arial"/>
              </a:rPr>
              <a:t>r</a:t>
            </a:r>
            <a:r>
              <a:rPr sz="1200" b="1" dirty="0">
                <a:solidFill>
                  <a:srgbClr val="00004D"/>
                </a:solidFill>
                <a:latin typeface="Arial"/>
                <a:cs typeface="Arial"/>
              </a:rPr>
              <a:t>i</a:t>
            </a:r>
            <a:r>
              <a:rPr sz="1200" b="1" spc="-95" dirty="0">
                <a:solidFill>
                  <a:srgbClr val="00004D"/>
                </a:solidFill>
                <a:latin typeface="Arial"/>
                <a:cs typeface="Arial"/>
              </a:rPr>
              <a:t>n</a:t>
            </a:r>
            <a:r>
              <a:rPr sz="1200" b="1" spc="-55" dirty="0">
                <a:solidFill>
                  <a:srgbClr val="00004D"/>
                </a:solidFill>
                <a:latin typeface="Arial"/>
                <a:cs typeface="Arial"/>
              </a:rPr>
              <a:t>g</a:t>
            </a:r>
            <a:r>
              <a:rPr sz="1200" b="1" spc="10" dirty="0">
                <a:solidFill>
                  <a:srgbClr val="00004D"/>
                </a:solidFill>
                <a:latin typeface="Arial"/>
                <a:cs typeface="Arial"/>
              </a:rPr>
              <a:t>a</a:t>
            </a:r>
            <a:r>
              <a:rPr sz="1200" b="1" spc="-90" dirty="0">
                <a:solidFill>
                  <a:srgbClr val="00004D"/>
                </a:solidFill>
                <a:latin typeface="Arial"/>
                <a:cs typeface="Arial"/>
              </a:rPr>
              <a:t>n</a:t>
            </a:r>
            <a:r>
              <a:rPr sz="1200" b="1" spc="-114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35" dirty="0">
                <a:solidFill>
                  <a:srgbClr val="00004D"/>
                </a:solidFill>
                <a:latin typeface="Arial"/>
                <a:cs typeface="Arial"/>
              </a:rPr>
              <a:t>d</a:t>
            </a:r>
            <a:r>
              <a:rPr sz="1200" b="1" spc="-15" dirty="0">
                <a:solidFill>
                  <a:srgbClr val="00004D"/>
                </a:solidFill>
                <a:latin typeface="Arial"/>
                <a:cs typeface="Arial"/>
              </a:rPr>
              <a:t>i</a:t>
            </a:r>
            <a:r>
              <a:rPr sz="1200" b="1" spc="-75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95" dirty="0">
                <a:solidFill>
                  <a:srgbClr val="00004D"/>
                </a:solidFill>
                <a:latin typeface="Arial"/>
                <a:cs typeface="Arial"/>
              </a:rPr>
              <a:t>s</a:t>
            </a:r>
            <a:r>
              <a:rPr sz="1200" b="1" spc="-35" dirty="0">
                <a:solidFill>
                  <a:srgbClr val="00004D"/>
                </a:solidFill>
                <a:latin typeface="Arial"/>
                <a:cs typeface="Arial"/>
              </a:rPr>
              <a:t>e</a:t>
            </a:r>
            <a:r>
              <a:rPr sz="1200" b="1" spc="-130" dirty="0">
                <a:solidFill>
                  <a:srgbClr val="00004D"/>
                </a:solidFill>
                <a:latin typeface="Arial"/>
                <a:cs typeface="Arial"/>
              </a:rPr>
              <a:t>k</a:t>
            </a:r>
            <a:r>
              <a:rPr sz="1200" b="1" spc="-40" dirty="0">
                <a:solidFill>
                  <a:srgbClr val="00004D"/>
                </a:solidFill>
                <a:latin typeface="Arial"/>
                <a:cs typeface="Arial"/>
              </a:rPr>
              <a:t>i</a:t>
            </a:r>
            <a:r>
              <a:rPr sz="1200" b="1" spc="-60" dirty="0">
                <a:solidFill>
                  <a:srgbClr val="00004D"/>
                </a:solidFill>
                <a:latin typeface="Arial"/>
                <a:cs typeface="Arial"/>
              </a:rPr>
              <a:t>t</a:t>
            </a:r>
            <a:r>
              <a:rPr sz="1200" b="1" spc="10" dirty="0">
                <a:solidFill>
                  <a:srgbClr val="00004D"/>
                </a:solidFill>
                <a:latin typeface="Arial"/>
                <a:cs typeface="Arial"/>
              </a:rPr>
              <a:t>a</a:t>
            </a:r>
            <a:r>
              <a:rPr sz="1200" b="1" spc="-55" dirty="0">
                <a:solidFill>
                  <a:srgbClr val="00004D"/>
                </a:solidFill>
                <a:latin typeface="Arial"/>
                <a:cs typeface="Arial"/>
              </a:rPr>
              <a:t>r</a:t>
            </a:r>
            <a:r>
              <a:rPr sz="1200" b="1" spc="-95" dirty="0">
                <a:solidFill>
                  <a:srgbClr val="00004D"/>
                </a:solidFill>
                <a:latin typeface="Arial"/>
                <a:cs typeface="Arial"/>
              </a:rPr>
              <a:t>n</a:t>
            </a:r>
            <a:r>
              <a:rPr sz="1200" b="1" spc="-65" dirty="0">
                <a:solidFill>
                  <a:srgbClr val="00004D"/>
                </a:solidFill>
                <a:latin typeface="Arial"/>
                <a:cs typeface="Arial"/>
              </a:rPr>
              <a:t>y</a:t>
            </a:r>
            <a:r>
              <a:rPr sz="1200" b="1" spc="-50" dirty="0">
                <a:solidFill>
                  <a:srgbClr val="00004D"/>
                </a:solidFill>
                <a:latin typeface="Arial"/>
                <a:cs typeface="Arial"/>
              </a:rPr>
              <a:t>a</a:t>
            </a:r>
            <a:r>
              <a:rPr sz="1200" b="1" spc="-75" dirty="0">
                <a:solidFill>
                  <a:srgbClr val="00004D"/>
                </a:solidFill>
                <a:latin typeface="Arial"/>
                <a:cs typeface="Arial"/>
              </a:rPr>
              <a:t>.</a:t>
            </a:r>
            <a:r>
              <a:rPr sz="1200" b="1" spc="-90" dirty="0">
                <a:solidFill>
                  <a:srgbClr val="00004D"/>
                </a:solidFill>
                <a:latin typeface="Arial"/>
                <a:cs typeface="Arial"/>
              </a:rPr>
              <a:t>.</a:t>
            </a:r>
            <a:r>
              <a:rPr sz="1200" b="1" spc="-12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175" dirty="0">
                <a:solidFill>
                  <a:srgbClr val="00004D"/>
                </a:solidFill>
                <a:latin typeface="Arial"/>
                <a:cs typeface="Arial"/>
              </a:rPr>
              <a:t>B</a:t>
            </a:r>
            <a:r>
              <a:rPr sz="1200" b="1" spc="30" dirty="0">
                <a:solidFill>
                  <a:srgbClr val="00004D"/>
                </a:solidFill>
                <a:latin typeface="Arial"/>
                <a:cs typeface="Arial"/>
              </a:rPr>
              <a:t>a</a:t>
            </a:r>
            <a:r>
              <a:rPr sz="1200" b="1" spc="-80" dirty="0">
                <a:solidFill>
                  <a:srgbClr val="00004D"/>
                </a:solidFill>
                <a:latin typeface="Arial"/>
                <a:cs typeface="Arial"/>
              </a:rPr>
              <a:t>h</a:t>
            </a:r>
            <a:r>
              <a:rPr sz="1200" b="1" spc="10" dirty="0">
                <a:solidFill>
                  <a:srgbClr val="00004D"/>
                </a:solidFill>
                <a:latin typeface="Arial"/>
                <a:cs typeface="Arial"/>
              </a:rPr>
              <a:t>a</a:t>
            </a:r>
            <a:r>
              <a:rPr sz="1200" b="1" spc="-90" dirty="0">
                <a:solidFill>
                  <a:srgbClr val="00004D"/>
                </a:solidFill>
                <a:latin typeface="Arial"/>
                <a:cs typeface="Arial"/>
              </a:rPr>
              <a:t>n</a:t>
            </a:r>
            <a:r>
              <a:rPr sz="1200" b="1" spc="-114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110" dirty="0">
                <a:solidFill>
                  <a:srgbClr val="00004D"/>
                </a:solidFill>
                <a:latin typeface="Arial"/>
                <a:cs typeface="Arial"/>
              </a:rPr>
              <a:t>y</a:t>
            </a:r>
            <a:r>
              <a:rPr sz="1200" b="1" spc="30" dirty="0">
                <a:solidFill>
                  <a:srgbClr val="00004D"/>
                </a:solidFill>
                <a:latin typeface="Arial"/>
                <a:cs typeface="Arial"/>
              </a:rPr>
              <a:t>a</a:t>
            </a:r>
            <a:r>
              <a:rPr sz="1200" b="1" spc="-75" dirty="0">
                <a:solidFill>
                  <a:srgbClr val="00004D"/>
                </a:solidFill>
                <a:latin typeface="Arial"/>
                <a:cs typeface="Arial"/>
              </a:rPr>
              <a:t>n</a:t>
            </a:r>
            <a:r>
              <a:rPr sz="1200" b="1" spc="-60" dirty="0">
                <a:solidFill>
                  <a:srgbClr val="00004D"/>
                </a:solidFill>
                <a:latin typeface="Arial"/>
                <a:cs typeface="Arial"/>
              </a:rPr>
              <a:t>g</a:t>
            </a:r>
            <a:r>
              <a:rPr sz="1200" b="1" spc="-11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35" dirty="0">
                <a:solidFill>
                  <a:srgbClr val="00004D"/>
                </a:solidFill>
                <a:latin typeface="Arial"/>
                <a:cs typeface="Arial"/>
              </a:rPr>
              <a:t>d</a:t>
            </a:r>
            <a:r>
              <a:rPr sz="1200" b="1" dirty="0">
                <a:solidFill>
                  <a:srgbClr val="00004D"/>
                </a:solidFill>
                <a:latin typeface="Arial"/>
                <a:cs typeface="Arial"/>
              </a:rPr>
              <a:t>i</a:t>
            </a:r>
            <a:r>
              <a:rPr sz="1200" b="1" spc="-55" dirty="0">
                <a:solidFill>
                  <a:srgbClr val="00004D"/>
                </a:solidFill>
                <a:latin typeface="Arial"/>
                <a:cs typeface="Arial"/>
              </a:rPr>
              <a:t>g</a:t>
            </a:r>
            <a:r>
              <a:rPr sz="1200" b="1" spc="-80" dirty="0">
                <a:solidFill>
                  <a:srgbClr val="00004D"/>
                </a:solidFill>
                <a:latin typeface="Arial"/>
                <a:cs typeface="Arial"/>
              </a:rPr>
              <a:t>u</a:t>
            </a:r>
            <a:r>
              <a:rPr sz="1200" b="1" spc="-95" dirty="0">
                <a:solidFill>
                  <a:srgbClr val="00004D"/>
                </a:solidFill>
                <a:latin typeface="Arial"/>
                <a:cs typeface="Arial"/>
              </a:rPr>
              <a:t>n</a:t>
            </a:r>
            <a:r>
              <a:rPr sz="1200" b="1" spc="10" dirty="0">
                <a:solidFill>
                  <a:srgbClr val="00004D"/>
                </a:solidFill>
                <a:latin typeface="Arial"/>
                <a:cs typeface="Arial"/>
              </a:rPr>
              <a:t>a</a:t>
            </a:r>
            <a:r>
              <a:rPr sz="1200" b="1" spc="-70" dirty="0">
                <a:solidFill>
                  <a:srgbClr val="00004D"/>
                </a:solidFill>
                <a:latin typeface="Arial"/>
                <a:cs typeface="Arial"/>
              </a:rPr>
              <a:t>ka</a:t>
            </a:r>
            <a:r>
              <a:rPr sz="1200" b="1" spc="-90" dirty="0">
                <a:solidFill>
                  <a:srgbClr val="00004D"/>
                </a:solidFill>
                <a:latin typeface="Arial"/>
                <a:cs typeface="Arial"/>
              </a:rPr>
              <a:t>n</a:t>
            </a:r>
            <a:r>
              <a:rPr sz="1200" b="1" spc="-114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80" dirty="0">
                <a:solidFill>
                  <a:srgbClr val="00004D"/>
                </a:solidFill>
                <a:latin typeface="Arial"/>
                <a:cs typeface="Arial"/>
              </a:rPr>
              <a:t>un</a:t>
            </a:r>
            <a:r>
              <a:rPr sz="1200" b="1" spc="-65" dirty="0">
                <a:solidFill>
                  <a:srgbClr val="00004D"/>
                </a:solidFill>
                <a:latin typeface="Arial"/>
                <a:cs typeface="Arial"/>
              </a:rPr>
              <a:t>t</a:t>
            </a:r>
            <a:r>
              <a:rPr sz="1200" b="1" spc="-80" dirty="0">
                <a:solidFill>
                  <a:srgbClr val="00004D"/>
                </a:solidFill>
                <a:latin typeface="Arial"/>
                <a:cs typeface="Arial"/>
              </a:rPr>
              <a:t>u</a:t>
            </a:r>
            <a:r>
              <a:rPr sz="1200" b="1" spc="-100" dirty="0">
                <a:solidFill>
                  <a:srgbClr val="00004D"/>
                </a:solidFill>
                <a:latin typeface="Arial"/>
                <a:cs typeface="Arial"/>
              </a:rPr>
              <a:t>k  </a:t>
            </a:r>
            <a:r>
              <a:rPr sz="1200" b="1" spc="-85" dirty="0">
                <a:solidFill>
                  <a:srgbClr val="00004D"/>
                </a:solidFill>
                <a:latin typeface="Arial"/>
                <a:cs typeface="Arial"/>
              </a:rPr>
              <a:t>mengkompres</a:t>
            </a:r>
            <a:r>
              <a:rPr sz="1200" b="1" spc="-10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65" dirty="0">
                <a:solidFill>
                  <a:srgbClr val="00004D"/>
                </a:solidFill>
                <a:latin typeface="Arial"/>
                <a:cs typeface="Arial"/>
              </a:rPr>
              <a:t>harus</a:t>
            </a:r>
            <a:r>
              <a:rPr sz="1200" b="1" spc="-11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00004D"/>
                </a:solidFill>
                <a:latin typeface="Arial"/>
                <a:cs typeface="Arial"/>
              </a:rPr>
              <a:t>lebih</a:t>
            </a:r>
            <a:r>
              <a:rPr sz="1200" b="1" spc="-11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45" dirty="0">
                <a:solidFill>
                  <a:srgbClr val="00004D"/>
                </a:solidFill>
                <a:latin typeface="Arial"/>
                <a:cs typeface="Arial"/>
              </a:rPr>
              <a:t>dingin</a:t>
            </a:r>
            <a:r>
              <a:rPr sz="1200" b="1" spc="-114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00004D"/>
                </a:solidFill>
                <a:latin typeface="Arial"/>
                <a:cs typeface="Arial"/>
              </a:rPr>
              <a:t>dari</a:t>
            </a:r>
            <a:r>
              <a:rPr sz="1200" b="1" spc="-95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85" dirty="0">
                <a:solidFill>
                  <a:srgbClr val="00004D"/>
                </a:solidFill>
                <a:latin typeface="Arial"/>
                <a:cs typeface="Arial"/>
              </a:rPr>
              <a:t>suhu</a:t>
            </a:r>
            <a:r>
              <a:rPr sz="1200" b="1" spc="-114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70" dirty="0">
                <a:solidFill>
                  <a:srgbClr val="00004D"/>
                </a:solidFill>
                <a:latin typeface="Arial"/>
                <a:cs typeface="Arial"/>
              </a:rPr>
              <a:t>tubuh</a:t>
            </a:r>
            <a:r>
              <a:rPr sz="1200" b="1" spc="-110" dirty="0">
                <a:solidFill>
                  <a:srgbClr val="00004D"/>
                </a:solidFill>
                <a:latin typeface="Arial"/>
                <a:cs typeface="Arial"/>
              </a:rPr>
              <a:t> </a:t>
            </a:r>
            <a:r>
              <a:rPr sz="1200" b="1" spc="-90" dirty="0">
                <a:solidFill>
                  <a:srgbClr val="00004D"/>
                </a:solidFill>
                <a:latin typeface="Arial"/>
                <a:cs typeface="Arial"/>
              </a:rPr>
              <a:t>konduksi.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79603" y="533463"/>
            <a:ext cx="1349375" cy="2283460"/>
            <a:chOff x="279603" y="533463"/>
            <a:chExt cx="1349375" cy="2283460"/>
          </a:xfrm>
        </p:grpSpPr>
        <p:sp>
          <p:nvSpPr>
            <p:cNvPr id="9" name="object 9"/>
            <p:cNvSpPr/>
            <p:nvPr/>
          </p:nvSpPr>
          <p:spPr>
            <a:xfrm>
              <a:off x="284366" y="538226"/>
              <a:ext cx="1339850" cy="2273935"/>
            </a:xfrm>
            <a:custGeom>
              <a:avLst/>
              <a:gdLst/>
              <a:ahLst/>
              <a:cxnLst/>
              <a:rect l="l" t="t" r="r" b="b"/>
              <a:pathLst>
                <a:path w="1339850" h="2273935">
                  <a:moveTo>
                    <a:pt x="1339583" y="0"/>
                  </a:moveTo>
                  <a:lnTo>
                    <a:pt x="1294038" y="862"/>
                  </a:lnTo>
                  <a:lnTo>
                    <a:pt x="1248708" y="3508"/>
                  </a:lnTo>
                  <a:lnTo>
                    <a:pt x="1203630" y="7911"/>
                  </a:lnTo>
                  <a:lnTo>
                    <a:pt x="1158836" y="14046"/>
                  </a:lnTo>
                  <a:lnTo>
                    <a:pt x="1114363" y="21885"/>
                  </a:lnTo>
                  <a:lnTo>
                    <a:pt x="1070246" y="31404"/>
                  </a:lnTo>
                  <a:lnTo>
                    <a:pt x="1026519" y="42575"/>
                  </a:lnTo>
                  <a:lnTo>
                    <a:pt x="983218" y="55373"/>
                  </a:lnTo>
                  <a:lnTo>
                    <a:pt x="940377" y="69770"/>
                  </a:lnTo>
                  <a:lnTo>
                    <a:pt x="898031" y="85742"/>
                  </a:lnTo>
                  <a:lnTo>
                    <a:pt x="856216" y="103262"/>
                  </a:lnTo>
                  <a:lnTo>
                    <a:pt x="814966" y="122304"/>
                  </a:lnTo>
                  <a:lnTo>
                    <a:pt x="774317" y="142841"/>
                  </a:lnTo>
                  <a:lnTo>
                    <a:pt x="734303" y="164848"/>
                  </a:lnTo>
                  <a:lnTo>
                    <a:pt x="694959" y="188298"/>
                  </a:lnTo>
                  <a:lnTo>
                    <a:pt x="656321" y="213164"/>
                  </a:lnTo>
                  <a:lnTo>
                    <a:pt x="618423" y="239422"/>
                  </a:lnTo>
                  <a:lnTo>
                    <a:pt x="581300" y="267044"/>
                  </a:lnTo>
                  <a:lnTo>
                    <a:pt x="544987" y="296005"/>
                  </a:lnTo>
                  <a:lnTo>
                    <a:pt x="509520" y="326278"/>
                  </a:lnTo>
                  <a:lnTo>
                    <a:pt x="474933" y="357838"/>
                  </a:lnTo>
                  <a:lnTo>
                    <a:pt x="441261" y="390657"/>
                  </a:lnTo>
                  <a:lnTo>
                    <a:pt x="408540" y="424710"/>
                  </a:lnTo>
                  <a:lnTo>
                    <a:pt x="376803" y="459970"/>
                  </a:lnTo>
                  <a:lnTo>
                    <a:pt x="346087" y="496412"/>
                  </a:lnTo>
                  <a:lnTo>
                    <a:pt x="316426" y="534009"/>
                  </a:lnTo>
                  <a:lnTo>
                    <a:pt x="287856" y="572735"/>
                  </a:lnTo>
                  <a:lnTo>
                    <a:pt x="260410" y="612564"/>
                  </a:lnTo>
                  <a:lnTo>
                    <a:pt x="234124" y="653470"/>
                  </a:lnTo>
                  <a:lnTo>
                    <a:pt x="209034" y="695426"/>
                  </a:lnTo>
                  <a:lnTo>
                    <a:pt x="185174" y="738406"/>
                  </a:lnTo>
                  <a:lnTo>
                    <a:pt x="162579" y="782385"/>
                  </a:lnTo>
                  <a:lnTo>
                    <a:pt x="141284" y="827335"/>
                  </a:lnTo>
                  <a:lnTo>
                    <a:pt x="121323" y="873231"/>
                  </a:lnTo>
                  <a:lnTo>
                    <a:pt x="102733" y="920047"/>
                  </a:lnTo>
                  <a:lnTo>
                    <a:pt x="85549" y="967756"/>
                  </a:lnTo>
                  <a:lnTo>
                    <a:pt x="69804" y="1016332"/>
                  </a:lnTo>
                  <a:lnTo>
                    <a:pt x="55534" y="1065750"/>
                  </a:lnTo>
                  <a:lnTo>
                    <a:pt x="42774" y="1115982"/>
                  </a:lnTo>
                  <a:lnTo>
                    <a:pt x="31559" y="1167002"/>
                  </a:lnTo>
                  <a:lnTo>
                    <a:pt x="19888" y="1231247"/>
                  </a:lnTo>
                  <a:lnTo>
                    <a:pt x="12458" y="1283297"/>
                  </a:lnTo>
                  <a:lnTo>
                    <a:pt x="6779" y="1335177"/>
                  </a:lnTo>
                  <a:lnTo>
                    <a:pt x="2826" y="1386845"/>
                  </a:lnTo>
                  <a:lnTo>
                    <a:pt x="575" y="1438260"/>
                  </a:lnTo>
                  <a:lnTo>
                    <a:pt x="0" y="1489381"/>
                  </a:lnTo>
                  <a:lnTo>
                    <a:pt x="1076" y="1540166"/>
                  </a:lnTo>
                  <a:lnTo>
                    <a:pt x="3778" y="1590575"/>
                  </a:lnTo>
                  <a:lnTo>
                    <a:pt x="8082" y="1640565"/>
                  </a:lnTo>
                  <a:lnTo>
                    <a:pt x="13962" y="1690097"/>
                  </a:lnTo>
                  <a:lnTo>
                    <a:pt x="21394" y="1739127"/>
                  </a:lnTo>
                  <a:lnTo>
                    <a:pt x="30352" y="1787616"/>
                  </a:lnTo>
                  <a:lnTo>
                    <a:pt x="40811" y="1835522"/>
                  </a:lnTo>
                  <a:lnTo>
                    <a:pt x="52746" y="1882803"/>
                  </a:lnTo>
                  <a:lnTo>
                    <a:pt x="66133" y="1929419"/>
                  </a:lnTo>
                  <a:lnTo>
                    <a:pt x="80946" y="1975327"/>
                  </a:lnTo>
                  <a:lnTo>
                    <a:pt x="97161" y="2020488"/>
                  </a:lnTo>
                  <a:lnTo>
                    <a:pt x="114752" y="2064859"/>
                  </a:lnTo>
                  <a:lnTo>
                    <a:pt x="133694" y="2108399"/>
                  </a:lnTo>
                  <a:lnTo>
                    <a:pt x="153963" y="2151067"/>
                  </a:lnTo>
                  <a:lnTo>
                    <a:pt x="175533" y="2192822"/>
                  </a:lnTo>
                  <a:lnTo>
                    <a:pt x="198380" y="2233622"/>
                  </a:lnTo>
                  <a:lnTo>
                    <a:pt x="222478" y="2273427"/>
                  </a:lnTo>
                  <a:lnTo>
                    <a:pt x="236702" y="2263648"/>
                  </a:lnTo>
                  <a:lnTo>
                    <a:pt x="212504" y="2223876"/>
                  </a:lnTo>
                  <a:lnTo>
                    <a:pt x="189586" y="2183202"/>
                  </a:lnTo>
                  <a:lnTo>
                    <a:pt x="167972" y="2141662"/>
                  </a:lnTo>
                  <a:lnTo>
                    <a:pt x="147683" y="2099289"/>
                  </a:lnTo>
                  <a:lnTo>
                    <a:pt x="128742" y="2056118"/>
                  </a:lnTo>
                  <a:lnTo>
                    <a:pt x="111170" y="2012183"/>
                  </a:lnTo>
                  <a:lnTo>
                    <a:pt x="94991" y="1967520"/>
                  </a:lnTo>
                  <a:lnTo>
                    <a:pt x="80226" y="1922162"/>
                  </a:lnTo>
                  <a:lnTo>
                    <a:pt x="66897" y="1876145"/>
                  </a:lnTo>
                  <a:lnTo>
                    <a:pt x="55027" y="1829502"/>
                  </a:lnTo>
                  <a:lnTo>
                    <a:pt x="44638" y="1782269"/>
                  </a:lnTo>
                  <a:lnTo>
                    <a:pt x="35752" y="1734480"/>
                  </a:lnTo>
                  <a:lnTo>
                    <a:pt x="28392" y="1686169"/>
                  </a:lnTo>
                  <a:lnTo>
                    <a:pt x="22579" y="1637371"/>
                  </a:lnTo>
                  <a:lnTo>
                    <a:pt x="18336" y="1588122"/>
                  </a:lnTo>
                  <a:lnTo>
                    <a:pt x="15685" y="1538454"/>
                  </a:lnTo>
                  <a:lnTo>
                    <a:pt x="14648" y="1488403"/>
                  </a:lnTo>
                  <a:lnTo>
                    <a:pt x="15248" y="1438004"/>
                  </a:lnTo>
                  <a:lnTo>
                    <a:pt x="17506" y="1387291"/>
                  </a:lnTo>
                  <a:lnTo>
                    <a:pt x="21446" y="1336298"/>
                  </a:lnTo>
                  <a:lnTo>
                    <a:pt x="27089" y="1285060"/>
                  </a:lnTo>
                  <a:lnTo>
                    <a:pt x="34457" y="1233612"/>
                  </a:lnTo>
                  <a:lnTo>
                    <a:pt x="43573" y="1181989"/>
                  </a:lnTo>
                  <a:lnTo>
                    <a:pt x="57117" y="1119511"/>
                  </a:lnTo>
                  <a:lnTo>
                    <a:pt x="69718" y="1069886"/>
                  </a:lnTo>
                  <a:lnTo>
                    <a:pt x="83807" y="1021072"/>
                  </a:lnTo>
                  <a:lnTo>
                    <a:pt x="99349" y="973096"/>
                  </a:lnTo>
                  <a:lnTo>
                    <a:pt x="116311" y="925982"/>
                  </a:lnTo>
                  <a:lnTo>
                    <a:pt x="134658" y="879756"/>
                  </a:lnTo>
                  <a:lnTo>
                    <a:pt x="154356" y="834444"/>
                  </a:lnTo>
                  <a:lnTo>
                    <a:pt x="175371" y="790071"/>
                  </a:lnTo>
                  <a:lnTo>
                    <a:pt x="197670" y="746662"/>
                  </a:lnTo>
                  <a:lnTo>
                    <a:pt x="221218" y="704242"/>
                  </a:lnTo>
                  <a:lnTo>
                    <a:pt x="245981" y="662838"/>
                  </a:lnTo>
                  <a:lnTo>
                    <a:pt x="271925" y="622475"/>
                  </a:lnTo>
                  <a:lnTo>
                    <a:pt x="299016" y="583177"/>
                  </a:lnTo>
                  <a:lnTo>
                    <a:pt x="327220" y="544971"/>
                  </a:lnTo>
                  <a:lnTo>
                    <a:pt x="356503" y="507881"/>
                  </a:lnTo>
                  <a:lnTo>
                    <a:pt x="386832" y="471934"/>
                  </a:lnTo>
                  <a:lnTo>
                    <a:pt x="418171" y="437154"/>
                  </a:lnTo>
                  <a:lnTo>
                    <a:pt x="450487" y="403567"/>
                  </a:lnTo>
                  <a:lnTo>
                    <a:pt x="483745" y="371198"/>
                  </a:lnTo>
                  <a:lnTo>
                    <a:pt x="517913" y="340074"/>
                  </a:lnTo>
                  <a:lnTo>
                    <a:pt x="552956" y="310218"/>
                  </a:lnTo>
                  <a:lnTo>
                    <a:pt x="588839" y="281657"/>
                  </a:lnTo>
                  <a:lnTo>
                    <a:pt x="625529" y="254417"/>
                  </a:lnTo>
                  <a:lnTo>
                    <a:pt x="662992" y="228521"/>
                  </a:lnTo>
                  <a:lnTo>
                    <a:pt x="701193" y="203997"/>
                  </a:lnTo>
                  <a:lnTo>
                    <a:pt x="740099" y="180868"/>
                  </a:lnTo>
                  <a:lnTo>
                    <a:pt x="779675" y="159162"/>
                  </a:lnTo>
                  <a:lnTo>
                    <a:pt x="819889" y="138902"/>
                  </a:lnTo>
                  <a:lnTo>
                    <a:pt x="860704" y="120115"/>
                  </a:lnTo>
                  <a:lnTo>
                    <a:pt x="902088" y="102826"/>
                  </a:lnTo>
                  <a:lnTo>
                    <a:pt x="944007" y="87060"/>
                  </a:lnTo>
                  <a:lnTo>
                    <a:pt x="986426" y="72843"/>
                  </a:lnTo>
                  <a:lnTo>
                    <a:pt x="1029311" y="60199"/>
                  </a:lnTo>
                  <a:lnTo>
                    <a:pt x="1072629" y="49156"/>
                  </a:lnTo>
                  <a:lnTo>
                    <a:pt x="1116345" y="39737"/>
                  </a:lnTo>
                  <a:lnTo>
                    <a:pt x="1160426" y="31969"/>
                  </a:lnTo>
                  <a:lnTo>
                    <a:pt x="1204836" y="25876"/>
                  </a:lnTo>
                  <a:lnTo>
                    <a:pt x="1249543" y="21485"/>
                  </a:lnTo>
                  <a:lnTo>
                    <a:pt x="1294512" y="18820"/>
                  </a:lnTo>
                  <a:lnTo>
                    <a:pt x="1339710" y="17907"/>
                  </a:lnTo>
                  <a:lnTo>
                    <a:pt x="1339583" y="0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4366" y="538226"/>
              <a:ext cx="1339850" cy="2273935"/>
            </a:xfrm>
            <a:custGeom>
              <a:avLst/>
              <a:gdLst/>
              <a:ahLst/>
              <a:cxnLst/>
              <a:rect l="l" t="t" r="r" b="b"/>
              <a:pathLst>
                <a:path w="1339850" h="2273935">
                  <a:moveTo>
                    <a:pt x="1339583" y="0"/>
                  </a:moveTo>
                  <a:lnTo>
                    <a:pt x="1339710" y="17907"/>
                  </a:lnTo>
                  <a:lnTo>
                    <a:pt x="1294512" y="18820"/>
                  </a:lnTo>
                  <a:lnTo>
                    <a:pt x="1249543" y="21485"/>
                  </a:lnTo>
                  <a:lnTo>
                    <a:pt x="1204836" y="25876"/>
                  </a:lnTo>
                  <a:lnTo>
                    <a:pt x="1160426" y="31969"/>
                  </a:lnTo>
                  <a:lnTo>
                    <a:pt x="1116345" y="39737"/>
                  </a:lnTo>
                  <a:lnTo>
                    <a:pt x="1072629" y="49156"/>
                  </a:lnTo>
                  <a:lnTo>
                    <a:pt x="1029311" y="60199"/>
                  </a:lnTo>
                  <a:lnTo>
                    <a:pt x="986426" y="72843"/>
                  </a:lnTo>
                  <a:lnTo>
                    <a:pt x="944007" y="87060"/>
                  </a:lnTo>
                  <a:lnTo>
                    <a:pt x="902088" y="102826"/>
                  </a:lnTo>
                  <a:lnTo>
                    <a:pt x="860704" y="120115"/>
                  </a:lnTo>
                  <a:lnTo>
                    <a:pt x="819889" y="138902"/>
                  </a:lnTo>
                  <a:lnTo>
                    <a:pt x="779675" y="159162"/>
                  </a:lnTo>
                  <a:lnTo>
                    <a:pt x="740099" y="180868"/>
                  </a:lnTo>
                  <a:lnTo>
                    <a:pt x="701193" y="203997"/>
                  </a:lnTo>
                  <a:lnTo>
                    <a:pt x="662992" y="228521"/>
                  </a:lnTo>
                  <a:lnTo>
                    <a:pt x="625529" y="254417"/>
                  </a:lnTo>
                  <a:lnTo>
                    <a:pt x="588839" y="281657"/>
                  </a:lnTo>
                  <a:lnTo>
                    <a:pt x="552956" y="310218"/>
                  </a:lnTo>
                  <a:lnTo>
                    <a:pt x="517913" y="340074"/>
                  </a:lnTo>
                  <a:lnTo>
                    <a:pt x="483745" y="371198"/>
                  </a:lnTo>
                  <a:lnTo>
                    <a:pt x="450487" y="403567"/>
                  </a:lnTo>
                  <a:lnTo>
                    <a:pt x="418171" y="437154"/>
                  </a:lnTo>
                  <a:lnTo>
                    <a:pt x="386832" y="471934"/>
                  </a:lnTo>
                  <a:lnTo>
                    <a:pt x="356503" y="507881"/>
                  </a:lnTo>
                  <a:lnTo>
                    <a:pt x="327220" y="544971"/>
                  </a:lnTo>
                  <a:lnTo>
                    <a:pt x="299016" y="583177"/>
                  </a:lnTo>
                  <a:lnTo>
                    <a:pt x="271925" y="622475"/>
                  </a:lnTo>
                  <a:lnTo>
                    <a:pt x="245981" y="662838"/>
                  </a:lnTo>
                  <a:lnTo>
                    <a:pt x="221218" y="704242"/>
                  </a:lnTo>
                  <a:lnTo>
                    <a:pt x="197670" y="746662"/>
                  </a:lnTo>
                  <a:lnTo>
                    <a:pt x="175371" y="790071"/>
                  </a:lnTo>
                  <a:lnTo>
                    <a:pt x="154356" y="834444"/>
                  </a:lnTo>
                  <a:lnTo>
                    <a:pt x="134658" y="879756"/>
                  </a:lnTo>
                  <a:lnTo>
                    <a:pt x="116311" y="925982"/>
                  </a:lnTo>
                  <a:lnTo>
                    <a:pt x="99349" y="973096"/>
                  </a:lnTo>
                  <a:lnTo>
                    <a:pt x="83807" y="1021072"/>
                  </a:lnTo>
                  <a:lnTo>
                    <a:pt x="69718" y="1069886"/>
                  </a:lnTo>
                  <a:lnTo>
                    <a:pt x="57117" y="1119511"/>
                  </a:lnTo>
                  <a:lnTo>
                    <a:pt x="46037" y="1169924"/>
                  </a:lnTo>
                  <a:lnTo>
                    <a:pt x="34457" y="1233612"/>
                  </a:lnTo>
                  <a:lnTo>
                    <a:pt x="27089" y="1285060"/>
                  </a:lnTo>
                  <a:lnTo>
                    <a:pt x="21446" y="1336298"/>
                  </a:lnTo>
                  <a:lnTo>
                    <a:pt x="17506" y="1387291"/>
                  </a:lnTo>
                  <a:lnTo>
                    <a:pt x="15248" y="1438004"/>
                  </a:lnTo>
                  <a:lnTo>
                    <a:pt x="14648" y="1488403"/>
                  </a:lnTo>
                  <a:lnTo>
                    <a:pt x="15685" y="1538454"/>
                  </a:lnTo>
                  <a:lnTo>
                    <a:pt x="18336" y="1588122"/>
                  </a:lnTo>
                  <a:lnTo>
                    <a:pt x="22579" y="1637371"/>
                  </a:lnTo>
                  <a:lnTo>
                    <a:pt x="28392" y="1686169"/>
                  </a:lnTo>
                  <a:lnTo>
                    <a:pt x="35752" y="1734480"/>
                  </a:lnTo>
                  <a:lnTo>
                    <a:pt x="44638" y="1782269"/>
                  </a:lnTo>
                  <a:lnTo>
                    <a:pt x="55027" y="1829502"/>
                  </a:lnTo>
                  <a:lnTo>
                    <a:pt x="66897" y="1876145"/>
                  </a:lnTo>
                  <a:lnTo>
                    <a:pt x="80226" y="1922162"/>
                  </a:lnTo>
                  <a:lnTo>
                    <a:pt x="94991" y="1967520"/>
                  </a:lnTo>
                  <a:lnTo>
                    <a:pt x="111170" y="2012183"/>
                  </a:lnTo>
                  <a:lnTo>
                    <a:pt x="128742" y="2056118"/>
                  </a:lnTo>
                  <a:lnTo>
                    <a:pt x="147683" y="2099289"/>
                  </a:lnTo>
                  <a:lnTo>
                    <a:pt x="167972" y="2141662"/>
                  </a:lnTo>
                  <a:lnTo>
                    <a:pt x="189586" y="2183202"/>
                  </a:lnTo>
                  <a:lnTo>
                    <a:pt x="212504" y="2223876"/>
                  </a:lnTo>
                  <a:lnTo>
                    <a:pt x="236702" y="2263648"/>
                  </a:lnTo>
                  <a:lnTo>
                    <a:pt x="222478" y="2273427"/>
                  </a:lnTo>
                  <a:lnTo>
                    <a:pt x="198380" y="2233622"/>
                  </a:lnTo>
                  <a:lnTo>
                    <a:pt x="175533" y="2192822"/>
                  </a:lnTo>
                  <a:lnTo>
                    <a:pt x="153963" y="2151067"/>
                  </a:lnTo>
                  <a:lnTo>
                    <a:pt x="133694" y="2108399"/>
                  </a:lnTo>
                  <a:lnTo>
                    <a:pt x="114752" y="2064859"/>
                  </a:lnTo>
                  <a:lnTo>
                    <a:pt x="97161" y="2020488"/>
                  </a:lnTo>
                  <a:lnTo>
                    <a:pt x="80946" y="1975327"/>
                  </a:lnTo>
                  <a:lnTo>
                    <a:pt x="66133" y="1929419"/>
                  </a:lnTo>
                  <a:lnTo>
                    <a:pt x="52746" y="1882803"/>
                  </a:lnTo>
                  <a:lnTo>
                    <a:pt x="40811" y="1835522"/>
                  </a:lnTo>
                  <a:lnTo>
                    <a:pt x="30352" y="1787616"/>
                  </a:lnTo>
                  <a:lnTo>
                    <a:pt x="21394" y="1739127"/>
                  </a:lnTo>
                  <a:lnTo>
                    <a:pt x="13962" y="1690097"/>
                  </a:lnTo>
                  <a:lnTo>
                    <a:pt x="8082" y="1640565"/>
                  </a:lnTo>
                  <a:lnTo>
                    <a:pt x="3778" y="1590575"/>
                  </a:lnTo>
                  <a:lnTo>
                    <a:pt x="1076" y="1540166"/>
                  </a:lnTo>
                  <a:lnTo>
                    <a:pt x="0" y="1489381"/>
                  </a:lnTo>
                  <a:lnTo>
                    <a:pt x="575" y="1438260"/>
                  </a:lnTo>
                  <a:lnTo>
                    <a:pt x="2826" y="1386845"/>
                  </a:lnTo>
                  <a:lnTo>
                    <a:pt x="6779" y="1335177"/>
                  </a:lnTo>
                  <a:lnTo>
                    <a:pt x="12458" y="1283297"/>
                  </a:lnTo>
                  <a:lnTo>
                    <a:pt x="19888" y="1231247"/>
                  </a:lnTo>
                  <a:lnTo>
                    <a:pt x="29095" y="1179068"/>
                  </a:lnTo>
                  <a:lnTo>
                    <a:pt x="42774" y="1115982"/>
                  </a:lnTo>
                  <a:lnTo>
                    <a:pt x="55534" y="1065750"/>
                  </a:lnTo>
                  <a:lnTo>
                    <a:pt x="69804" y="1016332"/>
                  </a:lnTo>
                  <a:lnTo>
                    <a:pt x="85549" y="967756"/>
                  </a:lnTo>
                  <a:lnTo>
                    <a:pt x="102733" y="920047"/>
                  </a:lnTo>
                  <a:lnTo>
                    <a:pt x="121323" y="873231"/>
                  </a:lnTo>
                  <a:lnTo>
                    <a:pt x="141284" y="827335"/>
                  </a:lnTo>
                  <a:lnTo>
                    <a:pt x="162579" y="782385"/>
                  </a:lnTo>
                  <a:lnTo>
                    <a:pt x="185174" y="738406"/>
                  </a:lnTo>
                  <a:lnTo>
                    <a:pt x="209034" y="695426"/>
                  </a:lnTo>
                  <a:lnTo>
                    <a:pt x="234124" y="653470"/>
                  </a:lnTo>
                  <a:lnTo>
                    <a:pt x="260410" y="612564"/>
                  </a:lnTo>
                  <a:lnTo>
                    <a:pt x="287856" y="572735"/>
                  </a:lnTo>
                  <a:lnTo>
                    <a:pt x="316426" y="534009"/>
                  </a:lnTo>
                  <a:lnTo>
                    <a:pt x="346087" y="496412"/>
                  </a:lnTo>
                  <a:lnTo>
                    <a:pt x="376803" y="459970"/>
                  </a:lnTo>
                  <a:lnTo>
                    <a:pt x="408540" y="424710"/>
                  </a:lnTo>
                  <a:lnTo>
                    <a:pt x="441261" y="390657"/>
                  </a:lnTo>
                  <a:lnTo>
                    <a:pt x="474933" y="357838"/>
                  </a:lnTo>
                  <a:lnTo>
                    <a:pt x="509520" y="326278"/>
                  </a:lnTo>
                  <a:lnTo>
                    <a:pt x="544987" y="296005"/>
                  </a:lnTo>
                  <a:lnTo>
                    <a:pt x="581300" y="267044"/>
                  </a:lnTo>
                  <a:lnTo>
                    <a:pt x="618423" y="239422"/>
                  </a:lnTo>
                  <a:lnTo>
                    <a:pt x="656321" y="213164"/>
                  </a:lnTo>
                  <a:lnTo>
                    <a:pt x="694959" y="188298"/>
                  </a:lnTo>
                  <a:lnTo>
                    <a:pt x="734303" y="164848"/>
                  </a:lnTo>
                  <a:lnTo>
                    <a:pt x="774317" y="142841"/>
                  </a:lnTo>
                  <a:lnTo>
                    <a:pt x="814966" y="122304"/>
                  </a:lnTo>
                  <a:lnTo>
                    <a:pt x="856216" y="103262"/>
                  </a:lnTo>
                  <a:lnTo>
                    <a:pt x="898031" y="85742"/>
                  </a:lnTo>
                  <a:lnTo>
                    <a:pt x="940377" y="69770"/>
                  </a:lnTo>
                  <a:lnTo>
                    <a:pt x="983218" y="55373"/>
                  </a:lnTo>
                  <a:lnTo>
                    <a:pt x="1026519" y="42575"/>
                  </a:lnTo>
                  <a:lnTo>
                    <a:pt x="1070246" y="31404"/>
                  </a:lnTo>
                  <a:lnTo>
                    <a:pt x="1114363" y="21885"/>
                  </a:lnTo>
                  <a:lnTo>
                    <a:pt x="1158836" y="14046"/>
                  </a:lnTo>
                  <a:lnTo>
                    <a:pt x="1203630" y="7911"/>
                  </a:lnTo>
                  <a:lnTo>
                    <a:pt x="1248708" y="3508"/>
                  </a:lnTo>
                  <a:lnTo>
                    <a:pt x="1294038" y="862"/>
                  </a:lnTo>
                  <a:lnTo>
                    <a:pt x="1339583" y="0"/>
                  </a:lnTo>
                  <a:close/>
                </a:path>
              </a:pathLst>
            </a:custGeom>
            <a:ln w="9524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8599" y="835278"/>
            <a:ext cx="75371" cy="8267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39067" y="464879"/>
            <a:ext cx="161913" cy="161877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4145279" y="830580"/>
            <a:ext cx="4023360" cy="3093720"/>
            <a:chOff x="4145279" y="830580"/>
            <a:chExt cx="4023360" cy="3093720"/>
          </a:xfrm>
        </p:grpSpPr>
        <p:sp>
          <p:nvSpPr>
            <p:cNvPr id="14" name="object 14"/>
            <p:cNvSpPr/>
            <p:nvPr/>
          </p:nvSpPr>
          <p:spPr>
            <a:xfrm>
              <a:off x="4145280" y="830579"/>
              <a:ext cx="4023360" cy="3093720"/>
            </a:xfrm>
            <a:custGeom>
              <a:avLst/>
              <a:gdLst/>
              <a:ahLst/>
              <a:cxnLst/>
              <a:rect l="l" t="t" r="r" b="b"/>
              <a:pathLst>
                <a:path w="4023359" h="3093720">
                  <a:moveTo>
                    <a:pt x="925664" y="1048816"/>
                  </a:moveTo>
                  <a:lnTo>
                    <a:pt x="903351" y="1002411"/>
                  </a:lnTo>
                  <a:lnTo>
                    <a:pt x="854925" y="979614"/>
                  </a:lnTo>
                  <a:lnTo>
                    <a:pt x="833501" y="977900"/>
                  </a:lnTo>
                  <a:lnTo>
                    <a:pt x="819150" y="979487"/>
                  </a:lnTo>
                  <a:lnTo>
                    <a:pt x="805510" y="983551"/>
                  </a:lnTo>
                  <a:lnTo>
                    <a:pt x="793216" y="989050"/>
                  </a:lnTo>
                  <a:lnTo>
                    <a:pt x="782955" y="994918"/>
                  </a:lnTo>
                  <a:lnTo>
                    <a:pt x="0" y="1543558"/>
                  </a:lnTo>
                  <a:lnTo>
                    <a:pt x="0" y="1724660"/>
                  </a:lnTo>
                  <a:lnTo>
                    <a:pt x="893699" y="1096645"/>
                  </a:lnTo>
                  <a:lnTo>
                    <a:pt x="916914" y="1074762"/>
                  </a:lnTo>
                  <a:lnTo>
                    <a:pt x="925664" y="1048816"/>
                  </a:lnTo>
                  <a:close/>
                </a:path>
                <a:path w="4023359" h="3093720">
                  <a:moveTo>
                    <a:pt x="2026793" y="0"/>
                  </a:moveTo>
                  <a:lnTo>
                    <a:pt x="1738376" y="0"/>
                  </a:lnTo>
                  <a:lnTo>
                    <a:pt x="581406" y="810387"/>
                  </a:lnTo>
                  <a:lnTo>
                    <a:pt x="560324" y="834694"/>
                  </a:lnTo>
                  <a:lnTo>
                    <a:pt x="551307" y="863523"/>
                  </a:lnTo>
                  <a:lnTo>
                    <a:pt x="557326" y="891959"/>
                  </a:lnTo>
                  <a:lnTo>
                    <a:pt x="581406" y="915035"/>
                  </a:lnTo>
                  <a:lnTo>
                    <a:pt x="592950" y="926376"/>
                  </a:lnTo>
                  <a:lnTo>
                    <a:pt x="609752" y="934986"/>
                  </a:lnTo>
                  <a:lnTo>
                    <a:pt x="629081" y="940435"/>
                  </a:lnTo>
                  <a:lnTo>
                    <a:pt x="648208" y="942340"/>
                  </a:lnTo>
                  <a:lnTo>
                    <a:pt x="664248" y="942047"/>
                  </a:lnTo>
                  <a:lnTo>
                    <a:pt x="680554" y="939990"/>
                  </a:lnTo>
                  <a:lnTo>
                    <a:pt x="697382" y="934415"/>
                  </a:lnTo>
                  <a:lnTo>
                    <a:pt x="715010" y="923544"/>
                  </a:lnTo>
                  <a:lnTo>
                    <a:pt x="2026793" y="0"/>
                  </a:lnTo>
                  <a:close/>
                </a:path>
                <a:path w="4023359" h="3093720">
                  <a:moveTo>
                    <a:pt x="2555240" y="5080"/>
                  </a:moveTo>
                  <a:lnTo>
                    <a:pt x="2329561" y="5080"/>
                  </a:lnTo>
                  <a:lnTo>
                    <a:pt x="1424940" y="638556"/>
                  </a:lnTo>
                  <a:lnTo>
                    <a:pt x="1408468" y="657542"/>
                  </a:lnTo>
                  <a:lnTo>
                    <a:pt x="1401406" y="680072"/>
                  </a:lnTo>
                  <a:lnTo>
                    <a:pt x="1406105" y="702297"/>
                  </a:lnTo>
                  <a:lnTo>
                    <a:pt x="1433982" y="729208"/>
                  </a:lnTo>
                  <a:lnTo>
                    <a:pt x="1447126" y="735926"/>
                  </a:lnTo>
                  <a:lnTo>
                    <a:pt x="1462227" y="740194"/>
                  </a:lnTo>
                  <a:lnTo>
                    <a:pt x="1477137" y="741680"/>
                  </a:lnTo>
                  <a:lnTo>
                    <a:pt x="1489710" y="741451"/>
                  </a:lnTo>
                  <a:lnTo>
                    <a:pt x="1502473" y="739851"/>
                  </a:lnTo>
                  <a:lnTo>
                    <a:pt x="1515605" y="735469"/>
                  </a:lnTo>
                  <a:lnTo>
                    <a:pt x="1529334" y="726948"/>
                  </a:lnTo>
                  <a:lnTo>
                    <a:pt x="2555240" y="5080"/>
                  </a:lnTo>
                  <a:close/>
                </a:path>
                <a:path w="4023359" h="3093720">
                  <a:moveTo>
                    <a:pt x="3405200" y="2241219"/>
                  </a:moveTo>
                  <a:lnTo>
                    <a:pt x="3384423" y="2194052"/>
                  </a:lnTo>
                  <a:lnTo>
                    <a:pt x="3334194" y="2170620"/>
                  </a:lnTo>
                  <a:lnTo>
                    <a:pt x="3313430" y="2169160"/>
                  </a:lnTo>
                  <a:lnTo>
                    <a:pt x="3297517" y="2169401"/>
                  </a:lnTo>
                  <a:lnTo>
                    <a:pt x="3283204" y="2171090"/>
                  </a:lnTo>
                  <a:lnTo>
                    <a:pt x="3271164" y="2175649"/>
                  </a:lnTo>
                  <a:lnTo>
                    <a:pt x="3262122" y="2184527"/>
                  </a:lnTo>
                  <a:lnTo>
                    <a:pt x="1968500" y="3093720"/>
                  </a:lnTo>
                  <a:lnTo>
                    <a:pt x="2232660" y="3093720"/>
                  </a:lnTo>
                  <a:lnTo>
                    <a:pt x="3374644" y="2289810"/>
                  </a:lnTo>
                  <a:lnTo>
                    <a:pt x="3396792" y="2267585"/>
                  </a:lnTo>
                  <a:lnTo>
                    <a:pt x="3405200" y="2241219"/>
                  </a:lnTo>
                  <a:close/>
                </a:path>
                <a:path w="4023359" h="3093720">
                  <a:moveTo>
                    <a:pt x="4023360" y="2029460"/>
                  </a:moveTo>
                  <a:lnTo>
                    <a:pt x="3090799" y="2687320"/>
                  </a:lnTo>
                  <a:lnTo>
                    <a:pt x="3066567" y="2710243"/>
                  </a:lnTo>
                  <a:lnTo>
                    <a:pt x="3057436" y="2737447"/>
                  </a:lnTo>
                  <a:lnTo>
                    <a:pt x="3062490" y="2764282"/>
                  </a:lnTo>
                  <a:lnTo>
                    <a:pt x="3096006" y="2796781"/>
                  </a:lnTo>
                  <a:lnTo>
                    <a:pt x="3153537" y="2811780"/>
                  </a:lnTo>
                  <a:lnTo>
                    <a:pt x="3168535" y="2810116"/>
                  </a:lnTo>
                  <a:lnTo>
                    <a:pt x="3182810" y="2805849"/>
                  </a:lnTo>
                  <a:lnTo>
                    <a:pt x="3195637" y="2800108"/>
                  </a:lnTo>
                  <a:lnTo>
                    <a:pt x="3206369" y="2794000"/>
                  </a:lnTo>
                  <a:lnTo>
                    <a:pt x="4023360" y="2219198"/>
                  </a:lnTo>
                  <a:lnTo>
                    <a:pt x="4023360" y="202946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00699" y="1760219"/>
              <a:ext cx="2547620" cy="1678939"/>
            </a:xfrm>
            <a:prstGeom prst="rect">
              <a:avLst/>
            </a:prstGeom>
          </p:spPr>
        </p:pic>
      </p:grpSp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-12680" y="2890520"/>
            <a:ext cx="964443" cy="209040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71559" y="4414520"/>
            <a:ext cx="50800" cy="347980"/>
          </a:xfrm>
          <a:custGeom>
            <a:avLst/>
            <a:gdLst/>
            <a:ahLst/>
            <a:cxnLst/>
            <a:rect l="l" t="t" r="r" b="b"/>
            <a:pathLst>
              <a:path w="50800" h="347979">
                <a:moveTo>
                  <a:pt x="25400" y="0"/>
                </a:moveTo>
                <a:lnTo>
                  <a:pt x="14573" y="1489"/>
                </a:lnTo>
                <a:lnTo>
                  <a:pt x="6603" y="6019"/>
                </a:lnTo>
                <a:lnTo>
                  <a:pt x="1682" y="13683"/>
                </a:lnTo>
                <a:lnTo>
                  <a:pt x="0" y="24574"/>
                </a:lnTo>
                <a:lnTo>
                  <a:pt x="0" y="323405"/>
                </a:lnTo>
                <a:lnTo>
                  <a:pt x="1682" y="332629"/>
                </a:lnTo>
                <a:lnTo>
                  <a:pt x="6604" y="340479"/>
                </a:lnTo>
                <a:lnTo>
                  <a:pt x="14573" y="345935"/>
                </a:lnTo>
                <a:lnTo>
                  <a:pt x="25400" y="347979"/>
                </a:lnTo>
                <a:lnTo>
                  <a:pt x="34940" y="345935"/>
                </a:lnTo>
                <a:lnTo>
                  <a:pt x="43052" y="340479"/>
                </a:lnTo>
                <a:lnTo>
                  <a:pt x="48688" y="332629"/>
                </a:lnTo>
                <a:lnTo>
                  <a:pt x="50800" y="323405"/>
                </a:lnTo>
                <a:lnTo>
                  <a:pt x="50800" y="24574"/>
                </a:lnTo>
                <a:lnTo>
                  <a:pt x="48688" y="13683"/>
                </a:lnTo>
                <a:lnTo>
                  <a:pt x="43052" y="6019"/>
                </a:lnTo>
                <a:lnTo>
                  <a:pt x="34940" y="1489"/>
                </a:lnTo>
                <a:lnTo>
                  <a:pt x="25400" y="0"/>
                </a:lnTo>
                <a:close/>
              </a:path>
            </a:pathLst>
          </a:custGeom>
          <a:solidFill>
            <a:srgbClr val="4B63D7">
              <a:alpha val="1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90940" y="4577079"/>
            <a:ext cx="48260" cy="347980"/>
          </a:xfrm>
          <a:custGeom>
            <a:avLst/>
            <a:gdLst/>
            <a:ahLst/>
            <a:cxnLst/>
            <a:rect l="l" t="t" r="r" b="b"/>
            <a:pathLst>
              <a:path w="48259" h="347979">
                <a:moveTo>
                  <a:pt x="24129" y="0"/>
                </a:moveTo>
                <a:lnTo>
                  <a:pt x="15484" y="2044"/>
                </a:lnTo>
                <a:lnTo>
                  <a:pt x="7731" y="7500"/>
                </a:lnTo>
                <a:lnTo>
                  <a:pt x="2145" y="15350"/>
                </a:lnTo>
                <a:lnTo>
                  <a:pt x="0" y="24574"/>
                </a:lnTo>
                <a:lnTo>
                  <a:pt x="0" y="323405"/>
                </a:lnTo>
                <a:lnTo>
                  <a:pt x="2145" y="333878"/>
                </a:lnTo>
                <a:lnTo>
                  <a:pt x="7731" y="341588"/>
                </a:lnTo>
                <a:lnTo>
                  <a:pt x="15484" y="346351"/>
                </a:lnTo>
                <a:lnTo>
                  <a:pt x="24129" y="347980"/>
                </a:lnTo>
                <a:lnTo>
                  <a:pt x="33204" y="346351"/>
                </a:lnTo>
                <a:lnTo>
                  <a:pt x="40909" y="341588"/>
                </a:lnTo>
                <a:lnTo>
                  <a:pt x="46257" y="333878"/>
                </a:lnTo>
                <a:lnTo>
                  <a:pt x="48259" y="323405"/>
                </a:lnTo>
                <a:lnTo>
                  <a:pt x="48259" y="24574"/>
                </a:lnTo>
                <a:lnTo>
                  <a:pt x="46257" y="15350"/>
                </a:lnTo>
                <a:lnTo>
                  <a:pt x="40909" y="7500"/>
                </a:lnTo>
                <a:lnTo>
                  <a:pt x="33204" y="2044"/>
                </a:lnTo>
                <a:lnTo>
                  <a:pt x="24129" y="0"/>
                </a:lnTo>
                <a:close/>
              </a:path>
            </a:pathLst>
          </a:custGeom>
          <a:solidFill>
            <a:srgbClr val="4B63D7">
              <a:alpha val="1215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8252459" y="2123439"/>
            <a:ext cx="905510" cy="2882900"/>
            <a:chOff x="8252459" y="2123439"/>
            <a:chExt cx="905510" cy="2882900"/>
          </a:xfrm>
        </p:grpSpPr>
        <p:sp>
          <p:nvSpPr>
            <p:cNvPr id="5" name="object 5"/>
            <p:cNvSpPr/>
            <p:nvPr/>
          </p:nvSpPr>
          <p:spPr>
            <a:xfrm>
              <a:off x="8266429" y="2137409"/>
              <a:ext cx="711835" cy="1943100"/>
            </a:xfrm>
            <a:custGeom>
              <a:avLst/>
              <a:gdLst/>
              <a:ahLst/>
              <a:cxnLst/>
              <a:rect l="l" t="t" r="r" b="b"/>
              <a:pathLst>
                <a:path w="711834" h="1943100">
                  <a:moveTo>
                    <a:pt x="77089" y="0"/>
                  </a:moveTo>
                  <a:lnTo>
                    <a:pt x="30779" y="13073"/>
                  </a:lnTo>
                  <a:lnTo>
                    <a:pt x="3936" y="57372"/>
                  </a:lnTo>
                  <a:lnTo>
                    <a:pt x="0" y="93725"/>
                  </a:lnTo>
                  <a:lnTo>
                    <a:pt x="5400" y="142381"/>
                  </a:lnTo>
                  <a:lnTo>
                    <a:pt x="19163" y="189913"/>
                  </a:lnTo>
                  <a:lnTo>
                    <a:pt x="37629" y="236767"/>
                  </a:lnTo>
                  <a:lnTo>
                    <a:pt x="57138" y="283390"/>
                  </a:lnTo>
                  <a:lnTo>
                    <a:pt x="74033" y="330229"/>
                  </a:lnTo>
                  <a:lnTo>
                    <a:pt x="84655" y="377729"/>
                  </a:lnTo>
                  <a:lnTo>
                    <a:pt x="85344" y="426338"/>
                  </a:lnTo>
                  <a:lnTo>
                    <a:pt x="76023" y="474628"/>
                  </a:lnTo>
                  <a:lnTo>
                    <a:pt x="59356" y="522335"/>
                  </a:lnTo>
                  <a:lnTo>
                    <a:pt x="43428" y="570017"/>
                  </a:lnTo>
                  <a:lnTo>
                    <a:pt x="36322" y="618235"/>
                  </a:lnTo>
                  <a:lnTo>
                    <a:pt x="43397" y="665967"/>
                  </a:lnTo>
                  <a:lnTo>
                    <a:pt x="61515" y="711374"/>
                  </a:lnTo>
                  <a:lnTo>
                    <a:pt x="86010" y="755411"/>
                  </a:lnTo>
                  <a:lnTo>
                    <a:pt x="112220" y="799036"/>
                  </a:lnTo>
                  <a:lnTo>
                    <a:pt x="135481" y="843205"/>
                  </a:lnTo>
                  <a:lnTo>
                    <a:pt x="151129" y="888872"/>
                  </a:lnTo>
                  <a:lnTo>
                    <a:pt x="154459" y="931981"/>
                  </a:lnTo>
                  <a:lnTo>
                    <a:pt x="150284" y="975754"/>
                  </a:lnTo>
                  <a:lnTo>
                    <a:pt x="140636" y="1019882"/>
                  </a:lnTo>
                  <a:lnTo>
                    <a:pt x="127542" y="1064053"/>
                  </a:lnTo>
                  <a:lnTo>
                    <a:pt x="113035" y="1107958"/>
                  </a:lnTo>
                  <a:lnTo>
                    <a:pt x="99144" y="1151283"/>
                  </a:lnTo>
                  <a:lnTo>
                    <a:pt x="87899" y="1193720"/>
                  </a:lnTo>
                  <a:lnTo>
                    <a:pt x="81330" y="1234957"/>
                  </a:lnTo>
                  <a:lnTo>
                    <a:pt x="81467" y="1274683"/>
                  </a:lnTo>
                  <a:lnTo>
                    <a:pt x="90341" y="1312587"/>
                  </a:lnTo>
                  <a:lnTo>
                    <a:pt x="109981" y="1348358"/>
                  </a:lnTo>
                  <a:lnTo>
                    <a:pt x="139894" y="1382623"/>
                  </a:lnTo>
                  <a:lnTo>
                    <a:pt x="175664" y="1413169"/>
                  </a:lnTo>
                  <a:lnTo>
                    <a:pt x="210410" y="1443410"/>
                  </a:lnTo>
                  <a:lnTo>
                    <a:pt x="237250" y="1476761"/>
                  </a:lnTo>
                  <a:lnTo>
                    <a:pt x="249300" y="1516633"/>
                  </a:lnTo>
                  <a:lnTo>
                    <a:pt x="241468" y="1556954"/>
                  </a:lnTo>
                  <a:lnTo>
                    <a:pt x="218265" y="1593929"/>
                  </a:lnTo>
                  <a:lnTo>
                    <a:pt x="188989" y="1630166"/>
                  </a:lnTo>
                  <a:lnTo>
                    <a:pt x="162941" y="1668271"/>
                  </a:lnTo>
                  <a:lnTo>
                    <a:pt x="143063" y="1713678"/>
                  </a:lnTo>
                  <a:lnTo>
                    <a:pt x="137175" y="1762331"/>
                  </a:lnTo>
                  <a:lnTo>
                    <a:pt x="144170" y="1811179"/>
                  </a:lnTo>
                  <a:lnTo>
                    <a:pt x="162941" y="1857171"/>
                  </a:lnTo>
                  <a:lnTo>
                    <a:pt x="194284" y="1893358"/>
                  </a:lnTo>
                  <a:lnTo>
                    <a:pt x="233568" y="1920366"/>
                  </a:lnTo>
                  <a:lnTo>
                    <a:pt x="277830" y="1937260"/>
                  </a:lnTo>
                  <a:lnTo>
                    <a:pt x="324103" y="1943100"/>
                  </a:lnTo>
                  <a:lnTo>
                    <a:pt x="334645" y="1942782"/>
                  </a:lnTo>
                  <a:lnTo>
                    <a:pt x="543687" y="1922106"/>
                  </a:lnTo>
                  <a:lnTo>
                    <a:pt x="586564" y="1913137"/>
                  </a:lnTo>
                  <a:lnTo>
                    <a:pt x="624850" y="1892927"/>
                  </a:lnTo>
                  <a:lnTo>
                    <a:pt x="657521" y="1863645"/>
                  </a:lnTo>
                  <a:lnTo>
                    <a:pt x="683550" y="1827461"/>
                  </a:lnTo>
                  <a:lnTo>
                    <a:pt x="701911" y="1786548"/>
                  </a:lnTo>
                  <a:lnTo>
                    <a:pt x="711581" y="1743074"/>
                  </a:lnTo>
                  <a:lnTo>
                    <a:pt x="711532" y="1699210"/>
                  </a:lnTo>
                  <a:lnTo>
                    <a:pt x="700740" y="1657127"/>
                  </a:lnTo>
                  <a:lnTo>
                    <a:pt x="678179" y="1618995"/>
                  </a:lnTo>
                  <a:lnTo>
                    <a:pt x="643074" y="1581437"/>
                  </a:lnTo>
                  <a:lnTo>
                    <a:pt x="603551" y="1545701"/>
                  </a:lnTo>
                  <a:lnTo>
                    <a:pt x="567719" y="1507749"/>
                  </a:lnTo>
                  <a:lnTo>
                    <a:pt x="543687" y="1463548"/>
                  </a:lnTo>
                  <a:lnTo>
                    <a:pt x="541286" y="1419640"/>
                  </a:lnTo>
                  <a:lnTo>
                    <a:pt x="551467" y="1375724"/>
                  </a:lnTo>
                  <a:lnTo>
                    <a:pt x="568786" y="1331899"/>
                  </a:lnTo>
                  <a:lnTo>
                    <a:pt x="587800" y="1288265"/>
                  </a:lnTo>
                  <a:lnTo>
                    <a:pt x="603065" y="1244922"/>
                  </a:lnTo>
                  <a:lnTo>
                    <a:pt x="609141" y="1201970"/>
                  </a:lnTo>
                  <a:lnTo>
                    <a:pt x="600583" y="1159509"/>
                  </a:lnTo>
                  <a:lnTo>
                    <a:pt x="557958" y="1103249"/>
                  </a:lnTo>
                  <a:lnTo>
                    <a:pt x="530842" y="1077678"/>
                  </a:lnTo>
                  <a:lnTo>
                    <a:pt x="506475" y="1049273"/>
                  </a:lnTo>
                  <a:lnTo>
                    <a:pt x="486570" y="1012092"/>
                  </a:lnTo>
                  <a:lnTo>
                    <a:pt x="476969" y="971851"/>
                  </a:lnTo>
                  <a:lnTo>
                    <a:pt x="475248" y="929207"/>
                  </a:lnTo>
                  <a:lnTo>
                    <a:pt x="478983" y="884816"/>
                  </a:lnTo>
                  <a:lnTo>
                    <a:pt x="485750" y="839335"/>
                  </a:lnTo>
                  <a:lnTo>
                    <a:pt x="493126" y="793420"/>
                  </a:lnTo>
                  <a:lnTo>
                    <a:pt x="498687" y="747728"/>
                  </a:lnTo>
                  <a:lnTo>
                    <a:pt x="500007" y="702915"/>
                  </a:lnTo>
                  <a:lnTo>
                    <a:pt x="494665" y="659638"/>
                  </a:lnTo>
                  <a:lnTo>
                    <a:pt x="480744" y="612602"/>
                  </a:lnTo>
                  <a:lnTo>
                    <a:pt x="458348" y="569411"/>
                  </a:lnTo>
                  <a:lnTo>
                    <a:pt x="430073" y="528842"/>
                  </a:lnTo>
                  <a:lnTo>
                    <a:pt x="398518" y="489671"/>
                  </a:lnTo>
                  <a:lnTo>
                    <a:pt x="366278" y="450673"/>
                  </a:lnTo>
                  <a:lnTo>
                    <a:pt x="335951" y="410623"/>
                  </a:lnTo>
                  <a:lnTo>
                    <a:pt x="310134" y="368300"/>
                  </a:lnTo>
                  <a:lnTo>
                    <a:pt x="292003" y="327047"/>
                  </a:lnTo>
                  <a:lnTo>
                    <a:pt x="277160" y="283443"/>
                  </a:lnTo>
                  <a:lnTo>
                    <a:pt x="251294" y="194117"/>
                  </a:lnTo>
                  <a:lnTo>
                    <a:pt x="237250" y="150861"/>
                  </a:lnTo>
                  <a:lnTo>
                    <a:pt x="220453" y="110188"/>
                  </a:lnTo>
                  <a:lnTo>
                    <a:pt x="199390" y="73332"/>
                  </a:lnTo>
                  <a:lnTo>
                    <a:pt x="172553" y="41525"/>
                  </a:lnTo>
                  <a:lnTo>
                    <a:pt x="138429" y="16001"/>
                  </a:lnTo>
                  <a:lnTo>
                    <a:pt x="93210" y="1107"/>
                  </a:lnTo>
                  <a:lnTo>
                    <a:pt x="77089" y="0"/>
                  </a:lnTo>
                  <a:close/>
                </a:path>
              </a:pathLst>
            </a:custGeom>
            <a:solidFill>
              <a:srgbClr val="FF9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266429" y="2137409"/>
              <a:ext cx="711835" cy="1943100"/>
            </a:xfrm>
            <a:custGeom>
              <a:avLst/>
              <a:gdLst/>
              <a:ahLst/>
              <a:cxnLst/>
              <a:rect l="l" t="t" r="r" b="b"/>
              <a:pathLst>
                <a:path w="711834" h="1943100">
                  <a:moveTo>
                    <a:pt x="77089" y="0"/>
                  </a:moveTo>
                  <a:lnTo>
                    <a:pt x="30779" y="13073"/>
                  </a:lnTo>
                  <a:lnTo>
                    <a:pt x="3936" y="57372"/>
                  </a:lnTo>
                  <a:lnTo>
                    <a:pt x="0" y="93725"/>
                  </a:lnTo>
                  <a:lnTo>
                    <a:pt x="5400" y="142381"/>
                  </a:lnTo>
                  <a:lnTo>
                    <a:pt x="19163" y="189913"/>
                  </a:lnTo>
                  <a:lnTo>
                    <a:pt x="37629" y="236767"/>
                  </a:lnTo>
                  <a:lnTo>
                    <a:pt x="57138" y="283390"/>
                  </a:lnTo>
                  <a:lnTo>
                    <a:pt x="74033" y="330229"/>
                  </a:lnTo>
                  <a:lnTo>
                    <a:pt x="84655" y="377729"/>
                  </a:lnTo>
                  <a:lnTo>
                    <a:pt x="85344" y="426338"/>
                  </a:lnTo>
                  <a:lnTo>
                    <a:pt x="76023" y="474628"/>
                  </a:lnTo>
                  <a:lnTo>
                    <a:pt x="59356" y="522335"/>
                  </a:lnTo>
                  <a:lnTo>
                    <a:pt x="43428" y="570017"/>
                  </a:lnTo>
                  <a:lnTo>
                    <a:pt x="36322" y="618235"/>
                  </a:lnTo>
                  <a:lnTo>
                    <a:pt x="43397" y="665967"/>
                  </a:lnTo>
                  <a:lnTo>
                    <a:pt x="61515" y="711374"/>
                  </a:lnTo>
                  <a:lnTo>
                    <a:pt x="86010" y="755411"/>
                  </a:lnTo>
                  <a:lnTo>
                    <a:pt x="112220" y="799036"/>
                  </a:lnTo>
                  <a:lnTo>
                    <a:pt x="135481" y="843205"/>
                  </a:lnTo>
                  <a:lnTo>
                    <a:pt x="151129" y="888872"/>
                  </a:lnTo>
                  <a:lnTo>
                    <a:pt x="154459" y="931981"/>
                  </a:lnTo>
                  <a:lnTo>
                    <a:pt x="150284" y="975754"/>
                  </a:lnTo>
                  <a:lnTo>
                    <a:pt x="140636" y="1019882"/>
                  </a:lnTo>
                  <a:lnTo>
                    <a:pt x="127542" y="1064053"/>
                  </a:lnTo>
                  <a:lnTo>
                    <a:pt x="113035" y="1107958"/>
                  </a:lnTo>
                  <a:lnTo>
                    <a:pt x="99144" y="1151283"/>
                  </a:lnTo>
                  <a:lnTo>
                    <a:pt x="87899" y="1193720"/>
                  </a:lnTo>
                  <a:lnTo>
                    <a:pt x="81330" y="1234957"/>
                  </a:lnTo>
                  <a:lnTo>
                    <a:pt x="81467" y="1274683"/>
                  </a:lnTo>
                  <a:lnTo>
                    <a:pt x="90341" y="1312587"/>
                  </a:lnTo>
                  <a:lnTo>
                    <a:pt x="109981" y="1348358"/>
                  </a:lnTo>
                  <a:lnTo>
                    <a:pt x="139894" y="1382623"/>
                  </a:lnTo>
                  <a:lnTo>
                    <a:pt x="175664" y="1413169"/>
                  </a:lnTo>
                  <a:lnTo>
                    <a:pt x="210410" y="1443410"/>
                  </a:lnTo>
                  <a:lnTo>
                    <a:pt x="237250" y="1476761"/>
                  </a:lnTo>
                  <a:lnTo>
                    <a:pt x="249300" y="1516633"/>
                  </a:lnTo>
                  <a:lnTo>
                    <a:pt x="241468" y="1556954"/>
                  </a:lnTo>
                  <a:lnTo>
                    <a:pt x="218265" y="1593929"/>
                  </a:lnTo>
                  <a:lnTo>
                    <a:pt x="188989" y="1630166"/>
                  </a:lnTo>
                  <a:lnTo>
                    <a:pt x="162941" y="1668271"/>
                  </a:lnTo>
                  <a:lnTo>
                    <a:pt x="143063" y="1713678"/>
                  </a:lnTo>
                  <a:lnTo>
                    <a:pt x="137175" y="1762331"/>
                  </a:lnTo>
                  <a:lnTo>
                    <a:pt x="144170" y="1811179"/>
                  </a:lnTo>
                  <a:lnTo>
                    <a:pt x="162941" y="1857171"/>
                  </a:lnTo>
                  <a:lnTo>
                    <a:pt x="194284" y="1893358"/>
                  </a:lnTo>
                  <a:lnTo>
                    <a:pt x="233568" y="1920366"/>
                  </a:lnTo>
                  <a:lnTo>
                    <a:pt x="277830" y="1937260"/>
                  </a:lnTo>
                  <a:lnTo>
                    <a:pt x="324103" y="1943100"/>
                  </a:lnTo>
                  <a:lnTo>
                    <a:pt x="327660" y="1943100"/>
                  </a:lnTo>
                  <a:lnTo>
                    <a:pt x="543687" y="1922106"/>
                  </a:lnTo>
                  <a:lnTo>
                    <a:pt x="586564" y="1913137"/>
                  </a:lnTo>
                  <a:lnTo>
                    <a:pt x="624850" y="1892927"/>
                  </a:lnTo>
                  <a:lnTo>
                    <a:pt x="657521" y="1863645"/>
                  </a:lnTo>
                  <a:lnTo>
                    <a:pt x="683550" y="1827461"/>
                  </a:lnTo>
                  <a:lnTo>
                    <a:pt x="701911" y="1786548"/>
                  </a:lnTo>
                  <a:lnTo>
                    <a:pt x="711581" y="1743074"/>
                  </a:lnTo>
                  <a:lnTo>
                    <a:pt x="711532" y="1699210"/>
                  </a:lnTo>
                  <a:lnTo>
                    <a:pt x="700740" y="1657127"/>
                  </a:lnTo>
                  <a:lnTo>
                    <a:pt x="678179" y="1618995"/>
                  </a:lnTo>
                  <a:lnTo>
                    <a:pt x="643074" y="1581437"/>
                  </a:lnTo>
                  <a:lnTo>
                    <a:pt x="603551" y="1545701"/>
                  </a:lnTo>
                  <a:lnTo>
                    <a:pt x="567719" y="1507749"/>
                  </a:lnTo>
                  <a:lnTo>
                    <a:pt x="543687" y="1463548"/>
                  </a:lnTo>
                  <a:lnTo>
                    <a:pt x="541286" y="1419640"/>
                  </a:lnTo>
                  <a:lnTo>
                    <a:pt x="551467" y="1375724"/>
                  </a:lnTo>
                  <a:lnTo>
                    <a:pt x="568786" y="1331899"/>
                  </a:lnTo>
                  <a:lnTo>
                    <a:pt x="587800" y="1288265"/>
                  </a:lnTo>
                  <a:lnTo>
                    <a:pt x="603065" y="1244922"/>
                  </a:lnTo>
                  <a:lnTo>
                    <a:pt x="609141" y="1201970"/>
                  </a:lnTo>
                  <a:lnTo>
                    <a:pt x="600583" y="1159509"/>
                  </a:lnTo>
                  <a:lnTo>
                    <a:pt x="557958" y="1103249"/>
                  </a:lnTo>
                  <a:lnTo>
                    <a:pt x="530842" y="1077678"/>
                  </a:lnTo>
                  <a:lnTo>
                    <a:pt x="506475" y="1049273"/>
                  </a:lnTo>
                  <a:lnTo>
                    <a:pt x="486570" y="1012092"/>
                  </a:lnTo>
                  <a:lnTo>
                    <a:pt x="476969" y="971851"/>
                  </a:lnTo>
                  <a:lnTo>
                    <a:pt x="475248" y="929207"/>
                  </a:lnTo>
                  <a:lnTo>
                    <a:pt x="478983" y="884816"/>
                  </a:lnTo>
                  <a:lnTo>
                    <a:pt x="485750" y="839335"/>
                  </a:lnTo>
                  <a:lnTo>
                    <a:pt x="493126" y="793420"/>
                  </a:lnTo>
                  <a:lnTo>
                    <a:pt x="498687" y="747728"/>
                  </a:lnTo>
                  <a:lnTo>
                    <a:pt x="500007" y="702915"/>
                  </a:lnTo>
                  <a:lnTo>
                    <a:pt x="494665" y="659638"/>
                  </a:lnTo>
                  <a:lnTo>
                    <a:pt x="480744" y="612602"/>
                  </a:lnTo>
                  <a:lnTo>
                    <a:pt x="458348" y="569411"/>
                  </a:lnTo>
                  <a:lnTo>
                    <a:pt x="430073" y="528842"/>
                  </a:lnTo>
                  <a:lnTo>
                    <a:pt x="398518" y="489671"/>
                  </a:lnTo>
                  <a:lnTo>
                    <a:pt x="366278" y="450673"/>
                  </a:lnTo>
                  <a:lnTo>
                    <a:pt x="335951" y="410623"/>
                  </a:lnTo>
                  <a:lnTo>
                    <a:pt x="310134" y="368300"/>
                  </a:lnTo>
                  <a:lnTo>
                    <a:pt x="292003" y="327047"/>
                  </a:lnTo>
                  <a:lnTo>
                    <a:pt x="277160" y="283443"/>
                  </a:lnTo>
                  <a:lnTo>
                    <a:pt x="264094" y="238722"/>
                  </a:lnTo>
                  <a:lnTo>
                    <a:pt x="251294" y="194117"/>
                  </a:lnTo>
                  <a:lnTo>
                    <a:pt x="237250" y="150861"/>
                  </a:lnTo>
                  <a:lnTo>
                    <a:pt x="220453" y="110188"/>
                  </a:lnTo>
                  <a:lnTo>
                    <a:pt x="199390" y="73332"/>
                  </a:lnTo>
                  <a:lnTo>
                    <a:pt x="172553" y="41525"/>
                  </a:lnTo>
                  <a:lnTo>
                    <a:pt x="138429" y="16001"/>
                  </a:lnTo>
                  <a:lnTo>
                    <a:pt x="93210" y="1107"/>
                  </a:lnTo>
                  <a:lnTo>
                    <a:pt x="77089" y="0"/>
                  </a:lnTo>
                  <a:close/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94699" y="2263139"/>
              <a:ext cx="370840" cy="1717039"/>
            </a:xfrm>
            <a:custGeom>
              <a:avLst/>
              <a:gdLst/>
              <a:ahLst/>
              <a:cxnLst/>
              <a:rect l="l" t="t" r="r" b="b"/>
              <a:pathLst>
                <a:path w="370840" h="1717039">
                  <a:moveTo>
                    <a:pt x="209676" y="1368933"/>
                  </a:moveTo>
                  <a:lnTo>
                    <a:pt x="201675" y="1368933"/>
                  </a:lnTo>
                  <a:lnTo>
                    <a:pt x="197739" y="1372870"/>
                  </a:lnTo>
                  <a:lnTo>
                    <a:pt x="197739" y="1381633"/>
                  </a:lnTo>
                  <a:lnTo>
                    <a:pt x="333248" y="1524254"/>
                  </a:lnTo>
                  <a:lnTo>
                    <a:pt x="341975" y="1578034"/>
                  </a:lnTo>
                  <a:lnTo>
                    <a:pt x="348964" y="1628392"/>
                  </a:lnTo>
                  <a:lnTo>
                    <a:pt x="354286" y="1674871"/>
                  </a:lnTo>
                  <a:lnTo>
                    <a:pt x="358013" y="1717014"/>
                  </a:lnTo>
                  <a:lnTo>
                    <a:pt x="370840" y="1717014"/>
                  </a:lnTo>
                  <a:lnTo>
                    <a:pt x="369407" y="1678038"/>
                  </a:lnTo>
                  <a:lnTo>
                    <a:pt x="365283" y="1635293"/>
                  </a:lnTo>
                  <a:lnTo>
                    <a:pt x="358731" y="1589409"/>
                  </a:lnTo>
                  <a:lnTo>
                    <a:pt x="350011" y="1541018"/>
                  </a:lnTo>
                  <a:lnTo>
                    <a:pt x="358013" y="1541018"/>
                  </a:lnTo>
                  <a:lnTo>
                    <a:pt x="358013" y="1537081"/>
                  </a:lnTo>
                  <a:lnTo>
                    <a:pt x="362966" y="1537081"/>
                  </a:lnTo>
                  <a:lnTo>
                    <a:pt x="362966" y="1529207"/>
                  </a:lnTo>
                  <a:lnTo>
                    <a:pt x="358013" y="1529207"/>
                  </a:lnTo>
                  <a:lnTo>
                    <a:pt x="350011" y="1516380"/>
                  </a:lnTo>
                  <a:lnTo>
                    <a:pt x="346650" y="1495806"/>
                  </a:lnTo>
                  <a:lnTo>
                    <a:pt x="329310" y="1495806"/>
                  </a:lnTo>
                  <a:lnTo>
                    <a:pt x="209676" y="1372870"/>
                  </a:lnTo>
                  <a:lnTo>
                    <a:pt x="209676" y="1368933"/>
                  </a:lnTo>
                  <a:close/>
                </a:path>
                <a:path w="370840" h="1717039">
                  <a:moveTo>
                    <a:pt x="102870" y="947039"/>
                  </a:moveTo>
                  <a:lnTo>
                    <a:pt x="94996" y="947039"/>
                  </a:lnTo>
                  <a:lnTo>
                    <a:pt x="94996" y="950976"/>
                  </a:lnTo>
                  <a:lnTo>
                    <a:pt x="90931" y="954913"/>
                  </a:lnTo>
                  <a:lnTo>
                    <a:pt x="90931" y="958850"/>
                  </a:lnTo>
                  <a:lnTo>
                    <a:pt x="94996" y="963803"/>
                  </a:lnTo>
                  <a:lnTo>
                    <a:pt x="243331" y="1069975"/>
                  </a:lnTo>
                  <a:lnTo>
                    <a:pt x="247269" y="1073912"/>
                  </a:lnTo>
                  <a:lnTo>
                    <a:pt x="251205" y="1073912"/>
                  </a:lnTo>
                  <a:lnTo>
                    <a:pt x="272589" y="1186410"/>
                  </a:lnTo>
                  <a:lnTo>
                    <a:pt x="283040" y="1241513"/>
                  </a:lnTo>
                  <a:lnTo>
                    <a:pt x="293211" y="1295527"/>
                  </a:lnTo>
                  <a:lnTo>
                    <a:pt x="303013" y="1348207"/>
                  </a:lnTo>
                  <a:lnTo>
                    <a:pt x="312356" y="1399309"/>
                  </a:lnTo>
                  <a:lnTo>
                    <a:pt x="321152" y="1448590"/>
                  </a:lnTo>
                  <a:lnTo>
                    <a:pt x="329310" y="1495806"/>
                  </a:lnTo>
                  <a:lnTo>
                    <a:pt x="346650" y="1495806"/>
                  </a:lnTo>
                  <a:lnTo>
                    <a:pt x="331523" y="1406641"/>
                  </a:lnTo>
                  <a:lnTo>
                    <a:pt x="320854" y="1347972"/>
                  </a:lnTo>
                  <a:lnTo>
                    <a:pt x="309357" y="1287192"/>
                  </a:lnTo>
                  <a:lnTo>
                    <a:pt x="297122" y="1224620"/>
                  </a:lnTo>
                  <a:lnTo>
                    <a:pt x="284241" y="1160571"/>
                  </a:lnTo>
                  <a:lnTo>
                    <a:pt x="270803" y="1095363"/>
                  </a:lnTo>
                  <a:lnTo>
                    <a:pt x="261930" y="1053211"/>
                  </a:lnTo>
                  <a:lnTo>
                    <a:pt x="247269" y="1053211"/>
                  </a:lnTo>
                  <a:lnTo>
                    <a:pt x="102870" y="950976"/>
                  </a:lnTo>
                  <a:lnTo>
                    <a:pt x="102870" y="947039"/>
                  </a:lnTo>
                  <a:close/>
                </a:path>
                <a:path w="370840" h="1717039">
                  <a:moveTo>
                    <a:pt x="16891" y="0"/>
                  </a:moveTo>
                  <a:lnTo>
                    <a:pt x="3936" y="0"/>
                  </a:lnTo>
                  <a:lnTo>
                    <a:pt x="0" y="4953"/>
                  </a:lnTo>
                  <a:lnTo>
                    <a:pt x="0" y="8890"/>
                  </a:lnTo>
                  <a:lnTo>
                    <a:pt x="1446" y="13603"/>
                  </a:lnTo>
                  <a:lnTo>
                    <a:pt x="4592" y="25237"/>
                  </a:lnTo>
                  <a:lnTo>
                    <a:pt x="15559" y="67743"/>
                  </a:lnTo>
                  <a:lnTo>
                    <a:pt x="32059" y="133351"/>
                  </a:lnTo>
                  <a:lnTo>
                    <a:pt x="42121" y="173862"/>
                  </a:lnTo>
                  <a:lnTo>
                    <a:pt x="53251" y="219003"/>
                  </a:lnTo>
                  <a:lnTo>
                    <a:pt x="65344" y="268390"/>
                  </a:lnTo>
                  <a:lnTo>
                    <a:pt x="78294" y="321643"/>
                  </a:lnTo>
                  <a:lnTo>
                    <a:pt x="91996" y="378378"/>
                  </a:lnTo>
                  <a:lnTo>
                    <a:pt x="106346" y="438213"/>
                  </a:lnTo>
                  <a:lnTo>
                    <a:pt x="121238" y="500767"/>
                  </a:lnTo>
                  <a:lnTo>
                    <a:pt x="136567" y="565657"/>
                  </a:lnTo>
                  <a:lnTo>
                    <a:pt x="152227" y="632502"/>
                  </a:lnTo>
                  <a:lnTo>
                    <a:pt x="168114" y="700919"/>
                  </a:lnTo>
                  <a:lnTo>
                    <a:pt x="184123" y="770526"/>
                  </a:lnTo>
                  <a:lnTo>
                    <a:pt x="200148" y="840940"/>
                  </a:lnTo>
                  <a:lnTo>
                    <a:pt x="216084" y="911781"/>
                  </a:lnTo>
                  <a:lnTo>
                    <a:pt x="231826" y="982665"/>
                  </a:lnTo>
                  <a:lnTo>
                    <a:pt x="247269" y="1053211"/>
                  </a:lnTo>
                  <a:lnTo>
                    <a:pt x="261930" y="1053211"/>
                  </a:lnTo>
                  <a:lnTo>
                    <a:pt x="242621" y="962739"/>
                  </a:lnTo>
                  <a:lnTo>
                    <a:pt x="228059" y="895956"/>
                  </a:lnTo>
                  <a:lnTo>
                    <a:pt x="213303" y="829283"/>
                  </a:lnTo>
                  <a:lnTo>
                    <a:pt x="198445" y="763036"/>
                  </a:lnTo>
                  <a:lnTo>
                    <a:pt x="183574" y="697532"/>
                  </a:lnTo>
                  <a:lnTo>
                    <a:pt x="168783" y="633089"/>
                  </a:lnTo>
                  <a:lnTo>
                    <a:pt x="154162" y="570023"/>
                  </a:lnTo>
                  <a:lnTo>
                    <a:pt x="139800" y="508652"/>
                  </a:lnTo>
                  <a:lnTo>
                    <a:pt x="125790" y="449293"/>
                  </a:lnTo>
                  <a:lnTo>
                    <a:pt x="112222" y="392262"/>
                  </a:lnTo>
                  <a:lnTo>
                    <a:pt x="99186" y="337877"/>
                  </a:lnTo>
                  <a:lnTo>
                    <a:pt x="86773" y="286455"/>
                  </a:lnTo>
                  <a:lnTo>
                    <a:pt x="75075" y="238313"/>
                  </a:lnTo>
                  <a:lnTo>
                    <a:pt x="64181" y="193768"/>
                  </a:lnTo>
                  <a:lnTo>
                    <a:pt x="54183" y="153137"/>
                  </a:lnTo>
                  <a:lnTo>
                    <a:pt x="37236" y="84887"/>
                  </a:lnTo>
                  <a:lnTo>
                    <a:pt x="24959" y="36097"/>
                  </a:lnTo>
                  <a:lnTo>
                    <a:pt x="16891" y="4953"/>
                  </a:lnTo>
                  <a:lnTo>
                    <a:pt x="16891" y="0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394699" y="2263139"/>
              <a:ext cx="370840" cy="1717039"/>
            </a:xfrm>
            <a:custGeom>
              <a:avLst/>
              <a:gdLst/>
              <a:ahLst/>
              <a:cxnLst/>
              <a:rect l="l" t="t" r="r" b="b"/>
              <a:pathLst>
                <a:path w="370840" h="1717039">
                  <a:moveTo>
                    <a:pt x="7874" y="0"/>
                  </a:moveTo>
                  <a:lnTo>
                    <a:pt x="3936" y="0"/>
                  </a:lnTo>
                  <a:lnTo>
                    <a:pt x="0" y="4953"/>
                  </a:lnTo>
                  <a:lnTo>
                    <a:pt x="0" y="8890"/>
                  </a:lnTo>
                  <a:lnTo>
                    <a:pt x="1446" y="13603"/>
                  </a:lnTo>
                  <a:lnTo>
                    <a:pt x="4592" y="25237"/>
                  </a:lnTo>
                  <a:lnTo>
                    <a:pt x="15559" y="67743"/>
                  </a:lnTo>
                  <a:lnTo>
                    <a:pt x="32059" y="133351"/>
                  </a:lnTo>
                  <a:lnTo>
                    <a:pt x="42121" y="173862"/>
                  </a:lnTo>
                  <a:lnTo>
                    <a:pt x="53251" y="219003"/>
                  </a:lnTo>
                  <a:lnTo>
                    <a:pt x="65344" y="268390"/>
                  </a:lnTo>
                  <a:lnTo>
                    <a:pt x="78294" y="321643"/>
                  </a:lnTo>
                  <a:lnTo>
                    <a:pt x="91996" y="378378"/>
                  </a:lnTo>
                  <a:lnTo>
                    <a:pt x="106346" y="438213"/>
                  </a:lnTo>
                  <a:lnTo>
                    <a:pt x="121238" y="500767"/>
                  </a:lnTo>
                  <a:lnTo>
                    <a:pt x="136567" y="565657"/>
                  </a:lnTo>
                  <a:lnTo>
                    <a:pt x="152227" y="632502"/>
                  </a:lnTo>
                  <a:lnTo>
                    <a:pt x="168114" y="700919"/>
                  </a:lnTo>
                  <a:lnTo>
                    <a:pt x="184123" y="770526"/>
                  </a:lnTo>
                  <a:lnTo>
                    <a:pt x="200148" y="840940"/>
                  </a:lnTo>
                  <a:lnTo>
                    <a:pt x="216084" y="911781"/>
                  </a:lnTo>
                  <a:lnTo>
                    <a:pt x="231826" y="982665"/>
                  </a:lnTo>
                  <a:lnTo>
                    <a:pt x="247269" y="1053211"/>
                  </a:lnTo>
                  <a:lnTo>
                    <a:pt x="102870" y="950976"/>
                  </a:lnTo>
                  <a:lnTo>
                    <a:pt x="102870" y="947039"/>
                  </a:lnTo>
                  <a:lnTo>
                    <a:pt x="98932" y="947039"/>
                  </a:lnTo>
                  <a:lnTo>
                    <a:pt x="94996" y="947039"/>
                  </a:lnTo>
                  <a:lnTo>
                    <a:pt x="94996" y="950976"/>
                  </a:lnTo>
                  <a:lnTo>
                    <a:pt x="90931" y="954913"/>
                  </a:lnTo>
                  <a:lnTo>
                    <a:pt x="90931" y="958850"/>
                  </a:lnTo>
                  <a:lnTo>
                    <a:pt x="94996" y="963803"/>
                  </a:lnTo>
                  <a:lnTo>
                    <a:pt x="243331" y="1069975"/>
                  </a:lnTo>
                  <a:lnTo>
                    <a:pt x="247269" y="1073912"/>
                  </a:lnTo>
                  <a:lnTo>
                    <a:pt x="251205" y="1073912"/>
                  </a:lnTo>
                  <a:lnTo>
                    <a:pt x="261948" y="1130461"/>
                  </a:lnTo>
                  <a:lnTo>
                    <a:pt x="272589" y="1186410"/>
                  </a:lnTo>
                  <a:lnTo>
                    <a:pt x="283040" y="1241513"/>
                  </a:lnTo>
                  <a:lnTo>
                    <a:pt x="293211" y="1295527"/>
                  </a:lnTo>
                  <a:lnTo>
                    <a:pt x="303013" y="1348207"/>
                  </a:lnTo>
                  <a:lnTo>
                    <a:pt x="312356" y="1399309"/>
                  </a:lnTo>
                  <a:lnTo>
                    <a:pt x="321152" y="1448590"/>
                  </a:lnTo>
                  <a:lnTo>
                    <a:pt x="329310" y="1495806"/>
                  </a:lnTo>
                  <a:lnTo>
                    <a:pt x="209676" y="1372870"/>
                  </a:lnTo>
                  <a:lnTo>
                    <a:pt x="209676" y="1368933"/>
                  </a:lnTo>
                  <a:lnTo>
                    <a:pt x="205740" y="1368933"/>
                  </a:lnTo>
                  <a:lnTo>
                    <a:pt x="201675" y="1368933"/>
                  </a:lnTo>
                  <a:lnTo>
                    <a:pt x="197739" y="1372870"/>
                  </a:lnTo>
                  <a:lnTo>
                    <a:pt x="197739" y="1381633"/>
                  </a:lnTo>
                  <a:lnTo>
                    <a:pt x="333248" y="1524254"/>
                  </a:lnTo>
                  <a:lnTo>
                    <a:pt x="341975" y="1578034"/>
                  </a:lnTo>
                  <a:lnTo>
                    <a:pt x="348964" y="1628392"/>
                  </a:lnTo>
                  <a:lnTo>
                    <a:pt x="354286" y="1674871"/>
                  </a:lnTo>
                  <a:lnTo>
                    <a:pt x="358013" y="1717014"/>
                  </a:lnTo>
                  <a:lnTo>
                    <a:pt x="370840" y="1717014"/>
                  </a:lnTo>
                  <a:lnTo>
                    <a:pt x="369407" y="1678038"/>
                  </a:lnTo>
                  <a:lnTo>
                    <a:pt x="365283" y="1635293"/>
                  </a:lnTo>
                  <a:lnTo>
                    <a:pt x="358731" y="1589409"/>
                  </a:lnTo>
                  <a:lnTo>
                    <a:pt x="350011" y="1541018"/>
                  </a:lnTo>
                  <a:lnTo>
                    <a:pt x="354075" y="1541018"/>
                  </a:lnTo>
                  <a:lnTo>
                    <a:pt x="358013" y="1541018"/>
                  </a:lnTo>
                  <a:lnTo>
                    <a:pt x="358013" y="1537081"/>
                  </a:lnTo>
                  <a:lnTo>
                    <a:pt x="362966" y="1537081"/>
                  </a:lnTo>
                  <a:lnTo>
                    <a:pt x="362966" y="1529207"/>
                  </a:lnTo>
                  <a:lnTo>
                    <a:pt x="358013" y="1529207"/>
                  </a:lnTo>
                  <a:lnTo>
                    <a:pt x="350011" y="1516380"/>
                  </a:lnTo>
                  <a:lnTo>
                    <a:pt x="341272" y="1462882"/>
                  </a:lnTo>
                  <a:lnTo>
                    <a:pt x="331523" y="1406641"/>
                  </a:lnTo>
                  <a:lnTo>
                    <a:pt x="320854" y="1347972"/>
                  </a:lnTo>
                  <a:lnTo>
                    <a:pt x="309357" y="1287192"/>
                  </a:lnTo>
                  <a:lnTo>
                    <a:pt x="297122" y="1224620"/>
                  </a:lnTo>
                  <a:lnTo>
                    <a:pt x="284241" y="1160571"/>
                  </a:lnTo>
                  <a:lnTo>
                    <a:pt x="270803" y="1095363"/>
                  </a:lnTo>
                  <a:lnTo>
                    <a:pt x="256899" y="1029314"/>
                  </a:lnTo>
                  <a:lnTo>
                    <a:pt x="242621" y="962739"/>
                  </a:lnTo>
                  <a:lnTo>
                    <a:pt x="228059" y="895956"/>
                  </a:lnTo>
                  <a:lnTo>
                    <a:pt x="213303" y="829283"/>
                  </a:lnTo>
                  <a:lnTo>
                    <a:pt x="198445" y="763036"/>
                  </a:lnTo>
                  <a:lnTo>
                    <a:pt x="183574" y="697532"/>
                  </a:lnTo>
                  <a:lnTo>
                    <a:pt x="168783" y="633089"/>
                  </a:lnTo>
                  <a:lnTo>
                    <a:pt x="154162" y="570023"/>
                  </a:lnTo>
                  <a:lnTo>
                    <a:pt x="139800" y="508652"/>
                  </a:lnTo>
                  <a:lnTo>
                    <a:pt x="125790" y="449293"/>
                  </a:lnTo>
                  <a:lnTo>
                    <a:pt x="112222" y="392262"/>
                  </a:lnTo>
                  <a:lnTo>
                    <a:pt x="99186" y="337877"/>
                  </a:lnTo>
                  <a:lnTo>
                    <a:pt x="86773" y="286455"/>
                  </a:lnTo>
                  <a:lnTo>
                    <a:pt x="75075" y="238313"/>
                  </a:lnTo>
                  <a:lnTo>
                    <a:pt x="64181" y="193768"/>
                  </a:lnTo>
                  <a:lnTo>
                    <a:pt x="54183" y="153137"/>
                  </a:lnTo>
                  <a:lnTo>
                    <a:pt x="37236" y="84887"/>
                  </a:lnTo>
                  <a:lnTo>
                    <a:pt x="24959" y="36097"/>
                  </a:lnTo>
                  <a:lnTo>
                    <a:pt x="16891" y="4953"/>
                  </a:lnTo>
                  <a:lnTo>
                    <a:pt x="16891" y="0"/>
                  </a:lnTo>
                  <a:lnTo>
                    <a:pt x="11938" y="0"/>
                  </a:lnTo>
                  <a:lnTo>
                    <a:pt x="7874" y="0"/>
                  </a:lnTo>
                  <a:close/>
                </a:path>
              </a:pathLst>
            </a:custGeom>
            <a:ln w="1016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80119" y="2783839"/>
              <a:ext cx="78739" cy="20574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8818897" y="2781261"/>
              <a:ext cx="325120" cy="1271905"/>
            </a:xfrm>
            <a:custGeom>
              <a:avLst/>
              <a:gdLst/>
              <a:ahLst/>
              <a:cxnLst/>
              <a:rect l="l" t="t" r="r" b="b"/>
              <a:pathLst>
                <a:path w="325120" h="1271904">
                  <a:moveTo>
                    <a:pt x="325102" y="0"/>
                  </a:moveTo>
                  <a:lnTo>
                    <a:pt x="307115" y="21421"/>
                  </a:lnTo>
                  <a:lnTo>
                    <a:pt x="281380" y="53689"/>
                  </a:lnTo>
                  <a:lnTo>
                    <a:pt x="261348" y="90207"/>
                  </a:lnTo>
                  <a:lnTo>
                    <a:pt x="252852" y="138193"/>
                  </a:lnTo>
                  <a:lnTo>
                    <a:pt x="256658" y="188191"/>
                  </a:lnTo>
                  <a:lnTo>
                    <a:pt x="265499" y="239163"/>
                  </a:lnTo>
                  <a:lnTo>
                    <a:pt x="272109" y="290075"/>
                  </a:lnTo>
                  <a:lnTo>
                    <a:pt x="269222" y="339889"/>
                  </a:lnTo>
                  <a:lnTo>
                    <a:pt x="256980" y="382370"/>
                  </a:lnTo>
                  <a:lnTo>
                    <a:pt x="236032" y="422366"/>
                  </a:lnTo>
                  <a:lnTo>
                    <a:pt x="209466" y="460535"/>
                  </a:lnTo>
                  <a:lnTo>
                    <a:pt x="151842" y="534021"/>
                  </a:lnTo>
                  <a:lnTo>
                    <a:pt x="126963" y="570653"/>
                  </a:lnTo>
                  <a:lnTo>
                    <a:pt x="108826" y="608088"/>
                  </a:lnTo>
                  <a:lnTo>
                    <a:pt x="100521" y="646983"/>
                  </a:lnTo>
                  <a:lnTo>
                    <a:pt x="105138" y="687996"/>
                  </a:lnTo>
                  <a:lnTo>
                    <a:pt x="124731" y="732323"/>
                  </a:lnTo>
                  <a:lnTo>
                    <a:pt x="150064" y="773817"/>
                  </a:lnTo>
                  <a:lnTo>
                    <a:pt x="168396" y="814405"/>
                  </a:lnTo>
                  <a:lnTo>
                    <a:pt x="166987" y="856017"/>
                  </a:lnTo>
                  <a:lnTo>
                    <a:pt x="150090" y="887559"/>
                  </a:lnTo>
                  <a:lnTo>
                    <a:pt x="122203" y="911469"/>
                  </a:lnTo>
                  <a:lnTo>
                    <a:pt x="88959" y="932259"/>
                  </a:lnTo>
                  <a:lnTo>
                    <a:pt x="55989" y="954442"/>
                  </a:lnTo>
                  <a:lnTo>
                    <a:pt x="27388" y="984167"/>
                  </a:lnTo>
                  <a:lnTo>
                    <a:pt x="8443" y="1021268"/>
                  </a:lnTo>
                  <a:lnTo>
                    <a:pt x="0" y="1062786"/>
                  </a:lnTo>
                  <a:lnTo>
                    <a:pt x="2903" y="1105763"/>
                  </a:lnTo>
                  <a:lnTo>
                    <a:pt x="18212" y="1144195"/>
                  </a:lnTo>
                  <a:lnTo>
                    <a:pt x="43368" y="1177288"/>
                  </a:lnTo>
                  <a:lnTo>
                    <a:pt x="76073" y="1203377"/>
                  </a:lnTo>
                  <a:lnTo>
                    <a:pt x="114028" y="1220800"/>
                  </a:lnTo>
                  <a:lnTo>
                    <a:pt x="294866" y="1268361"/>
                  </a:lnTo>
                  <a:lnTo>
                    <a:pt x="321673" y="1271307"/>
                  </a:lnTo>
                  <a:lnTo>
                    <a:pt x="325102" y="1270772"/>
                  </a:lnTo>
                  <a:lnTo>
                    <a:pt x="325102" y="0"/>
                  </a:lnTo>
                  <a:close/>
                </a:path>
              </a:pathLst>
            </a:custGeom>
            <a:solidFill>
              <a:srgbClr val="FF94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818897" y="2781261"/>
              <a:ext cx="325120" cy="1271905"/>
            </a:xfrm>
            <a:custGeom>
              <a:avLst/>
              <a:gdLst/>
              <a:ahLst/>
              <a:cxnLst/>
              <a:rect l="l" t="t" r="r" b="b"/>
              <a:pathLst>
                <a:path w="325120" h="1271904">
                  <a:moveTo>
                    <a:pt x="325102" y="0"/>
                  </a:moveTo>
                  <a:lnTo>
                    <a:pt x="307115" y="21421"/>
                  </a:lnTo>
                  <a:lnTo>
                    <a:pt x="281380" y="53689"/>
                  </a:lnTo>
                  <a:lnTo>
                    <a:pt x="261348" y="90207"/>
                  </a:lnTo>
                  <a:lnTo>
                    <a:pt x="252852" y="138193"/>
                  </a:lnTo>
                  <a:lnTo>
                    <a:pt x="256658" y="188191"/>
                  </a:lnTo>
                  <a:lnTo>
                    <a:pt x="265499" y="239163"/>
                  </a:lnTo>
                  <a:lnTo>
                    <a:pt x="272109" y="290075"/>
                  </a:lnTo>
                  <a:lnTo>
                    <a:pt x="269222" y="339889"/>
                  </a:lnTo>
                  <a:lnTo>
                    <a:pt x="256980" y="382370"/>
                  </a:lnTo>
                  <a:lnTo>
                    <a:pt x="236032" y="422366"/>
                  </a:lnTo>
                  <a:lnTo>
                    <a:pt x="209466" y="460535"/>
                  </a:lnTo>
                  <a:lnTo>
                    <a:pt x="180373" y="497534"/>
                  </a:lnTo>
                  <a:lnTo>
                    <a:pt x="151842" y="534021"/>
                  </a:lnTo>
                  <a:lnTo>
                    <a:pt x="126963" y="570653"/>
                  </a:lnTo>
                  <a:lnTo>
                    <a:pt x="108826" y="608088"/>
                  </a:lnTo>
                  <a:lnTo>
                    <a:pt x="100521" y="646983"/>
                  </a:lnTo>
                  <a:lnTo>
                    <a:pt x="105138" y="687996"/>
                  </a:lnTo>
                  <a:lnTo>
                    <a:pt x="124731" y="732323"/>
                  </a:lnTo>
                  <a:lnTo>
                    <a:pt x="150064" y="773817"/>
                  </a:lnTo>
                  <a:lnTo>
                    <a:pt x="168396" y="814405"/>
                  </a:lnTo>
                  <a:lnTo>
                    <a:pt x="166987" y="856017"/>
                  </a:lnTo>
                  <a:lnTo>
                    <a:pt x="150090" y="887559"/>
                  </a:lnTo>
                  <a:lnTo>
                    <a:pt x="122203" y="911469"/>
                  </a:lnTo>
                  <a:lnTo>
                    <a:pt x="88959" y="932259"/>
                  </a:lnTo>
                  <a:lnTo>
                    <a:pt x="55989" y="954442"/>
                  </a:lnTo>
                  <a:lnTo>
                    <a:pt x="27388" y="984167"/>
                  </a:lnTo>
                  <a:lnTo>
                    <a:pt x="8443" y="1021268"/>
                  </a:lnTo>
                  <a:lnTo>
                    <a:pt x="0" y="1062786"/>
                  </a:lnTo>
                  <a:lnTo>
                    <a:pt x="2903" y="1105763"/>
                  </a:lnTo>
                  <a:lnTo>
                    <a:pt x="18212" y="1144195"/>
                  </a:lnTo>
                  <a:lnTo>
                    <a:pt x="43368" y="1177288"/>
                  </a:lnTo>
                  <a:lnTo>
                    <a:pt x="76073" y="1203377"/>
                  </a:lnTo>
                  <a:lnTo>
                    <a:pt x="114028" y="1220800"/>
                  </a:lnTo>
                  <a:lnTo>
                    <a:pt x="285986" y="1266012"/>
                  </a:lnTo>
                  <a:lnTo>
                    <a:pt x="294866" y="1268361"/>
                  </a:lnTo>
                  <a:lnTo>
                    <a:pt x="303782" y="1270012"/>
                  </a:lnTo>
                  <a:lnTo>
                    <a:pt x="312721" y="1270987"/>
                  </a:lnTo>
                  <a:lnTo>
                    <a:pt x="321673" y="1271307"/>
                  </a:lnTo>
                  <a:lnTo>
                    <a:pt x="325102" y="1270772"/>
                  </a:lnTo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052559" y="3284219"/>
              <a:ext cx="91440" cy="695960"/>
            </a:xfrm>
            <a:custGeom>
              <a:avLst/>
              <a:gdLst/>
              <a:ahLst/>
              <a:cxnLst/>
              <a:rect l="l" t="t" r="r" b="b"/>
              <a:pathLst>
                <a:path w="91440" h="695960">
                  <a:moveTo>
                    <a:pt x="48768" y="0"/>
                  </a:moveTo>
                  <a:lnTo>
                    <a:pt x="43815" y="0"/>
                  </a:lnTo>
                  <a:lnTo>
                    <a:pt x="40005" y="3936"/>
                  </a:lnTo>
                  <a:lnTo>
                    <a:pt x="36068" y="7873"/>
                  </a:lnTo>
                  <a:lnTo>
                    <a:pt x="40005" y="11810"/>
                  </a:lnTo>
                  <a:lnTo>
                    <a:pt x="91440" y="90830"/>
                  </a:lnTo>
                  <a:lnTo>
                    <a:pt x="91440" y="68782"/>
                  </a:lnTo>
                  <a:lnTo>
                    <a:pt x="48768" y="3936"/>
                  </a:lnTo>
                  <a:lnTo>
                    <a:pt x="48768" y="0"/>
                  </a:lnTo>
                  <a:close/>
                </a:path>
                <a:path w="91440" h="695960">
                  <a:moveTo>
                    <a:pt x="11684" y="364743"/>
                  </a:moveTo>
                  <a:lnTo>
                    <a:pt x="0" y="364743"/>
                  </a:lnTo>
                  <a:lnTo>
                    <a:pt x="0" y="372617"/>
                  </a:lnTo>
                  <a:lnTo>
                    <a:pt x="64389" y="523874"/>
                  </a:lnTo>
                  <a:lnTo>
                    <a:pt x="54852" y="573863"/>
                  </a:lnTo>
                  <a:lnTo>
                    <a:pt x="44386" y="619139"/>
                  </a:lnTo>
                  <a:lnTo>
                    <a:pt x="33920" y="659797"/>
                  </a:lnTo>
                  <a:lnTo>
                    <a:pt x="24384" y="695934"/>
                  </a:lnTo>
                  <a:lnTo>
                    <a:pt x="36068" y="695934"/>
                  </a:lnTo>
                  <a:lnTo>
                    <a:pt x="45434" y="663238"/>
                  </a:lnTo>
                  <a:lnTo>
                    <a:pt x="54609" y="626025"/>
                  </a:lnTo>
                  <a:lnTo>
                    <a:pt x="63785" y="584943"/>
                  </a:lnTo>
                  <a:lnTo>
                    <a:pt x="73151" y="540638"/>
                  </a:lnTo>
                  <a:lnTo>
                    <a:pt x="80899" y="540638"/>
                  </a:lnTo>
                  <a:lnTo>
                    <a:pt x="84836" y="536701"/>
                  </a:lnTo>
                  <a:lnTo>
                    <a:pt x="80899" y="532764"/>
                  </a:lnTo>
                  <a:lnTo>
                    <a:pt x="76962" y="519937"/>
                  </a:lnTo>
                  <a:lnTo>
                    <a:pt x="80851" y="499363"/>
                  </a:lnTo>
                  <a:lnTo>
                    <a:pt x="68199" y="499363"/>
                  </a:lnTo>
                  <a:lnTo>
                    <a:pt x="11684" y="368680"/>
                  </a:lnTo>
                  <a:lnTo>
                    <a:pt x="11684" y="364743"/>
                  </a:lnTo>
                  <a:close/>
                </a:path>
                <a:path w="91440" h="695960">
                  <a:moveTo>
                    <a:pt x="91440" y="374959"/>
                  </a:moveTo>
                  <a:lnTo>
                    <a:pt x="85750" y="406966"/>
                  </a:lnTo>
                  <a:lnTo>
                    <a:pt x="76969" y="454319"/>
                  </a:lnTo>
                  <a:lnTo>
                    <a:pt x="68199" y="499363"/>
                  </a:lnTo>
                  <a:lnTo>
                    <a:pt x="80851" y="499363"/>
                  </a:lnTo>
                  <a:lnTo>
                    <a:pt x="86766" y="468080"/>
                  </a:lnTo>
                  <a:lnTo>
                    <a:pt x="91440" y="441880"/>
                  </a:lnTo>
                  <a:lnTo>
                    <a:pt x="91440" y="374959"/>
                  </a:lnTo>
                  <a:close/>
                </a:path>
              </a:pathLst>
            </a:custGeom>
            <a:solidFill>
              <a:srgbClr val="000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83547" y="3279139"/>
              <a:ext cx="65531" cy="10099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9052559" y="3648963"/>
              <a:ext cx="91440" cy="331470"/>
            </a:xfrm>
            <a:custGeom>
              <a:avLst/>
              <a:gdLst/>
              <a:ahLst/>
              <a:cxnLst/>
              <a:rect l="l" t="t" r="r" b="b"/>
              <a:pathLst>
                <a:path w="91440" h="331470">
                  <a:moveTo>
                    <a:pt x="91440" y="10215"/>
                  </a:moveTo>
                  <a:lnTo>
                    <a:pt x="85750" y="42222"/>
                  </a:lnTo>
                  <a:lnTo>
                    <a:pt x="76969" y="89575"/>
                  </a:lnTo>
                  <a:lnTo>
                    <a:pt x="68199" y="134620"/>
                  </a:lnTo>
                  <a:lnTo>
                    <a:pt x="11684" y="3937"/>
                  </a:lnTo>
                  <a:lnTo>
                    <a:pt x="11684" y="0"/>
                  </a:lnTo>
                  <a:lnTo>
                    <a:pt x="7874" y="0"/>
                  </a:lnTo>
                  <a:lnTo>
                    <a:pt x="3937" y="0"/>
                  </a:lnTo>
                  <a:lnTo>
                    <a:pt x="0" y="0"/>
                  </a:lnTo>
                  <a:lnTo>
                    <a:pt x="0" y="3937"/>
                  </a:lnTo>
                  <a:lnTo>
                    <a:pt x="0" y="7874"/>
                  </a:lnTo>
                  <a:lnTo>
                    <a:pt x="64389" y="159131"/>
                  </a:lnTo>
                  <a:lnTo>
                    <a:pt x="54852" y="209119"/>
                  </a:lnTo>
                  <a:lnTo>
                    <a:pt x="44386" y="254395"/>
                  </a:lnTo>
                  <a:lnTo>
                    <a:pt x="33920" y="295053"/>
                  </a:lnTo>
                  <a:lnTo>
                    <a:pt x="24384" y="331190"/>
                  </a:lnTo>
                  <a:lnTo>
                    <a:pt x="36068" y="331190"/>
                  </a:lnTo>
                  <a:lnTo>
                    <a:pt x="45434" y="298494"/>
                  </a:lnTo>
                  <a:lnTo>
                    <a:pt x="54609" y="261281"/>
                  </a:lnTo>
                  <a:lnTo>
                    <a:pt x="63785" y="220199"/>
                  </a:lnTo>
                  <a:lnTo>
                    <a:pt x="73151" y="175895"/>
                  </a:lnTo>
                  <a:lnTo>
                    <a:pt x="80899" y="175895"/>
                  </a:lnTo>
                  <a:lnTo>
                    <a:pt x="84836" y="171958"/>
                  </a:lnTo>
                  <a:lnTo>
                    <a:pt x="80899" y="168021"/>
                  </a:lnTo>
                  <a:lnTo>
                    <a:pt x="76962" y="155194"/>
                  </a:lnTo>
                  <a:lnTo>
                    <a:pt x="86766" y="103336"/>
                  </a:lnTo>
                  <a:lnTo>
                    <a:pt x="91440" y="77136"/>
                  </a:lnTo>
                </a:path>
              </a:pathLst>
            </a:custGeom>
            <a:ln w="1016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388349" y="3981450"/>
              <a:ext cx="755650" cy="1010919"/>
            </a:xfrm>
            <a:custGeom>
              <a:avLst/>
              <a:gdLst/>
              <a:ahLst/>
              <a:cxnLst/>
              <a:rect l="l" t="t" r="r" b="b"/>
              <a:pathLst>
                <a:path w="755650" h="1010920">
                  <a:moveTo>
                    <a:pt x="755650" y="0"/>
                  </a:moveTo>
                  <a:lnTo>
                    <a:pt x="0" y="0"/>
                  </a:lnTo>
                  <a:lnTo>
                    <a:pt x="130809" y="1010894"/>
                  </a:lnTo>
                  <a:lnTo>
                    <a:pt x="755650" y="1010894"/>
                  </a:lnTo>
                  <a:lnTo>
                    <a:pt x="755650" y="0"/>
                  </a:lnTo>
                  <a:close/>
                </a:path>
              </a:pathLst>
            </a:custGeom>
            <a:solidFill>
              <a:srgbClr val="4B63D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388349" y="3981450"/>
              <a:ext cx="755650" cy="1010919"/>
            </a:xfrm>
            <a:custGeom>
              <a:avLst/>
              <a:gdLst/>
              <a:ahLst/>
              <a:cxnLst/>
              <a:rect l="l" t="t" r="r" b="b"/>
              <a:pathLst>
                <a:path w="755650" h="1010920">
                  <a:moveTo>
                    <a:pt x="0" y="0"/>
                  </a:moveTo>
                  <a:lnTo>
                    <a:pt x="130809" y="1010894"/>
                  </a:lnTo>
                  <a:lnTo>
                    <a:pt x="755650" y="1010894"/>
                  </a:lnTo>
                </a:path>
                <a:path w="755650" h="1010920">
                  <a:moveTo>
                    <a:pt x="755650" y="0"/>
                  </a:moveTo>
                  <a:lnTo>
                    <a:pt x="0" y="0"/>
                  </a:lnTo>
                </a:path>
              </a:pathLst>
            </a:custGeom>
            <a:ln w="27940">
              <a:solidFill>
                <a:srgbClr val="000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620760" y="4081779"/>
              <a:ext cx="469900" cy="787400"/>
            </a:xfrm>
            <a:custGeom>
              <a:avLst/>
              <a:gdLst/>
              <a:ahLst/>
              <a:cxnLst/>
              <a:rect l="l" t="t" r="r" b="b"/>
              <a:pathLst>
                <a:path w="469900" h="787400">
                  <a:moveTo>
                    <a:pt x="48260" y="70294"/>
                  </a:moveTo>
                  <a:lnTo>
                    <a:pt x="46253" y="59829"/>
                  </a:lnTo>
                  <a:lnTo>
                    <a:pt x="40906" y="52120"/>
                  </a:lnTo>
                  <a:lnTo>
                    <a:pt x="33197" y="47358"/>
                  </a:lnTo>
                  <a:lnTo>
                    <a:pt x="24130" y="45720"/>
                  </a:lnTo>
                  <a:lnTo>
                    <a:pt x="13436" y="47358"/>
                  </a:lnTo>
                  <a:lnTo>
                    <a:pt x="5918" y="52120"/>
                  </a:lnTo>
                  <a:lnTo>
                    <a:pt x="1460" y="59829"/>
                  </a:lnTo>
                  <a:lnTo>
                    <a:pt x="0" y="70294"/>
                  </a:lnTo>
                  <a:lnTo>
                    <a:pt x="0" y="369125"/>
                  </a:lnTo>
                  <a:lnTo>
                    <a:pt x="1460" y="378358"/>
                  </a:lnTo>
                  <a:lnTo>
                    <a:pt x="5918" y="386207"/>
                  </a:lnTo>
                  <a:lnTo>
                    <a:pt x="13436" y="391655"/>
                  </a:lnTo>
                  <a:lnTo>
                    <a:pt x="24130" y="393700"/>
                  </a:lnTo>
                  <a:lnTo>
                    <a:pt x="33197" y="391655"/>
                  </a:lnTo>
                  <a:lnTo>
                    <a:pt x="40906" y="386207"/>
                  </a:lnTo>
                  <a:lnTo>
                    <a:pt x="46253" y="378358"/>
                  </a:lnTo>
                  <a:lnTo>
                    <a:pt x="48260" y="369125"/>
                  </a:lnTo>
                  <a:lnTo>
                    <a:pt x="48260" y="70294"/>
                  </a:lnTo>
                  <a:close/>
                </a:path>
                <a:path w="469900" h="787400">
                  <a:moveTo>
                    <a:pt x="365760" y="204939"/>
                  </a:moveTo>
                  <a:lnTo>
                    <a:pt x="363499" y="194056"/>
                  </a:lnTo>
                  <a:lnTo>
                    <a:pt x="357632" y="186385"/>
                  </a:lnTo>
                  <a:lnTo>
                    <a:pt x="349465" y="181864"/>
                  </a:lnTo>
                  <a:lnTo>
                    <a:pt x="340360" y="180365"/>
                  </a:lnTo>
                  <a:lnTo>
                    <a:pt x="330809" y="181864"/>
                  </a:lnTo>
                  <a:lnTo>
                    <a:pt x="322707" y="186397"/>
                  </a:lnTo>
                  <a:lnTo>
                    <a:pt x="317068" y="194056"/>
                  </a:lnTo>
                  <a:lnTo>
                    <a:pt x="314960" y="204939"/>
                  </a:lnTo>
                  <a:lnTo>
                    <a:pt x="314960" y="503720"/>
                  </a:lnTo>
                  <a:lnTo>
                    <a:pt x="317068" y="514616"/>
                  </a:lnTo>
                  <a:lnTo>
                    <a:pt x="322707" y="522274"/>
                  </a:lnTo>
                  <a:lnTo>
                    <a:pt x="330809" y="526808"/>
                  </a:lnTo>
                  <a:lnTo>
                    <a:pt x="340360" y="528294"/>
                  </a:lnTo>
                  <a:lnTo>
                    <a:pt x="349465" y="526808"/>
                  </a:lnTo>
                  <a:lnTo>
                    <a:pt x="357632" y="522274"/>
                  </a:lnTo>
                  <a:lnTo>
                    <a:pt x="363499" y="514616"/>
                  </a:lnTo>
                  <a:lnTo>
                    <a:pt x="365760" y="503720"/>
                  </a:lnTo>
                  <a:lnTo>
                    <a:pt x="365760" y="204939"/>
                  </a:lnTo>
                  <a:close/>
                </a:path>
                <a:path w="469900" h="787400">
                  <a:moveTo>
                    <a:pt x="454660" y="24511"/>
                  </a:moveTo>
                  <a:lnTo>
                    <a:pt x="452513" y="14071"/>
                  </a:lnTo>
                  <a:lnTo>
                    <a:pt x="446925" y="6375"/>
                  </a:lnTo>
                  <a:lnTo>
                    <a:pt x="439166" y="1625"/>
                  </a:lnTo>
                  <a:lnTo>
                    <a:pt x="430530" y="0"/>
                  </a:lnTo>
                  <a:lnTo>
                    <a:pt x="421449" y="1625"/>
                  </a:lnTo>
                  <a:lnTo>
                    <a:pt x="413740" y="6375"/>
                  </a:lnTo>
                  <a:lnTo>
                    <a:pt x="408393" y="14071"/>
                  </a:lnTo>
                  <a:lnTo>
                    <a:pt x="406400" y="24511"/>
                  </a:lnTo>
                  <a:lnTo>
                    <a:pt x="406400" y="323443"/>
                  </a:lnTo>
                  <a:lnTo>
                    <a:pt x="408393" y="332244"/>
                  </a:lnTo>
                  <a:lnTo>
                    <a:pt x="413740" y="340118"/>
                  </a:lnTo>
                  <a:lnTo>
                    <a:pt x="421449" y="345782"/>
                  </a:lnTo>
                  <a:lnTo>
                    <a:pt x="430530" y="347954"/>
                  </a:lnTo>
                  <a:lnTo>
                    <a:pt x="439166" y="345782"/>
                  </a:lnTo>
                  <a:lnTo>
                    <a:pt x="446925" y="340118"/>
                  </a:lnTo>
                  <a:lnTo>
                    <a:pt x="452513" y="332244"/>
                  </a:lnTo>
                  <a:lnTo>
                    <a:pt x="454660" y="323443"/>
                  </a:lnTo>
                  <a:lnTo>
                    <a:pt x="454660" y="24511"/>
                  </a:lnTo>
                  <a:close/>
                </a:path>
                <a:path w="469900" h="787400">
                  <a:moveTo>
                    <a:pt x="469900" y="458990"/>
                  </a:moveTo>
                  <a:lnTo>
                    <a:pt x="467893" y="450164"/>
                  </a:lnTo>
                  <a:lnTo>
                    <a:pt x="462546" y="442239"/>
                  </a:lnTo>
                  <a:lnTo>
                    <a:pt x="454837" y="436537"/>
                  </a:lnTo>
                  <a:lnTo>
                    <a:pt x="445770" y="434340"/>
                  </a:lnTo>
                  <a:lnTo>
                    <a:pt x="435457" y="436537"/>
                  </a:lnTo>
                  <a:lnTo>
                    <a:pt x="427888" y="442239"/>
                  </a:lnTo>
                  <a:lnTo>
                    <a:pt x="423227" y="450164"/>
                  </a:lnTo>
                  <a:lnTo>
                    <a:pt x="421640" y="458990"/>
                  </a:lnTo>
                  <a:lnTo>
                    <a:pt x="421640" y="762723"/>
                  </a:lnTo>
                  <a:lnTo>
                    <a:pt x="423227" y="771994"/>
                  </a:lnTo>
                  <a:lnTo>
                    <a:pt x="427888" y="779868"/>
                  </a:lnTo>
                  <a:lnTo>
                    <a:pt x="435457" y="785329"/>
                  </a:lnTo>
                  <a:lnTo>
                    <a:pt x="445770" y="787374"/>
                  </a:lnTo>
                  <a:lnTo>
                    <a:pt x="454837" y="785329"/>
                  </a:lnTo>
                  <a:lnTo>
                    <a:pt x="462546" y="779868"/>
                  </a:lnTo>
                  <a:lnTo>
                    <a:pt x="467893" y="771994"/>
                  </a:lnTo>
                  <a:lnTo>
                    <a:pt x="469900" y="762723"/>
                  </a:lnTo>
                  <a:lnTo>
                    <a:pt x="469900" y="458990"/>
                  </a:lnTo>
                  <a:close/>
                </a:path>
              </a:pathLst>
            </a:custGeom>
            <a:solidFill>
              <a:srgbClr val="D4E6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807758" y="4676140"/>
            <a:ext cx="1831339" cy="243840"/>
          </a:xfrm>
          <a:custGeom>
            <a:avLst/>
            <a:gdLst/>
            <a:ahLst/>
            <a:cxnLst/>
            <a:rect l="l" t="t" r="r" b="b"/>
            <a:pathLst>
              <a:path w="1831339" h="243839">
                <a:moveTo>
                  <a:pt x="1560791" y="0"/>
                </a:moveTo>
                <a:lnTo>
                  <a:pt x="1554568" y="0"/>
                </a:lnTo>
                <a:lnTo>
                  <a:pt x="1552028" y="812"/>
                </a:lnTo>
                <a:lnTo>
                  <a:pt x="1300568" y="213753"/>
                </a:lnTo>
                <a:lnTo>
                  <a:pt x="1050759" y="2451"/>
                </a:lnTo>
                <a:lnTo>
                  <a:pt x="1049108" y="812"/>
                </a:lnTo>
                <a:lnTo>
                  <a:pt x="1046441" y="0"/>
                </a:lnTo>
                <a:lnTo>
                  <a:pt x="1040345" y="0"/>
                </a:lnTo>
                <a:lnTo>
                  <a:pt x="1036789" y="812"/>
                </a:lnTo>
                <a:lnTo>
                  <a:pt x="1033487" y="2451"/>
                </a:lnTo>
                <a:lnTo>
                  <a:pt x="787107" y="213753"/>
                </a:lnTo>
                <a:lnTo>
                  <a:pt x="537298" y="2451"/>
                </a:lnTo>
                <a:lnTo>
                  <a:pt x="533615" y="812"/>
                </a:lnTo>
                <a:lnTo>
                  <a:pt x="530186" y="0"/>
                </a:lnTo>
                <a:lnTo>
                  <a:pt x="527138" y="0"/>
                </a:lnTo>
                <a:lnTo>
                  <a:pt x="524217" y="0"/>
                </a:lnTo>
                <a:lnTo>
                  <a:pt x="521677" y="812"/>
                </a:lnTo>
                <a:lnTo>
                  <a:pt x="520026" y="2451"/>
                </a:lnTo>
                <a:lnTo>
                  <a:pt x="270306" y="213753"/>
                </a:lnTo>
                <a:lnTo>
                  <a:pt x="23825" y="2451"/>
                </a:lnTo>
                <a:lnTo>
                  <a:pt x="20739" y="1104"/>
                </a:lnTo>
                <a:lnTo>
                  <a:pt x="17271" y="330"/>
                </a:lnTo>
                <a:lnTo>
                  <a:pt x="9372" y="330"/>
                </a:lnTo>
                <a:lnTo>
                  <a:pt x="5207" y="1892"/>
                </a:lnTo>
                <a:lnTo>
                  <a:pt x="3276" y="5753"/>
                </a:lnTo>
                <a:lnTo>
                  <a:pt x="0" y="9017"/>
                </a:lnTo>
                <a:lnTo>
                  <a:pt x="0" y="19672"/>
                </a:lnTo>
                <a:lnTo>
                  <a:pt x="3276" y="22936"/>
                </a:lnTo>
                <a:lnTo>
                  <a:pt x="262902" y="240766"/>
                </a:lnTo>
                <a:lnTo>
                  <a:pt x="264960" y="242798"/>
                </a:lnTo>
                <a:lnTo>
                  <a:pt x="267614" y="243840"/>
                </a:lnTo>
                <a:lnTo>
                  <a:pt x="273583" y="243840"/>
                </a:lnTo>
                <a:lnTo>
                  <a:pt x="276860" y="242798"/>
                </a:lnTo>
                <a:lnTo>
                  <a:pt x="280136" y="240766"/>
                </a:lnTo>
                <a:lnTo>
                  <a:pt x="526630" y="32766"/>
                </a:lnTo>
                <a:lnTo>
                  <a:pt x="776439" y="240766"/>
                </a:lnTo>
                <a:lnTo>
                  <a:pt x="778471" y="242798"/>
                </a:lnTo>
                <a:lnTo>
                  <a:pt x="781900" y="243840"/>
                </a:lnTo>
                <a:lnTo>
                  <a:pt x="788758" y="243840"/>
                </a:lnTo>
                <a:lnTo>
                  <a:pt x="791933" y="242798"/>
                </a:lnTo>
                <a:lnTo>
                  <a:pt x="793711" y="240766"/>
                </a:lnTo>
                <a:lnTo>
                  <a:pt x="1043393" y="32766"/>
                </a:lnTo>
                <a:lnTo>
                  <a:pt x="1289900" y="240766"/>
                </a:lnTo>
                <a:lnTo>
                  <a:pt x="1293583" y="242798"/>
                </a:lnTo>
                <a:lnTo>
                  <a:pt x="1297012" y="243840"/>
                </a:lnTo>
                <a:lnTo>
                  <a:pt x="1303870" y="243840"/>
                </a:lnTo>
                <a:lnTo>
                  <a:pt x="1307172" y="242798"/>
                </a:lnTo>
                <a:lnTo>
                  <a:pt x="1310474" y="240766"/>
                </a:lnTo>
                <a:lnTo>
                  <a:pt x="1556854" y="32766"/>
                </a:lnTo>
                <a:lnTo>
                  <a:pt x="1807425" y="240766"/>
                </a:lnTo>
                <a:lnTo>
                  <a:pt x="1810346" y="242493"/>
                </a:lnTo>
                <a:lnTo>
                  <a:pt x="1813013" y="243509"/>
                </a:lnTo>
                <a:lnTo>
                  <a:pt x="1819109" y="243509"/>
                </a:lnTo>
                <a:lnTo>
                  <a:pt x="1822030" y="241719"/>
                </a:lnTo>
                <a:lnTo>
                  <a:pt x="1823935" y="237464"/>
                </a:lnTo>
                <a:lnTo>
                  <a:pt x="1831301" y="234200"/>
                </a:lnTo>
                <a:lnTo>
                  <a:pt x="1831301" y="224370"/>
                </a:lnTo>
                <a:lnTo>
                  <a:pt x="1823935" y="220281"/>
                </a:lnTo>
                <a:lnTo>
                  <a:pt x="1567522" y="2451"/>
                </a:lnTo>
                <a:lnTo>
                  <a:pt x="1564220" y="812"/>
                </a:lnTo>
                <a:lnTo>
                  <a:pt x="1560791" y="0"/>
                </a:lnTo>
                <a:close/>
              </a:path>
            </a:pathLst>
          </a:custGeom>
          <a:solidFill>
            <a:srgbClr val="000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82509" y="4898390"/>
            <a:ext cx="1133475" cy="0"/>
          </a:xfrm>
          <a:custGeom>
            <a:avLst/>
            <a:gdLst/>
            <a:ahLst/>
            <a:cxnLst/>
            <a:rect l="l" t="t" r="r" b="b"/>
            <a:pathLst>
              <a:path w="1133475">
                <a:moveTo>
                  <a:pt x="1133348" y="0"/>
                </a:moveTo>
                <a:lnTo>
                  <a:pt x="0" y="0"/>
                </a:lnTo>
              </a:path>
            </a:pathLst>
          </a:custGeom>
          <a:ln w="27940">
            <a:solidFill>
              <a:srgbClr val="000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3347720" y="579056"/>
            <a:ext cx="245173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45" dirty="0"/>
              <a:t>K</a:t>
            </a:r>
            <a:r>
              <a:rPr sz="2800" spc="65" dirty="0"/>
              <a:t>E</a:t>
            </a:r>
            <a:r>
              <a:rPr sz="2800" spc="60" dirty="0"/>
              <a:t>SIMPULA</a:t>
            </a:r>
            <a:r>
              <a:rPr sz="2800" spc="145" dirty="0"/>
              <a:t>N</a:t>
            </a:r>
            <a:endParaRPr sz="2800"/>
          </a:p>
        </p:txBody>
      </p:sp>
      <p:sp>
        <p:nvSpPr>
          <p:cNvPr id="21" name="object 21"/>
          <p:cNvSpPr txBox="1"/>
          <p:nvPr/>
        </p:nvSpPr>
        <p:spPr>
          <a:xfrm>
            <a:off x="801369" y="1176654"/>
            <a:ext cx="7339965" cy="246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5244">
              <a:lnSpc>
                <a:spcPct val="100000"/>
              </a:lnSpc>
              <a:spcBef>
                <a:spcPts val="100"/>
              </a:spcBef>
            </a:pPr>
            <a:r>
              <a:rPr sz="16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Konduksi </a:t>
            </a:r>
            <a:r>
              <a:rPr sz="16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adalah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perpindahan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panas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akibat 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sentuhan 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langsung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antara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benda 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yang </a:t>
            </a:r>
            <a:r>
              <a:rPr sz="1600" spc="-409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memiliki</a:t>
            </a:r>
            <a:r>
              <a:rPr sz="16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perbedaan</a:t>
            </a:r>
            <a:r>
              <a:rPr sz="16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5" dirty="0">
                <a:solidFill>
                  <a:srgbClr val="00004D"/>
                </a:solidFill>
                <a:latin typeface="Microsoft Sans Serif"/>
                <a:cs typeface="Microsoft Sans Serif"/>
              </a:rPr>
              <a:t>suhu.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Konduksi</a:t>
            </a:r>
            <a:r>
              <a:rPr sz="16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terjadi</a:t>
            </a:r>
            <a:r>
              <a:rPr sz="16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karena</a:t>
            </a:r>
            <a:r>
              <a:rPr sz="16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panas</a:t>
            </a:r>
            <a:r>
              <a:rPr sz="1600" spc="-5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merambat</a:t>
            </a:r>
            <a:r>
              <a:rPr sz="1600" spc="-5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melalui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partikel- </a:t>
            </a:r>
            <a:r>
              <a:rPr sz="1600" spc="-409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partikel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benda </a:t>
            </a:r>
            <a:r>
              <a:rPr sz="16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padat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tanpa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adanya 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pertukaran </a:t>
            </a:r>
            <a:r>
              <a:rPr sz="16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zat.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Jika </a:t>
            </a:r>
            <a:r>
              <a:rPr sz="1600" spc="-20" dirty="0">
                <a:solidFill>
                  <a:srgbClr val="00004D"/>
                </a:solidFill>
                <a:latin typeface="Microsoft Sans Serif"/>
                <a:cs typeface="Microsoft Sans Serif"/>
              </a:rPr>
              <a:t>dihubungkan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dengan </a:t>
            </a:r>
            <a:r>
              <a:rPr sz="16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4D"/>
                </a:solidFill>
                <a:latin typeface="Microsoft Sans Serif"/>
                <a:cs typeface="Microsoft Sans Serif"/>
              </a:rPr>
              <a:t>peristiwa</a:t>
            </a:r>
            <a:r>
              <a:rPr sz="16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004D"/>
                </a:solidFill>
                <a:latin typeface="Microsoft Sans Serif"/>
                <a:cs typeface="Microsoft Sans Serif"/>
              </a:rPr>
              <a:t>sehari</a:t>
            </a:r>
            <a:r>
              <a:rPr sz="1600" spc="-10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004D"/>
                </a:solidFill>
                <a:latin typeface="Microsoft Sans Serif"/>
                <a:cs typeface="Microsoft Sans Serif"/>
              </a:rPr>
              <a:t>hari</a:t>
            </a:r>
            <a:r>
              <a:rPr sz="1600" spc="-7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dan</a:t>
            </a:r>
            <a:r>
              <a:rPr sz="1600" spc="-7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ilmu</a:t>
            </a:r>
            <a:r>
              <a:rPr sz="16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kebidanan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maka</a:t>
            </a:r>
            <a:r>
              <a:rPr sz="16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contohnya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seperti</a:t>
            </a:r>
            <a:r>
              <a:rPr sz="1600" spc="-8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95" dirty="0">
                <a:solidFill>
                  <a:srgbClr val="00004D"/>
                </a:solidFill>
                <a:latin typeface="Microsoft Sans Serif"/>
                <a:cs typeface="Microsoft Sans Serif"/>
              </a:rPr>
              <a:t>:</a:t>
            </a:r>
            <a:endParaRPr sz="16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700">
              <a:latin typeface="Microsoft Sans Serif"/>
              <a:cs typeface="Microsoft Sans Serif"/>
            </a:endParaRPr>
          </a:p>
          <a:p>
            <a:pPr marL="355600" marR="56515" indent="-342900">
              <a:lnSpc>
                <a:spcPct val="100000"/>
              </a:lnSpc>
              <a:buClr>
                <a:srgbClr val="000000"/>
              </a:buClr>
              <a:buSzPct val="68750"/>
              <a:buAutoNum type="arabicPeriod"/>
              <a:tabLst>
                <a:tab pos="354965" algn="l"/>
                <a:tab pos="355600" algn="l"/>
              </a:tabLst>
            </a:pPr>
            <a:r>
              <a:rPr sz="16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Tubuh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bayi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yang</a:t>
            </a:r>
            <a:r>
              <a:rPr sz="1600" spc="-5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kehilangan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panas</a:t>
            </a:r>
            <a:r>
              <a:rPr sz="16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melalui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kontak</a:t>
            </a: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langsung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dengan</a:t>
            </a:r>
            <a:r>
              <a:rPr sz="16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permukaan </a:t>
            </a:r>
            <a:r>
              <a:rPr sz="1600" spc="-409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yang</a:t>
            </a:r>
            <a:r>
              <a:rPr sz="1600" spc="-7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004D"/>
                </a:solidFill>
                <a:latin typeface="Microsoft Sans Serif"/>
                <a:cs typeface="Microsoft Sans Serif"/>
              </a:rPr>
              <a:t>dingin</a:t>
            </a:r>
            <a:endParaRPr sz="16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SzPct val="68750"/>
              <a:buAutoNum type="arabicPeriod"/>
              <a:tabLst>
                <a:tab pos="354965" algn="l"/>
                <a:tab pos="355600" algn="l"/>
              </a:tabLst>
            </a:pPr>
            <a:r>
              <a:rPr sz="1600" spc="-30" dirty="0">
                <a:solidFill>
                  <a:srgbClr val="00004D"/>
                </a:solidFill>
                <a:latin typeface="Microsoft Sans Serif"/>
                <a:cs typeface="Microsoft Sans Serif"/>
              </a:rPr>
              <a:t>Metode</a:t>
            </a:r>
            <a:r>
              <a:rPr sz="16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skin</a:t>
            </a:r>
            <a:r>
              <a:rPr sz="1600" spc="-7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to</a:t>
            </a:r>
            <a:r>
              <a:rPr sz="1600" spc="-7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skin</a:t>
            </a:r>
            <a:r>
              <a:rPr sz="16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pada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00004D"/>
                </a:solidFill>
                <a:latin typeface="Microsoft Sans Serif"/>
                <a:cs typeface="Microsoft Sans Serif"/>
              </a:rPr>
              <a:t>peristiwa</a:t>
            </a:r>
            <a:r>
              <a:rPr sz="16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004D"/>
                </a:solidFill>
                <a:latin typeface="Microsoft Sans Serif"/>
                <a:cs typeface="Microsoft Sans Serif"/>
              </a:rPr>
              <a:t>inisiasi</a:t>
            </a:r>
            <a:r>
              <a:rPr sz="16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40" dirty="0">
                <a:solidFill>
                  <a:srgbClr val="00004D"/>
                </a:solidFill>
                <a:latin typeface="Microsoft Sans Serif"/>
                <a:cs typeface="Microsoft Sans Serif"/>
              </a:rPr>
              <a:t>menyusui</a:t>
            </a:r>
            <a:r>
              <a:rPr sz="1600" spc="-7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20" dirty="0">
                <a:solidFill>
                  <a:srgbClr val="00004D"/>
                </a:solidFill>
                <a:latin typeface="Microsoft Sans Serif"/>
                <a:cs typeface="Microsoft Sans Serif"/>
              </a:rPr>
              <a:t>dini</a:t>
            </a:r>
            <a:r>
              <a:rPr sz="1600" spc="-7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85" dirty="0">
                <a:solidFill>
                  <a:srgbClr val="00004D"/>
                </a:solidFill>
                <a:latin typeface="Microsoft Sans Serif"/>
                <a:cs typeface="Microsoft Sans Serif"/>
              </a:rPr>
              <a:t>(IMD)</a:t>
            </a:r>
            <a:endParaRPr sz="1600">
              <a:latin typeface="Microsoft Sans Serif"/>
              <a:cs typeface="Microsoft Sans Serif"/>
            </a:endParaRPr>
          </a:p>
          <a:p>
            <a:pPr marL="355600" indent="-342900">
              <a:lnSpc>
                <a:spcPct val="100000"/>
              </a:lnSpc>
              <a:buClr>
                <a:srgbClr val="000000"/>
              </a:buClr>
              <a:buSzPct val="68750"/>
              <a:buAutoNum type="arabicPeriod"/>
              <a:tabLst>
                <a:tab pos="354965" algn="l"/>
                <a:tab pos="355600" algn="l"/>
              </a:tabLst>
            </a:pPr>
            <a:r>
              <a:rPr sz="1600" spc="-25" dirty="0">
                <a:solidFill>
                  <a:srgbClr val="00004D"/>
                </a:solidFill>
                <a:latin typeface="Microsoft Sans Serif"/>
                <a:cs typeface="Microsoft Sans Serif"/>
              </a:rPr>
              <a:t>Tindakan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mengkompres</a:t>
            </a:r>
            <a:r>
              <a:rPr sz="1600" spc="-7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00004D"/>
                </a:solidFill>
                <a:latin typeface="Microsoft Sans Serif"/>
                <a:cs typeface="Microsoft Sans Serif"/>
              </a:rPr>
              <a:t>pada</a:t>
            </a:r>
            <a:r>
              <a:rPr sz="1600" spc="-6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dua</a:t>
            </a:r>
            <a:r>
              <a:rPr sz="1600" spc="-4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004D"/>
                </a:solidFill>
                <a:latin typeface="Microsoft Sans Serif"/>
                <a:cs typeface="Microsoft Sans Serif"/>
              </a:rPr>
              <a:t>hari</a:t>
            </a:r>
            <a:r>
              <a:rPr sz="1600" spc="-9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awal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lebam,</a:t>
            </a:r>
            <a:r>
              <a:rPr sz="1600" spc="-5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kompres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area</a:t>
            </a:r>
            <a:r>
              <a:rPr sz="1600" spc="-7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lebam</a:t>
            </a:r>
            <a:r>
              <a:rPr sz="1600" spc="-5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004D"/>
                </a:solidFill>
                <a:latin typeface="Microsoft Sans Serif"/>
                <a:cs typeface="Microsoft Sans Serif"/>
              </a:rPr>
              <a:t>dengan</a:t>
            </a:r>
            <a:endParaRPr sz="1600">
              <a:latin typeface="Microsoft Sans Serif"/>
              <a:cs typeface="Microsoft Sans Serif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600" spc="-35" dirty="0">
                <a:solidFill>
                  <a:srgbClr val="00004D"/>
                </a:solidFill>
                <a:latin typeface="Microsoft Sans Serif"/>
                <a:cs typeface="Microsoft Sans Serif"/>
              </a:rPr>
              <a:t>menggunakan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20" dirty="0">
                <a:solidFill>
                  <a:srgbClr val="00004D"/>
                </a:solidFill>
                <a:latin typeface="Microsoft Sans Serif"/>
                <a:cs typeface="Microsoft Sans Serif"/>
              </a:rPr>
              <a:t>air</a:t>
            </a:r>
            <a:r>
              <a:rPr sz="1600" spc="-5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10" dirty="0">
                <a:solidFill>
                  <a:srgbClr val="00004D"/>
                </a:solidFill>
                <a:latin typeface="Microsoft Sans Serif"/>
                <a:cs typeface="Microsoft Sans Serif"/>
              </a:rPr>
              <a:t>dingin</a:t>
            </a:r>
            <a:r>
              <a:rPr sz="1600" spc="-50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00004D"/>
                </a:solidFill>
                <a:latin typeface="Microsoft Sans Serif"/>
                <a:cs typeface="Microsoft Sans Serif"/>
              </a:rPr>
              <a:t>atau</a:t>
            </a:r>
            <a:r>
              <a:rPr sz="1600" spc="-65" dirty="0">
                <a:solidFill>
                  <a:srgbClr val="00004D"/>
                </a:solidFill>
                <a:latin typeface="Microsoft Sans Serif"/>
                <a:cs typeface="Microsoft Sans Serif"/>
              </a:rPr>
              <a:t> </a:t>
            </a:r>
            <a:r>
              <a:rPr sz="1600" spc="-80" dirty="0">
                <a:solidFill>
                  <a:srgbClr val="00004D"/>
                </a:solidFill>
                <a:latin typeface="Microsoft Sans Serif"/>
                <a:cs typeface="Microsoft Sans Serif"/>
              </a:rPr>
              <a:t>es.</a:t>
            </a:r>
            <a:endParaRPr sz="1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397</Words>
  <Application>Microsoft Office PowerPoint</Application>
  <PresentationFormat>On-screen Show (16:9)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Microsoft Sans Serif</vt:lpstr>
      <vt:lpstr>Verdana</vt:lpstr>
      <vt:lpstr>Office Theme</vt:lpstr>
      <vt:lpstr>PERPINDAHAN PANAS  KONDUKSI</vt:lpstr>
      <vt:lpstr>01</vt:lpstr>
      <vt:lpstr>PENGERTIAN KONDUKSI</vt:lpstr>
      <vt:lpstr>TUJUAN PERISTIWA KONDUKSI </vt:lpstr>
      <vt:lpstr>CONTOH  KONDUKSI</vt:lpstr>
      <vt:lpstr>Bagaimana pengaruh suhu  benda pada ruang periksa  terhadap kestabilan suhu  tubuh bayi ?</vt:lpstr>
      <vt:lpstr>Apa manfaat dari metode Skin to Skin pada peristiwa IMD ?</vt:lpstr>
      <vt:lpstr>Bagaimana pengaruh tindakan  mengkompres terhadap penanganan  pertama pada lebam anak ?</vt:lpstr>
      <vt:lpstr>KESIMPULAN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PERPINDAHAN PANAS  KONDUKSI</dc:title>
  <dc:creator>HP ID</dc:creator>
  <cp:lastModifiedBy>HP ID</cp:lastModifiedBy>
  <cp:revision>2</cp:revision>
  <dcterms:created xsi:type="dcterms:W3CDTF">2021-11-16T22:35:56Z</dcterms:created>
  <dcterms:modified xsi:type="dcterms:W3CDTF">2021-11-16T23:15:37Z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2021-11-16T00:00:00Z</vt:filetime>
  </property>
</Properties>
</file>