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12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 /><Relationship Id="rId3" Type="http://schemas.openxmlformats.org/officeDocument/2006/relationships/slide" Target="slides/slide2.xml" /><Relationship Id="rId7" Type="http://schemas.openxmlformats.org/officeDocument/2006/relationships/viewProps" Target="view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presProps" Target="presProps.xml" /><Relationship Id="rId5" Type="http://schemas.openxmlformats.org/officeDocument/2006/relationships/slide" Target="slides/slide4.xml" /><Relationship Id="rId4" Type="http://schemas.openxmlformats.org/officeDocument/2006/relationships/slide" Target="slides/slide3.xml" /><Relationship Id="rId9" Type="http://schemas.openxmlformats.org/officeDocument/2006/relationships/tableStyles" Target="tableStyle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3946A65-DDC8-4A39-86C0-48835B254513}" type="datetimeFigureOut">
              <a:rPr lang="id-ID" smtClean="0"/>
              <a:pPr/>
              <a:t>27/10/2021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id-ID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0C2F16E-FA3B-443F-BCF6-10ADDD2DDEB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46A65-DDC8-4A39-86C0-48835B254513}" type="datetimeFigureOut">
              <a:rPr lang="id-ID" smtClean="0"/>
              <a:pPr/>
              <a:t>27/10/2021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2F16E-FA3B-443F-BCF6-10ADDD2DDEB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46A65-DDC8-4A39-86C0-48835B254513}" type="datetimeFigureOut">
              <a:rPr lang="id-ID" smtClean="0"/>
              <a:pPr/>
              <a:t>27/10/2021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2F16E-FA3B-443F-BCF6-10ADDD2DDEB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3946A65-DDC8-4A39-86C0-48835B254513}" type="datetimeFigureOut">
              <a:rPr lang="id-ID" smtClean="0"/>
              <a:pPr/>
              <a:t>27/10/2021</a:t>
            </a:fld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0C2F16E-FA3B-443F-BCF6-10ADDD2DDEB2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3946A65-DDC8-4A39-86C0-48835B254513}" type="datetimeFigureOut">
              <a:rPr lang="id-ID" smtClean="0"/>
              <a:pPr/>
              <a:t>27/10/2021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id-ID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0C2F16E-FA3B-443F-BCF6-10ADDD2DDEB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46A65-DDC8-4A39-86C0-48835B254513}" type="datetimeFigureOut">
              <a:rPr lang="id-ID" smtClean="0"/>
              <a:pPr/>
              <a:t>27/10/2021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2F16E-FA3B-443F-BCF6-10ADDD2DDEB2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46A65-DDC8-4A39-86C0-48835B254513}" type="datetimeFigureOut">
              <a:rPr lang="id-ID" smtClean="0"/>
              <a:pPr/>
              <a:t>27/10/2021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2F16E-FA3B-443F-BCF6-10ADDD2DDEB2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3946A65-DDC8-4A39-86C0-48835B254513}" type="datetimeFigureOut">
              <a:rPr lang="id-ID" smtClean="0"/>
              <a:pPr/>
              <a:t>27/10/2021</a:t>
            </a:fld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0C2F16E-FA3B-443F-BCF6-10ADDD2DDEB2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46A65-DDC8-4A39-86C0-48835B254513}" type="datetimeFigureOut">
              <a:rPr lang="id-ID" smtClean="0"/>
              <a:pPr/>
              <a:t>27/10/2021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2F16E-FA3B-443F-BCF6-10ADDD2DDEB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3946A65-DDC8-4A39-86C0-48835B254513}" type="datetimeFigureOut">
              <a:rPr lang="id-ID" smtClean="0"/>
              <a:pPr/>
              <a:t>27/10/2021</a:t>
            </a:fld>
            <a:endParaRPr lang="id-ID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0C2F16E-FA3B-443F-BCF6-10ADDD2DDEB2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3946A65-DDC8-4A39-86C0-48835B254513}" type="datetimeFigureOut">
              <a:rPr lang="id-ID" smtClean="0"/>
              <a:pPr/>
              <a:t>27/10/2021</a:t>
            </a:fld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0C2F16E-FA3B-443F-BCF6-10ADDD2DDEB2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3946A65-DDC8-4A39-86C0-48835B254513}" type="datetimeFigureOut">
              <a:rPr lang="id-ID" smtClean="0"/>
              <a:pPr/>
              <a:t>27/10/2021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0C2F16E-FA3B-443F-BCF6-10ADDD2DDEB2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28794" y="285728"/>
            <a:ext cx="6172200" cy="946620"/>
          </a:xfrm>
        </p:spPr>
        <p:txBody>
          <a:bodyPr>
            <a:normAutofit fontScale="90000"/>
          </a:bodyPr>
          <a:lstStyle/>
          <a:p>
            <a:pPr algn="ctr"/>
            <a:r>
              <a:rPr lang="id-ID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Seminar kebidanan berbasis bukti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4546" y="1428736"/>
            <a:ext cx="6172200" cy="4929222"/>
          </a:xfrm>
        </p:spPr>
        <p:txBody>
          <a:bodyPr>
            <a:noAutofit/>
          </a:bodyPr>
          <a:lstStyle/>
          <a:p>
            <a:r>
              <a:rPr lang="id-ID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Kelompok A5:</a:t>
            </a:r>
          </a:p>
          <a:p>
            <a:pPr>
              <a:buFont typeface="Arial" pitchFamily="34" charset="0"/>
              <a:buChar char="•"/>
            </a:pPr>
            <a:r>
              <a:rPr lang="id-ID" sz="2000" dirty="0"/>
              <a:t> NAURAH SALSABILA ANWAR (52)</a:t>
            </a:r>
          </a:p>
          <a:p>
            <a:pPr>
              <a:buFont typeface="Arial" pitchFamily="34" charset="0"/>
              <a:buChar char="•"/>
            </a:pPr>
            <a:r>
              <a:rPr lang="id-ID" sz="2000" dirty="0"/>
              <a:t> LYLAND WILUJENG (53)</a:t>
            </a:r>
          </a:p>
          <a:p>
            <a:pPr>
              <a:buFont typeface="Arial" pitchFamily="34" charset="0"/>
              <a:buChar char="•"/>
            </a:pPr>
            <a:r>
              <a:rPr lang="id-ID" sz="2000" dirty="0"/>
              <a:t> NOVITA APRILIA CANDRA D (54)</a:t>
            </a:r>
          </a:p>
          <a:p>
            <a:pPr>
              <a:buFont typeface="Arial" pitchFamily="34" charset="0"/>
              <a:buChar char="•"/>
            </a:pPr>
            <a:r>
              <a:rPr lang="id-ID" sz="2000" dirty="0"/>
              <a:t> MANDALA RAHAYU (55)</a:t>
            </a:r>
          </a:p>
          <a:p>
            <a:pPr>
              <a:buFont typeface="Arial" pitchFamily="34" charset="0"/>
              <a:buChar char="•"/>
            </a:pPr>
            <a:r>
              <a:rPr lang="id-ID" sz="2000" dirty="0"/>
              <a:t> TIWI RAHMAYANTI S (56)</a:t>
            </a:r>
          </a:p>
          <a:p>
            <a:pPr>
              <a:buFont typeface="Arial" pitchFamily="34" charset="0"/>
              <a:buChar char="•"/>
            </a:pPr>
            <a:r>
              <a:rPr lang="id-ID" sz="2000" dirty="0"/>
              <a:t> QONI' HIKAYA (57)</a:t>
            </a:r>
          </a:p>
          <a:p>
            <a:pPr>
              <a:buFont typeface="Arial" pitchFamily="34" charset="0"/>
              <a:buChar char="•"/>
            </a:pPr>
            <a:r>
              <a:rPr lang="id-ID" sz="2000" dirty="0"/>
              <a:t> WAN TAZKYA AULIA S A (58)</a:t>
            </a:r>
          </a:p>
          <a:p>
            <a:pPr>
              <a:buFont typeface="Arial" pitchFamily="34" charset="0"/>
              <a:buChar char="•"/>
            </a:pPr>
            <a:r>
              <a:rPr lang="id-ID" sz="2000" dirty="0"/>
              <a:t> AMALINA INKHA (59)</a:t>
            </a:r>
          </a:p>
          <a:p>
            <a:pPr>
              <a:buFont typeface="Arial" pitchFamily="34" charset="0"/>
              <a:buChar char="•"/>
            </a:pPr>
            <a:r>
              <a:rPr lang="id-ID" sz="2000" dirty="0"/>
              <a:t> RISKI EKA SAPUTRI (60)</a:t>
            </a:r>
          </a:p>
          <a:p>
            <a:pPr>
              <a:buFont typeface="Arial" pitchFamily="34" charset="0"/>
              <a:buChar char="•"/>
            </a:pPr>
            <a:r>
              <a:rPr lang="id-ID" sz="2000" dirty="0"/>
              <a:t> LULU HUSNIATUL AISY (61) </a:t>
            </a:r>
          </a:p>
          <a:p>
            <a:pPr>
              <a:buFont typeface="Arial" pitchFamily="34" charset="0"/>
              <a:buChar char="•"/>
            </a:pPr>
            <a:r>
              <a:rPr lang="id-ID" sz="2000" dirty="0"/>
              <a:t> SULISTYANING NUR INDAHSAR (62)</a:t>
            </a:r>
          </a:p>
          <a:p>
            <a:pPr>
              <a:buFont typeface="Arial" pitchFamily="34" charset="0"/>
              <a:buChar char="•"/>
            </a:pPr>
            <a:r>
              <a:rPr lang="id-ID" sz="2000" dirty="0"/>
              <a:t> RINA NOVIANTI (63)</a:t>
            </a:r>
            <a:endParaRPr lang="id-ID" sz="2000" b="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357166"/>
            <a:ext cx="8358246" cy="846158"/>
          </a:xfrm>
        </p:spPr>
        <p:txBody>
          <a:bodyPr>
            <a:noAutofit/>
          </a:bodyPr>
          <a:lstStyle/>
          <a:p>
            <a:pPr algn="ctr"/>
            <a:r>
              <a:rPr lang="id-ID" sz="28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TEMA : KESEHATAN REMAJA DAN REPRODUKSI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71612"/>
            <a:ext cx="7467600" cy="490234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sz="4100" dirty="0"/>
              <a:t>Framework </a:t>
            </a:r>
            <a:r>
              <a:rPr lang="en-US" sz="4100" u="sng" dirty="0"/>
              <a:t>PICO</a:t>
            </a:r>
            <a:endParaRPr lang="id-ID" sz="4100" u="sng" dirty="0"/>
          </a:p>
          <a:p>
            <a:pPr>
              <a:buNone/>
            </a:pPr>
            <a:endParaRPr lang="id-ID" sz="4100" dirty="0"/>
          </a:p>
          <a:p>
            <a:r>
              <a:rPr lang="en-US" sz="4100" u="sng" dirty="0">
                <a:solidFill>
                  <a:srgbClr val="FF0000"/>
                </a:solidFill>
              </a:rPr>
              <a:t>P</a:t>
            </a:r>
            <a:r>
              <a:rPr lang="id-ID" sz="4100" dirty="0"/>
              <a:t>opulation</a:t>
            </a:r>
            <a:r>
              <a:rPr lang="en-US" sz="4100" dirty="0"/>
              <a:t> :</a:t>
            </a:r>
            <a:r>
              <a:rPr lang="id-ID" sz="4100" dirty="0"/>
              <a:t> Remaja saat menstruasi</a:t>
            </a:r>
          </a:p>
          <a:p>
            <a:pPr>
              <a:buNone/>
            </a:pPr>
            <a:endParaRPr lang="id-ID" sz="4100" dirty="0"/>
          </a:p>
          <a:p>
            <a:r>
              <a:rPr lang="en-US" sz="4100" u="sng" dirty="0">
                <a:solidFill>
                  <a:srgbClr val="FF0000"/>
                </a:solidFill>
              </a:rPr>
              <a:t>I</a:t>
            </a:r>
            <a:r>
              <a:rPr lang="id-ID" sz="4100" dirty="0"/>
              <a:t>ntervention</a:t>
            </a:r>
            <a:r>
              <a:rPr lang="en-US" sz="4100" dirty="0"/>
              <a:t>  :</a:t>
            </a:r>
            <a:r>
              <a:rPr lang="id-ID" sz="4100" dirty="0"/>
              <a:t> Penggunaan pembalut berbahan kain</a:t>
            </a:r>
          </a:p>
          <a:p>
            <a:pPr>
              <a:buNone/>
            </a:pPr>
            <a:endParaRPr lang="id-ID" sz="4100" dirty="0"/>
          </a:p>
          <a:p>
            <a:r>
              <a:rPr lang="en-US" sz="4100" u="sng" dirty="0">
                <a:solidFill>
                  <a:srgbClr val="FF0000"/>
                </a:solidFill>
              </a:rPr>
              <a:t>C</a:t>
            </a:r>
            <a:r>
              <a:rPr lang="id-ID" sz="4100" dirty="0"/>
              <a:t>omparison</a:t>
            </a:r>
            <a:r>
              <a:rPr lang="en-US" sz="4100" dirty="0"/>
              <a:t> : </a:t>
            </a:r>
            <a:r>
              <a:rPr lang="id-ID" sz="4100" dirty="0"/>
              <a:t>Penggunaan pembalut sekali pakai</a:t>
            </a:r>
          </a:p>
          <a:p>
            <a:pPr>
              <a:buNone/>
            </a:pPr>
            <a:endParaRPr lang="id-ID" sz="4100" dirty="0"/>
          </a:p>
          <a:p>
            <a:r>
              <a:rPr lang="en-US" sz="4100" u="sng" dirty="0">
                <a:solidFill>
                  <a:srgbClr val="FF0000"/>
                </a:solidFill>
              </a:rPr>
              <a:t>O</a:t>
            </a:r>
            <a:r>
              <a:rPr lang="id-ID" sz="4100" dirty="0"/>
              <a:t>utcome</a:t>
            </a:r>
            <a:r>
              <a:rPr lang="en-US" sz="4100" dirty="0"/>
              <a:t> :</a:t>
            </a:r>
            <a:r>
              <a:rPr lang="id-ID" sz="4100" dirty="0"/>
              <a:t> Kejadian keputihan abnormal</a:t>
            </a:r>
            <a:endParaRPr lang="id-ID" sz="3100" dirty="0"/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500042"/>
            <a:ext cx="7467600" cy="5973910"/>
          </a:xfrm>
        </p:spPr>
        <p:txBody>
          <a:bodyPr/>
          <a:lstStyle/>
          <a:p>
            <a:pPr>
              <a:buNone/>
            </a:pPr>
            <a:r>
              <a:rPr lang="en-US" sz="3200" dirty="0"/>
              <a:t>Kat</a:t>
            </a:r>
            <a:r>
              <a:rPr lang="id-ID" sz="3200" dirty="0"/>
              <a:t>e</a:t>
            </a:r>
            <a:r>
              <a:rPr lang="en-US" sz="3200" dirty="0" err="1"/>
              <a:t>gori</a:t>
            </a:r>
            <a:r>
              <a:rPr lang="id-ID" sz="3200" dirty="0"/>
              <a:t> </a:t>
            </a:r>
            <a:r>
              <a:rPr lang="en-US" sz="3200" dirty="0" err="1"/>
              <a:t>Pertanyaan</a:t>
            </a:r>
            <a:r>
              <a:rPr lang="id-ID" sz="3200" dirty="0"/>
              <a:t> </a:t>
            </a:r>
            <a:r>
              <a:rPr lang="en-US" sz="3200" dirty="0" err="1"/>
              <a:t>Klinis</a:t>
            </a:r>
            <a:r>
              <a:rPr lang="id-ID" sz="3200" dirty="0"/>
              <a:t>:</a:t>
            </a:r>
          </a:p>
          <a:p>
            <a:pPr>
              <a:buNone/>
            </a:pPr>
            <a:endParaRPr lang="id-ID" dirty="0"/>
          </a:p>
          <a:p>
            <a:pPr marL="274320" lvl="3" indent="-27432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Ø"/>
            </a:pPr>
            <a:r>
              <a:rPr lang="en-US" sz="2400" dirty="0" err="1"/>
              <a:t>Therapi</a:t>
            </a:r>
            <a:endParaRPr lang="id-ID" sz="2400" dirty="0"/>
          </a:p>
          <a:p>
            <a:pPr marL="274320" lvl="3" indent="-27432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Ø"/>
            </a:pPr>
            <a:endParaRPr lang="id-ID" sz="2400" dirty="0"/>
          </a:p>
          <a:p>
            <a:pPr marL="274320" lvl="3" indent="-27432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Ø"/>
            </a:pPr>
            <a:r>
              <a:rPr lang="id-ID" sz="2400" dirty="0"/>
              <a:t>Harm/Etiologi:</a:t>
            </a:r>
          </a:p>
          <a:p>
            <a:pPr marL="274320" lvl="3" indent="-274320">
              <a:spcBef>
                <a:spcPts val="600"/>
              </a:spcBef>
              <a:buClr>
                <a:schemeClr val="accent1"/>
              </a:buClr>
              <a:buSzPct val="70000"/>
              <a:buNone/>
            </a:pPr>
            <a:r>
              <a:rPr lang="id-ID" sz="2400" dirty="0"/>
              <a:t>    Apakah penggunaan pembalut kain dapat menurunkan resiko kejadian keputihan abnormal dibanding dengan penggunnaan pembalut sekali pakai?</a:t>
            </a:r>
          </a:p>
          <a:p>
            <a:pPr marL="274320" lvl="3" indent="-274320">
              <a:spcBef>
                <a:spcPts val="600"/>
              </a:spcBef>
              <a:buClr>
                <a:schemeClr val="accent1"/>
              </a:buClr>
              <a:buSzPct val="70000"/>
              <a:buNone/>
            </a:pPr>
            <a:endParaRPr lang="id-ID" sz="2400" dirty="0"/>
          </a:p>
          <a:p>
            <a:pPr marL="274320" lvl="3" indent="-27432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Ø"/>
            </a:pPr>
            <a:r>
              <a:rPr lang="id-ID" sz="2400" dirty="0"/>
              <a:t> Diagnosis</a:t>
            </a:r>
          </a:p>
          <a:p>
            <a:pPr marL="274320" lvl="3" indent="-27432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Ø"/>
            </a:pPr>
            <a:endParaRPr lang="id-ID" sz="2400" dirty="0"/>
          </a:p>
          <a:p>
            <a:pPr marL="274320" lvl="3" indent="-27432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Ø"/>
            </a:pPr>
            <a:r>
              <a:rPr lang="id-ID" sz="2400" dirty="0"/>
              <a:t> Prognosis</a:t>
            </a:r>
          </a:p>
          <a:p>
            <a:pPr>
              <a:buNone/>
            </a:pPr>
            <a:endParaRPr lang="id-ID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571480"/>
            <a:ext cx="7467600" cy="57150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i="1" dirty="0"/>
              <a:t>Key word</a:t>
            </a:r>
            <a:r>
              <a:rPr lang="id-ID" sz="4000" i="1" dirty="0"/>
              <a:t>:</a:t>
            </a:r>
          </a:p>
          <a:p>
            <a:pPr>
              <a:buNone/>
            </a:pPr>
            <a:endParaRPr lang="id-ID" sz="3600" i="1" dirty="0"/>
          </a:p>
          <a:p>
            <a:r>
              <a:rPr lang="id-ID" sz="3600" dirty="0"/>
              <a:t>(teen* OR girl* OR youth* </a:t>
            </a:r>
          </a:p>
          <a:p>
            <a:pPr>
              <a:buNone/>
            </a:pPr>
            <a:r>
              <a:rPr lang="id-ID" sz="3600" dirty="0"/>
              <a:t>   OR adolescen*) AND (use* OR    utilization* OR aplication) AND (bandage* OR sanitary pads*)</a:t>
            </a:r>
          </a:p>
          <a:p>
            <a:pPr>
              <a:buNone/>
            </a:pPr>
            <a:endParaRPr lang="id-ID" sz="36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27</TotalTime>
  <Words>189</Words>
  <Application>Microsoft Office PowerPoint</Application>
  <PresentationFormat>Tampilan Layar (4:3)</PresentationFormat>
  <Paragraphs>38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Judul Slide</vt:lpstr>
      </vt:variant>
      <vt:variant>
        <vt:i4>4</vt:i4>
      </vt:variant>
    </vt:vector>
  </HeadingPairs>
  <TitlesOfParts>
    <vt:vector size="5" baseType="lpstr">
      <vt:lpstr>Oriel</vt:lpstr>
      <vt:lpstr>Seminar kebidanan berbasis bukti</vt:lpstr>
      <vt:lpstr>TEMA : KESEHATAN REMAJA DAN REPRODUKSI</vt:lpstr>
      <vt:lpstr>Presentasi PowerPoint</vt:lpstr>
      <vt:lpstr>Presentasi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Seminar kebidanan berbasis bukti</dc:title>
  <dc:creator>USER</dc:creator>
  <cp:lastModifiedBy>Pengguna Tidak dikenal</cp:lastModifiedBy>
  <cp:revision>12</cp:revision>
  <dcterms:created xsi:type="dcterms:W3CDTF">2021-10-26T03:25:17Z</dcterms:created>
  <dcterms:modified xsi:type="dcterms:W3CDTF">2021-10-26T21:11:07Z</dcterms:modified>
</cp:coreProperties>
</file>