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78" r:id="rId1"/>
  </p:sldMasterIdLst>
  <p:notesMasterIdLst>
    <p:notesMasterId r:id="rId10"/>
  </p:notesMasterIdLst>
  <p:sldIdLst>
    <p:sldId id="256" r:id="rId2"/>
    <p:sldId id="269" r:id="rId3"/>
    <p:sldId id="257" r:id="rId4"/>
    <p:sldId id="259" r:id="rId5"/>
    <p:sldId id="279" r:id="rId6"/>
    <p:sldId id="280" r:id="rId7"/>
    <p:sldId id="281" r:id="rId8"/>
    <p:sldId id="278" r:id="rId9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60606"/>
  </p:clrMru>
</p:presentationPr>
</file>

<file path=ppt/tableStyles.xml><?xml version="1.0" encoding="utf-8"?>
<a:tblStyleLst xmlns:a="http://schemas.openxmlformats.org/drawingml/2006/main" def="{8ACE5436-C5F3-452B-9217-202A973E72CE}">
  <a:tblStyle styleId="{8ACE5436-C5F3-452B-9217-202A973E72CE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642" y="-7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" name="Google Shape;316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7" name="Google Shape;317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3" name="Google Shape;403;gd960996673_0_6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04" name="Google Shape;404;gd960996673_0_6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2" name="Google Shape;432;gd960996673_0_59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33" name="Google Shape;433;gd960996673_0_59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2" name="Google Shape;432;gd960996673_0_59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33" name="Google Shape;433;gd960996673_0_59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2" name="Google Shape;432;gd960996673_0_59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33" name="Google Shape;433;gd960996673_0_59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2" name="Google Shape;432;gd960996673_0_59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33" name="Google Shape;433;gd960996673_0_59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1" name="Google Shape;2041;gdcc031ca31_0_49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42" name="Google Shape;2042;gdcc031ca31_0_49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714300" y="951300"/>
            <a:ext cx="4328700" cy="2397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5200"/>
              <a:buNone/>
              <a:defRPr sz="49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714300" y="3623525"/>
            <a:ext cx="2680800" cy="726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oogle Shape;17;p4"/>
          <p:cNvGrpSpPr/>
          <p:nvPr/>
        </p:nvGrpSpPr>
        <p:grpSpPr>
          <a:xfrm>
            <a:off x="-25" y="0"/>
            <a:ext cx="9144020" cy="342900"/>
            <a:chOff x="-25" y="0"/>
            <a:chExt cx="9144020" cy="342900"/>
          </a:xfrm>
        </p:grpSpPr>
        <p:sp>
          <p:nvSpPr>
            <p:cNvPr id="18" name="Google Shape;18;p4"/>
            <p:cNvSpPr/>
            <p:nvPr/>
          </p:nvSpPr>
          <p:spPr>
            <a:xfrm>
              <a:off x="-25" y="0"/>
              <a:ext cx="9144020" cy="342900"/>
            </a:xfrm>
            <a:custGeom>
              <a:avLst/>
              <a:gdLst/>
              <a:ahLst/>
              <a:cxnLst/>
              <a:rect l="l" t="t" r="r" b="b"/>
              <a:pathLst>
                <a:path w="43778" h="1407" extrusionOk="0">
                  <a:moveTo>
                    <a:pt x="0" y="0"/>
                  </a:moveTo>
                  <a:lnTo>
                    <a:pt x="0" y="1406"/>
                  </a:lnTo>
                  <a:lnTo>
                    <a:pt x="43777" y="1406"/>
                  </a:lnTo>
                  <a:lnTo>
                    <a:pt x="43777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9" name="Google Shape;19;p4"/>
            <p:cNvGrpSpPr/>
            <p:nvPr/>
          </p:nvGrpSpPr>
          <p:grpSpPr>
            <a:xfrm>
              <a:off x="215975" y="111150"/>
              <a:ext cx="642950" cy="120600"/>
              <a:chOff x="215975" y="152625"/>
              <a:chExt cx="642950" cy="120600"/>
            </a:xfrm>
          </p:grpSpPr>
          <p:sp>
            <p:nvSpPr>
              <p:cNvPr id="20" name="Google Shape;20;p4"/>
              <p:cNvSpPr/>
              <p:nvPr/>
            </p:nvSpPr>
            <p:spPr>
              <a:xfrm>
                <a:off x="215975" y="152625"/>
                <a:ext cx="120600" cy="1206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" name="Google Shape;21;p4"/>
              <p:cNvSpPr/>
              <p:nvPr/>
            </p:nvSpPr>
            <p:spPr>
              <a:xfrm>
                <a:off x="477150" y="152625"/>
                <a:ext cx="120600" cy="1206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" name="Google Shape;22;p4"/>
              <p:cNvSpPr/>
              <p:nvPr/>
            </p:nvSpPr>
            <p:spPr>
              <a:xfrm>
                <a:off x="738325" y="152625"/>
                <a:ext cx="120600" cy="1206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23" name="Google Shape;23;p4"/>
          <p:cNvSpPr txBox="1">
            <a:spLocks noGrp="1"/>
          </p:cNvSpPr>
          <p:nvPr>
            <p:ph type="subTitle" idx="1"/>
          </p:nvPr>
        </p:nvSpPr>
        <p:spPr>
          <a:xfrm>
            <a:off x="714300" y="1206800"/>
            <a:ext cx="7715400" cy="339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Anaheim"/>
              <a:buAutoNum type="arabicPeriod"/>
              <a:defRPr sz="120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lphaLcPeriod"/>
              <a:defRPr sz="1200"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romanLcPeriod"/>
              <a:defRPr sz="1200"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rabicPeriod"/>
              <a:defRPr sz="1200"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lphaLcPeriod"/>
              <a:defRPr sz="1200"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romanLcPeriod"/>
              <a:defRPr sz="1200"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rabicPeriod"/>
              <a:defRPr sz="1200"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lphaLcPeriod"/>
              <a:defRPr sz="1200"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romanLcPeriod"/>
              <a:defRPr sz="1200"/>
            </a:lvl9pPr>
          </a:lstStyle>
          <a:p>
            <a:endParaRPr/>
          </a:p>
        </p:txBody>
      </p:sp>
      <p:sp>
        <p:nvSpPr>
          <p:cNvPr id="24" name="Google Shape;24;p4"/>
          <p:cNvSpPr txBox="1">
            <a:spLocks noGrp="1"/>
          </p:cNvSpPr>
          <p:nvPr>
            <p:ph type="title"/>
          </p:nvPr>
        </p:nvSpPr>
        <p:spPr>
          <a:xfrm>
            <a:off x="714300" y="540850"/>
            <a:ext cx="7715400" cy="46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grpSp>
        <p:nvGrpSpPr>
          <p:cNvPr id="25" name="Google Shape;25;p4"/>
          <p:cNvGrpSpPr/>
          <p:nvPr/>
        </p:nvGrpSpPr>
        <p:grpSpPr>
          <a:xfrm>
            <a:off x="66650" y="204750"/>
            <a:ext cx="9077378" cy="4938900"/>
            <a:chOff x="104750" y="204750"/>
            <a:chExt cx="9077378" cy="4938900"/>
          </a:xfrm>
        </p:grpSpPr>
        <p:grpSp>
          <p:nvGrpSpPr>
            <p:cNvPr id="26" name="Google Shape;26;p4"/>
            <p:cNvGrpSpPr/>
            <p:nvPr/>
          </p:nvGrpSpPr>
          <p:grpSpPr>
            <a:xfrm>
              <a:off x="104750" y="206700"/>
              <a:ext cx="9077378" cy="342900"/>
              <a:chOff x="-25" y="0"/>
              <a:chExt cx="9182983" cy="342900"/>
            </a:xfrm>
          </p:grpSpPr>
          <p:sp>
            <p:nvSpPr>
              <p:cNvPr id="27" name="Google Shape;27;p4"/>
              <p:cNvSpPr/>
              <p:nvPr/>
            </p:nvSpPr>
            <p:spPr>
              <a:xfrm>
                <a:off x="-25" y="0"/>
                <a:ext cx="9182983" cy="342900"/>
              </a:xfrm>
              <a:custGeom>
                <a:avLst/>
                <a:gdLst/>
                <a:ahLst/>
                <a:cxnLst/>
                <a:rect l="l" t="t" r="r" b="b"/>
                <a:pathLst>
                  <a:path w="43778" h="1407" extrusionOk="0">
                    <a:moveTo>
                      <a:pt x="0" y="0"/>
                    </a:moveTo>
                    <a:lnTo>
                      <a:pt x="0" y="1406"/>
                    </a:lnTo>
                    <a:lnTo>
                      <a:pt x="43777" y="1406"/>
                    </a:lnTo>
                    <a:lnTo>
                      <a:pt x="43777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grpSp>
            <p:nvGrpSpPr>
              <p:cNvPr id="28" name="Google Shape;28;p4"/>
              <p:cNvGrpSpPr/>
              <p:nvPr/>
            </p:nvGrpSpPr>
            <p:grpSpPr>
              <a:xfrm>
                <a:off x="215975" y="111150"/>
                <a:ext cx="642950" cy="120600"/>
                <a:chOff x="215975" y="152625"/>
                <a:chExt cx="642950" cy="120600"/>
              </a:xfrm>
            </p:grpSpPr>
            <p:sp>
              <p:nvSpPr>
                <p:cNvPr id="29" name="Google Shape;29;p4"/>
                <p:cNvSpPr/>
                <p:nvPr/>
              </p:nvSpPr>
              <p:spPr>
                <a:xfrm>
                  <a:off x="215975" y="152625"/>
                  <a:ext cx="120600" cy="120600"/>
                </a:xfrm>
                <a:prstGeom prst="ellipse">
                  <a:avLst/>
                </a:prstGeom>
                <a:solidFill>
                  <a:schemeClr val="accent6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0" name="Google Shape;30;p4"/>
                <p:cNvSpPr/>
                <p:nvPr/>
              </p:nvSpPr>
              <p:spPr>
                <a:xfrm>
                  <a:off x="477150" y="152625"/>
                  <a:ext cx="120600" cy="120600"/>
                </a:xfrm>
                <a:prstGeom prst="ellipse">
                  <a:avLst/>
                </a:pr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1" name="Google Shape;31;p4"/>
                <p:cNvSpPr/>
                <p:nvPr/>
              </p:nvSpPr>
              <p:spPr>
                <a:xfrm>
                  <a:off x="738325" y="152625"/>
                  <a:ext cx="120600" cy="120600"/>
                </a:xfrm>
                <a:prstGeom prst="ellipse">
                  <a:avLst/>
                </a:pr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</p:grpSp>
        <p:cxnSp>
          <p:nvCxnSpPr>
            <p:cNvPr id="32" name="Google Shape;32;p4"/>
            <p:cNvCxnSpPr/>
            <p:nvPr/>
          </p:nvCxnSpPr>
          <p:spPr>
            <a:xfrm>
              <a:off x="104775" y="204750"/>
              <a:ext cx="0" cy="493890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9"/>
          <p:cNvSpPr txBox="1">
            <a:spLocks noGrp="1"/>
          </p:cNvSpPr>
          <p:nvPr>
            <p:ph type="title"/>
          </p:nvPr>
        </p:nvSpPr>
        <p:spPr>
          <a:xfrm>
            <a:off x="4189800" y="1398513"/>
            <a:ext cx="4239900" cy="848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4200"/>
              <a:buNone/>
              <a:defRPr sz="35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53" name="Google Shape;53;p9"/>
          <p:cNvSpPr txBox="1">
            <a:spLocks noGrp="1"/>
          </p:cNvSpPr>
          <p:nvPr>
            <p:ph type="subTitle" idx="1"/>
          </p:nvPr>
        </p:nvSpPr>
        <p:spPr>
          <a:xfrm>
            <a:off x="5016225" y="2368275"/>
            <a:ext cx="3422400" cy="149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9pPr>
          </a:lstStyle>
          <a:p>
            <a:endParaRPr/>
          </a:p>
        </p:txBody>
      </p:sp>
      <p:grpSp>
        <p:nvGrpSpPr>
          <p:cNvPr id="54" name="Google Shape;54;p9"/>
          <p:cNvGrpSpPr/>
          <p:nvPr/>
        </p:nvGrpSpPr>
        <p:grpSpPr>
          <a:xfrm>
            <a:off x="-25" y="0"/>
            <a:ext cx="9144020" cy="342900"/>
            <a:chOff x="-25" y="0"/>
            <a:chExt cx="9144020" cy="342900"/>
          </a:xfrm>
        </p:grpSpPr>
        <p:sp>
          <p:nvSpPr>
            <p:cNvPr id="55" name="Google Shape;55;p9"/>
            <p:cNvSpPr/>
            <p:nvPr/>
          </p:nvSpPr>
          <p:spPr>
            <a:xfrm>
              <a:off x="-25" y="0"/>
              <a:ext cx="9144020" cy="342900"/>
            </a:xfrm>
            <a:custGeom>
              <a:avLst/>
              <a:gdLst/>
              <a:ahLst/>
              <a:cxnLst/>
              <a:rect l="l" t="t" r="r" b="b"/>
              <a:pathLst>
                <a:path w="43778" h="1407" extrusionOk="0">
                  <a:moveTo>
                    <a:pt x="0" y="0"/>
                  </a:moveTo>
                  <a:lnTo>
                    <a:pt x="0" y="1406"/>
                  </a:lnTo>
                  <a:lnTo>
                    <a:pt x="43777" y="1406"/>
                  </a:lnTo>
                  <a:lnTo>
                    <a:pt x="43777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56" name="Google Shape;56;p9"/>
            <p:cNvGrpSpPr/>
            <p:nvPr/>
          </p:nvGrpSpPr>
          <p:grpSpPr>
            <a:xfrm>
              <a:off x="215975" y="111150"/>
              <a:ext cx="642950" cy="120600"/>
              <a:chOff x="215975" y="152625"/>
              <a:chExt cx="642950" cy="120600"/>
            </a:xfrm>
          </p:grpSpPr>
          <p:sp>
            <p:nvSpPr>
              <p:cNvPr id="57" name="Google Shape;57;p9"/>
              <p:cNvSpPr/>
              <p:nvPr/>
            </p:nvSpPr>
            <p:spPr>
              <a:xfrm>
                <a:off x="215975" y="152625"/>
                <a:ext cx="120600" cy="120600"/>
              </a:xfrm>
              <a:prstGeom prst="ellipse">
                <a:avLst/>
              </a:pr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8" name="Google Shape;58;p9"/>
              <p:cNvSpPr/>
              <p:nvPr/>
            </p:nvSpPr>
            <p:spPr>
              <a:xfrm>
                <a:off x="477150" y="152625"/>
                <a:ext cx="120600" cy="120600"/>
              </a:xfrm>
              <a:prstGeom prst="ellipse">
                <a:avLst/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9" name="Google Shape;59;p9"/>
              <p:cNvSpPr/>
              <p:nvPr/>
            </p:nvSpPr>
            <p:spPr>
              <a:xfrm>
                <a:off x="738325" y="152625"/>
                <a:ext cx="120600" cy="120600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60" name="Google Shape;60;p9"/>
          <p:cNvGrpSpPr/>
          <p:nvPr/>
        </p:nvGrpSpPr>
        <p:grpSpPr>
          <a:xfrm>
            <a:off x="66650" y="204750"/>
            <a:ext cx="9077378" cy="4938900"/>
            <a:chOff x="104750" y="204750"/>
            <a:chExt cx="9077378" cy="4938900"/>
          </a:xfrm>
        </p:grpSpPr>
        <p:grpSp>
          <p:nvGrpSpPr>
            <p:cNvPr id="61" name="Google Shape;61;p9"/>
            <p:cNvGrpSpPr/>
            <p:nvPr/>
          </p:nvGrpSpPr>
          <p:grpSpPr>
            <a:xfrm>
              <a:off x="104750" y="206700"/>
              <a:ext cx="9077378" cy="342900"/>
              <a:chOff x="-25" y="0"/>
              <a:chExt cx="9182983" cy="342900"/>
            </a:xfrm>
          </p:grpSpPr>
          <p:sp>
            <p:nvSpPr>
              <p:cNvPr id="62" name="Google Shape;62;p9"/>
              <p:cNvSpPr/>
              <p:nvPr/>
            </p:nvSpPr>
            <p:spPr>
              <a:xfrm>
                <a:off x="-25" y="0"/>
                <a:ext cx="9182983" cy="342900"/>
              </a:xfrm>
              <a:custGeom>
                <a:avLst/>
                <a:gdLst/>
                <a:ahLst/>
                <a:cxnLst/>
                <a:rect l="l" t="t" r="r" b="b"/>
                <a:pathLst>
                  <a:path w="43778" h="1407" extrusionOk="0">
                    <a:moveTo>
                      <a:pt x="0" y="0"/>
                    </a:moveTo>
                    <a:lnTo>
                      <a:pt x="0" y="1406"/>
                    </a:lnTo>
                    <a:lnTo>
                      <a:pt x="43777" y="1406"/>
                    </a:lnTo>
                    <a:lnTo>
                      <a:pt x="43777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grpSp>
            <p:nvGrpSpPr>
              <p:cNvPr id="63" name="Google Shape;63;p9"/>
              <p:cNvGrpSpPr/>
              <p:nvPr/>
            </p:nvGrpSpPr>
            <p:grpSpPr>
              <a:xfrm>
                <a:off x="215975" y="111150"/>
                <a:ext cx="642950" cy="120600"/>
                <a:chOff x="215975" y="152625"/>
                <a:chExt cx="642950" cy="120600"/>
              </a:xfrm>
            </p:grpSpPr>
            <p:sp>
              <p:nvSpPr>
                <p:cNvPr id="64" name="Google Shape;64;p9"/>
                <p:cNvSpPr/>
                <p:nvPr/>
              </p:nvSpPr>
              <p:spPr>
                <a:xfrm>
                  <a:off x="215975" y="152625"/>
                  <a:ext cx="120600" cy="120600"/>
                </a:xfrm>
                <a:prstGeom prst="ellipse">
                  <a:avLst/>
                </a:pr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5" name="Google Shape;65;p9"/>
                <p:cNvSpPr/>
                <p:nvPr/>
              </p:nvSpPr>
              <p:spPr>
                <a:xfrm>
                  <a:off x="477150" y="152625"/>
                  <a:ext cx="120600" cy="120600"/>
                </a:xfrm>
                <a:prstGeom prst="ellipse">
                  <a:avLst/>
                </a:pr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6" name="Google Shape;66;p9"/>
                <p:cNvSpPr/>
                <p:nvPr/>
              </p:nvSpPr>
              <p:spPr>
                <a:xfrm>
                  <a:off x="738325" y="152625"/>
                  <a:ext cx="120600" cy="120600"/>
                </a:xfrm>
                <a:prstGeom prst="ellipse">
                  <a:avLst/>
                </a:pr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</p:grpSp>
        <p:cxnSp>
          <p:nvCxnSpPr>
            <p:cNvPr id="67" name="Google Shape;67;p9"/>
            <p:cNvCxnSpPr/>
            <p:nvPr/>
          </p:nvCxnSpPr>
          <p:spPr>
            <a:xfrm>
              <a:off x="104775" y="204750"/>
              <a:ext cx="0" cy="4938900"/>
            </a:xfrm>
            <a:prstGeom prst="straightConnector1">
              <a:avLst/>
            </a:prstGeom>
            <a:noFill/>
            <a:ln w="9525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1"/>
          <p:cNvSpPr txBox="1">
            <a:spLocks noGrp="1"/>
          </p:cNvSpPr>
          <p:nvPr>
            <p:ph type="title" hasCustomPrompt="1"/>
          </p:nvPr>
        </p:nvSpPr>
        <p:spPr>
          <a:xfrm>
            <a:off x="1636500" y="2097350"/>
            <a:ext cx="6213900" cy="1126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0000"/>
              <a:buNone/>
              <a:defRPr sz="6900"/>
            </a:lvl1pPr>
            <a:lvl2pPr lvl="1" algn="ctr">
              <a:spcBef>
                <a:spcPts val="0"/>
              </a:spcBef>
              <a:spcAft>
                <a:spcPts val="0"/>
              </a:spcAft>
              <a:buSzPts val="10000"/>
              <a:buNone/>
              <a:defRPr sz="10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0000"/>
              <a:buNone/>
              <a:defRPr sz="10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0000"/>
              <a:buNone/>
              <a:defRPr sz="10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0000"/>
              <a:buNone/>
              <a:defRPr sz="10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0000"/>
              <a:buNone/>
              <a:defRPr sz="10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0000"/>
              <a:buNone/>
              <a:defRPr sz="10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0000"/>
              <a:buNone/>
              <a:defRPr sz="10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0000"/>
              <a:buNone/>
              <a:defRPr sz="10000"/>
            </a:lvl9pPr>
          </a:lstStyle>
          <a:p>
            <a:r>
              <a:t>xx%</a:t>
            </a:r>
          </a:p>
        </p:txBody>
      </p:sp>
      <p:sp>
        <p:nvSpPr>
          <p:cNvPr id="72" name="Google Shape;72;p11"/>
          <p:cNvSpPr txBox="1">
            <a:spLocks noGrp="1"/>
          </p:cNvSpPr>
          <p:nvPr>
            <p:ph type="subTitle" idx="1"/>
          </p:nvPr>
        </p:nvSpPr>
        <p:spPr>
          <a:xfrm>
            <a:off x="2133600" y="3310675"/>
            <a:ext cx="5219700" cy="387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">
  <p:cSld name="CUSTOM_6">
    <p:spTree>
      <p:nvGrpSpPr>
        <p:cNvPr id="1" name="Shape 2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2" name="Google Shape;282;p29"/>
          <p:cNvGrpSpPr/>
          <p:nvPr/>
        </p:nvGrpSpPr>
        <p:grpSpPr>
          <a:xfrm>
            <a:off x="-25" y="0"/>
            <a:ext cx="9144020" cy="342900"/>
            <a:chOff x="-25" y="0"/>
            <a:chExt cx="9144020" cy="342900"/>
          </a:xfrm>
        </p:grpSpPr>
        <p:sp>
          <p:nvSpPr>
            <p:cNvPr id="283" name="Google Shape;283;p29"/>
            <p:cNvSpPr/>
            <p:nvPr/>
          </p:nvSpPr>
          <p:spPr>
            <a:xfrm>
              <a:off x="-25" y="0"/>
              <a:ext cx="9144020" cy="342900"/>
            </a:xfrm>
            <a:custGeom>
              <a:avLst/>
              <a:gdLst/>
              <a:ahLst/>
              <a:cxnLst/>
              <a:rect l="l" t="t" r="r" b="b"/>
              <a:pathLst>
                <a:path w="43778" h="1407" extrusionOk="0">
                  <a:moveTo>
                    <a:pt x="0" y="0"/>
                  </a:moveTo>
                  <a:lnTo>
                    <a:pt x="0" y="1406"/>
                  </a:lnTo>
                  <a:lnTo>
                    <a:pt x="43777" y="1406"/>
                  </a:lnTo>
                  <a:lnTo>
                    <a:pt x="43777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284" name="Google Shape;284;p29"/>
            <p:cNvGrpSpPr/>
            <p:nvPr/>
          </p:nvGrpSpPr>
          <p:grpSpPr>
            <a:xfrm>
              <a:off x="215975" y="111150"/>
              <a:ext cx="642950" cy="120600"/>
              <a:chOff x="215975" y="152625"/>
              <a:chExt cx="642950" cy="120600"/>
            </a:xfrm>
          </p:grpSpPr>
          <p:sp>
            <p:nvSpPr>
              <p:cNvPr id="285" name="Google Shape;285;p29"/>
              <p:cNvSpPr/>
              <p:nvPr/>
            </p:nvSpPr>
            <p:spPr>
              <a:xfrm>
                <a:off x="215975" y="152625"/>
                <a:ext cx="120600" cy="1206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6" name="Google Shape;286;p29"/>
              <p:cNvSpPr/>
              <p:nvPr/>
            </p:nvSpPr>
            <p:spPr>
              <a:xfrm>
                <a:off x="477150" y="152625"/>
                <a:ext cx="120600" cy="1206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7" name="Google Shape;287;p29"/>
              <p:cNvSpPr/>
              <p:nvPr/>
            </p:nvSpPr>
            <p:spPr>
              <a:xfrm>
                <a:off x="738325" y="152625"/>
                <a:ext cx="120600" cy="1206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1">
  <p:cSld name="CUSTOM_6_1">
    <p:spTree>
      <p:nvGrpSpPr>
        <p:cNvPr id="1" name="Shape 2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9" name="Google Shape;289;p30"/>
          <p:cNvGrpSpPr/>
          <p:nvPr/>
        </p:nvGrpSpPr>
        <p:grpSpPr>
          <a:xfrm>
            <a:off x="-25" y="0"/>
            <a:ext cx="9144020" cy="342900"/>
            <a:chOff x="-25" y="0"/>
            <a:chExt cx="9144020" cy="342900"/>
          </a:xfrm>
        </p:grpSpPr>
        <p:sp>
          <p:nvSpPr>
            <p:cNvPr id="290" name="Google Shape;290;p30"/>
            <p:cNvSpPr/>
            <p:nvPr/>
          </p:nvSpPr>
          <p:spPr>
            <a:xfrm>
              <a:off x="-25" y="0"/>
              <a:ext cx="9144020" cy="342900"/>
            </a:xfrm>
            <a:custGeom>
              <a:avLst/>
              <a:gdLst/>
              <a:ahLst/>
              <a:cxnLst/>
              <a:rect l="l" t="t" r="r" b="b"/>
              <a:pathLst>
                <a:path w="43778" h="1407" extrusionOk="0">
                  <a:moveTo>
                    <a:pt x="0" y="0"/>
                  </a:moveTo>
                  <a:lnTo>
                    <a:pt x="0" y="1406"/>
                  </a:lnTo>
                  <a:lnTo>
                    <a:pt x="43777" y="1406"/>
                  </a:lnTo>
                  <a:lnTo>
                    <a:pt x="43777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291" name="Google Shape;291;p30"/>
            <p:cNvGrpSpPr/>
            <p:nvPr/>
          </p:nvGrpSpPr>
          <p:grpSpPr>
            <a:xfrm>
              <a:off x="215975" y="111150"/>
              <a:ext cx="642950" cy="120600"/>
              <a:chOff x="215975" y="152625"/>
              <a:chExt cx="642950" cy="120600"/>
            </a:xfrm>
          </p:grpSpPr>
          <p:sp>
            <p:nvSpPr>
              <p:cNvPr id="292" name="Google Shape;292;p30"/>
              <p:cNvSpPr/>
              <p:nvPr/>
            </p:nvSpPr>
            <p:spPr>
              <a:xfrm>
                <a:off x="215975" y="152625"/>
                <a:ext cx="120600" cy="120600"/>
              </a:xfrm>
              <a:prstGeom prst="ellipse">
                <a:avLst/>
              </a:pr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3" name="Google Shape;293;p30"/>
              <p:cNvSpPr/>
              <p:nvPr/>
            </p:nvSpPr>
            <p:spPr>
              <a:xfrm>
                <a:off x="477150" y="152625"/>
                <a:ext cx="120600" cy="120600"/>
              </a:xfrm>
              <a:prstGeom prst="ellipse">
                <a:avLst/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4" name="Google Shape;294;p30"/>
              <p:cNvSpPr/>
              <p:nvPr/>
            </p:nvSpPr>
            <p:spPr>
              <a:xfrm>
                <a:off x="738325" y="152625"/>
                <a:ext cx="120600" cy="120600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295" name="Google Shape;295;p30"/>
          <p:cNvGrpSpPr/>
          <p:nvPr/>
        </p:nvGrpSpPr>
        <p:grpSpPr>
          <a:xfrm>
            <a:off x="66650" y="204750"/>
            <a:ext cx="9077378" cy="4938900"/>
            <a:chOff x="104750" y="204750"/>
            <a:chExt cx="9077378" cy="4938900"/>
          </a:xfrm>
        </p:grpSpPr>
        <p:grpSp>
          <p:nvGrpSpPr>
            <p:cNvPr id="296" name="Google Shape;296;p30"/>
            <p:cNvGrpSpPr/>
            <p:nvPr/>
          </p:nvGrpSpPr>
          <p:grpSpPr>
            <a:xfrm>
              <a:off x="104750" y="206700"/>
              <a:ext cx="9077378" cy="342900"/>
              <a:chOff x="-25" y="0"/>
              <a:chExt cx="9182983" cy="342900"/>
            </a:xfrm>
          </p:grpSpPr>
          <p:sp>
            <p:nvSpPr>
              <p:cNvPr id="297" name="Google Shape;297;p30"/>
              <p:cNvSpPr/>
              <p:nvPr/>
            </p:nvSpPr>
            <p:spPr>
              <a:xfrm>
                <a:off x="-25" y="0"/>
                <a:ext cx="9182983" cy="342900"/>
              </a:xfrm>
              <a:custGeom>
                <a:avLst/>
                <a:gdLst/>
                <a:ahLst/>
                <a:cxnLst/>
                <a:rect l="l" t="t" r="r" b="b"/>
                <a:pathLst>
                  <a:path w="43778" h="1407" extrusionOk="0">
                    <a:moveTo>
                      <a:pt x="0" y="0"/>
                    </a:moveTo>
                    <a:lnTo>
                      <a:pt x="0" y="1406"/>
                    </a:lnTo>
                    <a:lnTo>
                      <a:pt x="43777" y="1406"/>
                    </a:lnTo>
                    <a:lnTo>
                      <a:pt x="43777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grpSp>
            <p:nvGrpSpPr>
              <p:cNvPr id="298" name="Google Shape;298;p30"/>
              <p:cNvGrpSpPr/>
              <p:nvPr/>
            </p:nvGrpSpPr>
            <p:grpSpPr>
              <a:xfrm>
                <a:off x="215975" y="111150"/>
                <a:ext cx="642950" cy="120600"/>
                <a:chOff x="215975" y="152625"/>
                <a:chExt cx="642950" cy="120600"/>
              </a:xfrm>
            </p:grpSpPr>
            <p:sp>
              <p:nvSpPr>
                <p:cNvPr id="299" name="Google Shape;299;p30"/>
                <p:cNvSpPr/>
                <p:nvPr/>
              </p:nvSpPr>
              <p:spPr>
                <a:xfrm>
                  <a:off x="215975" y="152625"/>
                  <a:ext cx="120600" cy="120600"/>
                </a:xfrm>
                <a:prstGeom prst="ellipse">
                  <a:avLst/>
                </a:pr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00" name="Google Shape;300;p30"/>
                <p:cNvSpPr/>
                <p:nvPr/>
              </p:nvSpPr>
              <p:spPr>
                <a:xfrm>
                  <a:off x="477150" y="152625"/>
                  <a:ext cx="120600" cy="120600"/>
                </a:xfrm>
                <a:prstGeom prst="ellipse">
                  <a:avLst/>
                </a:pr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01" name="Google Shape;301;p30"/>
                <p:cNvSpPr/>
                <p:nvPr/>
              </p:nvSpPr>
              <p:spPr>
                <a:xfrm>
                  <a:off x="738325" y="152625"/>
                  <a:ext cx="120600" cy="120600"/>
                </a:xfrm>
                <a:prstGeom prst="ellipse">
                  <a:avLst/>
                </a:pr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</p:grpSp>
        <p:cxnSp>
          <p:nvCxnSpPr>
            <p:cNvPr id="302" name="Google Shape;302;p30"/>
            <p:cNvCxnSpPr/>
            <p:nvPr/>
          </p:nvCxnSpPr>
          <p:spPr>
            <a:xfrm>
              <a:off x="104775" y="204750"/>
              <a:ext cx="0" cy="4938900"/>
            </a:xfrm>
            <a:prstGeom prst="straightConnector1">
              <a:avLst/>
            </a:prstGeom>
            <a:noFill/>
            <a:ln w="9525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grpSp>
        <p:nvGrpSpPr>
          <p:cNvPr id="303" name="Google Shape;303;p30"/>
          <p:cNvGrpSpPr/>
          <p:nvPr/>
        </p:nvGrpSpPr>
        <p:grpSpPr>
          <a:xfrm>
            <a:off x="157050" y="405675"/>
            <a:ext cx="8986935" cy="4747800"/>
            <a:chOff x="104746" y="204750"/>
            <a:chExt cx="8986935" cy="4747800"/>
          </a:xfrm>
        </p:grpSpPr>
        <p:grpSp>
          <p:nvGrpSpPr>
            <p:cNvPr id="304" name="Google Shape;304;p30"/>
            <p:cNvGrpSpPr/>
            <p:nvPr/>
          </p:nvGrpSpPr>
          <p:grpSpPr>
            <a:xfrm>
              <a:off x="104746" y="206700"/>
              <a:ext cx="8986935" cy="342900"/>
              <a:chOff x="-29" y="0"/>
              <a:chExt cx="9091487" cy="342900"/>
            </a:xfrm>
          </p:grpSpPr>
          <p:sp>
            <p:nvSpPr>
              <p:cNvPr id="305" name="Google Shape;305;p30"/>
              <p:cNvSpPr/>
              <p:nvPr/>
            </p:nvSpPr>
            <p:spPr>
              <a:xfrm>
                <a:off x="-29" y="0"/>
                <a:ext cx="9091487" cy="342900"/>
              </a:xfrm>
              <a:custGeom>
                <a:avLst/>
                <a:gdLst/>
                <a:ahLst/>
                <a:cxnLst/>
                <a:rect l="l" t="t" r="r" b="b"/>
                <a:pathLst>
                  <a:path w="43778" h="1407" extrusionOk="0">
                    <a:moveTo>
                      <a:pt x="0" y="0"/>
                    </a:moveTo>
                    <a:lnTo>
                      <a:pt x="0" y="1406"/>
                    </a:lnTo>
                    <a:lnTo>
                      <a:pt x="43777" y="1406"/>
                    </a:lnTo>
                    <a:lnTo>
                      <a:pt x="43777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grpSp>
            <p:nvGrpSpPr>
              <p:cNvPr id="306" name="Google Shape;306;p30"/>
              <p:cNvGrpSpPr/>
              <p:nvPr/>
            </p:nvGrpSpPr>
            <p:grpSpPr>
              <a:xfrm>
                <a:off x="215975" y="111150"/>
                <a:ext cx="642950" cy="120600"/>
                <a:chOff x="215975" y="152625"/>
                <a:chExt cx="642950" cy="120600"/>
              </a:xfrm>
            </p:grpSpPr>
            <p:sp>
              <p:nvSpPr>
                <p:cNvPr id="307" name="Google Shape;307;p30"/>
                <p:cNvSpPr/>
                <p:nvPr/>
              </p:nvSpPr>
              <p:spPr>
                <a:xfrm>
                  <a:off x="215975" y="152625"/>
                  <a:ext cx="120600" cy="120600"/>
                </a:xfrm>
                <a:prstGeom prst="ellipse">
                  <a:avLst/>
                </a:pr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08" name="Google Shape;308;p30"/>
                <p:cNvSpPr/>
                <p:nvPr/>
              </p:nvSpPr>
              <p:spPr>
                <a:xfrm>
                  <a:off x="477150" y="152625"/>
                  <a:ext cx="120600" cy="120600"/>
                </a:xfrm>
                <a:prstGeom prst="ellipse">
                  <a:avLst/>
                </a:pr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09" name="Google Shape;309;p30"/>
                <p:cNvSpPr/>
                <p:nvPr/>
              </p:nvSpPr>
              <p:spPr>
                <a:xfrm>
                  <a:off x="738325" y="152625"/>
                  <a:ext cx="120600" cy="120600"/>
                </a:xfrm>
                <a:prstGeom prst="ellipse">
                  <a:avLst/>
                </a:pr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</p:grpSp>
        <p:cxnSp>
          <p:nvCxnSpPr>
            <p:cNvPr id="310" name="Google Shape;310;p30"/>
            <p:cNvCxnSpPr/>
            <p:nvPr/>
          </p:nvCxnSpPr>
          <p:spPr>
            <a:xfrm>
              <a:off x="104775" y="204750"/>
              <a:ext cx="0" cy="4747800"/>
            </a:xfrm>
            <a:prstGeom prst="straightConnector1">
              <a:avLst/>
            </a:prstGeom>
            <a:noFill/>
            <a:ln w="9525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714300" y="549600"/>
            <a:ext cx="7715400" cy="46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lata"/>
              <a:buNone/>
              <a:defRPr sz="2800">
                <a:solidFill>
                  <a:schemeClr val="dk1"/>
                </a:solidFill>
                <a:latin typeface="Alata"/>
                <a:ea typeface="Alata"/>
                <a:cs typeface="Alata"/>
                <a:sym typeface="Alata"/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714300" y="1152475"/>
            <a:ext cx="77154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11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Montserrat"/>
              <a:buChar char="●"/>
              <a:defRPr sz="13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marL="914400" lvl="1" indent="-3111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Montserrat"/>
              <a:buChar char="○"/>
              <a:defRPr sz="13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marL="1371600" lvl="2" indent="-3111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Montserrat"/>
              <a:buChar char="■"/>
              <a:defRPr sz="13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marL="1828800" lvl="3" indent="-3111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Montserrat"/>
              <a:buChar char="●"/>
              <a:defRPr sz="13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marL="2286000" lvl="4" indent="-3111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Montserrat"/>
              <a:buChar char="○"/>
              <a:defRPr sz="13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marL="2743200" lvl="5" indent="-3111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Montserrat"/>
              <a:buChar char="■"/>
              <a:defRPr sz="13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marL="3200400" lvl="6" indent="-3111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Montserrat"/>
              <a:buChar char="●"/>
              <a:defRPr sz="13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marL="3657600" lvl="7" indent="-3111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Montserrat"/>
              <a:buChar char="○"/>
              <a:defRPr sz="13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marL="4114800" lvl="8" indent="-3111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Montserrat"/>
              <a:buChar char="■"/>
              <a:defRPr sz="13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0" r:id="rId2"/>
    <p:sldLayoutId id="2147483655" r:id="rId3"/>
    <p:sldLayoutId id="2147483657" r:id="rId4"/>
    <p:sldLayoutId id="2147483658" r:id="rId5"/>
    <p:sldLayoutId id="2147483675" r:id="rId6"/>
    <p:sldLayoutId id="2147483676" r:id="rId7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9" name="Google Shape;319;p33"/>
          <p:cNvGrpSpPr/>
          <p:nvPr/>
        </p:nvGrpSpPr>
        <p:grpSpPr>
          <a:xfrm>
            <a:off x="4714028" y="873441"/>
            <a:ext cx="4509041" cy="3554532"/>
            <a:chOff x="4398025" y="622868"/>
            <a:chExt cx="4671130" cy="3682308"/>
          </a:xfrm>
        </p:grpSpPr>
        <p:sp>
          <p:nvSpPr>
            <p:cNvPr id="320" name="Google Shape;320;p33"/>
            <p:cNvSpPr/>
            <p:nvPr/>
          </p:nvSpPr>
          <p:spPr>
            <a:xfrm>
              <a:off x="7506382" y="781174"/>
              <a:ext cx="689050" cy="684983"/>
            </a:xfrm>
            <a:custGeom>
              <a:avLst/>
              <a:gdLst/>
              <a:ahLst/>
              <a:cxnLst/>
              <a:rect l="l" t="t" r="r" b="b"/>
              <a:pathLst>
                <a:path w="9148" h="9094" extrusionOk="0">
                  <a:moveTo>
                    <a:pt x="4561" y="2153"/>
                  </a:moveTo>
                  <a:cubicBezTo>
                    <a:pt x="4628" y="2153"/>
                    <a:pt x="4697" y="2157"/>
                    <a:pt x="4770" y="2164"/>
                  </a:cubicBezTo>
                  <a:cubicBezTo>
                    <a:pt x="4799" y="2164"/>
                    <a:pt x="4828" y="2164"/>
                    <a:pt x="4871" y="2179"/>
                  </a:cubicBezTo>
                  <a:lnTo>
                    <a:pt x="4972" y="2193"/>
                  </a:lnTo>
                  <a:cubicBezTo>
                    <a:pt x="5001" y="2193"/>
                    <a:pt x="5030" y="2193"/>
                    <a:pt x="5074" y="2208"/>
                  </a:cubicBezTo>
                  <a:cubicBezTo>
                    <a:pt x="5146" y="2222"/>
                    <a:pt x="5233" y="2251"/>
                    <a:pt x="5320" y="2280"/>
                  </a:cubicBezTo>
                  <a:lnTo>
                    <a:pt x="5393" y="2295"/>
                  </a:lnTo>
                  <a:cubicBezTo>
                    <a:pt x="5494" y="2338"/>
                    <a:pt x="5610" y="2382"/>
                    <a:pt x="5712" y="2440"/>
                  </a:cubicBezTo>
                  <a:cubicBezTo>
                    <a:pt x="5755" y="2469"/>
                    <a:pt x="5784" y="2483"/>
                    <a:pt x="5813" y="2498"/>
                  </a:cubicBezTo>
                  <a:cubicBezTo>
                    <a:pt x="5842" y="2527"/>
                    <a:pt x="5886" y="2541"/>
                    <a:pt x="5915" y="2570"/>
                  </a:cubicBezTo>
                  <a:lnTo>
                    <a:pt x="6002" y="2628"/>
                  </a:lnTo>
                  <a:lnTo>
                    <a:pt x="6016" y="2643"/>
                  </a:lnTo>
                  <a:cubicBezTo>
                    <a:pt x="6045" y="2657"/>
                    <a:pt x="6074" y="2686"/>
                    <a:pt x="6103" y="2715"/>
                  </a:cubicBezTo>
                  <a:cubicBezTo>
                    <a:pt x="6132" y="2730"/>
                    <a:pt x="6161" y="2759"/>
                    <a:pt x="6190" y="2788"/>
                  </a:cubicBezTo>
                  <a:cubicBezTo>
                    <a:pt x="6248" y="2845"/>
                    <a:pt x="6306" y="2903"/>
                    <a:pt x="6364" y="2961"/>
                  </a:cubicBezTo>
                  <a:cubicBezTo>
                    <a:pt x="6379" y="2990"/>
                    <a:pt x="6408" y="3005"/>
                    <a:pt x="6422" y="3034"/>
                  </a:cubicBezTo>
                  <a:cubicBezTo>
                    <a:pt x="6466" y="3077"/>
                    <a:pt x="6495" y="3121"/>
                    <a:pt x="6524" y="3164"/>
                  </a:cubicBezTo>
                  <a:lnTo>
                    <a:pt x="6567" y="3222"/>
                  </a:lnTo>
                  <a:cubicBezTo>
                    <a:pt x="6625" y="3309"/>
                    <a:pt x="6668" y="3382"/>
                    <a:pt x="6712" y="3469"/>
                  </a:cubicBezTo>
                  <a:cubicBezTo>
                    <a:pt x="6726" y="3498"/>
                    <a:pt x="6741" y="3527"/>
                    <a:pt x="6755" y="3556"/>
                  </a:cubicBezTo>
                  <a:lnTo>
                    <a:pt x="6770" y="3570"/>
                  </a:lnTo>
                  <a:cubicBezTo>
                    <a:pt x="6784" y="3614"/>
                    <a:pt x="6799" y="3643"/>
                    <a:pt x="6813" y="3686"/>
                  </a:cubicBezTo>
                  <a:lnTo>
                    <a:pt x="6813" y="3701"/>
                  </a:lnTo>
                  <a:cubicBezTo>
                    <a:pt x="6828" y="3730"/>
                    <a:pt x="6828" y="3759"/>
                    <a:pt x="6842" y="3788"/>
                  </a:cubicBezTo>
                  <a:cubicBezTo>
                    <a:pt x="6857" y="3802"/>
                    <a:pt x="6857" y="3817"/>
                    <a:pt x="6857" y="3846"/>
                  </a:cubicBezTo>
                  <a:cubicBezTo>
                    <a:pt x="6886" y="3918"/>
                    <a:pt x="6900" y="3991"/>
                    <a:pt x="6929" y="4078"/>
                  </a:cubicBezTo>
                  <a:cubicBezTo>
                    <a:pt x="6929" y="4107"/>
                    <a:pt x="6929" y="4121"/>
                    <a:pt x="6944" y="4150"/>
                  </a:cubicBezTo>
                  <a:cubicBezTo>
                    <a:pt x="6944" y="4208"/>
                    <a:pt x="6958" y="4266"/>
                    <a:pt x="6973" y="4324"/>
                  </a:cubicBezTo>
                  <a:cubicBezTo>
                    <a:pt x="6973" y="4382"/>
                    <a:pt x="6973" y="4498"/>
                    <a:pt x="6973" y="4585"/>
                  </a:cubicBezTo>
                  <a:cubicBezTo>
                    <a:pt x="6973" y="4657"/>
                    <a:pt x="6987" y="4701"/>
                    <a:pt x="6987" y="4788"/>
                  </a:cubicBezTo>
                  <a:cubicBezTo>
                    <a:pt x="6987" y="4788"/>
                    <a:pt x="6987" y="4802"/>
                    <a:pt x="6987" y="4802"/>
                  </a:cubicBezTo>
                  <a:lnTo>
                    <a:pt x="6973" y="4933"/>
                  </a:lnTo>
                  <a:cubicBezTo>
                    <a:pt x="6973" y="4976"/>
                    <a:pt x="6958" y="5005"/>
                    <a:pt x="6944" y="5049"/>
                  </a:cubicBezTo>
                  <a:cubicBezTo>
                    <a:pt x="6929" y="5136"/>
                    <a:pt x="6900" y="5208"/>
                    <a:pt x="6871" y="5295"/>
                  </a:cubicBezTo>
                  <a:cubicBezTo>
                    <a:pt x="6857" y="5339"/>
                    <a:pt x="6842" y="5382"/>
                    <a:pt x="6828" y="5426"/>
                  </a:cubicBezTo>
                  <a:cubicBezTo>
                    <a:pt x="6813" y="5484"/>
                    <a:pt x="6799" y="5513"/>
                    <a:pt x="6770" y="5556"/>
                  </a:cubicBezTo>
                  <a:lnTo>
                    <a:pt x="6726" y="5643"/>
                  </a:lnTo>
                  <a:cubicBezTo>
                    <a:pt x="6697" y="5716"/>
                    <a:pt x="6639" y="5788"/>
                    <a:pt x="6596" y="5861"/>
                  </a:cubicBezTo>
                  <a:lnTo>
                    <a:pt x="6553" y="5919"/>
                  </a:lnTo>
                  <a:cubicBezTo>
                    <a:pt x="6553" y="5933"/>
                    <a:pt x="6553" y="5948"/>
                    <a:pt x="6538" y="5948"/>
                  </a:cubicBezTo>
                  <a:lnTo>
                    <a:pt x="6495" y="6020"/>
                  </a:lnTo>
                  <a:lnTo>
                    <a:pt x="6422" y="6093"/>
                  </a:lnTo>
                  <a:cubicBezTo>
                    <a:pt x="6379" y="6151"/>
                    <a:pt x="6335" y="6194"/>
                    <a:pt x="6292" y="6237"/>
                  </a:cubicBezTo>
                  <a:cubicBezTo>
                    <a:pt x="6263" y="6266"/>
                    <a:pt x="6248" y="6281"/>
                    <a:pt x="6219" y="6310"/>
                  </a:cubicBezTo>
                  <a:lnTo>
                    <a:pt x="6161" y="6368"/>
                  </a:lnTo>
                  <a:lnTo>
                    <a:pt x="6060" y="6440"/>
                  </a:lnTo>
                  <a:cubicBezTo>
                    <a:pt x="5973" y="6513"/>
                    <a:pt x="5900" y="6571"/>
                    <a:pt x="5813" y="6614"/>
                  </a:cubicBezTo>
                  <a:lnTo>
                    <a:pt x="5726" y="6672"/>
                  </a:lnTo>
                  <a:lnTo>
                    <a:pt x="5625" y="6716"/>
                  </a:lnTo>
                  <a:lnTo>
                    <a:pt x="5538" y="6759"/>
                  </a:lnTo>
                  <a:lnTo>
                    <a:pt x="5378" y="6817"/>
                  </a:lnTo>
                  <a:cubicBezTo>
                    <a:pt x="5349" y="6832"/>
                    <a:pt x="5306" y="6846"/>
                    <a:pt x="5277" y="6846"/>
                  </a:cubicBezTo>
                  <a:cubicBezTo>
                    <a:pt x="5219" y="6875"/>
                    <a:pt x="5146" y="6890"/>
                    <a:pt x="5088" y="6904"/>
                  </a:cubicBezTo>
                  <a:cubicBezTo>
                    <a:pt x="5045" y="6904"/>
                    <a:pt x="5016" y="6919"/>
                    <a:pt x="4987" y="6919"/>
                  </a:cubicBezTo>
                  <a:cubicBezTo>
                    <a:pt x="4944" y="6933"/>
                    <a:pt x="4915" y="6933"/>
                    <a:pt x="4886" y="6933"/>
                  </a:cubicBezTo>
                  <a:cubicBezTo>
                    <a:pt x="4763" y="6944"/>
                    <a:pt x="4640" y="6954"/>
                    <a:pt x="4517" y="6954"/>
                  </a:cubicBezTo>
                  <a:cubicBezTo>
                    <a:pt x="4466" y="6954"/>
                    <a:pt x="4415" y="6952"/>
                    <a:pt x="4364" y="6948"/>
                  </a:cubicBezTo>
                  <a:cubicBezTo>
                    <a:pt x="4335" y="6948"/>
                    <a:pt x="4306" y="6933"/>
                    <a:pt x="4277" y="6933"/>
                  </a:cubicBezTo>
                  <a:cubicBezTo>
                    <a:pt x="4233" y="6933"/>
                    <a:pt x="4204" y="6933"/>
                    <a:pt x="4175" y="6919"/>
                  </a:cubicBezTo>
                  <a:cubicBezTo>
                    <a:pt x="4132" y="6919"/>
                    <a:pt x="4103" y="6904"/>
                    <a:pt x="4074" y="6904"/>
                  </a:cubicBezTo>
                  <a:cubicBezTo>
                    <a:pt x="3958" y="6875"/>
                    <a:pt x="3842" y="6846"/>
                    <a:pt x="3726" y="6803"/>
                  </a:cubicBezTo>
                  <a:cubicBezTo>
                    <a:pt x="3697" y="6788"/>
                    <a:pt x="3668" y="6788"/>
                    <a:pt x="3624" y="6774"/>
                  </a:cubicBezTo>
                  <a:lnTo>
                    <a:pt x="3523" y="6730"/>
                  </a:lnTo>
                  <a:lnTo>
                    <a:pt x="3508" y="6730"/>
                  </a:lnTo>
                  <a:cubicBezTo>
                    <a:pt x="3479" y="6716"/>
                    <a:pt x="3450" y="6701"/>
                    <a:pt x="3407" y="6687"/>
                  </a:cubicBezTo>
                  <a:cubicBezTo>
                    <a:pt x="3349" y="6643"/>
                    <a:pt x="3277" y="6600"/>
                    <a:pt x="3219" y="6556"/>
                  </a:cubicBezTo>
                  <a:cubicBezTo>
                    <a:pt x="3175" y="6542"/>
                    <a:pt x="3146" y="6527"/>
                    <a:pt x="3117" y="6498"/>
                  </a:cubicBezTo>
                  <a:lnTo>
                    <a:pt x="3045" y="6440"/>
                  </a:lnTo>
                  <a:cubicBezTo>
                    <a:pt x="3001" y="6411"/>
                    <a:pt x="2972" y="6368"/>
                    <a:pt x="2929" y="6339"/>
                  </a:cubicBezTo>
                  <a:cubicBezTo>
                    <a:pt x="2900" y="6310"/>
                    <a:pt x="2871" y="6281"/>
                    <a:pt x="2827" y="6237"/>
                  </a:cubicBezTo>
                  <a:lnTo>
                    <a:pt x="2755" y="6151"/>
                  </a:lnTo>
                  <a:cubicBezTo>
                    <a:pt x="2653" y="6049"/>
                    <a:pt x="2581" y="5933"/>
                    <a:pt x="2494" y="5817"/>
                  </a:cubicBezTo>
                  <a:cubicBezTo>
                    <a:pt x="2479" y="5774"/>
                    <a:pt x="2465" y="5745"/>
                    <a:pt x="2436" y="5716"/>
                  </a:cubicBezTo>
                  <a:cubicBezTo>
                    <a:pt x="2421" y="5672"/>
                    <a:pt x="2392" y="5629"/>
                    <a:pt x="2378" y="5600"/>
                  </a:cubicBezTo>
                  <a:cubicBezTo>
                    <a:pt x="2363" y="5556"/>
                    <a:pt x="2363" y="5556"/>
                    <a:pt x="2349" y="5527"/>
                  </a:cubicBezTo>
                  <a:cubicBezTo>
                    <a:pt x="2349" y="5513"/>
                    <a:pt x="2334" y="5498"/>
                    <a:pt x="2334" y="5484"/>
                  </a:cubicBezTo>
                  <a:cubicBezTo>
                    <a:pt x="2334" y="5469"/>
                    <a:pt x="2320" y="5440"/>
                    <a:pt x="2305" y="5426"/>
                  </a:cubicBezTo>
                  <a:cubicBezTo>
                    <a:pt x="2305" y="5397"/>
                    <a:pt x="2291" y="5368"/>
                    <a:pt x="2276" y="5339"/>
                  </a:cubicBezTo>
                  <a:cubicBezTo>
                    <a:pt x="2276" y="5339"/>
                    <a:pt x="2276" y="5324"/>
                    <a:pt x="2276" y="5310"/>
                  </a:cubicBezTo>
                  <a:cubicBezTo>
                    <a:pt x="2262" y="5281"/>
                    <a:pt x="2247" y="5252"/>
                    <a:pt x="2247" y="5223"/>
                  </a:cubicBezTo>
                  <a:cubicBezTo>
                    <a:pt x="2233" y="5165"/>
                    <a:pt x="2218" y="5121"/>
                    <a:pt x="2204" y="5063"/>
                  </a:cubicBezTo>
                  <a:cubicBezTo>
                    <a:pt x="2204" y="5034"/>
                    <a:pt x="2189" y="5005"/>
                    <a:pt x="2189" y="4976"/>
                  </a:cubicBezTo>
                  <a:cubicBezTo>
                    <a:pt x="2175" y="4918"/>
                    <a:pt x="2160" y="4860"/>
                    <a:pt x="2160" y="4802"/>
                  </a:cubicBezTo>
                  <a:cubicBezTo>
                    <a:pt x="2160" y="4730"/>
                    <a:pt x="2146" y="4643"/>
                    <a:pt x="2146" y="4556"/>
                  </a:cubicBezTo>
                  <a:cubicBezTo>
                    <a:pt x="2146" y="4484"/>
                    <a:pt x="2160" y="4397"/>
                    <a:pt x="2160" y="4310"/>
                  </a:cubicBezTo>
                  <a:cubicBezTo>
                    <a:pt x="2160" y="4310"/>
                    <a:pt x="2160" y="4295"/>
                    <a:pt x="2160" y="4295"/>
                  </a:cubicBezTo>
                  <a:cubicBezTo>
                    <a:pt x="2160" y="4252"/>
                    <a:pt x="2175" y="4208"/>
                    <a:pt x="2175" y="4179"/>
                  </a:cubicBezTo>
                  <a:cubicBezTo>
                    <a:pt x="2189" y="4136"/>
                    <a:pt x="2189" y="4092"/>
                    <a:pt x="2204" y="4049"/>
                  </a:cubicBezTo>
                  <a:cubicBezTo>
                    <a:pt x="2218" y="3962"/>
                    <a:pt x="2247" y="3889"/>
                    <a:pt x="2262" y="3802"/>
                  </a:cubicBezTo>
                  <a:lnTo>
                    <a:pt x="2305" y="3715"/>
                  </a:lnTo>
                  <a:cubicBezTo>
                    <a:pt x="2305" y="3686"/>
                    <a:pt x="2320" y="3657"/>
                    <a:pt x="2334" y="3643"/>
                  </a:cubicBezTo>
                  <a:cubicBezTo>
                    <a:pt x="2334" y="3614"/>
                    <a:pt x="2349" y="3599"/>
                    <a:pt x="2349" y="3585"/>
                  </a:cubicBezTo>
                  <a:cubicBezTo>
                    <a:pt x="2363" y="3570"/>
                    <a:pt x="2378" y="3541"/>
                    <a:pt x="2378" y="3527"/>
                  </a:cubicBezTo>
                  <a:cubicBezTo>
                    <a:pt x="2407" y="3454"/>
                    <a:pt x="2450" y="3396"/>
                    <a:pt x="2479" y="3338"/>
                  </a:cubicBezTo>
                  <a:lnTo>
                    <a:pt x="2537" y="3251"/>
                  </a:lnTo>
                  <a:lnTo>
                    <a:pt x="2581" y="3179"/>
                  </a:lnTo>
                  <a:cubicBezTo>
                    <a:pt x="2610" y="3135"/>
                    <a:pt x="2639" y="3106"/>
                    <a:pt x="2668" y="3077"/>
                  </a:cubicBezTo>
                  <a:cubicBezTo>
                    <a:pt x="2697" y="3034"/>
                    <a:pt x="2711" y="3005"/>
                    <a:pt x="2740" y="2976"/>
                  </a:cubicBezTo>
                  <a:cubicBezTo>
                    <a:pt x="2769" y="2947"/>
                    <a:pt x="2798" y="2918"/>
                    <a:pt x="2827" y="2874"/>
                  </a:cubicBezTo>
                  <a:cubicBezTo>
                    <a:pt x="2987" y="2730"/>
                    <a:pt x="3146" y="2599"/>
                    <a:pt x="3334" y="2483"/>
                  </a:cubicBezTo>
                  <a:lnTo>
                    <a:pt x="3421" y="2440"/>
                  </a:lnTo>
                  <a:lnTo>
                    <a:pt x="3508" y="2396"/>
                  </a:lnTo>
                  <a:lnTo>
                    <a:pt x="3610" y="2353"/>
                  </a:lnTo>
                  <a:cubicBezTo>
                    <a:pt x="3653" y="2324"/>
                    <a:pt x="3711" y="2309"/>
                    <a:pt x="3769" y="2280"/>
                  </a:cubicBezTo>
                  <a:cubicBezTo>
                    <a:pt x="3798" y="2266"/>
                    <a:pt x="3827" y="2266"/>
                    <a:pt x="3856" y="2251"/>
                  </a:cubicBezTo>
                  <a:lnTo>
                    <a:pt x="3958" y="2222"/>
                  </a:lnTo>
                  <a:cubicBezTo>
                    <a:pt x="4016" y="2208"/>
                    <a:pt x="4088" y="2193"/>
                    <a:pt x="4161" y="2193"/>
                  </a:cubicBezTo>
                  <a:lnTo>
                    <a:pt x="4262" y="2179"/>
                  </a:lnTo>
                  <a:lnTo>
                    <a:pt x="4364" y="2164"/>
                  </a:lnTo>
                  <a:cubicBezTo>
                    <a:pt x="4429" y="2157"/>
                    <a:pt x="4494" y="2153"/>
                    <a:pt x="4561" y="2153"/>
                  </a:cubicBezTo>
                  <a:close/>
                  <a:moveTo>
                    <a:pt x="4588" y="1"/>
                  </a:moveTo>
                  <a:cubicBezTo>
                    <a:pt x="4422" y="1"/>
                    <a:pt x="4255" y="12"/>
                    <a:pt x="4088" y="33"/>
                  </a:cubicBezTo>
                  <a:cubicBezTo>
                    <a:pt x="3827" y="62"/>
                    <a:pt x="3624" y="309"/>
                    <a:pt x="3653" y="570"/>
                  </a:cubicBezTo>
                  <a:lnTo>
                    <a:pt x="3653" y="613"/>
                  </a:lnTo>
                  <a:cubicBezTo>
                    <a:pt x="3653" y="642"/>
                    <a:pt x="3653" y="657"/>
                    <a:pt x="3653" y="686"/>
                  </a:cubicBezTo>
                  <a:cubicBezTo>
                    <a:pt x="3653" y="874"/>
                    <a:pt x="3552" y="1048"/>
                    <a:pt x="3378" y="1135"/>
                  </a:cubicBezTo>
                  <a:lnTo>
                    <a:pt x="3334" y="1149"/>
                  </a:lnTo>
                  <a:lnTo>
                    <a:pt x="3190" y="1207"/>
                  </a:lnTo>
                  <a:lnTo>
                    <a:pt x="3059" y="1265"/>
                  </a:lnTo>
                  <a:lnTo>
                    <a:pt x="3030" y="1280"/>
                  </a:lnTo>
                  <a:cubicBezTo>
                    <a:pt x="2964" y="1306"/>
                    <a:pt x="2895" y="1319"/>
                    <a:pt x="2827" y="1319"/>
                  </a:cubicBezTo>
                  <a:cubicBezTo>
                    <a:pt x="2673" y="1319"/>
                    <a:pt x="2526" y="1252"/>
                    <a:pt x="2436" y="1121"/>
                  </a:cubicBezTo>
                  <a:cubicBezTo>
                    <a:pt x="2336" y="985"/>
                    <a:pt x="2185" y="917"/>
                    <a:pt x="2030" y="917"/>
                  </a:cubicBezTo>
                  <a:cubicBezTo>
                    <a:pt x="1937" y="917"/>
                    <a:pt x="1841" y="941"/>
                    <a:pt x="1754" y="990"/>
                  </a:cubicBezTo>
                  <a:lnTo>
                    <a:pt x="1711" y="1019"/>
                  </a:lnTo>
                  <a:cubicBezTo>
                    <a:pt x="1465" y="1222"/>
                    <a:pt x="1233" y="1454"/>
                    <a:pt x="1030" y="1715"/>
                  </a:cubicBezTo>
                  <a:cubicBezTo>
                    <a:pt x="928" y="1845"/>
                    <a:pt x="885" y="2005"/>
                    <a:pt x="943" y="2164"/>
                  </a:cubicBezTo>
                  <a:cubicBezTo>
                    <a:pt x="957" y="2208"/>
                    <a:pt x="972" y="2251"/>
                    <a:pt x="1001" y="2295"/>
                  </a:cubicBezTo>
                  <a:cubicBezTo>
                    <a:pt x="1015" y="2324"/>
                    <a:pt x="1044" y="2367"/>
                    <a:pt x="1073" y="2382"/>
                  </a:cubicBezTo>
                  <a:lnTo>
                    <a:pt x="1117" y="2425"/>
                  </a:lnTo>
                  <a:cubicBezTo>
                    <a:pt x="1305" y="2570"/>
                    <a:pt x="1378" y="2817"/>
                    <a:pt x="1276" y="3034"/>
                  </a:cubicBezTo>
                  <a:cubicBezTo>
                    <a:pt x="1233" y="3135"/>
                    <a:pt x="1189" y="3237"/>
                    <a:pt x="1146" y="3338"/>
                  </a:cubicBezTo>
                  <a:cubicBezTo>
                    <a:pt x="1131" y="3396"/>
                    <a:pt x="1102" y="3454"/>
                    <a:pt x="1059" y="3498"/>
                  </a:cubicBezTo>
                  <a:cubicBezTo>
                    <a:pt x="1030" y="3527"/>
                    <a:pt x="1001" y="3541"/>
                    <a:pt x="972" y="3570"/>
                  </a:cubicBezTo>
                  <a:cubicBezTo>
                    <a:pt x="943" y="3585"/>
                    <a:pt x="899" y="3599"/>
                    <a:pt x="870" y="3614"/>
                  </a:cubicBezTo>
                  <a:cubicBezTo>
                    <a:pt x="841" y="3628"/>
                    <a:pt x="827" y="3643"/>
                    <a:pt x="798" y="3643"/>
                  </a:cubicBezTo>
                  <a:cubicBezTo>
                    <a:pt x="769" y="3650"/>
                    <a:pt x="740" y="3654"/>
                    <a:pt x="711" y="3654"/>
                  </a:cubicBezTo>
                  <a:cubicBezTo>
                    <a:pt x="682" y="3654"/>
                    <a:pt x="653" y="3650"/>
                    <a:pt x="624" y="3643"/>
                  </a:cubicBezTo>
                  <a:lnTo>
                    <a:pt x="450" y="3643"/>
                  </a:lnTo>
                  <a:cubicBezTo>
                    <a:pt x="232" y="3686"/>
                    <a:pt x="73" y="3860"/>
                    <a:pt x="44" y="4078"/>
                  </a:cubicBezTo>
                  <a:cubicBezTo>
                    <a:pt x="0" y="4397"/>
                    <a:pt x="0" y="4730"/>
                    <a:pt x="44" y="5049"/>
                  </a:cubicBezTo>
                  <a:cubicBezTo>
                    <a:pt x="70" y="5305"/>
                    <a:pt x="277" y="5494"/>
                    <a:pt x="525" y="5494"/>
                  </a:cubicBezTo>
                  <a:cubicBezTo>
                    <a:pt x="557" y="5494"/>
                    <a:pt x="590" y="5490"/>
                    <a:pt x="624" y="5484"/>
                  </a:cubicBezTo>
                  <a:lnTo>
                    <a:pt x="696" y="5484"/>
                  </a:lnTo>
                  <a:cubicBezTo>
                    <a:pt x="798" y="5484"/>
                    <a:pt x="885" y="5527"/>
                    <a:pt x="972" y="5571"/>
                  </a:cubicBezTo>
                  <a:cubicBezTo>
                    <a:pt x="1001" y="5585"/>
                    <a:pt x="1015" y="5614"/>
                    <a:pt x="1030" y="5629"/>
                  </a:cubicBezTo>
                  <a:cubicBezTo>
                    <a:pt x="1088" y="5672"/>
                    <a:pt x="1131" y="5730"/>
                    <a:pt x="1160" y="5803"/>
                  </a:cubicBezTo>
                  <a:cubicBezTo>
                    <a:pt x="1189" y="5904"/>
                    <a:pt x="1233" y="6006"/>
                    <a:pt x="1276" y="6107"/>
                  </a:cubicBezTo>
                  <a:cubicBezTo>
                    <a:pt x="1378" y="6310"/>
                    <a:pt x="1320" y="6527"/>
                    <a:pt x="1175" y="6672"/>
                  </a:cubicBezTo>
                  <a:lnTo>
                    <a:pt x="1117" y="6716"/>
                  </a:lnTo>
                  <a:cubicBezTo>
                    <a:pt x="1073" y="6745"/>
                    <a:pt x="1030" y="6788"/>
                    <a:pt x="1001" y="6846"/>
                  </a:cubicBezTo>
                  <a:cubicBezTo>
                    <a:pt x="972" y="6875"/>
                    <a:pt x="957" y="6919"/>
                    <a:pt x="943" y="6977"/>
                  </a:cubicBezTo>
                  <a:cubicBezTo>
                    <a:pt x="943" y="6991"/>
                    <a:pt x="943" y="7006"/>
                    <a:pt x="928" y="7020"/>
                  </a:cubicBezTo>
                  <a:lnTo>
                    <a:pt x="928" y="7064"/>
                  </a:lnTo>
                  <a:cubicBezTo>
                    <a:pt x="928" y="7078"/>
                    <a:pt x="928" y="7093"/>
                    <a:pt x="928" y="7107"/>
                  </a:cubicBezTo>
                  <a:lnTo>
                    <a:pt x="928" y="7122"/>
                  </a:lnTo>
                  <a:lnTo>
                    <a:pt x="928" y="7194"/>
                  </a:lnTo>
                  <a:cubicBezTo>
                    <a:pt x="943" y="7223"/>
                    <a:pt x="943" y="7238"/>
                    <a:pt x="957" y="7267"/>
                  </a:cubicBezTo>
                  <a:cubicBezTo>
                    <a:pt x="957" y="7267"/>
                    <a:pt x="957" y="7281"/>
                    <a:pt x="957" y="7281"/>
                  </a:cubicBezTo>
                  <a:cubicBezTo>
                    <a:pt x="972" y="7296"/>
                    <a:pt x="972" y="7325"/>
                    <a:pt x="986" y="7339"/>
                  </a:cubicBezTo>
                  <a:lnTo>
                    <a:pt x="986" y="7354"/>
                  </a:lnTo>
                  <a:cubicBezTo>
                    <a:pt x="1001" y="7368"/>
                    <a:pt x="1001" y="7383"/>
                    <a:pt x="1015" y="7397"/>
                  </a:cubicBezTo>
                  <a:cubicBezTo>
                    <a:pt x="1218" y="7658"/>
                    <a:pt x="1450" y="7890"/>
                    <a:pt x="1711" y="8093"/>
                  </a:cubicBezTo>
                  <a:cubicBezTo>
                    <a:pt x="1796" y="8166"/>
                    <a:pt x="1901" y="8198"/>
                    <a:pt x="2001" y="8198"/>
                  </a:cubicBezTo>
                  <a:cubicBezTo>
                    <a:pt x="2021" y="8198"/>
                    <a:pt x="2040" y="8197"/>
                    <a:pt x="2059" y="8194"/>
                  </a:cubicBezTo>
                  <a:cubicBezTo>
                    <a:pt x="2102" y="8194"/>
                    <a:pt x="2146" y="8180"/>
                    <a:pt x="2189" y="8165"/>
                  </a:cubicBezTo>
                  <a:cubicBezTo>
                    <a:pt x="2291" y="8136"/>
                    <a:pt x="2363" y="8078"/>
                    <a:pt x="2421" y="8006"/>
                  </a:cubicBezTo>
                  <a:lnTo>
                    <a:pt x="2465" y="7948"/>
                  </a:lnTo>
                  <a:cubicBezTo>
                    <a:pt x="2523" y="7905"/>
                    <a:pt x="2581" y="7861"/>
                    <a:pt x="2653" y="7832"/>
                  </a:cubicBezTo>
                  <a:lnTo>
                    <a:pt x="2827" y="7789"/>
                  </a:lnTo>
                  <a:cubicBezTo>
                    <a:pt x="2900" y="7803"/>
                    <a:pt x="2972" y="7818"/>
                    <a:pt x="3030" y="7847"/>
                  </a:cubicBezTo>
                  <a:cubicBezTo>
                    <a:pt x="3132" y="7890"/>
                    <a:pt x="3233" y="7933"/>
                    <a:pt x="3334" y="7962"/>
                  </a:cubicBezTo>
                  <a:cubicBezTo>
                    <a:pt x="3421" y="8006"/>
                    <a:pt x="3508" y="8064"/>
                    <a:pt x="3566" y="8151"/>
                  </a:cubicBezTo>
                  <a:cubicBezTo>
                    <a:pt x="3581" y="8180"/>
                    <a:pt x="3610" y="8209"/>
                    <a:pt x="3610" y="8252"/>
                  </a:cubicBezTo>
                  <a:cubicBezTo>
                    <a:pt x="3653" y="8325"/>
                    <a:pt x="3653" y="8412"/>
                    <a:pt x="3639" y="8499"/>
                  </a:cubicBezTo>
                  <a:cubicBezTo>
                    <a:pt x="3610" y="8760"/>
                    <a:pt x="3769" y="9006"/>
                    <a:pt x="4030" y="9064"/>
                  </a:cubicBezTo>
                  <a:lnTo>
                    <a:pt x="4074" y="9064"/>
                  </a:lnTo>
                  <a:cubicBezTo>
                    <a:pt x="4248" y="9079"/>
                    <a:pt x="4407" y="9093"/>
                    <a:pt x="4567" y="9093"/>
                  </a:cubicBezTo>
                  <a:cubicBezTo>
                    <a:pt x="4726" y="9093"/>
                    <a:pt x="4900" y="9079"/>
                    <a:pt x="5059" y="9064"/>
                  </a:cubicBezTo>
                  <a:cubicBezTo>
                    <a:pt x="5175" y="9050"/>
                    <a:pt x="5277" y="9006"/>
                    <a:pt x="5364" y="8919"/>
                  </a:cubicBezTo>
                  <a:cubicBezTo>
                    <a:pt x="5393" y="8876"/>
                    <a:pt x="5422" y="8847"/>
                    <a:pt x="5436" y="8803"/>
                  </a:cubicBezTo>
                  <a:cubicBezTo>
                    <a:pt x="5451" y="8789"/>
                    <a:pt x="5465" y="8774"/>
                    <a:pt x="5465" y="8745"/>
                  </a:cubicBezTo>
                  <a:cubicBezTo>
                    <a:pt x="5494" y="8673"/>
                    <a:pt x="5509" y="8586"/>
                    <a:pt x="5494" y="8499"/>
                  </a:cubicBezTo>
                  <a:cubicBezTo>
                    <a:pt x="5494" y="8470"/>
                    <a:pt x="5494" y="8441"/>
                    <a:pt x="5494" y="8426"/>
                  </a:cubicBezTo>
                  <a:cubicBezTo>
                    <a:pt x="5494" y="8209"/>
                    <a:pt x="5625" y="8020"/>
                    <a:pt x="5813" y="7948"/>
                  </a:cubicBezTo>
                  <a:cubicBezTo>
                    <a:pt x="5915" y="7919"/>
                    <a:pt x="6016" y="7876"/>
                    <a:pt x="6118" y="7832"/>
                  </a:cubicBezTo>
                  <a:cubicBezTo>
                    <a:pt x="6183" y="7796"/>
                    <a:pt x="6255" y="7778"/>
                    <a:pt x="6328" y="7778"/>
                  </a:cubicBezTo>
                  <a:cubicBezTo>
                    <a:pt x="6400" y="7778"/>
                    <a:pt x="6473" y="7796"/>
                    <a:pt x="6538" y="7832"/>
                  </a:cubicBezTo>
                  <a:cubicBezTo>
                    <a:pt x="6582" y="7847"/>
                    <a:pt x="6611" y="7876"/>
                    <a:pt x="6639" y="7890"/>
                  </a:cubicBezTo>
                  <a:cubicBezTo>
                    <a:pt x="6654" y="7905"/>
                    <a:pt x="6668" y="7919"/>
                    <a:pt x="6683" y="7933"/>
                  </a:cubicBezTo>
                  <a:cubicBezTo>
                    <a:pt x="6697" y="7948"/>
                    <a:pt x="6712" y="7962"/>
                    <a:pt x="6726" y="7977"/>
                  </a:cubicBezTo>
                  <a:cubicBezTo>
                    <a:pt x="6817" y="8113"/>
                    <a:pt x="6964" y="8181"/>
                    <a:pt x="7119" y="8181"/>
                  </a:cubicBezTo>
                  <a:cubicBezTo>
                    <a:pt x="7211" y="8181"/>
                    <a:pt x="7306" y="8156"/>
                    <a:pt x="7393" y="8107"/>
                  </a:cubicBezTo>
                  <a:lnTo>
                    <a:pt x="7437" y="8078"/>
                  </a:lnTo>
                  <a:cubicBezTo>
                    <a:pt x="7553" y="7977"/>
                    <a:pt x="7683" y="7861"/>
                    <a:pt x="7799" y="7745"/>
                  </a:cubicBezTo>
                  <a:cubicBezTo>
                    <a:pt x="7915" y="7629"/>
                    <a:pt x="8017" y="7513"/>
                    <a:pt x="8118" y="7383"/>
                  </a:cubicBezTo>
                  <a:cubicBezTo>
                    <a:pt x="8220" y="7252"/>
                    <a:pt x="8249" y="7093"/>
                    <a:pt x="8205" y="6933"/>
                  </a:cubicBezTo>
                  <a:cubicBezTo>
                    <a:pt x="8205" y="6904"/>
                    <a:pt x="8191" y="6890"/>
                    <a:pt x="8176" y="6861"/>
                  </a:cubicBezTo>
                  <a:cubicBezTo>
                    <a:pt x="8176" y="6846"/>
                    <a:pt x="8162" y="6817"/>
                    <a:pt x="8147" y="6803"/>
                  </a:cubicBezTo>
                  <a:cubicBezTo>
                    <a:pt x="8133" y="6774"/>
                    <a:pt x="8104" y="6745"/>
                    <a:pt x="8075" y="6716"/>
                  </a:cubicBezTo>
                  <a:lnTo>
                    <a:pt x="8031" y="6672"/>
                  </a:lnTo>
                  <a:cubicBezTo>
                    <a:pt x="8017" y="6658"/>
                    <a:pt x="8002" y="6658"/>
                    <a:pt x="7988" y="6643"/>
                  </a:cubicBezTo>
                  <a:cubicBezTo>
                    <a:pt x="7828" y="6498"/>
                    <a:pt x="7785" y="6266"/>
                    <a:pt x="7872" y="6078"/>
                  </a:cubicBezTo>
                  <a:cubicBezTo>
                    <a:pt x="7915" y="5977"/>
                    <a:pt x="7959" y="5875"/>
                    <a:pt x="8002" y="5774"/>
                  </a:cubicBezTo>
                  <a:cubicBezTo>
                    <a:pt x="8065" y="5571"/>
                    <a:pt x="8250" y="5446"/>
                    <a:pt x="8449" y="5446"/>
                  </a:cubicBezTo>
                  <a:cubicBezTo>
                    <a:pt x="8479" y="5446"/>
                    <a:pt x="8509" y="5449"/>
                    <a:pt x="8538" y="5455"/>
                  </a:cubicBezTo>
                  <a:cubicBezTo>
                    <a:pt x="8558" y="5457"/>
                    <a:pt x="8578" y="5458"/>
                    <a:pt x="8598" y="5458"/>
                  </a:cubicBezTo>
                  <a:cubicBezTo>
                    <a:pt x="8694" y="5458"/>
                    <a:pt x="8788" y="5430"/>
                    <a:pt x="8872" y="5382"/>
                  </a:cubicBezTo>
                  <a:cubicBezTo>
                    <a:pt x="8901" y="5368"/>
                    <a:pt x="8915" y="5353"/>
                    <a:pt x="8944" y="5339"/>
                  </a:cubicBezTo>
                  <a:lnTo>
                    <a:pt x="8973" y="5295"/>
                  </a:lnTo>
                  <a:cubicBezTo>
                    <a:pt x="8988" y="5295"/>
                    <a:pt x="8988" y="5281"/>
                    <a:pt x="9002" y="5266"/>
                  </a:cubicBezTo>
                  <a:cubicBezTo>
                    <a:pt x="9060" y="5194"/>
                    <a:pt x="9104" y="5107"/>
                    <a:pt x="9104" y="5020"/>
                  </a:cubicBezTo>
                  <a:cubicBezTo>
                    <a:pt x="9147" y="4686"/>
                    <a:pt x="9147" y="4368"/>
                    <a:pt x="9104" y="4034"/>
                  </a:cubicBezTo>
                  <a:lnTo>
                    <a:pt x="9104" y="4063"/>
                  </a:lnTo>
                  <a:cubicBezTo>
                    <a:pt x="9104" y="4020"/>
                    <a:pt x="9089" y="3962"/>
                    <a:pt x="9075" y="3918"/>
                  </a:cubicBezTo>
                  <a:cubicBezTo>
                    <a:pt x="9060" y="3889"/>
                    <a:pt x="9046" y="3875"/>
                    <a:pt x="9031" y="3846"/>
                  </a:cubicBezTo>
                  <a:cubicBezTo>
                    <a:pt x="9017" y="3817"/>
                    <a:pt x="9002" y="3802"/>
                    <a:pt x="8973" y="3773"/>
                  </a:cubicBezTo>
                  <a:lnTo>
                    <a:pt x="8944" y="3744"/>
                  </a:lnTo>
                  <a:cubicBezTo>
                    <a:pt x="8930" y="3730"/>
                    <a:pt x="8915" y="3730"/>
                    <a:pt x="8915" y="3715"/>
                  </a:cubicBezTo>
                  <a:lnTo>
                    <a:pt x="8857" y="3686"/>
                  </a:lnTo>
                  <a:cubicBezTo>
                    <a:pt x="8828" y="3657"/>
                    <a:pt x="8785" y="3643"/>
                    <a:pt x="8741" y="3643"/>
                  </a:cubicBezTo>
                  <a:lnTo>
                    <a:pt x="8712" y="3628"/>
                  </a:lnTo>
                  <a:cubicBezTo>
                    <a:pt x="8683" y="3621"/>
                    <a:pt x="8654" y="3617"/>
                    <a:pt x="8625" y="3617"/>
                  </a:cubicBezTo>
                  <a:cubicBezTo>
                    <a:pt x="8596" y="3617"/>
                    <a:pt x="8567" y="3621"/>
                    <a:pt x="8538" y="3628"/>
                  </a:cubicBezTo>
                  <a:lnTo>
                    <a:pt x="8422" y="3628"/>
                  </a:lnTo>
                  <a:cubicBezTo>
                    <a:pt x="8335" y="3614"/>
                    <a:pt x="8249" y="3585"/>
                    <a:pt x="8176" y="3541"/>
                  </a:cubicBezTo>
                  <a:lnTo>
                    <a:pt x="8133" y="3512"/>
                  </a:lnTo>
                  <a:cubicBezTo>
                    <a:pt x="8118" y="3498"/>
                    <a:pt x="8104" y="3483"/>
                    <a:pt x="8104" y="3469"/>
                  </a:cubicBezTo>
                  <a:cubicBezTo>
                    <a:pt x="8075" y="3454"/>
                    <a:pt x="8060" y="3425"/>
                    <a:pt x="8046" y="3411"/>
                  </a:cubicBezTo>
                  <a:lnTo>
                    <a:pt x="8017" y="3353"/>
                  </a:lnTo>
                  <a:cubicBezTo>
                    <a:pt x="8002" y="3338"/>
                    <a:pt x="8002" y="3324"/>
                    <a:pt x="8002" y="3309"/>
                  </a:cubicBezTo>
                  <a:cubicBezTo>
                    <a:pt x="8002" y="3295"/>
                    <a:pt x="7988" y="3295"/>
                    <a:pt x="7988" y="3280"/>
                  </a:cubicBezTo>
                  <a:cubicBezTo>
                    <a:pt x="7959" y="3179"/>
                    <a:pt x="7915" y="3092"/>
                    <a:pt x="7872" y="3005"/>
                  </a:cubicBezTo>
                  <a:cubicBezTo>
                    <a:pt x="7872" y="2990"/>
                    <a:pt x="7857" y="2976"/>
                    <a:pt x="7857" y="2961"/>
                  </a:cubicBezTo>
                  <a:cubicBezTo>
                    <a:pt x="7828" y="2889"/>
                    <a:pt x="7828" y="2817"/>
                    <a:pt x="7828" y="2744"/>
                  </a:cubicBezTo>
                  <a:cubicBezTo>
                    <a:pt x="7843" y="2701"/>
                    <a:pt x="7857" y="2643"/>
                    <a:pt x="7886" y="2585"/>
                  </a:cubicBezTo>
                  <a:cubicBezTo>
                    <a:pt x="7901" y="2527"/>
                    <a:pt x="7930" y="2469"/>
                    <a:pt x="7973" y="2425"/>
                  </a:cubicBezTo>
                  <a:cubicBezTo>
                    <a:pt x="7988" y="2411"/>
                    <a:pt x="8002" y="2396"/>
                    <a:pt x="8017" y="2396"/>
                  </a:cubicBezTo>
                  <a:lnTo>
                    <a:pt x="8031" y="2396"/>
                  </a:lnTo>
                  <a:lnTo>
                    <a:pt x="8075" y="2353"/>
                  </a:lnTo>
                  <a:cubicBezTo>
                    <a:pt x="8118" y="2324"/>
                    <a:pt x="8147" y="2280"/>
                    <a:pt x="8176" y="2237"/>
                  </a:cubicBezTo>
                  <a:cubicBezTo>
                    <a:pt x="8176" y="2208"/>
                    <a:pt x="8191" y="2193"/>
                    <a:pt x="8205" y="2164"/>
                  </a:cubicBezTo>
                  <a:cubicBezTo>
                    <a:pt x="8205" y="2150"/>
                    <a:pt x="8220" y="2121"/>
                    <a:pt x="8220" y="2092"/>
                  </a:cubicBezTo>
                  <a:cubicBezTo>
                    <a:pt x="8249" y="1947"/>
                    <a:pt x="8220" y="1802"/>
                    <a:pt x="8133" y="1686"/>
                  </a:cubicBezTo>
                  <a:cubicBezTo>
                    <a:pt x="8017" y="1555"/>
                    <a:pt x="7915" y="1439"/>
                    <a:pt x="7799" y="1323"/>
                  </a:cubicBezTo>
                  <a:cubicBezTo>
                    <a:pt x="7683" y="1207"/>
                    <a:pt x="7567" y="1092"/>
                    <a:pt x="7437" y="990"/>
                  </a:cubicBezTo>
                  <a:cubicBezTo>
                    <a:pt x="7352" y="926"/>
                    <a:pt x="7244" y="886"/>
                    <a:pt x="7135" y="886"/>
                  </a:cubicBezTo>
                  <a:cubicBezTo>
                    <a:pt x="7095" y="886"/>
                    <a:pt x="7055" y="891"/>
                    <a:pt x="7016" y="903"/>
                  </a:cubicBezTo>
                  <a:lnTo>
                    <a:pt x="6958" y="918"/>
                  </a:lnTo>
                  <a:cubicBezTo>
                    <a:pt x="6886" y="947"/>
                    <a:pt x="6828" y="990"/>
                    <a:pt x="6770" y="1048"/>
                  </a:cubicBezTo>
                  <a:cubicBezTo>
                    <a:pt x="6755" y="1063"/>
                    <a:pt x="6741" y="1077"/>
                    <a:pt x="6726" y="1092"/>
                  </a:cubicBezTo>
                  <a:cubicBezTo>
                    <a:pt x="6668" y="1178"/>
                    <a:pt x="6596" y="1236"/>
                    <a:pt x="6509" y="1265"/>
                  </a:cubicBezTo>
                  <a:cubicBezTo>
                    <a:pt x="6466" y="1280"/>
                    <a:pt x="6437" y="1294"/>
                    <a:pt x="6408" y="1294"/>
                  </a:cubicBezTo>
                  <a:lnTo>
                    <a:pt x="6263" y="1294"/>
                  </a:lnTo>
                  <a:cubicBezTo>
                    <a:pt x="6234" y="1294"/>
                    <a:pt x="6205" y="1280"/>
                    <a:pt x="6190" y="1280"/>
                  </a:cubicBezTo>
                  <a:lnTo>
                    <a:pt x="6132" y="1251"/>
                  </a:lnTo>
                  <a:lnTo>
                    <a:pt x="6074" y="1222"/>
                  </a:lnTo>
                  <a:cubicBezTo>
                    <a:pt x="6045" y="1207"/>
                    <a:pt x="6016" y="1193"/>
                    <a:pt x="5987" y="1193"/>
                  </a:cubicBezTo>
                  <a:cubicBezTo>
                    <a:pt x="5944" y="1178"/>
                    <a:pt x="5871" y="1149"/>
                    <a:pt x="5828" y="1121"/>
                  </a:cubicBezTo>
                  <a:cubicBezTo>
                    <a:pt x="5625" y="1048"/>
                    <a:pt x="5494" y="845"/>
                    <a:pt x="5509" y="628"/>
                  </a:cubicBezTo>
                  <a:lnTo>
                    <a:pt x="5509" y="599"/>
                  </a:lnTo>
                  <a:cubicBezTo>
                    <a:pt x="5552" y="338"/>
                    <a:pt x="5378" y="106"/>
                    <a:pt x="5132" y="48"/>
                  </a:cubicBezTo>
                  <a:cubicBezTo>
                    <a:pt x="5117" y="33"/>
                    <a:pt x="5103" y="33"/>
                    <a:pt x="5088" y="33"/>
                  </a:cubicBezTo>
                  <a:cubicBezTo>
                    <a:pt x="4922" y="12"/>
                    <a:pt x="4755" y="1"/>
                    <a:pt x="4588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1" name="Google Shape;321;p33"/>
            <p:cNvSpPr/>
            <p:nvPr/>
          </p:nvSpPr>
          <p:spPr>
            <a:xfrm>
              <a:off x="4613946" y="697900"/>
              <a:ext cx="4028811" cy="3329952"/>
            </a:xfrm>
            <a:custGeom>
              <a:avLst/>
              <a:gdLst/>
              <a:ahLst/>
              <a:cxnLst/>
              <a:rect l="l" t="t" r="r" b="b"/>
              <a:pathLst>
                <a:path w="42729" h="35317" extrusionOk="0">
                  <a:moveTo>
                    <a:pt x="19690" y="1"/>
                  </a:moveTo>
                  <a:cubicBezTo>
                    <a:pt x="18145" y="1"/>
                    <a:pt x="16885" y="1260"/>
                    <a:pt x="16885" y="2834"/>
                  </a:cubicBezTo>
                  <a:lnTo>
                    <a:pt x="16885" y="6898"/>
                  </a:lnTo>
                  <a:cubicBezTo>
                    <a:pt x="16885" y="7356"/>
                    <a:pt x="16513" y="7728"/>
                    <a:pt x="16084" y="7728"/>
                  </a:cubicBezTo>
                  <a:cubicBezTo>
                    <a:pt x="15626" y="7728"/>
                    <a:pt x="15283" y="7356"/>
                    <a:pt x="15283" y="6898"/>
                  </a:cubicBezTo>
                  <a:lnTo>
                    <a:pt x="15283" y="6383"/>
                  </a:lnTo>
                  <a:cubicBezTo>
                    <a:pt x="15283" y="4837"/>
                    <a:pt x="14024" y="3607"/>
                    <a:pt x="12507" y="3607"/>
                  </a:cubicBezTo>
                  <a:cubicBezTo>
                    <a:pt x="10961" y="3607"/>
                    <a:pt x="9702" y="4837"/>
                    <a:pt x="9702" y="6383"/>
                  </a:cubicBezTo>
                  <a:lnTo>
                    <a:pt x="9702" y="16800"/>
                  </a:lnTo>
                  <a:cubicBezTo>
                    <a:pt x="9702" y="17201"/>
                    <a:pt x="9387" y="17515"/>
                    <a:pt x="8987" y="17515"/>
                  </a:cubicBezTo>
                  <a:cubicBezTo>
                    <a:pt x="8615" y="17515"/>
                    <a:pt x="8271" y="17201"/>
                    <a:pt x="8271" y="16800"/>
                  </a:cubicBezTo>
                  <a:lnTo>
                    <a:pt x="8271" y="16113"/>
                  </a:lnTo>
                  <a:cubicBezTo>
                    <a:pt x="8271" y="15026"/>
                    <a:pt x="7413" y="14138"/>
                    <a:pt x="6325" y="14138"/>
                  </a:cubicBezTo>
                  <a:cubicBezTo>
                    <a:pt x="5237" y="14138"/>
                    <a:pt x="4350" y="15026"/>
                    <a:pt x="4379" y="16113"/>
                  </a:cubicBezTo>
                  <a:lnTo>
                    <a:pt x="4379" y="22467"/>
                  </a:lnTo>
                  <a:cubicBezTo>
                    <a:pt x="4379" y="22839"/>
                    <a:pt x="4035" y="23182"/>
                    <a:pt x="3663" y="23182"/>
                  </a:cubicBezTo>
                  <a:cubicBezTo>
                    <a:pt x="3263" y="23182"/>
                    <a:pt x="2948" y="22839"/>
                    <a:pt x="2948" y="22467"/>
                  </a:cubicBezTo>
                  <a:cubicBezTo>
                    <a:pt x="2948" y="21637"/>
                    <a:pt x="2261" y="20978"/>
                    <a:pt x="1460" y="20978"/>
                  </a:cubicBezTo>
                  <a:cubicBezTo>
                    <a:pt x="658" y="20978"/>
                    <a:pt x="0" y="21637"/>
                    <a:pt x="0" y="22467"/>
                  </a:cubicBezTo>
                  <a:lnTo>
                    <a:pt x="0" y="35317"/>
                  </a:lnTo>
                  <a:lnTo>
                    <a:pt x="42729" y="35317"/>
                  </a:lnTo>
                  <a:lnTo>
                    <a:pt x="42729" y="22839"/>
                  </a:lnTo>
                  <a:cubicBezTo>
                    <a:pt x="42729" y="21808"/>
                    <a:pt x="41899" y="20978"/>
                    <a:pt x="40897" y="20978"/>
                  </a:cubicBezTo>
                  <a:cubicBezTo>
                    <a:pt x="39867" y="20978"/>
                    <a:pt x="39037" y="21808"/>
                    <a:pt x="39037" y="22839"/>
                  </a:cubicBezTo>
                  <a:lnTo>
                    <a:pt x="39037" y="23497"/>
                  </a:lnTo>
                  <a:cubicBezTo>
                    <a:pt x="39037" y="23955"/>
                    <a:pt x="38665" y="24298"/>
                    <a:pt x="38235" y="24298"/>
                  </a:cubicBezTo>
                  <a:cubicBezTo>
                    <a:pt x="37806" y="24298"/>
                    <a:pt x="37434" y="23955"/>
                    <a:pt x="37434" y="23497"/>
                  </a:cubicBezTo>
                  <a:lnTo>
                    <a:pt x="37434" y="10990"/>
                  </a:lnTo>
                  <a:cubicBezTo>
                    <a:pt x="37434" y="9702"/>
                    <a:pt x="36375" y="8644"/>
                    <a:pt x="35087" y="8644"/>
                  </a:cubicBezTo>
                  <a:cubicBezTo>
                    <a:pt x="33799" y="8644"/>
                    <a:pt x="32741" y="9702"/>
                    <a:pt x="32741" y="10990"/>
                  </a:cubicBezTo>
                  <a:lnTo>
                    <a:pt x="32741" y="11763"/>
                  </a:lnTo>
                  <a:cubicBezTo>
                    <a:pt x="32741" y="12479"/>
                    <a:pt x="32168" y="13022"/>
                    <a:pt x="31481" y="13022"/>
                  </a:cubicBezTo>
                  <a:cubicBezTo>
                    <a:pt x="30766" y="13022"/>
                    <a:pt x="30222" y="12479"/>
                    <a:pt x="30222" y="11763"/>
                  </a:cubicBezTo>
                  <a:lnTo>
                    <a:pt x="30222" y="5324"/>
                  </a:lnTo>
                  <a:cubicBezTo>
                    <a:pt x="30222" y="3807"/>
                    <a:pt x="28963" y="2548"/>
                    <a:pt x="27446" y="2548"/>
                  </a:cubicBezTo>
                  <a:cubicBezTo>
                    <a:pt x="25901" y="2548"/>
                    <a:pt x="24641" y="3807"/>
                    <a:pt x="24641" y="5324"/>
                  </a:cubicBezTo>
                  <a:lnTo>
                    <a:pt x="24641" y="5696"/>
                  </a:lnTo>
                  <a:cubicBezTo>
                    <a:pt x="24641" y="6268"/>
                    <a:pt x="24155" y="6755"/>
                    <a:pt x="23582" y="6755"/>
                  </a:cubicBezTo>
                  <a:cubicBezTo>
                    <a:pt x="22981" y="6755"/>
                    <a:pt x="22495" y="6268"/>
                    <a:pt x="22495" y="5696"/>
                  </a:cubicBezTo>
                  <a:lnTo>
                    <a:pt x="22495" y="2834"/>
                  </a:lnTo>
                  <a:cubicBezTo>
                    <a:pt x="22495" y="1260"/>
                    <a:pt x="21236" y="1"/>
                    <a:pt x="19690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2" name="Google Shape;322;p33"/>
            <p:cNvSpPr/>
            <p:nvPr/>
          </p:nvSpPr>
          <p:spPr>
            <a:xfrm>
              <a:off x="4476284" y="4168083"/>
              <a:ext cx="4228512" cy="91836"/>
            </a:xfrm>
            <a:custGeom>
              <a:avLst/>
              <a:gdLst/>
              <a:ahLst/>
              <a:cxnLst/>
              <a:rect l="l" t="t" r="r" b="b"/>
              <a:pathLst>
                <a:path w="44847" h="974" extrusionOk="0">
                  <a:moveTo>
                    <a:pt x="659" y="1"/>
                  </a:moveTo>
                  <a:cubicBezTo>
                    <a:pt x="1" y="1"/>
                    <a:pt x="1" y="974"/>
                    <a:pt x="659" y="974"/>
                  </a:cubicBezTo>
                  <a:lnTo>
                    <a:pt x="44360" y="974"/>
                  </a:lnTo>
                  <a:cubicBezTo>
                    <a:pt x="44618" y="974"/>
                    <a:pt x="44847" y="745"/>
                    <a:pt x="44847" y="487"/>
                  </a:cubicBezTo>
                  <a:cubicBezTo>
                    <a:pt x="44847" y="201"/>
                    <a:pt x="44618" y="1"/>
                    <a:pt x="44360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3" name="Google Shape;323;p33"/>
            <p:cNvSpPr/>
            <p:nvPr/>
          </p:nvSpPr>
          <p:spPr>
            <a:xfrm>
              <a:off x="4476284" y="4168083"/>
              <a:ext cx="1848506" cy="94570"/>
            </a:xfrm>
            <a:custGeom>
              <a:avLst/>
              <a:gdLst/>
              <a:ahLst/>
              <a:cxnLst/>
              <a:rect l="l" t="t" r="r" b="b"/>
              <a:pathLst>
                <a:path w="19605" h="1003" extrusionOk="0">
                  <a:moveTo>
                    <a:pt x="659" y="1"/>
                  </a:moveTo>
                  <a:cubicBezTo>
                    <a:pt x="1" y="1"/>
                    <a:pt x="1" y="1003"/>
                    <a:pt x="659" y="1003"/>
                  </a:cubicBezTo>
                  <a:lnTo>
                    <a:pt x="19605" y="1003"/>
                  </a:lnTo>
                  <a:lnTo>
                    <a:pt x="19605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4" name="Google Shape;324;p33"/>
            <p:cNvSpPr/>
            <p:nvPr/>
          </p:nvSpPr>
          <p:spPr>
            <a:xfrm>
              <a:off x="6222224" y="4120939"/>
              <a:ext cx="202435" cy="184238"/>
            </a:xfrm>
            <a:custGeom>
              <a:avLst/>
              <a:gdLst/>
              <a:ahLst/>
              <a:cxnLst/>
              <a:rect l="l" t="t" r="r" b="b"/>
              <a:pathLst>
                <a:path w="2147" h="1954" extrusionOk="0">
                  <a:moveTo>
                    <a:pt x="1073" y="0"/>
                  </a:moveTo>
                  <a:cubicBezTo>
                    <a:pt x="823" y="0"/>
                    <a:pt x="573" y="100"/>
                    <a:pt x="372" y="301"/>
                  </a:cubicBezTo>
                  <a:cubicBezTo>
                    <a:pt x="0" y="673"/>
                    <a:pt x="0" y="1302"/>
                    <a:pt x="372" y="1674"/>
                  </a:cubicBezTo>
                  <a:cubicBezTo>
                    <a:pt x="573" y="1860"/>
                    <a:pt x="823" y="1953"/>
                    <a:pt x="1073" y="1953"/>
                  </a:cubicBezTo>
                  <a:cubicBezTo>
                    <a:pt x="1324" y="1953"/>
                    <a:pt x="1574" y="1860"/>
                    <a:pt x="1775" y="1674"/>
                  </a:cubicBezTo>
                  <a:cubicBezTo>
                    <a:pt x="2147" y="1302"/>
                    <a:pt x="2147" y="673"/>
                    <a:pt x="1775" y="301"/>
                  </a:cubicBezTo>
                  <a:cubicBezTo>
                    <a:pt x="1574" y="100"/>
                    <a:pt x="1324" y="0"/>
                    <a:pt x="107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5" name="Google Shape;325;p33"/>
            <p:cNvSpPr/>
            <p:nvPr/>
          </p:nvSpPr>
          <p:spPr>
            <a:xfrm>
              <a:off x="7638907" y="2002377"/>
              <a:ext cx="1430247" cy="2025484"/>
            </a:xfrm>
            <a:custGeom>
              <a:avLst/>
              <a:gdLst/>
              <a:ahLst/>
              <a:cxnLst/>
              <a:rect l="l" t="t" r="r" b="b"/>
              <a:pathLst>
                <a:path w="15169" h="21482" extrusionOk="0">
                  <a:moveTo>
                    <a:pt x="5892" y="0"/>
                  </a:moveTo>
                  <a:cubicBezTo>
                    <a:pt x="1137" y="0"/>
                    <a:pt x="0" y="21482"/>
                    <a:pt x="0" y="21482"/>
                  </a:cubicBezTo>
                  <a:lnTo>
                    <a:pt x="8701" y="21482"/>
                  </a:lnTo>
                  <a:cubicBezTo>
                    <a:pt x="8701" y="21482"/>
                    <a:pt x="15168" y="2364"/>
                    <a:pt x="12020" y="1706"/>
                  </a:cubicBezTo>
                  <a:cubicBezTo>
                    <a:pt x="11914" y="1683"/>
                    <a:pt x="11808" y="1672"/>
                    <a:pt x="11704" y="1672"/>
                  </a:cubicBezTo>
                  <a:cubicBezTo>
                    <a:pt x="8733" y="1672"/>
                    <a:pt x="6560" y="10641"/>
                    <a:pt x="6443" y="10641"/>
                  </a:cubicBezTo>
                  <a:cubicBezTo>
                    <a:pt x="6442" y="10641"/>
                    <a:pt x="6440" y="10639"/>
                    <a:pt x="6440" y="10635"/>
                  </a:cubicBezTo>
                  <a:cubicBezTo>
                    <a:pt x="6382" y="10320"/>
                    <a:pt x="9216" y="447"/>
                    <a:pt x="6125" y="17"/>
                  </a:cubicBezTo>
                  <a:cubicBezTo>
                    <a:pt x="6046" y="6"/>
                    <a:pt x="5969" y="0"/>
                    <a:pt x="5892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6" name="Google Shape;326;p33"/>
            <p:cNvSpPr/>
            <p:nvPr/>
          </p:nvSpPr>
          <p:spPr>
            <a:xfrm>
              <a:off x="5266893" y="1680100"/>
              <a:ext cx="2860494" cy="1856615"/>
            </a:xfrm>
            <a:custGeom>
              <a:avLst/>
              <a:gdLst/>
              <a:ahLst/>
              <a:cxnLst/>
              <a:rect l="l" t="t" r="r" b="b"/>
              <a:pathLst>
                <a:path w="30338" h="19691" extrusionOk="0">
                  <a:moveTo>
                    <a:pt x="3292" y="1"/>
                  </a:moveTo>
                  <a:cubicBezTo>
                    <a:pt x="1461" y="1"/>
                    <a:pt x="1" y="1461"/>
                    <a:pt x="1" y="3264"/>
                  </a:cubicBezTo>
                  <a:lnTo>
                    <a:pt x="1" y="16400"/>
                  </a:lnTo>
                  <a:cubicBezTo>
                    <a:pt x="1" y="18203"/>
                    <a:pt x="1461" y="19691"/>
                    <a:pt x="3292" y="19691"/>
                  </a:cubicBezTo>
                  <a:lnTo>
                    <a:pt x="27075" y="19691"/>
                  </a:lnTo>
                  <a:cubicBezTo>
                    <a:pt x="28878" y="19691"/>
                    <a:pt x="30337" y="18203"/>
                    <a:pt x="30337" y="16400"/>
                  </a:cubicBezTo>
                  <a:lnTo>
                    <a:pt x="30337" y="3264"/>
                  </a:lnTo>
                  <a:cubicBezTo>
                    <a:pt x="30337" y="1461"/>
                    <a:pt x="28878" y="1"/>
                    <a:pt x="27075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7" name="Google Shape;327;p33"/>
            <p:cNvSpPr/>
            <p:nvPr/>
          </p:nvSpPr>
          <p:spPr>
            <a:xfrm>
              <a:off x="5391071" y="1788060"/>
              <a:ext cx="2614875" cy="1495023"/>
            </a:xfrm>
            <a:custGeom>
              <a:avLst/>
              <a:gdLst/>
              <a:ahLst/>
              <a:cxnLst/>
              <a:rect l="l" t="t" r="r" b="b"/>
              <a:pathLst>
                <a:path w="27733" h="15856" extrusionOk="0">
                  <a:moveTo>
                    <a:pt x="0" y="1"/>
                  </a:moveTo>
                  <a:lnTo>
                    <a:pt x="0" y="15856"/>
                  </a:lnTo>
                  <a:lnTo>
                    <a:pt x="27732" y="15856"/>
                  </a:lnTo>
                  <a:lnTo>
                    <a:pt x="27732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8" name="Google Shape;328;p33"/>
            <p:cNvSpPr/>
            <p:nvPr/>
          </p:nvSpPr>
          <p:spPr>
            <a:xfrm>
              <a:off x="6176305" y="3536635"/>
              <a:ext cx="1041688" cy="302380"/>
            </a:xfrm>
            <a:custGeom>
              <a:avLst/>
              <a:gdLst/>
              <a:ahLst/>
              <a:cxnLst/>
              <a:rect l="l" t="t" r="r" b="b"/>
              <a:pathLst>
                <a:path w="11048" h="3207" extrusionOk="0">
                  <a:moveTo>
                    <a:pt x="1" y="1"/>
                  </a:moveTo>
                  <a:lnTo>
                    <a:pt x="1" y="3206"/>
                  </a:lnTo>
                  <a:lnTo>
                    <a:pt x="11048" y="3206"/>
                  </a:lnTo>
                  <a:lnTo>
                    <a:pt x="11048" y="1"/>
                  </a:lnTo>
                  <a:close/>
                </a:path>
              </a:pathLst>
            </a:custGeom>
            <a:solidFill>
              <a:srgbClr val="E3E9F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9" name="Google Shape;329;p33"/>
            <p:cNvSpPr/>
            <p:nvPr/>
          </p:nvSpPr>
          <p:spPr>
            <a:xfrm>
              <a:off x="5879485" y="3817331"/>
              <a:ext cx="1635322" cy="210544"/>
            </a:xfrm>
            <a:custGeom>
              <a:avLst/>
              <a:gdLst/>
              <a:ahLst/>
              <a:cxnLst/>
              <a:rect l="l" t="t" r="r" b="b"/>
              <a:pathLst>
                <a:path w="17344" h="2233" extrusionOk="0">
                  <a:moveTo>
                    <a:pt x="2261" y="0"/>
                  </a:moveTo>
                  <a:cubicBezTo>
                    <a:pt x="1031" y="0"/>
                    <a:pt x="1" y="1002"/>
                    <a:pt x="29" y="2233"/>
                  </a:cubicBezTo>
                  <a:lnTo>
                    <a:pt x="17344" y="2233"/>
                  </a:lnTo>
                  <a:cubicBezTo>
                    <a:pt x="17344" y="1002"/>
                    <a:pt x="16342" y="0"/>
                    <a:pt x="1511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0" name="Google Shape;330;p33"/>
            <p:cNvSpPr/>
            <p:nvPr/>
          </p:nvSpPr>
          <p:spPr>
            <a:xfrm>
              <a:off x="5987445" y="3479967"/>
              <a:ext cx="1432981" cy="110788"/>
            </a:xfrm>
            <a:custGeom>
              <a:avLst/>
              <a:gdLst/>
              <a:ahLst/>
              <a:cxnLst/>
              <a:rect l="l" t="t" r="r" b="b"/>
              <a:pathLst>
                <a:path w="15198" h="1175" extrusionOk="0">
                  <a:moveTo>
                    <a:pt x="716" y="1"/>
                  </a:moveTo>
                  <a:cubicBezTo>
                    <a:pt x="0" y="58"/>
                    <a:pt x="0" y="1117"/>
                    <a:pt x="716" y="1174"/>
                  </a:cubicBezTo>
                  <a:lnTo>
                    <a:pt x="14482" y="1174"/>
                  </a:lnTo>
                  <a:cubicBezTo>
                    <a:pt x="15197" y="1117"/>
                    <a:pt x="15197" y="58"/>
                    <a:pt x="1448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1" name="Google Shape;331;p33"/>
            <p:cNvSpPr/>
            <p:nvPr/>
          </p:nvSpPr>
          <p:spPr>
            <a:xfrm>
              <a:off x="5007883" y="3652703"/>
              <a:ext cx="688204" cy="375170"/>
            </a:xfrm>
            <a:custGeom>
              <a:avLst/>
              <a:gdLst/>
              <a:ahLst/>
              <a:cxnLst/>
              <a:rect l="l" t="t" r="r" b="b"/>
              <a:pathLst>
                <a:path w="7299" h="3979" extrusionOk="0">
                  <a:moveTo>
                    <a:pt x="1031" y="1"/>
                  </a:moveTo>
                  <a:cubicBezTo>
                    <a:pt x="487" y="1"/>
                    <a:pt x="1" y="458"/>
                    <a:pt x="1" y="1031"/>
                  </a:cubicBezTo>
                  <a:cubicBezTo>
                    <a:pt x="1" y="2662"/>
                    <a:pt x="1346" y="3979"/>
                    <a:pt x="2977" y="3979"/>
                  </a:cubicBezTo>
                  <a:lnTo>
                    <a:pt x="4322" y="3979"/>
                  </a:lnTo>
                  <a:cubicBezTo>
                    <a:pt x="5982" y="3979"/>
                    <a:pt x="7298" y="2662"/>
                    <a:pt x="7298" y="1031"/>
                  </a:cubicBezTo>
                  <a:cubicBezTo>
                    <a:pt x="7298" y="458"/>
                    <a:pt x="6841" y="1"/>
                    <a:pt x="626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2" name="Google Shape;332;p33"/>
            <p:cNvSpPr/>
            <p:nvPr/>
          </p:nvSpPr>
          <p:spPr>
            <a:xfrm>
              <a:off x="4940466" y="3091217"/>
              <a:ext cx="831144" cy="561576"/>
            </a:xfrm>
            <a:custGeom>
              <a:avLst/>
              <a:gdLst/>
              <a:ahLst/>
              <a:cxnLst/>
              <a:rect l="l" t="t" r="r" b="b"/>
              <a:pathLst>
                <a:path w="8815" h="5956" extrusionOk="0">
                  <a:moveTo>
                    <a:pt x="4624" y="1"/>
                  </a:moveTo>
                  <a:cubicBezTo>
                    <a:pt x="4609" y="1"/>
                    <a:pt x="4594" y="2"/>
                    <a:pt x="4579" y="3"/>
                  </a:cubicBezTo>
                  <a:cubicBezTo>
                    <a:pt x="3492" y="60"/>
                    <a:pt x="3492" y="2951"/>
                    <a:pt x="3492" y="2951"/>
                  </a:cubicBezTo>
                  <a:cubicBezTo>
                    <a:pt x="3492" y="2951"/>
                    <a:pt x="2695" y="1756"/>
                    <a:pt x="2081" y="1756"/>
                  </a:cubicBezTo>
                  <a:cubicBezTo>
                    <a:pt x="1923" y="1756"/>
                    <a:pt x="1777" y="1835"/>
                    <a:pt x="1660" y="2035"/>
                  </a:cubicBezTo>
                  <a:cubicBezTo>
                    <a:pt x="1240" y="2714"/>
                    <a:pt x="1630" y="3394"/>
                    <a:pt x="1904" y="3742"/>
                  </a:cubicBezTo>
                  <a:lnTo>
                    <a:pt x="1904" y="3742"/>
                  </a:lnTo>
                  <a:cubicBezTo>
                    <a:pt x="1716" y="3560"/>
                    <a:pt x="1428" y="3341"/>
                    <a:pt x="1125" y="3341"/>
                  </a:cubicBezTo>
                  <a:cubicBezTo>
                    <a:pt x="959" y="3341"/>
                    <a:pt x="789" y="3407"/>
                    <a:pt x="630" y="3580"/>
                  </a:cubicBezTo>
                  <a:cubicBezTo>
                    <a:pt x="0" y="4296"/>
                    <a:pt x="2375" y="5927"/>
                    <a:pt x="2375" y="5927"/>
                  </a:cubicBezTo>
                  <a:lnTo>
                    <a:pt x="5924" y="5956"/>
                  </a:lnTo>
                  <a:cubicBezTo>
                    <a:pt x="5924" y="5956"/>
                    <a:pt x="8815" y="3552"/>
                    <a:pt x="8099" y="3094"/>
                  </a:cubicBezTo>
                  <a:cubicBezTo>
                    <a:pt x="7981" y="3013"/>
                    <a:pt x="7858" y="2980"/>
                    <a:pt x="7734" y="2980"/>
                  </a:cubicBezTo>
                  <a:cubicBezTo>
                    <a:pt x="7106" y="2980"/>
                    <a:pt x="6468" y="3838"/>
                    <a:pt x="6468" y="3838"/>
                  </a:cubicBezTo>
                  <a:cubicBezTo>
                    <a:pt x="6468" y="3838"/>
                    <a:pt x="8357" y="1262"/>
                    <a:pt x="7241" y="1062"/>
                  </a:cubicBezTo>
                  <a:cubicBezTo>
                    <a:pt x="7183" y="1050"/>
                    <a:pt x="7125" y="1044"/>
                    <a:pt x="7069" y="1044"/>
                  </a:cubicBezTo>
                  <a:cubicBezTo>
                    <a:pt x="6038" y="1044"/>
                    <a:pt x="5266" y="2922"/>
                    <a:pt x="5266" y="2922"/>
                  </a:cubicBezTo>
                  <a:cubicBezTo>
                    <a:pt x="5266" y="2922"/>
                    <a:pt x="5655" y="1"/>
                    <a:pt x="462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3" name="Google Shape;333;p33"/>
            <p:cNvSpPr/>
            <p:nvPr/>
          </p:nvSpPr>
          <p:spPr>
            <a:xfrm>
              <a:off x="4398025" y="3999590"/>
              <a:ext cx="4368906" cy="57704"/>
            </a:xfrm>
            <a:custGeom>
              <a:avLst/>
              <a:gdLst/>
              <a:ahLst/>
              <a:cxnLst/>
              <a:rect l="l" t="t" r="r" b="b"/>
              <a:pathLst>
                <a:path w="46336" h="612" extrusionOk="0">
                  <a:moveTo>
                    <a:pt x="1060" y="1"/>
                  </a:moveTo>
                  <a:cubicBezTo>
                    <a:pt x="859" y="1"/>
                    <a:pt x="659" y="4"/>
                    <a:pt x="459" y="13"/>
                  </a:cubicBezTo>
                  <a:lnTo>
                    <a:pt x="401" y="13"/>
                  </a:lnTo>
                  <a:cubicBezTo>
                    <a:pt x="1" y="13"/>
                    <a:pt x="1" y="586"/>
                    <a:pt x="401" y="586"/>
                  </a:cubicBezTo>
                  <a:lnTo>
                    <a:pt x="44103" y="586"/>
                  </a:lnTo>
                  <a:cubicBezTo>
                    <a:pt x="44484" y="586"/>
                    <a:pt x="44879" y="611"/>
                    <a:pt x="45277" y="611"/>
                  </a:cubicBezTo>
                  <a:cubicBezTo>
                    <a:pt x="45477" y="611"/>
                    <a:pt x="45677" y="605"/>
                    <a:pt x="45877" y="586"/>
                  </a:cubicBezTo>
                  <a:lnTo>
                    <a:pt x="45963" y="586"/>
                  </a:lnTo>
                  <a:cubicBezTo>
                    <a:pt x="46335" y="586"/>
                    <a:pt x="46335" y="13"/>
                    <a:pt x="45963" y="13"/>
                  </a:cubicBezTo>
                  <a:lnTo>
                    <a:pt x="2262" y="13"/>
                  </a:lnTo>
                  <a:cubicBezTo>
                    <a:pt x="1861" y="13"/>
                    <a:pt x="1460" y="1"/>
                    <a:pt x="106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334" name="Google Shape;334;p33"/>
            <p:cNvGrpSpPr/>
            <p:nvPr/>
          </p:nvGrpSpPr>
          <p:grpSpPr>
            <a:xfrm>
              <a:off x="5887555" y="1894040"/>
              <a:ext cx="1635387" cy="1330888"/>
              <a:chOff x="2357113" y="709250"/>
              <a:chExt cx="2171252" cy="1766978"/>
            </a:xfrm>
          </p:grpSpPr>
          <p:sp>
            <p:nvSpPr>
              <p:cNvPr id="335" name="Google Shape;335;p33"/>
              <p:cNvSpPr/>
              <p:nvPr/>
            </p:nvSpPr>
            <p:spPr>
              <a:xfrm>
                <a:off x="3734270" y="747515"/>
                <a:ext cx="491253" cy="292716"/>
              </a:xfrm>
              <a:custGeom>
                <a:avLst/>
                <a:gdLst/>
                <a:ahLst/>
                <a:cxnLst/>
                <a:rect l="l" t="t" r="r" b="b"/>
                <a:pathLst>
                  <a:path w="11246" h="6701" extrusionOk="0">
                    <a:moveTo>
                      <a:pt x="7977" y="2830"/>
                    </a:moveTo>
                    <a:cubicBezTo>
                      <a:pt x="9146" y="3597"/>
                      <a:pt x="10917" y="4272"/>
                      <a:pt x="11190" y="5787"/>
                    </a:cubicBezTo>
                    <a:cubicBezTo>
                      <a:pt x="11245" y="6079"/>
                      <a:pt x="11209" y="6390"/>
                      <a:pt x="11117" y="6700"/>
                    </a:cubicBezTo>
                    <a:cubicBezTo>
                      <a:pt x="7485" y="4875"/>
                      <a:pt x="3706" y="3159"/>
                      <a:pt x="0" y="1406"/>
                    </a:cubicBezTo>
                    <a:cubicBezTo>
                      <a:pt x="164" y="968"/>
                      <a:pt x="511" y="639"/>
                      <a:pt x="931" y="493"/>
                    </a:cubicBezTo>
                    <a:cubicBezTo>
                      <a:pt x="2209" y="0"/>
                      <a:pt x="3907" y="968"/>
                      <a:pt x="4911" y="1333"/>
                    </a:cubicBezTo>
                    <a:cubicBezTo>
                      <a:pt x="5257" y="767"/>
                      <a:pt x="5714" y="329"/>
                      <a:pt x="6499" y="329"/>
                    </a:cubicBezTo>
                    <a:cubicBezTo>
                      <a:pt x="7722" y="366"/>
                      <a:pt x="8525" y="1570"/>
                      <a:pt x="7977" y="283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36" name="Google Shape;336;p33"/>
              <p:cNvSpPr/>
              <p:nvPr/>
            </p:nvSpPr>
            <p:spPr>
              <a:xfrm>
                <a:off x="3960717" y="796963"/>
                <a:ext cx="124451" cy="106891"/>
              </a:xfrm>
              <a:custGeom>
                <a:avLst/>
                <a:gdLst/>
                <a:ahLst/>
                <a:cxnLst/>
                <a:rect l="l" t="t" r="r" b="b"/>
                <a:pathLst>
                  <a:path w="2849" h="2447" extrusionOk="0">
                    <a:moveTo>
                      <a:pt x="1516" y="19"/>
                    </a:moveTo>
                    <a:cubicBezTo>
                      <a:pt x="2848" y="55"/>
                      <a:pt x="2319" y="2446"/>
                      <a:pt x="1004" y="1935"/>
                    </a:cubicBezTo>
                    <a:cubicBezTo>
                      <a:pt x="0" y="1552"/>
                      <a:pt x="585" y="0"/>
                      <a:pt x="1516" y="19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37" name="Google Shape;337;p33"/>
              <p:cNvSpPr/>
              <p:nvPr/>
            </p:nvSpPr>
            <p:spPr>
              <a:xfrm>
                <a:off x="3015791" y="723578"/>
                <a:ext cx="1337296" cy="1547059"/>
              </a:xfrm>
              <a:custGeom>
                <a:avLst/>
                <a:gdLst/>
                <a:ahLst/>
                <a:cxnLst/>
                <a:rect l="l" t="t" r="r" b="b"/>
                <a:pathLst>
                  <a:path w="30614" h="35416" extrusionOk="0">
                    <a:moveTo>
                      <a:pt x="9274" y="4948"/>
                    </a:moveTo>
                    <a:cubicBezTo>
                      <a:pt x="9456" y="4473"/>
                      <a:pt x="9767" y="3761"/>
                      <a:pt x="10095" y="3068"/>
                    </a:cubicBezTo>
                    <a:cubicBezTo>
                      <a:pt x="10771" y="1644"/>
                      <a:pt x="11337" y="1"/>
                      <a:pt x="12614" y="56"/>
                    </a:cubicBezTo>
                    <a:cubicBezTo>
                      <a:pt x="13235" y="92"/>
                      <a:pt x="14075" y="402"/>
                      <a:pt x="14896" y="731"/>
                    </a:cubicBezTo>
                    <a:cubicBezTo>
                      <a:pt x="15718" y="1041"/>
                      <a:pt x="16466" y="1461"/>
                      <a:pt x="17215" y="1808"/>
                    </a:cubicBezTo>
                    <a:cubicBezTo>
                      <a:pt x="20482" y="3378"/>
                      <a:pt x="22837" y="4820"/>
                      <a:pt x="26233" y="6317"/>
                    </a:cubicBezTo>
                    <a:cubicBezTo>
                      <a:pt x="26981" y="6646"/>
                      <a:pt x="27748" y="7047"/>
                      <a:pt x="28478" y="7431"/>
                    </a:cubicBezTo>
                    <a:cubicBezTo>
                      <a:pt x="29482" y="7978"/>
                      <a:pt x="30559" y="8471"/>
                      <a:pt x="30596" y="9347"/>
                    </a:cubicBezTo>
                    <a:cubicBezTo>
                      <a:pt x="30614" y="9767"/>
                      <a:pt x="30267" y="10333"/>
                      <a:pt x="30048" y="10917"/>
                    </a:cubicBezTo>
                    <a:cubicBezTo>
                      <a:pt x="29811" y="11501"/>
                      <a:pt x="29500" y="12031"/>
                      <a:pt x="29281" y="12506"/>
                    </a:cubicBezTo>
                    <a:cubicBezTo>
                      <a:pt x="28734" y="13637"/>
                      <a:pt x="28223" y="14678"/>
                      <a:pt x="27766" y="15645"/>
                    </a:cubicBezTo>
                    <a:cubicBezTo>
                      <a:pt x="26653" y="17964"/>
                      <a:pt x="25813" y="19990"/>
                      <a:pt x="24845" y="22199"/>
                    </a:cubicBezTo>
                    <a:cubicBezTo>
                      <a:pt x="23933" y="24298"/>
                      <a:pt x="23056" y="26562"/>
                      <a:pt x="22016" y="28771"/>
                    </a:cubicBezTo>
                    <a:cubicBezTo>
                      <a:pt x="21121" y="30651"/>
                      <a:pt x="20263" y="33353"/>
                      <a:pt x="18876" y="34503"/>
                    </a:cubicBezTo>
                    <a:cubicBezTo>
                      <a:pt x="17762" y="35416"/>
                      <a:pt x="16247" y="34850"/>
                      <a:pt x="14458" y="34138"/>
                    </a:cubicBezTo>
                    <a:cubicBezTo>
                      <a:pt x="10935" y="32732"/>
                      <a:pt x="7886" y="31016"/>
                      <a:pt x="4637" y="29483"/>
                    </a:cubicBezTo>
                    <a:cubicBezTo>
                      <a:pt x="3870" y="29118"/>
                      <a:pt x="2958" y="28734"/>
                      <a:pt x="2154" y="28333"/>
                    </a:cubicBezTo>
                    <a:cubicBezTo>
                      <a:pt x="1223" y="27876"/>
                      <a:pt x="329" y="27347"/>
                      <a:pt x="164" y="26781"/>
                    </a:cubicBezTo>
                    <a:cubicBezTo>
                      <a:pt x="0" y="26233"/>
                      <a:pt x="457" y="25138"/>
                      <a:pt x="876" y="24207"/>
                    </a:cubicBezTo>
                    <a:cubicBezTo>
                      <a:pt x="1296" y="23221"/>
                      <a:pt x="1753" y="22308"/>
                      <a:pt x="2136" y="21487"/>
                    </a:cubicBezTo>
                    <a:cubicBezTo>
                      <a:pt x="4637" y="16138"/>
                      <a:pt x="6882" y="10406"/>
                      <a:pt x="9256" y="5003"/>
                    </a:cubicBezTo>
                    <a:cubicBezTo>
                      <a:pt x="9256" y="4984"/>
                      <a:pt x="9274" y="4966"/>
                      <a:pt x="9274" y="4948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38" name="Google Shape;338;p33"/>
              <p:cNvSpPr/>
              <p:nvPr/>
            </p:nvSpPr>
            <p:spPr>
              <a:xfrm>
                <a:off x="3142556" y="1637446"/>
                <a:ext cx="52681" cy="77362"/>
              </a:xfrm>
              <a:custGeom>
                <a:avLst/>
                <a:gdLst/>
                <a:ahLst/>
                <a:cxnLst/>
                <a:rect l="l" t="t" r="r" b="b"/>
                <a:pathLst>
                  <a:path w="1206" h="1771" extrusionOk="0">
                    <a:moveTo>
                      <a:pt x="1206" y="128"/>
                    </a:moveTo>
                    <a:cubicBezTo>
                      <a:pt x="1206" y="420"/>
                      <a:pt x="950" y="876"/>
                      <a:pt x="658" y="1296"/>
                    </a:cubicBezTo>
                    <a:cubicBezTo>
                      <a:pt x="548" y="1479"/>
                      <a:pt x="348" y="1771"/>
                      <a:pt x="165" y="1680"/>
                    </a:cubicBezTo>
                    <a:cubicBezTo>
                      <a:pt x="1" y="1588"/>
                      <a:pt x="129" y="1205"/>
                      <a:pt x="202" y="1077"/>
                    </a:cubicBezTo>
                    <a:cubicBezTo>
                      <a:pt x="384" y="676"/>
                      <a:pt x="640" y="310"/>
                      <a:pt x="968" y="18"/>
                    </a:cubicBezTo>
                    <a:cubicBezTo>
                      <a:pt x="1060" y="0"/>
                      <a:pt x="1151" y="55"/>
                      <a:pt x="1206" y="128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39" name="Google Shape;339;p33"/>
              <p:cNvSpPr/>
              <p:nvPr/>
            </p:nvSpPr>
            <p:spPr>
              <a:xfrm>
                <a:off x="3168896" y="1703624"/>
                <a:ext cx="42285" cy="50279"/>
              </a:xfrm>
              <a:custGeom>
                <a:avLst/>
                <a:gdLst/>
                <a:ahLst/>
                <a:cxnLst/>
                <a:rect l="l" t="t" r="r" b="b"/>
                <a:pathLst>
                  <a:path w="968" h="1151" extrusionOk="0">
                    <a:moveTo>
                      <a:pt x="493" y="37"/>
                    </a:moveTo>
                    <a:cubicBezTo>
                      <a:pt x="968" y="165"/>
                      <a:pt x="493" y="1150"/>
                      <a:pt x="146" y="931"/>
                    </a:cubicBezTo>
                    <a:cubicBezTo>
                      <a:pt x="0" y="822"/>
                      <a:pt x="55" y="274"/>
                      <a:pt x="237" y="92"/>
                    </a:cubicBezTo>
                    <a:cubicBezTo>
                      <a:pt x="311" y="19"/>
                      <a:pt x="402" y="0"/>
                      <a:pt x="493" y="37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0" name="Google Shape;340;p33"/>
              <p:cNvSpPr/>
              <p:nvPr/>
            </p:nvSpPr>
            <p:spPr>
              <a:xfrm>
                <a:off x="3103504" y="1804092"/>
                <a:ext cx="27127" cy="50279"/>
              </a:xfrm>
              <a:custGeom>
                <a:avLst/>
                <a:gdLst/>
                <a:ahLst/>
                <a:cxnLst/>
                <a:rect l="l" t="t" r="r" b="b"/>
                <a:pathLst>
                  <a:path w="621" h="1151" extrusionOk="0">
                    <a:moveTo>
                      <a:pt x="384" y="37"/>
                    </a:moveTo>
                    <a:cubicBezTo>
                      <a:pt x="566" y="73"/>
                      <a:pt x="621" y="329"/>
                      <a:pt x="566" y="566"/>
                    </a:cubicBezTo>
                    <a:cubicBezTo>
                      <a:pt x="548" y="767"/>
                      <a:pt x="384" y="1150"/>
                      <a:pt x="183" y="1041"/>
                    </a:cubicBezTo>
                    <a:cubicBezTo>
                      <a:pt x="55" y="931"/>
                      <a:pt x="0" y="749"/>
                      <a:pt x="37" y="585"/>
                    </a:cubicBezTo>
                    <a:cubicBezTo>
                      <a:pt x="73" y="329"/>
                      <a:pt x="165" y="0"/>
                      <a:pt x="384" y="37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1" name="Google Shape;341;p33"/>
              <p:cNvSpPr/>
              <p:nvPr/>
            </p:nvSpPr>
            <p:spPr>
              <a:xfrm>
                <a:off x="3179249" y="887865"/>
                <a:ext cx="1011163" cy="1217693"/>
              </a:xfrm>
              <a:custGeom>
                <a:avLst/>
                <a:gdLst/>
                <a:ahLst/>
                <a:cxnLst/>
                <a:rect l="l" t="t" r="r" b="b"/>
                <a:pathLst>
                  <a:path w="23148" h="27876" extrusionOk="0">
                    <a:moveTo>
                      <a:pt x="7485" y="3962"/>
                    </a:moveTo>
                    <a:cubicBezTo>
                      <a:pt x="7631" y="3597"/>
                      <a:pt x="7887" y="3012"/>
                      <a:pt x="8161" y="2465"/>
                    </a:cubicBezTo>
                    <a:cubicBezTo>
                      <a:pt x="8690" y="1315"/>
                      <a:pt x="9146" y="0"/>
                      <a:pt x="10096" y="0"/>
                    </a:cubicBezTo>
                    <a:cubicBezTo>
                      <a:pt x="10570" y="0"/>
                      <a:pt x="11173" y="219"/>
                      <a:pt x="11757" y="457"/>
                    </a:cubicBezTo>
                    <a:cubicBezTo>
                      <a:pt x="12359" y="676"/>
                      <a:pt x="12907" y="986"/>
                      <a:pt x="13454" y="1260"/>
                    </a:cubicBezTo>
                    <a:cubicBezTo>
                      <a:pt x="15828" y="2392"/>
                      <a:pt x="17544" y="3469"/>
                      <a:pt x="20008" y="4564"/>
                    </a:cubicBezTo>
                    <a:cubicBezTo>
                      <a:pt x="20556" y="4801"/>
                      <a:pt x="21103" y="5093"/>
                      <a:pt x="21633" y="5386"/>
                    </a:cubicBezTo>
                    <a:cubicBezTo>
                      <a:pt x="22381" y="5787"/>
                      <a:pt x="23148" y="6134"/>
                      <a:pt x="23148" y="6846"/>
                    </a:cubicBezTo>
                    <a:cubicBezTo>
                      <a:pt x="23148" y="7175"/>
                      <a:pt x="22874" y="7631"/>
                      <a:pt x="22692" y="8106"/>
                    </a:cubicBezTo>
                    <a:cubicBezTo>
                      <a:pt x="22509" y="8580"/>
                      <a:pt x="22272" y="9000"/>
                      <a:pt x="22089" y="9383"/>
                    </a:cubicBezTo>
                    <a:cubicBezTo>
                      <a:pt x="21651" y="10296"/>
                      <a:pt x="21249" y="11136"/>
                      <a:pt x="20866" y="11921"/>
                    </a:cubicBezTo>
                    <a:cubicBezTo>
                      <a:pt x="19990" y="13783"/>
                      <a:pt x="19314" y="15426"/>
                      <a:pt x="18529" y="17197"/>
                    </a:cubicBezTo>
                    <a:cubicBezTo>
                      <a:pt x="17781" y="18894"/>
                      <a:pt x="17087" y="20720"/>
                      <a:pt x="16248" y="22491"/>
                    </a:cubicBezTo>
                    <a:cubicBezTo>
                      <a:pt x="15536" y="24006"/>
                      <a:pt x="14805" y="26178"/>
                      <a:pt x="13747" y="27127"/>
                    </a:cubicBezTo>
                    <a:cubicBezTo>
                      <a:pt x="12907" y="27876"/>
                      <a:pt x="11793" y="27474"/>
                      <a:pt x="10479" y="26963"/>
                    </a:cubicBezTo>
                    <a:cubicBezTo>
                      <a:pt x="7923" y="25941"/>
                      <a:pt x="5714" y="24663"/>
                      <a:pt x="3341" y="23549"/>
                    </a:cubicBezTo>
                    <a:cubicBezTo>
                      <a:pt x="2775" y="23276"/>
                      <a:pt x="2118" y="23002"/>
                      <a:pt x="1534" y="22691"/>
                    </a:cubicBezTo>
                    <a:cubicBezTo>
                      <a:pt x="858" y="22363"/>
                      <a:pt x="201" y="21979"/>
                      <a:pt x="110" y="21541"/>
                    </a:cubicBezTo>
                    <a:cubicBezTo>
                      <a:pt x="0" y="21103"/>
                      <a:pt x="384" y="20227"/>
                      <a:pt x="712" y="19460"/>
                    </a:cubicBezTo>
                    <a:cubicBezTo>
                      <a:pt x="1041" y="18712"/>
                      <a:pt x="1406" y="17945"/>
                      <a:pt x="1716" y="17288"/>
                    </a:cubicBezTo>
                    <a:cubicBezTo>
                      <a:pt x="3725" y="12980"/>
                      <a:pt x="5550" y="8361"/>
                      <a:pt x="7467" y="3998"/>
                    </a:cubicBezTo>
                    <a:cubicBezTo>
                      <a:pt x="7467" y="3998"/>
                      <a:pt x="7485" y="3980"/>
                      <a:pt x="7485" y="3962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2" name="Google Shape;342;p33"/>
              <p:cNvSpPr/>
              <p:nvPr/>
            </p:nvSpPr>
            <p:spPr>
              <a:xfrm>
                <a:off x="3597109" y="954829"/>
                <a:ext cx="116458" cy="110080"/>
              </a:xfrm>
              <a:custGeom>
                <a:avLst/>
                <a:gdLst/>
                <a:ahLst/>
                <a:cxnLst/>
                <a:rect l="l" t="t" r="r" b="b"/>
                <a:pathLst>
                  <a:path w="2666" h="2520" extrusionOk="0">
                    <a:moveTo>
                      <a:pt x="749" y="1297"/>
                    </a:moveTo>
                    <a:cubicBezTo>
                      <a:pt x="968" y="1133"/>
                      <a:pt x="1205" y="877"/>
                      <a:pt x="1461" y="658"/>
                    </a:cubicBezTo>
                    <a:cubicBezTo>
                      <a:pt x="1698" y="457"/>
                      <a:pt x="1972" y="147"/>
                      <a:pt x="2264" y="74"/>
                    </a:cubicBezTo>
                    <a:cubicBezTo>
                      <a:pt x="2410" y="19"/>
                      <a:pt x="2574" y="110"/>
                      <a:pt x="2629" y="256"/>
                    </a:cubicBezTo>
                    <a:cubicBezTo>
                      <a:pt x="2665" y="585"/>
                      <a:pt x="1972" y="1187"/>
                      <a:pt x="1826" y="1370"/>
                    </a:cubicBezTo>
                    <a:cubicBezTo>
                      <a:pt x="1552" y="1717"/>
                      <a:pt x="1260" y="2045"/>
                      <a:pt x="931" y="2337"/>
                    </a:cubicBezTo>
                    <a:cubicBezTo>
                      <a:pt x="785" y="2447"/>
                      <a:pt x="621" y="2502"/>
                      <a:pt x="457" y="2520"/>
                    </a:cubicBezTo>
                    <a:cubicBezTo>
                      <a:pt x="0" y="2465"/>
                      <a:pt x="0" y="1498"/>
                      <a:pt x="0" y="950"/>
                    </a:cubicBezTo>
                    <a:cubicBezTo>
                      <a:pt x="0" y="640"/>
                      <a:pt x="37" y="19"/>
                      <a:pt x="329" y="1"/>
                    </a:cubicBezTo>
                    <a:cubicBezTo>
                      <a:pt x="749" y="1"/>
                      <a:pt x="712" y="877"/>
                      <a:pt x="749" y="1297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3" name="Google Shape;343;p33"/>
              <p:cNvSpPr/>
              <p:nvPr/>
            </p:nvSpPr>
            <p:spPr>
              <a:xfrm>
                <a:off x="3444004" y="1271436"/>
                <a:ext cx="116458" cy="110080"/>
              </a:xfrm>
              <a:custGeom>
                <a:avLst/>
                <a:gdLst/>
                <a:ahLst/>
                <a:cxnLst/>
                <a:rect l="l" t="t" r="r" b="b"/>
                <a:pathLst>
                  <a:path w="2666" h="2520" extrusionOk="0">
                    <a:moveTo>
                      <a:pt x="749" y="1278"/>
                    </a:moveTo>
                    <a:cubicBezTo>
                      <a:pt x="968" y="1114"/>
                      <a:pt x="1205" y="876"/>
                      <a:pt x="1461" y="639"/>
                    </a:cubicBezTo>
                    <a:cubicBezTo>
                      <a:pt x="1698" y="456"/>
                      <a:pt x="1972" y="146"/>
                      <a:pt x="2264" y="55"/>
                    </a:cubicBezTo>
                    <a:cubicBezTo>
                      <a:pt x="2410" y="18"/>
                      <a:pt x="2574" y="110"/>
                      <a:pt x="2611" y="256"/>
                    </a:cubicBezTo>
                    <a:cubicBezTo>
                      <a:pt x="2665" y="566"/>
                      <a:pt x="1972" y="1187"/>
                      <a:pt x="1826" y="1351"/>
                    </a:cubicBezTo>
                    <a:cubicBezTo>
                      <a:pt x="1552" y="1716"/>
                      <a:pt x="1260" y="2026"/>
                      <a:pt x="931" y="2318"/>
                    </a:cubicBezTo>
                    <a:cubicBezTo>
                      <a:pt x="785" y="2428"/>
                      <a:pt x="621" y="2501"/>
                      <a:pt x="457" y="2519"/>
                    </a:cubicBezTo>
                    <a:cubicBezTo>
                      <a:pt x="0" y="2464"/>
                      <a:pt x="0" y="1497"/>
                      <a:pt x="0" y="949"/>
                    </a:cubicBezTo>
                    <a:cubicBezTo>
                      <a:pt x="0" y="639"/>
                      <a:pt x="37" y="18"/>
                      <a:pt x="329" y="0"/>
                    </a:cubicBezTo>
                    <a:cubicBezTo>
                      <a:pt x="749" y="0"/>
                      <a:pt x="712" y="876"/>
                      <a:pt x="749" y="1278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4" name="Google Shape;344;p33"/>
              <p:cNvSpPr/>
              <p:nvPr/>
            </p:nvSpPr>
            <p:spPr>
              <a:xfrm>
                <a:off x="3500616" y="1122306"/>
                <a:ext cx="126810" cy="106105"/>
              </a:xfrm>
              <a:custGeom>
                <a:avLst/>
                <a:gdLst/>
                <a:ahLst/>
                <a:cxnLst/>
                <a:rect l="l" t="t" r="r" b="b"/>
                <a:pathLst>
                  <a:path w="2903" h="2429" extrusionOk="0">
                    <a:moveTo>
                      <a:pt x="621" y="1406"/>
                    </a:moveTo>
                    <a:cubicBezTo>
                      <a:pt x="895" y="1223"/>
                      <a:pt x="1187" y="931"/>
                      <a:pt x="1534" y="676"/>
                    </a:cubicBezTo>
                    <a:cubicBezTo>
                      <a:pt x="1881" y="420"/>
                      <a:pt x="2209" y="128"/>
                      <a:pt x="2574" y="19"/>
                    </a:cubicBezTo>
                    <a:cubicBezTo>
                      <a:pt x="2702" y="0"/>
                      <a:pt x="2830" y="92"/>
                      <a:pt x="2866" y="219"/>
                    </a:cubicBezTo>
                    <a:cubicBezTo>
                      <a:pt x="2903" y="457"/>
                      <a:pt x="2465" y="785"/>
                      <a:pt x="2373" y="877"/>
                    </a:cubicBezTo>
                    <a:cubicBezTo>
                      <a:pt x="1990" y="1242"/>
                      <a:pt x="1570" y="1570"/>
                      <a:pt x="1150" y="1899"/>
                    </a:cubicBezTo>
                    <a:cubicBezTo>
                      <a:pt x="877" y="2100"/>
                      <a:pt x="365" y="2428"/>
                      <a:pt x="128" y="2008"/>
                    </a:cubicBezTo>
                    <a:cubicBezTo>
                      <a:pt x="0" y="1789"/>
                      <a:pt x="37" y="1260"/>
                      <a:pt x="73" y="895"/>
                    </a:cubicBezTo>
                    <a:cubicBezTo>
                      <a:pt x="110" y="548"/>
                      <a:pt x="219" y="219"/>
                      <a:pt x="457" y="292"/>
                    </a:cubicBezTo>
                    <a:cubicBezTo>
                      <a:pt x="712" y="365"/>
                      <a:pt x="603" y="1041"/>
                      <a:pt x="621" y="1406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5" name="Google Shape;345;p33"/>
              <p:cNvSpPr/>
              <p:nvPr/>
            </p:nvSpPr>
            <p:spPr>
              <a:xfrm>
                <a:off x="3293258" y="1576029"/>
                <a:ext cx="126068" cy="106105"/>
              </a:xfrm>
              <a:custGeom>
                <a:avLst/>
                <a:gdLst/>
                <a:ahLst/>
                <a:cxnLst/>
                <a:rect l="l" t="t" r="r" b="b"/>
                <a:pathLst>
                  <a:path w="2886" h="2429" extrusionOk="0">
                    <a:moveTo>
                      <a:pt x="603" y="1406"/>
                    </a:moveTo>
                    <a:cubicBezTo>
                      <a:pt x="877" y="1224"/>
                      <a:pt x="1188" y="913"/>
                      <a:pt x="1516" y="676"/>
                    </a:cubicBezTo>
                    <a:cubicBezTo>
                      <a:pt x="1863" y="420"/>
                      <a:pt x="2192" y="110"/>
                      <a:pt x="2557" y="19"/>
                    </a:cubicBezTo>
                    <a:cubicBezTo>
                      <a:pt x="2684" y="0"/>
                      <a:pt x="2812" y="73"/>
                      <a:pt x="2867" y="220"/>
                    </a:cubicBezTo>
                    <a:cubicBezTo>
                      <a:pt x="2885" y="457"/>
                      <a:pt x="2465" y="785"/>
                      <a:pt x="2374" y="858"/>
                    </a:cubicBezTo>
                    <a:cubicBezTo>
                      <a:pt x="1973" y="1224"/>
                      <a:pt x="1571" y="1570"/>
                      <a:pt x="1133" y="1899"/>
                    </a:cubicBezTo>
                    <a:cubicBezTo>
                      <a:pt x="859" y="2100"/>
                      <a:pt x="366" y="2428"/>
                      <a:pt x="129" y="2009"/>
                    </a:cubicBezTo>
                    <a:cubicBezTo>
                      <a:pt x="1" y="1771"/>
                      <a:pt x="19" y="1260"/>
                      <a:pt x="74" y="895"/>
                    </a:cubicBezTo>
                    <a:cubicBezTo>
                      <a:pt x="110" y="548"/>
                      <a:pt x="202" y="220"/>
                      <a:pt x="457" y="293"/>
                    </a:cubicBezTo>
                    <a:cubicBezTo>
                      <a:pt x="713" y="384"/>
                      <a:pt x="603" y="1041"/>
                      <a:pt x="603" y="1406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6" name="Google Shape;346;p33"/>
              <p:cNvSpPr/>
              <p:nvPr/>
            </p:nvSpPr>
            <p:spPr>
              <a:xfrm>
                <a:off x="3350700" y="1440484"/>
                <a:ext cx="110866" cy="104489"/>
              </a:xfrm>
              <a:custGeom>
                <a:avLst/>
                <a:gdLst/>
                <a:ahLst/>
                <a:cxnLst/>
                <a:rect l="l" t="t" r="r" b="b"/>
                <a:pathLst>
                  <a:path w="2538" h="2392" extrusionOk="0">
                    <a:moveTo>
                      <a:pt x="1716" y="0"/>
                    </a:moveTo>
                    <a:cubicBezTo>
                      <a:pt x="1534" y="0"/>
                      <a:pt x="1406" y="256"/>
                      <a:pt x="1278" y="511"/>
                    </a:cubicBezTo>
                    <a:lnTo>
                      <a:pt x="1223" y="621"/>
                    </a:lnTo>
                    <a:cubicBezTo>
                      <a:pt x="1187" y="676"/>
                      <a:pt x="1150" y="749"/>
                      <a:pt x="1114" y="822"/>
                    </a:cubicBezTo>
                    <a:lnTo>
                      <a:pt x="1041" y="785"/>
                    </a:lnTo>
                    <a:lnTo>
                      <a:pt x="895" y="730"/>
                    </a:lnTo>
                    <a:cubicBezTo>
                      <a:pt x="712" y="657"/>
                      <a:pt x="530" y="603"/>
                      <a:pt x="329" y="584"/>
                    </a:cubicBezTo>
                    <a:cubicBezTo>
                      <a:pt x="128" y="584"/>
                      <a:pt x="73" y="676"/>
                      <a:pt x="55" y="749"/>
                    </a:cubicBezTo>
                    <a:cubicBezTo>
                      <a:pt x="0" y="986"/>
                      <a:pt x="365" y="1205"/>
                      <a:pt x="840" y="1406"/>
                    </a:cubicBezTo>
                    <a:cubicBezTo>
                      <a:pt x="822" y="1461"/>
                      <a:pt x="804" y="1497"/>
                      <a:pt x="785" y="1552"/>
                    </a:cubicBezTo>
                    <a:cubicBezTo>
                      <a:pt x="658" y="1826"/>
                      <a:pt x="548" y="2118"/>
                      <a:pt x="621" y="2282"/>
                    </a:cubicBezTo>
                    <a:cubicBezTo>
                      <a:pt x="639" y="2337"/>
                      <a:pt x="694" y="2373"/>
                      <a:pt x="767" y="2392"/>
                    </a:cubicBezTo>
                    <a:lnTo>
                      <a:pt x="804" y="2392"/>
                    </a:lnTo>
                    <a:cubicBezTo>
                      <a:pt x="1023" y="2392"/>
                      <a:pt x="1242" y="2045"/>
                      <a:pt x="1461" y="1625"/>
                    </a:cubicBezTo>
                    <a:cubicBezTo>
                      <a:pt x="1607" y="1661"/>
                      <a:pt x="1753" y="1698"/>
                      <a:pt x="1881" y="1734"/>
                    </a:cubicBezTo>
                    <a:cubicBezTo>
                      <a:pt x="1972" y="1771"/>
                      <a:pt x="2081" y="1789"/>
                      <a:pt x="2191" y="1807"/>
                    </a:cubicBezTo>
                    <a:cubicBezTo>
                      <a:pt x="2392" y="1807"/>
                      <a:pt x="2465" y="1716"/>
                      <a:pt x="2501" y="1643"/>
                    </a:cubicBezTo>
                    <a:cubicBezTo>
                      <a:pt x="2538" y="1424"/>
                      <a:pt x="2246" y="1296"/>
                      <a:pt x="1972" y="1168"/>
                    </a:cubicBezTo>
                    <a:lnTo>
                      <a:pt x="1862" y="1132"/>
                    </a:lnTo>
                    <a:cubicBezTo>
                      <a:pt x="1808" y="1095"/>
                      <a:pt x="1753" y="1077"/>
                      <a:pt x="1698" y="1041"/>
                    </a:cubicBezTo>
                    <a:cubicBezTo>
                      <a:pt x="1753" y="895"/>
                      <a:pt x="1808" y="749"/>
                      <a:pt x="1844" y="621"/>
                    </a:cubicBezTo>
                    <a:cubicBezTo>
                      <a:pt x="1899" y="493"/>
                      <a:pt x="2027" y="91"/>
                      <a:pt x="1771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7" name="Google Shape;347;p33"/>
              <p:cNvSpPr/>
              <p:nvPr/>
            </p:nvSpPr>
            <p:spPr>
              <a:xfrm>
                <a:off x="3698364" y="1017032"/>
                <a:ext cx="429879" cy="256023"/>
              </a:xfrm>
              <a:custGeom>
                <a:avLst/>
                <a:gdLst/>
                <a:ahLst/>
                <a:cxnLst/>
                <a:rect l="l" t="t" r="r" b="b"/>
                <a:pathLst>
                  <a:path w="9841" h="5861" extrusionOk="0">
                    <a:moveTo>
                      <a:pt x="475" y="1"/>
                    </a:moveTo>
                    <a:lnTo>
                      <a:pt x="1" y="986"/>
                    </a:lnTo>
                    <a:cubicBezTo>
                      <a:pt x="201" y="1096"/>
                      <a:pt x="402" y="1187"/>
                      <a:pt x="585" y="1279"/>
                    </a:cubicBezTo>
                    <a:cubicBezTo>
                      <a:pt x="3195" y="2556"/>
                      <a:pt x="5696" y="4017"/>
                      <a:pt x="8215" y="5313"/>
                    </a:cubicBezTo>
                    <a:cubicBezTo>
                      <a:pt x="8544" y="5477"/>
                      <a:pt x="8946" y="5714"/>
                      <a:pt x="9274" y="5861"/>
                    </a:cubicBezTo>
                    <a:cubicBezTo>
                      <a:pt x="9438" y="5550"/>
                      <a:pt x="9621" y="5240"/>
                      <a:pt x="9767" y="4893"/>
                    </a:cubicBezTo>
                    <a:cubicBezTo>
                      <a:pt x="9804" y="4856"/>
                      <a:pt x="9822" y="4802"/>
                      <a:pt x="9840" y="4747"/>
                    </a:cubicBezTo>
                    <a:cubicBezTo>
                      <a:pt x="9493" y="4546"/>
                      <a:pt x="9128" y="4364"/>
                      <a:pt x="8781" y="4199"/>
                    </a:cubicBezTo>
                    <a:cubicBezTo>
                      <a:pt x="7193" y="3341"/>
                      <a:pt x="5787" y="2593"/>
                      <a:pt x="4163" y="1790"/>
                    </a:cubicBezTo>
                    <a:cubicBezTo>
                      <a:pt x="3177" y="1297"/>
                      <a:pt x="2155" y="840"/>
                      <a:pt x="1096" y="311"/>
                    </a:cubicBezTo>
                    <a:lnTo>
                      <a:pt x="475" y="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8" name="Google Shape;348;p33"/>
              <p:cNvSpPr/>
              <p:nvPr/>
            </p:nvSpPr>
            <p:spPr>
              <a:xfrm>
                <a:off x="3646513" y="1121519"/>
                <a:ext cx="427477" cy="253621"/>
              </a:xfrm>
              <a:custGeom>
                <a:avLst/>
                <a:gdLst/>
                <a:ahLst/>
                <a:cxnLst/>
                <a:rect l="l" t="t" r="r" b="b"/>
                <a:pathLst>
                  <a:path w="9786" h="5806" extrusionOk="0">
                    <a:moveTo>
                      <a:pt x="494" y="0"/>
                    </a:moveTo>
                    <a:lnTo>
                      <a:pt x="1" y="986"/>
                    </a:lnTo>
                    <a:lnTo>
                      <a:pt x="220" y="1095"/>
                    </a:lnTo>
                    <a:cubicBezTo>
                      <a:pt x="2812" y="2373"/>
                      <a:pt x="5313" y="3815"/>
                      <a:pt x="7832" y="5130"/>
                    </a:cubicBezTo>
                    <a:cubicBezTo>
                      <a:pt x="8325" y="5385"/>
                      <a:pt x="8982" y="5787"/>
                      <a:pt x="9293" y="5805"/>
                    </a:cubicBezTo>
                    <a:cubicBezTo>
                      <a:pt x="9457" y="5458"/>
                      <a:pt x="9621" y="5093"/>
                      <a:pt x="9786" y="4728"/>
                    </a:cubicBezTo>
                    <a:cubicBezTo>
                      <a:pt x="9366" y="4454"/>
                      <a:pt x="8873" y="4235"/>
                      <a:pt x="8417" y="3998"/>
                    </a:cubicBezTo>
                    <a:cubicBezTo>
                      <a:pt x="6828" y="3158"/>
                      <a:pt x="5404" y="2410"/>
                      <a:pt x="3780" y="1588"/>
                    </a:cubicBezTo>
                    <a:cubicBezTo>
                      <a:pt x="2794" y="1114"/>
                      <a:pt x="1790" y="639"/>
                      <a:pt x="713" y="110"/>
                    </a:cubicBezTo>
                    <a:lnTo>
                      <a:pt x="494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9" name="Google Shape;349;p33"/>
              <p:cNvSpPr/>
              <p:nvPr/>
            </p:nvSpPr>
            <p:spPr>
              <a:xfrm>
                <a:off x="3596279" y="1223560"/>
                <a:ext cx="428263" cy="253621"/>
              </a:xfrm>
              <a:custGeom>
                <a:avLst/>
                <a:gdLst/>
                <a:ahLst/>
                <a:cxnLst/>
                <a:rect l="l" t="t" r="r" b="b"/>
                <a:pathLst>
                  <a:path w="9804" h="5806" extrusionOk="0">
                    <a:moveTo>
                      <a:pt x="494" y="1"/>
                    </a:moveTo>
                    <a:lnTo>
                      <a:pt x="1" y="968"/>
                    </a:lnTo>
                    <a:cubicBezTo>
                      <a:pt x="293" y="1114"/>
                      <a:pt x="567" y="1260"/>
                      <a:pt x="822" y="1388"/>
                    </a:cubicBezTo>
                    <a:cubicBezTo>
                      <a:pt x="3415" y="2648"/>
                      <a:pt x="5934" y="4108"/>
                      <a:pt x="8435" y="5404"/>
                    </a:cubicBezTo>
                    <a:cubicBezTo>
                      <a:pt x="8672" y="5532"/>
                      <a:pt x="8909" y="5678"/>
                      <a:pt x="9165" y="5806"/>
                    </a:cubicBezTo>
                    <a:cubicBezTo>
                      <a:pt x="9384" y="5441"/>
                      <a:pt x="9585" y="5057"/>
                      <a:pt x="9804" y="4692"/>
                    </a:cubicBezTo>
                    <a:cubicBezTo>
                      <a:pt x="9530" y="4546"/>
                      <a:pt x="9274" y="4418"/>
                      <a:pt x="9019" y="4291"/>
                    </a:cubicBezTo>
                    <a:cubicBezTo>
                      <a:pt x="7431" y="3451"/>
                      <a:pt x="6007" y="2684"/>
                      <a:pt x="4382" y="1881"/>
                    </a:cubicBezTo>
                    <a:cubicBezTo>
                      <a:pt x="3396" y="1406"/>
                      <a:pt x="2374" y="932"/>
                      <a:pt x="1315" y="402"/>
                    </a:cubicBezTo>
                    <a:cubicBezTo>
                      <a:pt x="1060" y="275"/>
                      <a:pt x="804" y="147"/>
                      <a:pt x="494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0" name="Google Shape;350;p33"/>
              <p:cNvSpPr/>
              <p:nvPr/>
            </p:nvSpPr>
            <p:spPr>
              <a:xfrm>
                <a:off x="3545259" y="1327217"/>
                <a:ext cx="420269" cy="249645"/>
              </a:xfrm>
              <a:custGeom>
                <a:avLst/>
                <a:gdLst/>
                <a:ahLst/>
                <a:cxnLst/>
                <a:rect l="l" t="t" r="r" b="b"/>
                <a:pathLst>
                  <a:path w="9621" h="5715" extrusionOk="0">
                    <a:moveTo>
                      <a:pt x="493" y="1"/>
                    </a:moveTo>
                    <a:lnTo>
                      <a:pt x="1" y="1005"/>
                    </a:lnTo>
                    <a:lnTo>
                      <a:pt x="420" y="1224"/>
                    </a:lnTo>
                    <a:cubicBezTo>
                      <a:pt x="3031" y="2484"/>
                      <a:pt x="5532" y="3944"/>
                      <a:pt x="8051" y="5240"/>
                    </a:cubicBezTo>
                    <a:cubicBezTo>
                      <a:pt x="8325" y="5386"/>
                      <a:pt x="8653" y="5587"/>
                      <a:pt x="8946" y="5715"/>
                    </a:cubicBezTo>
                    <a:lnTo>
                      <a:pt x="9621" y="4638"/>
                    </a:lnTo>
                    <a:cubicBezTo>
                      <a:pt x="9292" y="4455"/>
                      <a:pt x="8946" y="4291"/>
                      <a:pt x="8617" y="4127"/>
                    </a:cubicBezTo>
                    <a:cubicBezTo>
                      <a:pt x="7047" y="3269"/>
                      <a:pt x="5623" y="2520"/>
                      <a:pt x="3998" y="1717"/>
                    </a:cubicBezTo>
                    <a:cubicBezTo>
                      <a:pt x="3013" y="1224"/>
                      <a:pt x="1990" y="768"/>
                      <a:pt x="932" y="238"/>
                    </a:cubicBezTo>
                    <a:lnTo>
                      <a:pt x="493" y="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1" name="Google Shape;351;p33"/>
              <p:cNvSpPr/>
              <p:nvPr/>
            </p:nvSpPr>
            <p:spPr>
              <a:xfrm>
                <a:off x="3499830" y="1421308"/>
                <a:ext cx="425031" cy="253664"/>
              </a:xfrm>
              <a:custGeom>
                <a:avLst/>
                <a:gdLst/>
                <a:ahLst/>
                <a:cxnLst/>
                <a:rect l="l" t="t" r="r" b="b"/>
                <a:pathLst>
                  <a:path w="9730" h="5807" extrusionOk="0">
                    <a:moveTo>
                      <a:pt x="475" y="1"/>
                    </a:moveTo>
                    <a:lnTo>
                      <a:pt x="0" y="987"/>
                    </a:lnTo>
                    <a:lnTo>
                      <a:pt x="475" y="1224"/>
                    </a:lnTo>
                    <a:cubicBezTo>
                      <a:pt x="3067" y="2502"/>
                      <a:pt x="5586" y="3944"/>
                      <a:pt x="8087" y="5258"/>
                    </a:cubicBezTo>
                    <a:cubicBezTo>
                      <a:pt x="8434" y="5423"/>
                      <a:pt x="8835" y="5660"/>
                      <a:pt x="9146" y="5806"/>
                    </a:cubicBezTo>
                    <a:cubicBezTo>
                      <a:pt x="9328" y="5477"/>
                      <a:pt x="9511" y="5167"/>
                      <a:pt x="9657" y="4839"/>
                    </a:cubicBezTo>
                    <a:cubicBezTo>
                      <a:pt x="9693" y="4784"/>
                      <a:pt x="9712" y="4729"/>
                      <a:pt x="9730" y="4674"/>
                    </a:cubicBezTo>
                    <a:cubicBezTo>
                      <a:pt x="9383" y="4492"/>
                      <a:pt x="9018" y="4309"/>
                      <a:pt x="8671" y="4127"/>
                    </a:cubicBezTo>
                    <a:cubicBezTo>
                      <a:pt x="7083" y="3287"/>
                      <a:pt x="5659" y="2538"/>
                      <a:pt x="4034" y="1717"/>
                    </a:cubicBezTo>
                    <a:cubicBezTo>
                      <a:pt x="3049" y="1242"/>
                      <a:pt x="2045" y="768"/>
                      <a:pt x="986" y="238"/>
                    </a:cubicBezTo>
                    <a:lnTo>
                      <a:pt x="475" y="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2" name="Google Shape;352;p33"/>
              <p:cNvSpPr/>
              <p:nvPr/>
            </p:nvSpPr>
            <p:spPr>
              <a:xfrm>
                <a:off x="3447979" y="1525795"/>
                <a:ext cx="422672" cy="251218"/>
              </a:xfrm>
              <a:custGeom>
                <a:avLst/>
                <a:gdLst/>
                <a:ahLst/>
                <a:cxnLst/>
                <a:rect l="l" t="t" r="r" b="b"/>
                <a:pathLst>
                  <a:path w="9676" h="5751" extrusionOk="0">
                    <a:moveTo>
                      <a:pt x="493" y="0"/>
                    </a:moveTo>
                    <a:lnTo>
                      <a:pt x="0" y="986"/>
                    </a:lnTo>
                    <a:lnTo>
                      <a:pt x="92" y="1041"/>
                    </a:lnTo>
                    <a:cubicBezTo>
                      <a:pt x="2702" y="2301"/>
                      <a:pt x="5221" y="3761"/>
                      <a:pt x="7722" y="5057"/>
                    </a:cubicBezTo>
                    <a:cubicBezTo>
                      <a:pt x="8215" y="5313"/>
                      <a:pt x="8872" y="5714"/>
                      <a:pt x="9183" y="5751"/>
                    </a:cubicBezTo>
                    <a:cubicBezTo>
                      <a:pt x="9347" y="5386"/>
                      <a:pt x="9511" y="5039"/>
                      <a:pt x="9676" y="4674"/>
                    </a:cubicBezTo>
                    <a:cubicBezTo>
                      <a:pt x="9256" y="4400"/>
                      <a:pt x="8763" y="4181"/>
                      <a:pt x="8307" y="3943"/>
                    </a:cubicBezTo>
                    <a:cubicBezTo>
                      <a:pt x="6718" y="3085"/>
                      <a:pt x="5294" y="2337"/>
                      <a:pt x="3670" y="1534"/>
                    </a:cubicBezTo>
                    <a:cubicBezTo>
                      <a:pt x="2684" y="1041"/>
                      <a:pt x="1662" y="585"/>
                      <a:pt x="603" y="55"/>
                    </a:cubicBezTo>
                    <a:lnTo>
                      <a:pt x="493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3" name="Google Shape;353;p33"/>
              <p:cNvSpPr/>
              <p:nvPr/>
            </p:nvSpPr>
            <p:spPr>
              <a:xfrm>
                <a:off x="3398531" y="1627050"/>
                <a:ext cx="422672" cy="251262"/>
              </a:xfrm>
              <a:custGeom>
                <a:avLst/>
                <a:gdLst/>
                <a:ahLst/>
                <a:cxnLst/>
                <a:rect l="l" t="t" r="r" b="b"/>
                <a:pathLst>
                  <a:path w="9676" h="5752" extrusionOk="0">
                    <a:moveTo>
                      <a:pt x="475" y="1"/>
                    </a:moveTo>
                    <a:lnTo>
                      <a:pt x="1" y="987"/>
                    </a:lnTo>
                    <a:cubicBezTo>
                      <a:pt x="238" y="1114"/>
                      <a:pt x="475" y="1224"/>
                      <a:pt x="694" y="1333"/>
                    </a:cubicBezTo>
                    <a:cubicBezTo>
                      <a:pt x="3287" y="2611"/>
                      <a:pt x="5787" y="4072"/>
                      <a:pt x="8307" y="5368"/>
                    </a:cubicBezTo>
                    <a:cubicBezTo>
                      <a:pt x="8544" y="5477"/>
                      <a:pt x="8800" y="5623"/>
                      <a:pt x="9037" y="5751"/>
                    </a:cubicBezTo>
                    <a:cubicBezTo>
                      <a:pt x="9256" y="5386"/>
                      <a:pt x="9475" y="5021"/>
                      <a:pt x="9676" y="4638"/>
                    </a:cubicBezTo>
                    <a:cubicBezTo>
                      <a:pt x="9420" y="4510"/>
                      <a:pt x="9146" y="4382"/>
                      <a:pt x="8891" y="4254"/>
                    </a:cubicBezTo>
                    <a:cubicBezTo>
                      <a:pt x="7303" y="3396"/>
                      <a:pt x="5879" y="2648"/>
                      <a:pt x="4254" y="1845"/>
                    </a:cubicBezTo>
                    <a:cubicBezTo>
                      <a:pt x="3268" y="1352"/>
                      <a:pt x="2264" y="895"/>
                      <a:pt x="1187" y="366"/>
                    </a:cubicBezTo>
                    <a:cubicBezTo>
                      <a:pt x="968" y="238"/>
                      <a:pt x="731" y="129"/>
                      <a:pt x="475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4" name="Google Shape;354;p33"/>
              <p:cNvSpPr/>
              <p:nvPr/>
            </p:nvSpPr>
            <p:spPr>
              <a:xfrm>
                <a:off x="3346725" y="1731537"/>
                <a:ext cx="415464" cy="247243"/>
              </a:xfrm>
              <a:custGeom>
                <a:avLst/>
                <a:gdLst/>
                <a:ahLst/>
                <a:cxnLst/>
                <a:rect l="l" t="t" r="r" b="b"/>
                <a:pathLst>
                  <a:path w="9511" h="5660" extrusionOk="0">
                    <a:moveTo>
                      <a:pt x="493" y="0"/>
                    </a:moveTo>
                    <a:lnTo>
                      <a:pt x="0" y="1004"/>
                    </a:lnTo>
                    <a:lnTo>
                      <a:pt x="310" y="1150"/>
                    </a:lnTo>
                    <a:cubicBezTo>
                      <a:pt x="2921" y="2428"/>
                      <a:pt x="5422" y="3870"/>
                      <a:pt x="7941" y="5185"/>
                    </a:cubicBezTo>
                    <a:cubicBezTo>
                      <a:pt x="8215" y="5331"/>
                      <a:pt x="8543" y="5513"/>
                      <a:pt x="8836" y="5659"/>
                    </a:cubicBezTo>
                    <a:lnTo>
                      <a:pt x="9511" y="4564"/>
                    </a:lnTo>
                    <a:cubicBezTo>
                      <a:pt x="9182" y="4400"/>
                      <a:pt x="8836" y="4235"/>
                      <a:pt x="8507" y="4053"/>
                    </a:cubicBezTo>
                    <a:cubicBezTo>
                      <a:pt x="6919" y="3213"/>
                      <a:pt x="5513" y="2465"/>
                      <a:pt x="3888" y="1661"/>
                    </a:cubicBezTo>
                    <a:cubicBezTo>
                      <a:pt x="2903" y="1169"/>
                      <a:pt x="1880" y="712"/>
                      <a:pt x="822" y="164"/>
                    </a:cubicBezTo>
                    <a:lnTo>
                      <a:pt x="493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5" name="Google Shape;355;p33"/>
              <p:cNvSpPr/>
              <p:nvPr/>
            </p:nvSpPr>
            <p:spPr>
              <a:xfrm>
                <a:off x="3114643" y="2036917"/>
                <a:ext cx="50279" cy="90161"/>
              </a:xfrm>
              <a:custGeom>
                <a:avLst/>
                <a:gdLst/>
                <a:ahLst/>
                <a:cxnLst/>
                <a:rect l="l" t="t" r="r" b="b"/>
                <a:pathLst>
                  <a:path w="1151" h="2064" extrusionOk="0">
                    <a:moveTo>
                      <a:pt x="1" y="1"/>
                    </a:moveTo>
                    <a:lnTo>
                      <a:pt x="256" y="1005"/>
                    </a:lnTo>
                    <a:cubicBezTo>
                      <a:pt x="329" y="1297"/>
                      <a:pt x="402" y="1589"/>
                      <a:pt x="457" y="1826"/>
                    </a:cubicBezTo>
                    <a:cubicBezTo>
                      <a:pt x="494" y="1899"/>
                      <a:pt x="512" y="2027"/>
                      <a:pt x="603" y="2064"/>
                    </a:cubicBezTo>
                    <a:lnTo>
                      <a:pt x="622" y="2064"/>
                    </a:lnTo>
                    <a:cubicBezTo>
                      <a:pt x="822" y="1461"/>
                      <a:pt x="950" y="804"/>
                      <a:pt x="1151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6" name="Google Shape;356;p33"/>
              <p:cNvSpPr/>
              <p:nvPr/>
            </p:nvSpPr>
            <p:spPr>
              <a:xfrm>
                <a:off x="3089919" y="1912554"/>
                <a:ext cx="98155" cy="125238"/>
              </a:xfrm>
              <a:custGeom>
                <a:avLst/>
                <a:gdLst/>
                <a:ahLst/>
                <a:cxnLst/>
                <a:rect l="l" t="t" r="r" b="b"/>
                <a:pathLst>
                  <a:path w="2247" h="2867" extrusionOk="0">
                    <a:moveTo>
                      <a:pt x="1114" y="0"/>
                    </a:moveTo>
                    <a:cubicBezTo>
                      <a:pt x="968" y="0"/>
                      <a:pt x="804" y="0"/>
                      <a:pt x="658" y="18"/>
                    </a:cubicBezTo>
                    <a:cubicBezTo>
                      <a:pt x="494" y="18"/>
                      <a:pt x="330" y="55"/>
                      <a:pt x="183" y="110"/>
                    </a:cubicBezTo>
                    <a:cubicBezTo>
                      <a:pt x="74" y="256"/>
                      <a:pt x="1" y="438"/>
                      <a:pt x="1" y="639"/>
                    </a:cubicBezTo>
                    <a:cubicBezTo>
                      <a:pt x="37" y="822"/>
                      <a:pt x="92" y="1004"/>
                      <a:pt x="147" y="1168"/>
                    </a:cubicBezTo>
                    <a:cubicBezTo>
                      <a:pt x="293" y="1734"/>
                      <a:pt x="439" y="2300"/>
                      <a:pt x="585" y="2866"/>
                    </a:cubicBezTo>
                    <a:lnTo>
                      <a:pt x="1717" y="2848"/>
                    </a:lnTo>
                    <a:cubicBezTo>
                      <a:pt x="1717" y="2830"/>
                      <a:pt x="1735" y="2793"/>
                      <a:pt x="1735" y="2757"/>
                    </a:cubicBezTo>
                    <a:cubicBezTo>
                      <a:pt x="1863" y="2264"/>
                      <a:pt x="2009" y="1753"/>
                      <a:pt x="2137" y="1241"/>
                    </a:cubicBezTo>
                    <a:cubicBezTo>
                      <a:pt x="2192" y="1059"/>
                      <a:pt x="2228" y="895"/>
                      <a:pt x="2246" y="712"/>
                    </a:cubicBezTo>
                    <a:cubicBezTo>
                      <a:pt x="2173" y="511"/>
                      <a:pt x="2045" y="310"/>
                      <a:pt x="1918" y="146"/>
                    </a:cubicBezTo>
                    <a:cubicBezTo>
                      <a:pt x="1772" y="18"/>
                      <a:pt x="1352" y="0"/>
                      <a:pt x="1114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7" name="Google Shape;357;p33"/>
              <p:cNvSpPr/>
              <p:nvPr/>
            </p:nvSpPr>
            <p:spPr>
              <a:xfrm>
                <a:off x="3089133" y="1313676"/>
                <a:ext cx="113269" cy="630819"/>
              </a:xfrm>
              <a:custGeom>
                <a:avLst/>
                <a:gdLst/>
                <a:ahLst/>
                <a:cxnLst/>
                <a:rect l="l" t="t" r="r" b="b"/>
                <a:pathLst>
                  <a:path w="2593" h="14441" extrusionOk="0">
                    <a:moveTo>
                      <a:pt x="1863" y="14002"/>
                    </a:moveTo>
                    <a:cubicBezTo>
                      <a:pt x="1735" y="14130"/>
                      <a:pt x="1607" y="14239"/>
                      <a:pt x="1461" y="14331"/>
                    </a:cubicBezTo>
                    <a:cubicBezTo>
                      <a:pt x="1352" y="14203"/>
                      <a:pt x="1242" y="14057"/>
                      <a:pt x="1151" y="13911"/>
                    </a:cubicBezTo>
                    <a:cubicBezTo>
                      <a:pt x="1023" y="13966"/>
                      <a:pt x="950" y="14203"/>
                      <a:pt x="767" y="14294"/>
                    </a:cubicBezTo>
                    <a:cubicBezTo>
                      <a:pt x="658" y="14166"/>
                      <a:pt x="548" y="14057"/>
                      <a:pt x="439" y="13929"/>
                    </a:cubicBezTo>
                    <a:cubicBezTo>
                      <a:pt x="274" y="14039"/>
                      <a:pt x="238" y="14294"/>
                      <a:pt x="55" y="14349"/>
                    </a:cubicBezTo>
                    <a:cubicBezTo>
                      <a:pt x="1" y="14057"/>
                      <a:pt x="1" y="13747"/>
                      <a:pt x="37" y="13455"/>
                    </a:cubicBezTo>
                    <a:cubicBezTo>
                      <a:pt x="165" y="9000"/>
                      <a:pt x="238" y="4473"/>
                      <a:pt x="384" y="1"/>
                    </a:cubicBezTo>
                    <a:cubicBezTo>
                      <a:pt x="1132" y="1"/>
                      <a:pt x="1844" y="19"/>
                      <a:pt x="2556" y="55"/>
                    </a:cubicBezTo>
                    <a:cubicBezTo>
                      <a:pt x="2593" y="183"/>
                      <a:pt x="2593" y="329"/>
                      <a:pt x="2575" y="475"/>
                    </a:cubicBezTo>
                    <a:cubicBezTo>
                      <a:pt x="2465" y="4747"/>
                      <a:pt x="2392" y="9146"/>
                      <a:pt x="2283" y="13455"/>
                    </a:cubicBezTo>
                    <a:cubicBezTo>
                      <a:pt x="2283" y="13783"/>
                      <a:pt x="2283" y="14112"/>
                      <a:pt x="2246" y="14422"/>
                    </a:cubicBezTo>
                    <a:cubicBezTo>
                      <a:pt x="2082" y="14440"/>
                      <a:pt x="1990" y="14130"/>
                      <a:pt x="1863" y="14002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8" name="Google Shape;358;p33"/>
              <p:cNvSpPr/>
              <p:nvPr/>
            </p:nvSpPr>
            <p:spPr>
              <a:xfrm>
                <a:off x="3106693" y="1247498"/>
                <a:ext cx="98111" cy="75789"/>
              </a:xfrm>
              <a:custGeom>
                <a:avLst/>
                <a:gdLst/>
                <a:ahLst/>
                <a:cxnLst/>
                <a:rect l="l" t="t" r="r" b="b"/>
                <a:pathLst>
                  <a:path w="2246" h="1735" extrusionOk="0">
                    <a:moveTo>
                      <a:pt x="2173" y="1607"/>
                    </a:moveTo>
                    <a:cubicBezTo>
                      <a:pt x="1369" y="1735"/>
                      <a:pt x="730" y="1570"/>
                      <a:pt x="19" y="1534"/>
                    </a:cubicBezTo>
                    <a:cubicBezTo>
                      <a:pt x="0" y="1096"/>
                      <a:pt x="219" y="694"/>
                      <a:pt x="584" y="457"/>
                    </a:cubicBezTo>
                    <a:cubicBezTo>
                      <a:pt x="1388" y="0"/>
                      <a:pt x="2246" y="658"/>
                      <a:pt x="2173" y="1607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9" name="Google Shape;359;p33"/>
              <p:cNvSpPr/>
              <p:nvPr/>
            </p:nvSpPr>
            <p:spPr>
              <a:xfrm>
                <a:off x="3094724" y="1312890"/>
                <a:ext cx="115671" cy="97325"/>
              </a:xfrm>
              <a:custGeom>
                <a:avLst/>
                <a:gdLst/>
                <a:ahLst/>
                <a:cxnLst/>
                <a:rect l="l" t="t" r="r" b="b"/>
                <a:pathLst>
                  <a:path w="2648" h="2228" extrusionOk="0">
                    <a:moveTo>
                      <a:pt x="183" y="2191"/>
                    </a:moveTo>
                    <a:cubicBezTo>
                      <a:pt x="201" y="1990"/>
                      <a:pt x="165" y="1808"/>
                      <a:pt x="73" y="1643"/>
                    </a:cubicBezTo>
                    <a:cubicBezTo>
                      <a:pt x="73" y="1552"/>
                      <a:pt x="146" y="1479"/>
                      <a:pt x="183" y="1388"/>
                    </a:cubicBezTo>
                    <a:cubicBezTo>
                      <a:pt x="0" y="1169"/>
                      <a:pt x="201" y="1004"/>
                      <a:pt x="201" y="840"/>
                    </a:cubicBezTo>
                    <a:cubicBezTo>
                      <a:pt x="201" y="767"/>
                      <a:pt x="146" y="694"/>
                      <a:pt x="146" y="639"/>
                    </a:cubicBezTo>
                    <a:cubicBezTo>
                      <a:pt x="146" y="511"/>
                      <a:pt x="220" y="457"/>
                      <a:pt x="238" y="329"/>
                    </a:cubicBezTo>
                    <a:cubicBezTo>
                      <a:pt x="256" y="219"/>
                      <a:pt x="183" y="146"/>
                      <a:pt x="238" y="55"/>
                    </a:cubicBezTo>
                    <a:cubicBezTo>
                      <a:pt x="603" y="0"/>
                      <a:pt x="986" y="0"/>
                      <a:pt x="1370" y="55"/>
                    </a:cubicBezTo>
                    <a:cubicBezTo>
                      <a:pt x="1735" y="55"/>
                      <a:pt x="2100" y="73"/>
                      <a:pt x="2483" y="110"/>
                    </a:cubicBezTo>
                    <a:cubicBezTo>
                      <a:pt x="2647" y="329"/>
                      <a:pt x="2501" y="566"/>
                      <a:pt x="2501" y="767"/>
                    </a:cubicBezTo>
                    <a:cubicBezTo>
                      <a:pt x="2501" y="895"/>
                      <a:pt x="2556" y="1004"/>
                      <a:pt x="2556" y="1132"/>
                    </a:cubicBezTo>
                    <a:cubicBezTo>
                      <a:pt x="2556" y="1315"/>
                      <a:pt x="2392" y="1479"/>
                      <a:pt x="2556" y="1771"/>
                    </a:cubicBezTo>
                    <a:cubicBezTo>
                      <a:pt x="2520" y="1917"/>
                      <a:pt x="2374" y="2008"/>
                      <a:pt x="2410" y="2191"/>
                    </a:cubicBezTo>
                    <a:cubicBezTo>
                      <a:pt x="2392" y="2209"/>
                      <a:pt x="2374" y="2227"/>
                      <a:pt x="2374" y="2209"/>
                    </a:cubicBezTo>
                    <a:cubicBezTo>
                      <a:pt x="1643" y="2209"/>
                      <a:pt x="895" y="2227"/>
                      <a:pt x="183" y="219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0" name="Google Shape;360;p33"/>
              <p:cNvSpPr/>
              <p:nvPr/>
            </p:nvSpPr>
            <p:spPr>
              <a:xfrm>
                <a:off x="3700155" y="2273410"/>
                <a:ext cx="190456" cy="202818"/>
              </a:xfrm>
              <a:custGeom>
                <a:avLst/>
                <a:gdLst/>
                <a:ahLst/>
                <a:cxnLst/>
                <a:rect l="l" t="t" r="r" b="b"/>
                <a:pathLst>
                  <a:path w="4360" h="4643" extrusionOk="0">
                    <a:moveTo>
                      <a:pt x="3275" y="0"/>
                    </a:moveTo>
                    <a:cubicBezTo>
                      <a:pt x="3119" y="0"/>
                      <a:pt x="2971" y="73"/>
                      <a:pt x="2880" y="209"/>
                    </a:cubicBezTo>
                    <a:lnTo>
                      <a:pt x="1146" y="2765"/>
                    </a:lnTo>
                    <a:cubicBezTo>
                      <a:pt x="1128" y="2802"/>
                      <a:pt x="1110" y="2820"/>
                      <a:pt x="1091" y="2856"/>
                    </a:cubicBezTo>
                    <a:lnTo>
                      <a:pt x="562" y="2510"/>
                    </a:lnTo>
                    <a:cubicBezTo>
                      <a:pt x="506" y="2464"/>
                      <a:pt x="448" y="2445"/>
                      <a:pt x="394" y="2445"/>
                    </a:cubicBezTo>
                    <a:cubicBezTo>
                      <a:pt x="167" y="2445"/>
                      <a:pt x="1" y="2786"/>
                      <a:pt x="252" y="2948"/>
                    </a:cubicBezTo>
                    <a:lnTo>
                      <a:pt x="252" y="2929"/>
                    </a:lnTo>
                    <a:lnTo>
                      <a:pt x="2680" y="4591"/>
                    </a:lnTo>
                    <a:cubicBezTo>
                      <a:pt x="2732" y="4627"/>
                      <a:pt x="2785" y="4642"/>
                      <a:pt x="2835" y="4642"/>
                    </a:cubicBezTo>
                    <a:cubicBezTo>
                      <a:pt x="3063" y="4642"/>
                      <a:pt x="3230" y="4317"/>
                      <a:pt x="2990" y="4153"/>
                    </a:cubicBezTo>
                    <a:lnTo>
                      <a:pt x="2406" y="3751"/>
                    </a:lnTo>
                    <a:cubicBezTo>
                      <a:pt x="2442" y="3714"/>
                      <a:pt x="2460" y="3696"/>
                      <a:pt x="2479" y="3660"/>
                    </a:cubicBezTo>
                    <a:lnTo>
                      <a:pt x="4213" y="1122"/>
                    </a:lnTo>
                    <a:cubicBezTo>
                      <a:pt x="4359" y="903"/>
                      <a:pt x="4304" y="593"/>
                      <a:pt x="4085" y="429"/>
                    </a:cubicBezTo>
                    <a:lnTo>
                      <a:pt x="3556" y="82"/>
                    </a:lnTo>
                    <a:cubicBezTo>
                      <a:pt x="3466" y="27"/>
                      <a:pt x="3369" y="0"/>
                      <a:pt x="3275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1" name="Google Shape;361;p33"/>
              <p:cNvSpPr/>
              <p:nvPr/>
            </p:nvSpPr>
            <p:spPr>
              <a:xfrm>
                <a:off x="3749908" y="2207494"/>
                <a:ext cx="231211" cy="160140"/>
              </a:xfrm>
              <a:custGeom>
                <a:avLst/>
                <a:gdLst/>
                <a:ahLst/>
                <a:cxnLst/>
                <a:rect l="l" t="t" r="r" b="b"/>
                <a:pathLst>
                  <a:path w="5293" h="3666" extrusionOk="0">
                    <a:moveTo>
                      <a:pt x="571" y="1"/>
                    </a:moveTo>
                    <a:cubicBezTo>
                      <a:pt x="161" y="1"/>
                      <a:pt x="1" y="556"/>
                      <a:pt x="390" y="751"/>
                    </a:cubicBezTo>
                    <a:lnTo>
                      <a:pt x="2453" y="2157"/>
                    </a:lnTo>
                    <a:lnTo>
                      <a:pt x="4534" y="3562"/>
                    </a:lnTo>
                    <a:cubicBezTo>
                      <a:pt x="4615" y="3634"/>
                      <a:pt x="4705" y="3665"/>
                      <a:pt x="4792" y="3665"/>
                    </a:cubicBezTo>
                    <a:cubicBezTo>
                      <a:pt x="5057" y="3665"/>
                      <a:pt x="5293" y="3376"/>
                      <a:pt x="5155" y="3088"/>
                    </a:cubicBezTo>
                    <a:cubicBezTo>
                      <a:pt x="4443" y="1390"/>
                      <a:pt x="4133" y="897"/>
                      <a:pt x="3585" y="514"/>
                    </a:cubicBezTo>
                    <a:cubicBezTo>
                      <a:pt x="3019" y="130"/>
                      <a:pt x="2453" y="21"/>
                      <a:pt x="610" y="2"/>
                    </a:cubicBezTo>
                    <a:cubicBezTo>
                      <a:pt x="596" y="1"/>
                      <a:pt x="583" y="1"/>
                      <a:pt x="571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2" name="Google Shape;362;p33"/>
              <p:cNvSpPr/>
              <p:nvPr/>
            </p:nvSpPr>
            <p:spPr>
              <a:xfrm>
                <a:off x="4239800" y="1559692"/>
                <a:ext cx="142798" cy="144676"/>
              </a:xfrm>
              <a:custGeom>
                <a:avLst/>
                <a:gdLst/>
                <a:ahLst/>
                <a:cxnLst/>
                <a:rect l="l" t="t" r="r" b="b"/>
                <a:pathLst>
                  <a:path w="3269" h="3312" extrusionOk="0">
                    <a:moveTo>
                      <a:pt x="1651" y="1"/>
                    </a:moveTo>
                    <a:cubicBezTo>
                      <a:pt x="1499" y="1"/>
                      <a:pt x="1351" y="74"/>
                      <a:pt x="1260" y="210"/>
                    </a:cubicBezTo>
                    <a:lnTo>
                      <a:pt x="165" y="1835"/>
                    </a:lnTo>
                    <a:cubicBezTo>
                      <a:pt x="1" y="2054"/>
                      <a:pt x="56" y="2346"/>
                      <a:pt x="293" y="2492"/>
                    </a:cubicBezTo>
                    <a:lnTo>
                      <a:pt x="1352" y="3222"/>
                    </a:lnTo>
                    <a:cubicBezTo>
                      <a:pt x="1433" y="3284"/>
                      <a:pt x="1525" y="3312"/>
                      <a:pt x="1617" y="3312"/>
                    </a:cubicBezTo>
                    <a:cubicBezTo>
                      <a:pt x="1771" y="3312"/>
                      <a:pt x="1924" y="3232"/>
                      <a:pt x="2027" y="3094"/>
                    </a:cubicBezTo>
                    <a:lnTo>
                      <a:pt x="3122" y="1488"/>
                    </a:lnTo>
                    <a:cubicBezTo>
                      <a:pt x="3268" y="1269"/>
                      <a:pt x="3214" y="959"/>
                      <a:pt x="2995" y="813"/>
                    </a:cubicBezTo>
                    <a:lnTo>
                      <a:pt x="1918" y="82"/>
                    </a:lnTo>
                    <a:cubicBezTo>
                      <a:pt x="1835" y="27"/>
                      <a:pt x="1742" y="1"/>
                      <a:pt x="1651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3" name="Google Shape;363;p33"/>
              <p:cNvSpPr/>
              <p:nvPr/>
            </p:nvSpPr>
            <p:spPr>
              <a:xfrm>
                <a:off x="4317947" y="1518981"/>
                <a:ext cx="79808" cy="84831"/>
              </a:xfrm>
              <a:custGeom>
                <a:avLst/>
                <a:gdLst/>
                <a:ahLst/>
                <a:cxnLst/>
                <a:rect l="l" t="t" r="r" b="b"/>
                <a:pathLst>
                  <a:path w="1827" h="1942" extrusionOk="0">
                    <a:moveTo>
                      <a:pt x="1247" y="0"/>
                    </a:moveTo>
                    <a:cubicBezTo>
                      <a:pt x="1176" y="0"/>
                      <a:pt x="1103" y="24"/>
                      <a:pt x="1041" y="65"/>
                    </a:cubicBezTo>
                    <a:lnTo>
                      <a:pt x="1041" y="83"/>
                    </a:lnTo>
                    <a:lnTo>
                      <a:pt x="92" y="1014"/>
                    </a:lnTo>
                    <a:cubicBezTo>
                      <a:pt x="1" y="1160"/>
                      <a:pt x="37" y="1343"/>
                      <a:pt x="183" y="1434"/>
                    </a:cubicBezTo>
                    <a:lnTo>
                      <a:pt x="840" y="1891"/>
                    </a:lnTo>
                    <a:cubicBezTo>
                      <a:pt x="896" y="1925"/>
                      <a:pt x="956" y="1941"/>
                      <a:pt x="1015" y="1941"/>
                    </a:cubicBezTo>
                    <a:cubicBezTo>
                      <a:pt x="1111" y="1941"/>
                      <a:pt x="1204" y="1897"/>
                      <a:pt x="1260" y="1818"/>
                    </a:cubicBezTo>
                    <a:cubicBezTo>
                      <a:pt x="1260" y="1818"/>
                      <a:pt x="1790" y="613"/>
                      <a:pt x="1790" y="595"/>
                    </a:cubicBezTo>
                    <a:cubicBezTo>
                      <a:pt x="1826" y="467"/>
                      <a:pt x="1790" y="321"/>
                      <a:pt x="1680" y="248"/>
                    </a:cubicBezTo>
                    <a:lnTo>
                      <a:pt x="1406" y="47"/>
                    </a:lnTo>
                    <a:cubicBezTo>
                      <a:pt x="1358" y="15"/>
                      <a:pt x="1303" y="0"/>
                      <a:pt x="1247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4" name="Google Shape;364;p33"/>
              <p:cNvSpPr/>
              <p:nvPr/>
            </p:nvSpPr>
            <p:spPr>
              <a:xfrm>
                <a:off x="4378577" y="1317433"/>
                <a:ext cx="149787" cy="214787"/>
              </a:xfrm>
              <a:custGeom>
                <a:avLst/>
                <a:gdLst/>
                <a:ahLst/>
                <a:cxnLst/>
                <a:rect l="l" t="t" r="r" b="b"/>
                <a:pathLst>
                  <a:path w="3429" h="4917" extrusionOk="0">
                    <a:moveTo>
                      <a:pt x="3355" y="1"/>
                    </a:moveTo>
                    <a:cubicBezTo>
                      <a:pt x="3349" y="1"/>
                      <a:pt x="3344" y="2"/>
                      <a:pt x="3341" y="6"/>
                    </a:cubicBezTo>
                    <a:lnTo>
                      <a:pt x="0" y="4770"/>
                    </a:lnTo>
                    <a:lnTo>
                      <a:pt x="219" y="4916"/>
                    </a:lnTo>
                    <a:lnTo>
                      <a:pt x="3414" y="61"/>
                    </a:lnTo>
                    <a:cubicBezTo>
                      <a:pt x="3429" y="31"/>
                      <a:pt x="3383" y="1"/>
                      <a:pt x="3355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5" name="Google Shape;365;p33"/>
              <p:cNvSpPr/>
              <p:nvPr/>
            </p:nvSpPr>
            <p:spPr>
              <a:xfrm>
                <a:off x="4374559" y="1516971"/>
                <a:ext cx="23152" cy="16818"/>
              </a:xfrm>
              <a:custGeom>
                <a:avLst/>
                <a:gdLst/>
                <a:ahLst/>
                <a:cxnLst/>
                <a:rect l="l" t="t" r="r" b="b"/>
                <a:pathLst>
                  <a:path w="530" h="385" extrusionOk="0">
                    <a:moveTo>
                      <a:pt x="122" y="1"/>
                    </a:moveTo>
                    <a:cubicBezTo>
                      <a:pt x="84" y="1"/>
                      <a:pt x="49" y="21"/>
                      <a:pt x="37" y="56"/>
                    </a:cubicBezTo>
                    <a:cubicBezTo>
                      <a:pt x="1" y="93"/>
                      <a:pt x="1" y="166"/>
                      <a:pt x="56" y="202"/>
                    </a:cubicBezTo>
                    <a:lnTo>
                      <a:pt x="311" y="367"/>
                    </a:lnTo>
                    <a:cubicBezTo>
                      <a:pt x="334" y="379"/>
                      <a:pt x="355" y="385"/>
                      <a:pt x="376" y="385"/>
                    </a:cubicBezTo>
                    <a:cubicBezTo>
                      <a:pt x="471" y="385"/>
                      <a:pt x="529" y="263"/>
                      <a:pt x="439" y="202"/>
                    </a:cubicBezTo>
                    <a:lnTo>
                      <a:pt x="183" y="20"/>
                    </a:lnTo>
                    <a:cubicBezTo>
                      <a:pt x="164" y="7"/>
                      <a:pt x="142" y="1"/>
                      <a:pt x="122" y="1"/>
                    </a:cubicBezTo>
                    <a:close/>
                  </a:path>
                </a:pathLst>
              </a:custGeom>
              <a:solidFill>
                <a:srgbClr val="334F7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6" name="Google Shape;366;p33"/>
              <p:cNvSpPr/>
              <p:nvPr/>
            </p:nvSpPr>
            <p:spPr>
              <a:xfrm>
                <a:off x="4221454" y="1665359"/>
                <a:ext cx="86972" cy="74173"/>
              </a:xfrm>
              <a:custGeom>
                <a:avLst/>
                <a:gdLst/>
                <a:ahLst/>
                <a:cxnLst/>
                <a:rect l="l" t="t" r="r" b="b"/>
                <a:pathLst>
                  <a:path w="1991" h="1698" extrusionOk="0">
                    <a:moveTo>
                      <a:pt x="457" y="0"/>
                    </a:moveTo>
                    <a:lnTo>
                      <a:pt x="1" y="657"/>
                    </a:lnTo>
                    <a:lnTo>
                      <a:pt x="1534" y="1698"/>
                    </a:lnTo>
                    <a:lnTo>
                      <a:pt x="1991" y="1041"/>
                    </a:lnTo>
                    <a:lnTo>
                      <a:pt x="457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7" name="Google Shape;367;p33"/>
              <p:cNvSpPr/>
              <p:nvPr/>
            </p:nvSpPr>
            <p:spPr>
              <a:xfrm>
                <a:off x="4211101" y="1635218"/>
                <a:ext cx="136508" cy="95403"/>
              </a:xfrm>
              <a:custGeom>
                <a:avLst/>
                <a:gdLst/>
                <a:ahLst/>
                <a:cxnLst/>
                <a:rect l="l" t="t" r="r" b="b"/>
                <a:pathLst>
                  <a:path w="3125" h="2184" extrusionOk="0">
                    <a:moveTo>
                      <a:pt x="311" y="0"/>
                    </a:moveTo>
                    <a:cubicBezTo>
                      <a:pt x="225" y="0"/>
                      <a:pt x="137" y="45"/>
                      <a:pt x="92" y="124"/>
                    </a:cubicBezTo>
                    <a:cubicBezTo>
                      <a:pt x="1" y="234"/>
                      <a:pt x="37" y="398"/>
                      <a:pt x="165" y="489"/>
                    </a:cubicBezTo>
                    <a:lnTo>
                      <a:pt x="2593" y="2132"/>
                    </a:lnTo>
                    <a:cubicBezTo>
                      <a:pt x="2645" y="2168"/>
                      <a:pt x="2697" y="2184"/>
                      <a:pt x="2746" y="2184"/>
                    </a:cubicBezTo>
                    <a:cubicBezTo>
                      <a:pt x="2971" y="2184"/>
                      <a:pt x="3125" y="1859"/>
                      <a:pt x="2885" y="1694"/>
                    </a:cubicBezTo>
                    <a:lnTo>
                      <a:pt x="457" y="51"/>
                    </a:lnTo>
                    <a:cubicBezTo>
                      <a:pt x="416" y="17"/>
                      <a:pt x="364" y="0"/>
                      <a:pt x="311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8" name="Google Shape;368;p33"/>
              <p:cNvSpPr/>
              <p:nvPr/>
            </p:nvSpPr>
            <p:spPr>
              <a:xfrm>
                <a:off x="3833908" y="1676847"/>
                <a:ext cx="481687" cy="617714"/>
              </a:xfrm>
              <a:custGeom>
                <a:avLst/>
                <a:gdLst/>
                <a:ahLst/>
                <a:cxnLst/>
                <a:rect l="l" t="t" r="r" b="b"/>
                <a:pathLst>
                  <a:path w="11027" h="14141" extrusionOk="0">
                    <a:moveTo>
                      <a:pt x="8540" y="1"/>
                    </a:moveTo>
                    <a:cubicBezTo>
                      <a:pt x="8361" y="1"/>
                      <a:pt x="8183" y="89"/>
                      <a:pt x="8070" y="248"/>
                    </a:cubicBezTo>
                    <a:lnTo>
                      <a:pt x="1" y="12205"/>
                    </a:lnTo>
                    <a:lnTo>
                      <a:pt x="2776" y="14140"/>
                    </a:lnTo>
                    <a:lnTo>
                      <a:pt x="10863" y="2147"/>
                    </a:lnTo>
                    <a:cubicBezTo>
                      <a:pt x="11027" y="1873"/>
                      <a:pt x="10972" y="1526"/>
                      <a:pt x="10717" y="1362"/>
                    </a:cubicBezTo>
                    <a:lnTo>
                      <a:pt x="8855" y="102"/>
                    </a:lnTo>
                    <a:cubicBezTo>
                      <a:pt x="8758" y="33"/>
                      <a:pt x="8649" y="1"/>
                      <a:pt x="8540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9" name="Google Shape;369;p33"/>
              <p:cNvSpPr/>
              <p:nvPr/>
            </p:nvSpPr>
            <p:spPr>
              <a:xfrm>
                <a:off x="4091500" y="1676847"/>
                <a:ext cx="224091" cy="233352"/>
              </a:xfrm>
              <a:custGeom>
                <a:avLst/>
                <a:gdLst/>
                <a:ahLst/>
                <a:cxnLst/>
                <a:rect l="l" t="t" r="r" b="b"/>
                <a:pathLst>
                  <a:path w="5130" h="5342" extrusionOk="0">
                    <a:moveTo>
                      <a:pt x="2638" y="1"/>
                    </a:moveTo>
                    <a:cubicBezTo>
                      <a:pt x="2455" y="1"/>
                      <a:pt x="2275" y="89"/>
                      <a:pt x="2173" y="248"/>
                    </a:cubicBezTo>
                    <a:lnTo>
                      <a:pt x="0" y="3461"/>
                    </a:lnTo>
                    <a:lnTo>
                      <a:pt x="2812" y="5341"/>
                    </a:lnTo>
                    <a:lnTo>
                      <a:pt x="4966" y="2147"/>
                    </a:lnTo>
                    <a:cubicBezTo>
                      <a:pt x="5130" y="1891"/>
                      <a:pt x="5057" y="1544"/>
                      <a:pt x="4801" y="1362"/>
                    </a:cubicBezTo>
                    <a:lnTo>
                      <a:pt x="2958" y="102"/>
                    </a:lnTo>
                    <a:cubicBezTo>
                      <a:pt x="2861" y="33"/>
                      <a:pt x="2749" y="1"/>
                      <a:pt x="2638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70" name="Google Shape;370;p33"/>
              <p:cNvSpPr/>
              <p:nvPr/>
            </p:nvSpPr>
            <p:spPr>
              <a:xfrm>
                <a:off x="4235039" y="1772335"/>
                <a:ext cx="52681" cy="40581"/>
              </a:xfrm>
              <a:custGeom>
                <a:avLst/>
                <a:gdLst/>
                <a:ahLst/>
                <a:cxnLst/>
                <a:rect l="l" t="t" r="r" b="b"/>
                <a:pathLst>
                  <a:path w="1206" h="929" extrusionOk="0">
                    <a:moveTo>
                      <a:pt x="171" y="1"/>
                    </a:moveTo>
                    <a:cubicBezTo>
                      <a:pt x="122" y="1"/>
                      <a:pt x="76" y="20"/>
                      <a:pt x="55" y="52"/>
                    </a:cubicBezTo>
                    <a:cubicBezTo>
                      <a:pt x="0" y="125"/>
                      <a:pt x="18" y="235"/>
                      <a:pt x="91" y="289"/>
                    </a:cubicBezTo>
                    <a:lnTo>
                      <a:pt x="1022" y="928"/>
                    </a:lnTo>
                    <a:lnTo>
                      <a:pt x="1205" y="673"/>
                    </a:lnTo>
                    <a:lnTo>
                      <a:pt x="274" y="34"/>
                    </a:lnTo>
                    <a:cubicBezTo>
                      <a:pt x="243" y="11"/>
                      <a:pt x="206" y="1"/>
                      <a:pt x="171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71" name="Google Shape;371;p33"/>
              <p:cNvSpPr/>
              <p:nvPr/>
            </p:nvSpPr>
            <p:spPr>
              <a:xfrm>
                <a:off x="4193541" y="1833010"/>
                <a:ext cx="52681" cy="40494"/>
              </a:xfrm>
              <a:custGeom>
                <a:avLst/>
                <a:gdLst/>
                <a:ahLst/>
                <a:cxnLst/>
                <a:rect l="l" t="t" r="r" b="b"/>
                <a:pathLst>
                  <a:path w="1206" h="927" extrusionOk="0">
                    <a:moveTo>
                      <a:pt x="178" y="0"/>
                    </a:moveTo>
                    <a:cubicBezTo>
                      <a:pt x="127" y="0"/>
                      <a:pt x="78" y="24"/>
                      <a:pt x="56" y="69"/>
                    </a:cubicBezTo>
                    <a:cubicBezTo>
                      <a:pt x="1" y="142"/>
                      <a:pt x="19" y="233"/>
                      <a:pt x="92" y="288"/>
                    </a:cubicBezTo>
                    <a:lnTo>
                      <a:pt x="1041" y="927"/>
                    </a:lnTo>
                    <a:lnTo>
                      <a:pt x="1206" y="671"/>
                    </a:lnTo>
                    <a:lnTo>
                      <a:pt x="275" y="32"/>
                    </a:lnTo>
                    <a:cubicBezTo>
                      <a:pt x="246" y="10"/>
                      <a:pt x="211" y="0"/>
                      <a:pt x="178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72" name="Google Shape;372;p33"/>
              <p:cNvSpPr/>
              <p:nvPr/>
            </p:nvSpPr>
            <p:spPr>
              <a:xfrm>
                <a:off x="4152087" y="1892854"/>
                <a:ext cx="52681" cy="41236"/>
              </a:xfrm>
              <a:custGeom>
                <a:avLst/>
                <a:gdLst/>
                <a:ahLst/>
                <a:cxnLst/>
                <a:rect l="l" t="t" r="r" b="b"/>
                <a:pathLst>
                  <a:path w="1206" h="944" extrusionOk="0">
                    <a:moveTo>
                      <a:pt x="183" y="0"/>
                    </a:moveTo>
                    <a:cubicBezTo>
                      <a:pt x="130" y="0"/>
                      <a:pt x="78" y="29"/>
                      <a:pt x="55" y="86"/>
                    </a:cubicBezTo>
                    <a:cubicBezTo>
                      <a:pt x="1" y="159"/>
                      <a:pt x="19" y="250"/>
                      <a:pt x="92" y="305"/>
                    </a:cubicBezTo>
                    <a:lnTo>
                      <a:pt x="1041" y="944"/>
                    </a:lnTo>
                    <a:lnTo>
                      <a:pt x="1206" y="688"/>
                    </a:lnTo>
                    <a:lnTo>
                      <a:pt x="275" y="31"/>
                    </a:lnTo>
                    <a:cubicBezTo>
                      <a:pt x="247" y="11"/>
                      <a:pt x="215" y="0"/>
                      <a:pt x="183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73" name="Google Shape;373;p33"/>
              <p:cNvSpPr/>
              <p:nvPr/>
            </p:nvSpPr>
            <p:spPr>
              <a:xfrm>
                <a:off x="4110633" y="1954227"/>
                <a:ext cx="53467" cy="41280"/>
              </a:xfrm>
              <a:custGeom>
                <a:avLst/>
                <a:gdLst/>
                <a:ahLst/>
                <a:cxnLst/>
                <a:rect l="l" t="t" r="r" b="b"/>
                <a:pathLst>
                  <a:path w="1224" h="945" extrusionOk="0">
                    <a:moveTo>
                      <a:pt x="183" y="0"/>
                    </a:moveTo>
                    <a:cubicBezTo>
                      <a:pt x="135" y="0"/>
                      <a:pt x="88" y="24"/>
                      <a:pt x="55" y="68"/>
                    </a:cubicBezTo>
                    <a:cubicBezTo>
                      <a:pt x="0" y="141"/>
                      <a:pt x="19" y="251"/>
                      <a:pt x="92" y="287"/>
                    </a:cubicBezTo>
                    <a:lnTo>
                      <a:pt x="1059" y="945"/>
                    </a:lnTo>
                    <a:lnTo>
                      <a:pt x="1224" y="689"/>
                    </a:lnTo>
                    <a:lnTo>
                      <a:pt x="274" y="32"/>
                    </a:lnTo>
                    <a:cubicBezTo>
                      <a:pt x="245" y="10"/>
                      <a:pt x="214" y="0"/>
                      <a:pt x="183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74" name="Google Shape;374;p33"/>
              <p:cNvSpPr/>
              <p:nvPr/>
            </p:nvSpPr>
            <p:spPr>
              <a:xfrm>
                <a:off x="4069179" y="2015556"/>
                <a:ext cx="54254" cy="41367"/>
              </a:xfrm>
              <a:custGeom>
                <a:avLst/>
                <a:gdLst/>
                <a:ahLst/>
                <a:cxnLst/>
                <a:rect l="l" t="t" r="r" b="b"/>
                <a:pathLst>
                  <a:path w="1242" h="947" extrusionOk="0">
                    <a:moveTo>
                      <a:pt x="177" y="0"/>
                    </a:moveTo>
                    <a:cubicBezTo>
                      <a:pt x="131" y="0"/>
                      <a:pt x="87" y="20"/>
                      <a:pt x="55" y="52"/>
                    </a:cubicBezTo>
                    <a:cubicBezTo>
                      <a:pt x="0" y="125"/>
                      <a:pt x="18" y="234"/>
                      <a:pt x="110" y="289"/>
                    </a:cubicBezTo>
                    <a:lnTo>
                      <a:pt x="1059" y="946"/>
                    </a:lnTo>
                    <a:lnTo>
                      <a:pt x="1241" y="672"/>
                    </a:lnTo>
                    <a:lnTo>
                      <a:pt x="274" y="34"/>
                    </a:lnTo>
                    <a:cubicBezTo>
                      <a:pt x="243" y="11"/>
                      <a:pt x="210" y="0"/>
                      <a:pt x="177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75" name="Google Shape;375;p33"/>
              <p:cNvSpPr/>
              <p:nvPr/>
            </p:nvSpPr>
            <p:spPr>
              <a:xfrm>
                <a:off x="4027681" y="2076143"/>
                <a:ext cx="54297" cy="41367"/>
              </a:xfrm>
              <a:custGeom>
                <a:avLst/>
                <a:gdLst/>
                <a:ahLst/>
                <a:cxnLst/>
                <a:rect l="l" t="t" r="r" b="b"/>
                <a:pathLst>
                  <a:path w="1243" h="947" extrusionOk="0">
                    <a:moveTo>
                      <a:pt x="185" y="1"/>
                    </a:moveTo>
                    <a:cubicBezTo>
                      <a:pt x="138" y="1"/>
                      <a:pt x="87" y="20"/>
                      <a:pt x="56" y="52"/>
                    </a:cubicBezTo>
                    <a:cubicBezTo>
                      <a:pt x="1" y="125"/>
                      <a:pt x="19" y="235"/>
                      <a:pt x="110" y="289"/>
                    </a:cubicBezTo>
                    <a:lnTo>
                      <a:pt x="1060" y="947"/>
                    </a:lnTo>
                    <a:lnTo>
                      <a:pt x="1242" y="691"/>
                    </a:lnTo>
                    <a:lnTo>
                      <a:pt x="275" y="34"/>
                    </a:lnTo>
                    <a:cubicBezTo>
                      <a:pt x="252" y="11"/>
                      <a:pt x="219" y="1"/>
                      <a:pt x="185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76" name="Google Shape;376;p33"/>
              <p:cNvSpPr/>
              <p:nvPr/>
            </p:nvSpPr>
            <p:spPr>
              <a:xfrm>
                <a:off x="3987013" y="2136817"/>
                <a:ext cx="53467" cy="41324"/>
              </a:xfrm>
              <a:custGeom>
                <a:avLst/>
                <a:gdLst/>
                <a:ahLst/>
                <a:cxnLst/>
                <a:rect l="l" t="t" r="r" b="b"/>
                <a:pathLst>
                  <a:path w="1224" h="946" extrusionOk="0">
                    <a:moveTo>
                      <a:pt x="174" y="0"/>
                    </a:moveTo>
                    <a:cubicBezTo>
                      <a:pt x="127" y="0"/>
                      <a:pt x="78" y="25"/>
                      <a:pt x="56" y="69"/>
                    </a:cubicBezTo>
                    <a:cubicBezTo>
                      <a:pt x="1" y="142"/>
                      <a:pt x="19" y="233"/>
                      <a:pt x="92" y="288"/>
                    </a:cubicBezTo>
                    <a:lnTo>
                      <a:pt x="1060" y="945"/>
                    </a:lnTo>
                    <a:lnTo>
                      <a:pt x="1224" y="689"/>
                    </a:lnTo>
                    <a:lnTo>
                      <a:pt x="256" y="32"/>
                    </a:lnTo>
                    <a:cubicBezTo>
                      <a:pt x="235" y="11"/>
                      <a:pt x="205" y="0"/>
                      <a:pt x="174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77" name="Google Shape;377;p33"/>
              <p:cNvSpPr/>
              <p:nvPr/>
            </p:nvSpPr>
            <p:spPr>
              <a:xfrm>
                <a:off x="2357113" y="709250"/>
                <a:ext cx="328580" cy="720106"/>
              </a:xfrm>
              <a:custGeom>
                <a:avLst/>
                <a:gdLst/>
                <a:ahLst/>
                <a:cxnLst/>
                <a:rect l="l" t="t" r="r" b="b"/>
                <a:pathLst>
                  <a:path w="7522" h="16485" extrusionOk="0">
                    <a:moveTo>
                      <a:pt x="6645" y="2081"/>
                    </a:moveTo>
                    <a:cubicBezTo>
                      <a:pt x="5313" y="2355"/>
                      <a:pt x="4017" y="2757"/>
                      <a:pt x="2775" y="3286"/>
                    </a:cubicBezTo>
                    <a:cubicBezTo>
                      <a:pt x="2027" y="3615"/>
                      <a:pt x="1570" y="3980"/>
                      <a:pt x="1534" y="4947"/>
                    </a:cubicBezTo>
                    <a:cubicBezTo>
                      <a:pt x="1534" y="5458"/>
                      <a:pt x="1589" y="5988"/>
                      <a:pt x="1698" y="6499"/>
                    </a:cubicBezTo>
                    <a:cubicBezTo>
                      <a:pt x="1972" y="7923"/>
                      <a:pt x="2355" y="9347"/>
                      <a:pt x="2666" y="10679"/>
                    </a:cubicBezTo>
                    <a:cubicBezTo>
                      <a:pt x="3140" y="12706"/>
                      <a:pt x="3688" y="14422"/>
                      <a:pt x="3998" y="16247"/>
                    </a:cubicBezTo>
                    <a:cubicBezTo>
                      <a:pt x="3670" y="16338"/>
                      <a:pt x="3378" y="16430"/>
                      <a:pt x="3049" y="16485"/>
                    </a:cubicBezTo>
                    <a:cubicBezTo>
                      <a:pt x="2063" y="13819"/>
                      <a:pt x="1242" y="11081"/>
                      <a:pt x="585" y="8306"/>
                    </a:cubicBezTo>
                    <a:cubicBezTo>
                      <a:pt x="366" y="7339"/>
                      <a:pt x="92" y="6335"/>
                      <a:pt x="19" y="5349"/>
                    </a:cubicBezTo>
                    <a:cubicBezTo>
                      <a:pt x="1" y="5075"/>
                      <a:pt x="1" y="4783"/>
                      <a:pt x="19" y="4509"/>
                    </a:cubicBezTo>
                    <a:cubicBezTo>
                      <a:pt x="128" y="3067"/>
                      <a:pt x="1260" y="2337"/>
                      <a:pt x="2428" y="1899"/>
                    </a:cubicBezTo>
                    <a:cubicBezTo>
                      <a:pt x="3688" y="1406"/>
                      <a:pt x="5112" y="1242"/>
                      <a:pt x="6609" y="1059"/>
                    </a:cubicBezTo>
                    <a:cubicBezTo>
                      <a:pt x="6737" y="694"/>
                      <a:pt x="6682" y="0"/>
                      <a:pt x="7065" y="37"/>
                    </a:cubicBezTo>
                    <a:cubicBezTo>
                      <a:pt x="7503" y="73"/>
                      <a:pt x="7522" y="822"/>
                      <a:pt x="7522" y="1479"/>
                    </a:cubicBezTo>
                    <a:cubicBezTo>
                      <a:pt x="7522" y="2154"/>
                      <a:pt x="7485" y="2958"/>
                      <a:pt x="7029" y="2921"/>
                    </a:cubicBezTo>
                    <a:cubicBezTo>
                      <a:pt x="6682" y="2884"/>
                      <a:pt x="6737" y="2410"/>
                      <a:pt x="6645" y="208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78" name="Google Shape;378;p33"/>
              <p:cNvSpPr/>
              <p:nvPr/>
            </p:nvSpPr>
            <p:spPr>
              <a:xfrm>
                <a:off x="2800483" y="709250"/>
                <a:ext cx="328580" cy="720106"/>
              </a:xfrm>
              <a:custGeom>
                <a:avLst/>
                <a:gdLst/>
                <a:ahLst/>
                <a:cxnLst/>
                <a:rect l="l" t="t" r="r" b="b"/>
                <a:pathLst>
                  <a:path w="7522" h="16485" extrusionOk="0">
                    <a:moveTo>
                      <a:pt x="877" y="2081"/>
                    </a:moveTo>
                    <a:cubicBezTo>
                      <a:pt x="2191" y="2355"/>
                      <a:pt x="3505" y="2757"/>
                      <a:pt x="4747" y="3286"/>
                    </a:cubicBezTo>
                    <a:cubicBezTo>
                      <a:pt x="5495" y="3615"/>
                      <a:pt x="5951" y="3980"/>
                      <a:pt x="5988" y="4947"/>
                    </a:cubicBezTo>
                    <a:cubicBezTo>
                      <a:pt x="5988" y="5458"/>
                      <a:pt x="5933" y="5988"/>
                      <a:pt x="5824" y="6499"/>
                    </a:cubicBezTo>
                    <a:cubicBezTo>
                      <a:pt x="5550" y="7923"/>
                      <a:pt x="5167" y="9347"/>
                      <a:pt x="4856" y="10679"/>
                    </a:cubicBezTo>
                    <a:cubicBezTo>
                      <a:pt x="4382" y="12706"/>
                      <a:pt x="3816" y="14422"/>
                      <a:pt x="3524" y="16247"/>
                    </a:cubicBezTo>
                    <a:cubicBezTo>
                      <a:pt x="3852" y="16338"/>
                      <a:pt x="4144" y="16430"/>
                      <a:pt x="4473" y="16485"/>
                    </a:cubicBezTo>
                    <a:cubicBezTo>
                      <a:pt x="5459" y="13819"/>
                      <a:pt x="6280" y="11081"/>
                      <a:pt x="6937" y="8306"/>
                    </a:cubicBezTo>
                    <a:cubicBezTo>
                      <a:pt x="7156" y="7339"/>
                      <a:pt x="7430" y="6335"/>
                      <a:pt x="7503" y="5349"/>
                    </a:cubicBezTo>
                    <a:cubicBezTo>
                      <a:pt x="7521" y="5075"/>
                      <a:pt x="7521" y="4783"/>
                      <a:pt x="7503" y="4509"/>
                    </a:cubicBezTo>
                    <a:cubicBezTo>
                      <a:pt x="7394" y="3067"/>
                      <a:pt x="6262" y="2337"/>
                      <a:pt x="5093" y="1899"/>
                    </a:cubicBezTo>
                    <a:cubicBezTo>
                      <a:pt x="3834" y="1406"/>
                      <a:pt x="2410" y="1242"/>
                      <a:pt x="913" y="1059"/>
                    </a:cubicBezTo>
                    <a:cubicBezTo>
                      <a:pt x="785" y="694"/>
                      <a:pt x="840" y="0"/>
                      <a:pt x="457" y="37"/>
                    </a:cubicBezTo>
                    <a:cubicBezTo>
                      <a:pt x="19" y="73"/>
                      <a:pt x="0" y="822"/>
                      <a:pt x="0" y="1479"/>
                    </a:cubicBezTo>
                    <a:cubicBezTo>
                      <a:pt x="0" y="2154"/>
                      <a:pt x="37" y="2958"/>
                      <a:pt x="493" y="2921"/>
                    </a:cubicBezTo>
                    <a:cubicBezTo>
                      <a:pt x="822" y="2884"/>
                      <a:pt x="767" y="2410"/>
                      <a:pt x="877" y="208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79" name="Google Shape;379;p33"/>
              <p:cNvSpPr/>
              <p:nvPr/>
            </p:nvSpPr>
            <p:spPr>
              <a:xfrm>
                <a:off x="2464745" y="1387061"/>
                <a:ext cx="1220926" cy="885968"/>
              </a:xfrm>
              <a:custGeom>
                <a:avLst/>
                <a:gdLst/>
                <a:ahLst/>
                <a:cxnLst/>
                <a:rect l="l" t="t" r="r" b="b"/>
                <a:pathLst>
                  <a:path w="27950" h="20282" extrusionOk="0">
                    <a:moveTo>
                      <a:pt x="10753" y="0"/>
                    </a:moveTo>
                    <a:cubicBezTo>
                      <a:pt x="11593" y="73"/>
                      <a:pt x="12414" y="146"/>
                      <a:pt x="13236" y="219"/>
                    </a:cubicBezTo>
                    <a:cubicBezTo>
                      <a:pt x="12761" y="3815"/>
                      <a:pt x="11155" y="6261"/>
                      <a:pt x="8015" y="7193"/>
                    </a:cubicBezTo>
                    <a:cubicBezTo>
                      <a:pt x="8344" y="8799"/>
                      <a:pt x="8617" y="10296"/>
                      <a:pt x="9165" y="11665"/>
                    </a:cubicBezTo>
                    <a:cubicBezTo>
                      <a:pt x="9676" y="12943"/>
                      <a:pt x="10352" y="14148"/>
                      <a:pt x="11191" y="15225"/>
                    </a:cubicBezTo>
                    <a:cubicBezTo>
                      <a:pt x="12013" y="16302"/>
                      <a:pt x="12889" y="17178"/>
                      <a:pt x="14203" y="17799"/>
                    </a:cubicBezTo>
                    <a:cubicBezTo>
                      <a:pt x="15481" y="18401"/>
                      <a:pt x="17307" y="18511"/>
                      <a:pt x="18913" y="17981"/>
                    </a:cubicBezTo>
                    <a:cubicBezTo>
                      <a:pt x="20282" y="17525"/>
                      <a:pt x="21286" y="16612"/>
                      <a:pt x="22071" y="15553"/>
                    </a:cubicBezTo>
                    <a:cubicBezTo>
                      <a:pt x="22875" y="14440"/>
                      <a:pt x="23276" y="13052"/>
                      <a:pt x="23495" y="11391"/>
                    </a:cubicBezTo>
                    <a:cubicBezTo>
                      <a:pt x="23605" y="10533"/>
                      <a:pt x="23660" y="9712"/>
                      <a:pt x="23842" y="8945"/>
                    </a:cubicBezTo>
                    <a:cubicBezTo>
                      <a:pt x="24371" y="6736"/>
                      <a:pt x="25266" y="4838"/>
                      <a:pt x="27767" y="4491"/>
                    </a:cubicBezTo>
                    <a:cubicBezTo>
                      <a:pt x="27803" y="4655"/>
                      <a:pt x="27840" y="4801"/>
                      <a:pt x="27876" y="4965"/>
                    </a:cubicBezTo>
                    <a:cubicBezTo>
                      <a:pt x="27913" y="5130"/>
                      <a:pt x="27949" y="5294"/>
                      <a:pt x="27949" y="5458"/>
                    </a:cubicBezTo>
                    <a:cubicBezTo>
                      <a:pt x="27913" y="5623"/>
                      <a:pt x="27639" y="5714"/>
                      <a:pt x="27511" y="5805"/>
                    </a:cubicBezTo>
                    <a:cubicBezTo>
                      <a:pt x="27384" y="5933"/>
                      <a:pt x="27238" y="6061"/>
                      <a:pt x="27091" y="6170"/>
                    </a:cubicBezTo>
                    <a:cubicBezTo>
                      <a:pt x="26124" y="7211"/>
                      <a:pt x="25576" y="8708"/>
                      <a:pt x="25302" y="10405"/>
                    </a:cubicBezTo>
                    <a:cubicBezTo>
                      <a:pt x="25156" y="11318"/>
                      <a:pt x="25120" y="12194"/>
                      <a:pt x="24956" y="13052"/>
                    </a:cubicBezTo>
                    <a:cubicBezTo>
                      <a:pt x="24773" y="13819"/>
                      <a:pt x="24518" y="14549"/>
                      <a:pt x="24171" y="15261"/>
                    </a:cubicBezTo>
                    <a:cubicBezTo>
                      <a:pt x="23550" y="16557"/>
                      <a:pt x="22619" y="17689"/>
                      <a:pt x="21451" y="18547"/>
                    </a:cubicBezTo>
                    <a:cubicBezTo>
                      <a:pt x="20191" y="19533"/>
                      <a:pt x="18658" y="20099"/>
                      <a:pt x="17069" y="20172"/>
                    </a:cubicBezTo>
                    <a:cubicBezTo>
                      <a:pt x="14642" y="20281"/>
                      <a:pt x="12250" y="19405"/>
                      <a:pt x="10479" y="17744"/>
                    </a:cubicBezTo>
                    <a:cubicBezTo>
                      <a:pt x="8873" y="16229"/>
                      <a:pt x="7668" y="14312"/>
                      <a:pt x="7029" y="12176"/>
                    </a:cubicBezTo>
                    <a:cubicBezTo>
                      <a:pt x="6518" y="10588"/>
                      <a:pt x="6153" y="8945"/>
                      <a:pt x="5952" y="7266"/>
                    </a:cubicBezTo>
                    <a:cubicBezTo>
                      <a:pt x="4419" y="6992"/>
                      <a:pt x="3031" y="6207"/>
                      <a:pt x="2027" y="5020"/>
                    </a:cubicBezTo>
                    <a:cubicBezTo>
                      <a:pt x="987" y="3870"/>
                      <a:pt x="275" y="2446"/>
                      <a:pt x="1" y="913"/>
                    </a:cubicBezTo>
                    <a:cubicBezTo>
                      <a:pt x="804" y="694"/>
                      <a:pt x="1626" y="493"/>
                      <a:pt x="2484" y="329"/>
                    </a:cubicBezTo>
                    <a:cubicBezTo>
                      <a:pt x="2885" y="1789"/>
                      <a:pt x="3469" y="3085"/>
                      <a:pt x="4437" y="4053"/>
                    </a:cubicBezTo>
                    <a:cubicBezTo>
                      <a:pt x="4912" y="4564"/>
                      <a:pt x="5532" y="4929"/>
                      <a:pt x="6208" y="5111"/>
                    </a:cubicBezTo>
                    <a:cubicBezTo>
                      <a:pt x="6974" y="5276"/>
                      <a:pt x="7796" y="5130"/>
                      <a:pt x="8453" y="4692"/>
                    </a:cubicBezTo>
                    <a:cubicBezTo>
                      <a:pt x="9786" y="3815"/>
                      <a:pt x="10479" y="2136"/>
                      <a:pt x="10698" y="91"/>
                    </a:cubicBezTo>
                    <a:cubicBezTo>
                      <a:pt x="10698" y="55"/>
                      <a:pt x="10717" y="18"/>
                      <a:pt x="10753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80" name="Google Shape;380;p33"/>
              <p:cNvSpPr/>
              <p:nvPr/>
            </p:nvSpPr>
            <p:spPr>
              <a:xfrm>
                <a:off x="3587543" y="1464378"/>
                <a:ext cx="306258" cy="319013"/>
              </a:xfrm>
              <a:custGeom>
                <a:avLst/>
                <a:gdLst/>
                <a:ahLst/>
                <a:cxnLst/>
                <a:rect l="l" t="t" r="r" b="b"/>
                <a:pathLst>
                  <a:path w="7011" h="7303" extrusionOk="0">
                    <a:moveTo>
                      <a:pt x="3469" y="56"/>
                    </a:moveTo>
                    <a:cubicBezTo>
                      <a:pt x="4473" y="1"/>
                      <a:pt x="5440" y="402"/>
                      <a:pt x="6097" y="1169"/>
                    </a:cubicBezTo>
                    <a:cubicBezTo>
                      <a:pt x="6681" y="1808"/>
                      <a:pt x="6992" y="2629"/>
                      <a:pt x="7010" y="3487"/>
                    </a:cubicBezTo>
                    <a:cubicBezTo>
                      <a:pt x="7010" y="4418"/>
                      <a:pt x="6627" y="5295"/>
                      <a:pt x="5933" y="5915"/>
                    </a:cubicBezTo>
                    <a:cubicBezTo>
                      <a:pt x="5312" y="6518"/>
                      <a:pt x="4546" y="6919"/>
                      <a:pt x="3706" y="7084"/>
                    </a:cubicBezTo>
                    <a:cubicBezTo>
                      <a:pt x="2264" y="7303"/>
                      <a:pt x="1077" y="6372"/>
                      <a:pt x="548" y="5349"/>
                    </a:cubicBezTo>
                    <a:cubicBezTo>
                      <a:pt x="347" y="5003"/>
                      <a:pt x="219" y="4619"/>
                      <a:pt x="164" y="4218"/>
                    </a:cubicBezTo>
                    <a:cubicBezTo>
                      <a:pt x="0" y="2319"/>
                      <a:pt x="949" y="914"/>
                      <a:pt x="2136" y="348"/>
                    </a:cubicBezTo>
                    <a:cubicBezTo>
                      <a:pt x="2556" y="183"/>
                      <a:pt x="3012" y="74"/>
                      <a:pt x="3469" y="56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81" name="Google Shape;381;p33"/>
              <p:cNvSpPr/>
              <p:nvPr/>
            </p:nvSpPr>
            <p:spPr>
              <a:xfrm>
                <a:off x="3651318" y="1519417"/>
                <a:ext cx="200983" cy="185039"/>
              </a:xfrm>
              <a:custGeom>
                <a:avLst/>
                <a:gdLst/>
                <a:ahLst/>
                <a:cxnLst/>
                <a:rect l="l" t="t" r="r" b="b"/>
                <a:pathLst>
                  <a:path w="4601" h="4236" extrusionOk="0">
                    <a:moveTo>
                      <a:pt x="1917" y="110"/>
                    </a:moveTo>
                    <a:cubicBezTo>
                      <a:pt x="2666" y="0"/>
                      <a:pt x="3414" y="347"/>
                      <a:pt x="3834" y="986"/>
                    </a:cubicBezTo>
                    <a:cubicBezTo>
                      <a:pt x="3925" y="1114"/>
                      <a:pt x="3998" y="1260"/>
                      <a:pt x="4071" y="1406"/>
                    </a:cubicBezTo>
                    <a:cubicBezTo>
                      <a:pt x="4601" y="2739"/>
                      <a:pt x="3725" y="4217"/>
                      <a:pt x="2282" y="4236"/>
                    </a:cubicBezTo>
                    <a:cubicBezTo>
                      <a:pt x="1169" y="4236"/>
                      <a:pt x="165" y="3505"/>
                      <a:pt x="55" y="2428"/>
                    </a:cubicBezTo>
                    <a:cubicBezTo>
                      <a:pt x="0" y="1753"/>
                      <a:pt x="256" y="1077"/>
                      <a:pt x="785" y="639"/>
                    </a:cubicBezTo>
                    <a:cubicBezTo>
                      <a:pt x="1096" y="365"/>
                      <a:pt x="1497" y="165"/>
                      <a:pt x="1917" y="11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382" name="Google Shape;382;p33"/>
            <p:cNvGrpSpPr/>
            <p:nvPr/>
          </p:nvGrpSpPr>
          <p:grpSpPr>
            <a:xfrm>
              <a:off x="5134407" y="2468361"/>
              <a:ext cx="753147" cy="515697"/>
              <a:chOff x="4549425" y="3498550"/>
              <a:chExt cx="295375" cy="202250"/>
            </a:xfrm>
          </p:grpSpPr>
          <p:sp>
            <p:nvSpPr>
              <p:cNvPr id="383" name="Google Shape;383;p33"/>
              <p:cNvSpPr/>
              <p:nvPr/>
            </p:nvSpPr>
            <p:spPr>
              <a:xfrm>
                <a:off x="4549425" y="3498550"/>
                <a:ext cx="295375" cy="202250"/>
              </a:xfrm>
              <a:custGeom>
                <a:avLst/>
                <a:gdLst/>
                <a:ahLst/>
                <a:cxnLst/>
                <a:rect l="l" t="t" r="r" b="b"/>
                <a:pathLst>
                  <a:path w="11815" h="8090" extrusionOk="0">
                    <a:moveTo>
                      <a:pt x="1" y="1"/>
                    </a:moveTo>
                    <a:lnTo>
                      <a:pt x="1" y="8090"/>
                    </a:lnTo>
                    <a:lnTo>
                      <a:pt x="11815" y="8090"/>
                    </a:lnTo>
                    <a:lnTo>
                      <a:pt x="11815" y="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84" name="Google Shape;384;p33"/>
              <p:cNvSpPr/>
              <p:nvPr/>
            </p:nvSpPr>
            <p:spPr>
              <a:xfrm>
                <a:off x="4574450" y="3683025"/>
                <a:ext cx="18125" cy="17775"/>
              </a:xfrm>
              <a:custGeom>
                <a:avLst/>
                <a:gdLst/>
                <a:ahLst/>
                <a:cxnLst/>
                <a:rect l="l" t="t" r="r" b="b"/>
                <a:pathLst>
                  <a:path w="725" h="711" extrusionOk="0">
                    <a:moveTo>
                      <a:pt x="0" y="0"/>
                    </a:moveTo>
                    <a:lnTo>
                      <a:pt x="0" y="711"/>
                    </a:lnTo>
                    <a:lnTo>
                      <a:pt x="725" y="711"/>
                    </a:lnTo>
                    <a:lnTo>
                      <a:pt x="725" y="0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85" name="Google Shape;385;p33"/>
              <p:cNvSpPr/>
              <p:nvPr/>
            </p:nvSpPr>
            <p:spPr>
              <a:xfrm>
                <a:off x="4612500" y="3631925"/>
                <a:ext cx="17775" cy="68875"/>
              </a:xfrm>
              <a:custGeom>
                <a:avLst/>
                <a:gdLst/>
                <a:ahLst/>
                <a:cxnLst/>
                <a:rect l="l" t="t" r="r" b="b"/>
                <a:pathLst>
                  <a:path w="711" h="2755" extrusionOk="0">
                    <a:moveTo>
                      <a:pt x="0" y="0"/>
                    </a:moveTo>
                    <a:lnTo>
                      <a:pt x="0" y="2755"/>
                    </a:lnTo>
                    <a:lnTo>
                      <a:pt x="710" y="2755"/>
                    </a:lnTo>
                    <a:lnTo>
                      <a:pt x="710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86" name="Google Shape;386;p33"/>
              <p:cNvSpPr/>
              <p:nvPr/>
            </p:nvSpPr>
            <p:spPr>
              <a:xfrm>
                <a:off x="4650175" y="3599675"/>
                <a:ext cx="17775" cy="101125"/>
              </a:xfrm>
              <a:custGeom>
                <a:avLst/>
                <a:gdLst/>
                <a:ahLst/>
                <a:cxnLst/>
                <a:rect l="l" t="t" r="r" b="b"/>
                <a:pathLst>
                  <a:path w="711" h="4045" extrusionOk="0">
                    <a:moveTo>
                      <a:pt x="1" y="0"/>
                    </a:moveTo>
                    <a:lnTo>
                      <a:pt x="1" y="4045"/>
                    </a:lnTo>
                    <a:lnTo>
                      <a:pt x="711" y="4045"/>
                    </a:lnTo>
                    <a:lnTo>
                      <a:pt x="711" y="0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87" name="Google Shape;387;p33"/>
              <p:cNvSpPr/>
              <p:nvPr/>
            </p:nvSpPr>
            <p:spPr>
              <a:xfrm>
                <a:off x="4688225" y="3553275"/>
                <a:ext cx="17775" cy="147525"/>
              </a:xfrm>
              <a:custGeom>
                <a:avLst/>
                <a:gdLst/>
                <a:ahLst/>
                <a:cxnLst/>
                <a:rect l="l" t="t" r="r" b="b"/>
                <a:pathLst>
                  <a:path w="711" h="5901" extrusionOk="0">
                    <a:moveTo>
                      <a:pt x="1" y="1"/>
                    </a:moveTo>
                    <a:lnTo>
                      <a:pt x="1" y="5901"/>
                    </a:lnTo>
                    <a:lnTo>
                      <a:pt x="711" y="5901"/>
                    </a:lnTo>
                    <a:lnTo>
                      <a:pt x="711" y="1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88" name="Google Shape;388;p33"/>
              <p:cNvSpPr/>
              <p:nvPr/>
            </p:nvSpPr>
            <p:spPr>
              <a:xfrm>
                <a:off x="4725925" y="3517050"/>
                <a:ext cx="17775" cy="183750"/>
              </a:xfrm>
              <a:custGeom>
                <a:avLst/>
                <a:gdLst/>
                <a:ahLst/>
                <a:cxnLst/>
                <a:rect l="l" t="t" r="r" b="b"/>
                <a:pathLst>
                  <a:path w="711" h="7350" extrusionOk="0">
                    <a:moveTo>
                      <a:pt x="0" y="0"/>
                    </a:moveTo>
                    <a:lnTo>
                      <a:pt x="0" y="7350"/>
                    </a:lnTo>
                    <a:lnTo>
                      <a:pt x="711" y="7350"/>
                    </a:lnTo>
                    <a:lnTo>
                      <a:pt x="711" y="0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89" name="Google Shape;389;p33"/>
              <p:cNvSpPr/>
              <p:nvPr/>
            </p:nvSpPr>
            <p:spPr>
              <a:xfrm>
                <a:off x="4763600" y="3654025"/>
                <a:ext cx="18150" cy="46775"/>
              </a:xfrm>
              <a:custGeom>
                <a:avLst/>
                <a:gdLst/>
                <a:ahLst/>
                <a:cxnLst/>
                <a:rect l="l" t="t" r="r" b="b"/>
                <a:pathLst>
                  <a:path w="726" h="1871" extrusionOk="0">
                    <a:moveTo>
                      <a:pt x="1" y="1"/>
                    </a:moveTo>
                    <a:lnTo>
                      <a:pt x="1" y="1871"/>
                    </a:lnTo>
                    <a:lnTo>
                      <a:pt x="726" y="1871"/>
                    </a:lnTo>
                    <a:lnTo>
                      <a:pt x="726" y="1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0" name="Google Shape;390;p33"/>
              <p:cNvSpPr/>
              <p:nvPr/>
            </p:nvSpPr>
            <p:spPr>
              <a:xfrm>
                <a:off x="4801650" y="3594225"/>
                <a:ext cx="17800" cy="106575"/>
              </a:xfrm>
              <a:custGeom>
                <a:avLst/>
                <a:gdLst/>
                <a:ahLst/>
                <a:cxnLst/>
                <a:rect l="l" t="t" r="r" b="b"/>
                <a:pathLst>
                  <a:path w="712" h="4263" extrusionOk="0">
                    <a:moveTo>
                      <a:pt x="1" y="1"/>
                    </a:moveTo>
                    <a:lnTo>
                      <a:pt x="1" y="4263"/>
                    </a:lnTo>
                    <a:lnTo>
                      <a:pt x="711" y="4263"/>
                    </a:lnTo>
                    <a:lnTo>
                      <a:pt x="711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391" name="Google Shape;391;p33"/>
            <p:cNvSpPr/>
            <p:nvPr/>
          </p:nvSpPr>
          <p:spPr>
            <a:xfrm flipH="1">
              <a:off x="5219363" y="937100"/>
              <a:ext cx="552233" cy="515696"/>
            </a:xfrm>
            <a:custGeom>
              <a:avLst/>
              <a:gdLst/>
              <a:ahLst/>
              <a:cxnLst/>
              <a:rect l="l" t="t" r="r" b="b"/>
              <a:pathLst>
                <a:path w="10565" h="9866" extrusionOk="0">
                  <a:moveTo>
                    <a:pt x="4552" y="1"/>
                  </a:moveTo>
                  <a:cubicBezTo>
                    <a:pt x="2229" y="1"/>
                    <a:pt x="0" y="1811"/>
                    <a:pt x="0" y="4539"/>
                  </a:cubicBezTo>
                  <a:cubicBezTo>
                    <a:pt x="0" y="6145"/>
                    <a:pt x="876" y="7642"/>
                    <a:pt x="2282" y="8463"/>
                  </a:cubicBezTo>
                  <a:cubicBezTo>
                    <a:pt x="2191" y="8902"/>
                    <a:pt x="2081" y="9358"/>
                    <a:pt x="1917" y="9778"/>
                  </a:cubicBezTo>
                  <a:cubicBezTo>
                    <a:pt x="1903" y="9831"/>
                    <a:pt x="1949" y="9865"/>
                    <a:pt x="1988" y="9865"/>
                  </a:cubicBezTo>
                  <a:cubicBezTo>
                    <a:pt x="2003" y="9865"/>
                    <a:pt x="2017" y="9861"/>
                    <a:pt x="2026" y="9851"/>
                  </a:cubicBezTo>
                  <a:lnTo>
                    <a:pt x="2884" y="8755"/>
                  </a:lnTo>
                  <a:cubicBezTo>
                    <a:pt x="3395" y="8956"/>
                    <a:pt x="3961" y="9048"/>
                    <a:pt x="4527" y="9048"/>
                  </a:cubicBezTo>
                  <a:cubicBezTo>
                    <a:pt x="4535" y="9048"/>
                    <a:pt x="4542" y="9048"/>
                    <a:pt x="4550" y="9048"/>
                  </a:cubicBezTo>
                  <a:cubicBezTo>
                    <a:pt x="8551" y="9048"/>
                    <a:pt x="10564" y="4186"/>
                    <a:pt x="7722" y="1344"/>
                  </a:cubicBezTo>
                  <a:cubicBezTo>
                    <a:pt x="6800" y="416"/>
                    <a:pt x="5665" y="1"/>
                    <a:pt x="4552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2" name="Google Shape;392;p33"/>
            <p:cNvSpPr/>
            <p:nvPr/>
          </p:nvSpPr>
          <p:spPr>
            <a:xfrm flipH="1">
              <a:off x="5360335" y="1047286"/>
              <a:ext cx="349268" cy="295953"/>
            </a:xfrm>
            <a:custGeom>
              <a:avLst/>
              <a:gdLst/>
              <a:ahLst/>
              <a:cxnLst/>
              <a:rect l="l" t="t" r="r" b="b"/>
              <a:pathLst>
                <a:path w="6682" h="5662" extrusionOk="0">
                  <a:moveTo>
                    <a:pt x="1721" y="1"/>
                  </a:moveTo>
                  <a:cubicBezTo>
                    <a:pt x="861" y="1"/>
                    <a:pt x="1" y="606"/>
                    <a:pt x="1" y="1700"/>
                  </a:cubicBezTo>
                  <a:cubicBezTo>
                    <a:pt x="1" y="3599"/>
                    <a:pt x="3341" y="5662"/>
                    <a:pt x="3341" y="5662"/>
                  </a:cubicBezTo>
                  <a:cubicBezTo>
                    <a:pt x="3341" y="5662"/>
                    <a:pt x="6682" y="3380"/>
                    <a:pt x="6682" y="1700"/>
                  </a:cubicBezTo>
                  <a:cubicBezTo>
                    <a:pt x="6682" y="769"/>
                    <a:pt x="5915" y="3"/>
                    <a:pt x="4984" y="3"/>
                  </a:cubicBezTo>
                  <a:cubicBezTo>
                    <a:pt x="4218" y="3"/>
                    <a:pt x="3560" y="496"/>
                    <a:pt x="3341" y="1226"/>
                  </a:cubicBezTo>
                  <a:cubicBezTo>
                    <a:pt x="3098" y="389"/>
                    <a:pt x="2410" y="1"/>
                    <a:pt x="1721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3" name="Google Shape;393;p33"/>
            <p:cNvSpPr/>
            <p:nvPr/>
          </p:nvSpPr>
          <p:spPr>
            <a:xfrm flipH="1">
              <a:off x="5394676" y="1144718"/>
              <a:ext cx="293914" cy="108826"/>
            </a:xfrm>
            <a:custGeom>
              <a:avLst/>
              <a:gdLst/>
              <a:ahLst/>
              <a:cxnLst/>
              <a:rect l="l" t="t" r="r" b="b"/>
              <a:pathLst>
                <a:path w="5623" h="2082" extrusionOk="0">
                  <a:moveTo>
                    <a:pt x="2428" y="1"/>
                  </a:moveTo>
                  <a:cubicBezTo>
                    <a:pt x="2410" y="1"/>
                    <a:pt x="2392" y="19"/>
                    <a:pt x="2373" y="37"/>
                  </a:cubicBezTo>
                  <a:lnTo>
                    <a:pt x="2081" y="1078"/>
                  </a:lnTo>
                  <a:lnTo>
                    <a:pt x="0" y="1078"/>
                  </a:lnTo>
                  <a:cubicBezTo>
                    <a:pt x="18" y="1114"/>
                    <a:pt x="55" y="1151"/>
                    <a:pt x="73" y="1187"/>
                  </a:cubicBezTo>
                  <a:lnTo>
                    <a:pt x="2136" y="1187"/>
                  </a:lnTo>
                  <a:cubicBezTo>
                    <a:pt x="2154" y="1187"/>
                    <a:pt x="2191" y="1169"/>
                    <a:pt x="2191" y="1151"/>
                  </a:cubicBezTo>
                  <a:lnTo>
                    <a:pt x="2428" y="293"/>
                  </a:lnTo>
                  <a:lnTo>
                    <a:pt x="2885" y="2027"/>
                  </a:lnTo>
                  <a:cubicBezTo>
                    <a:pt x="2903" y="2045"/>
                    <a:pt x="2921" y="2063"/>
                    <a:pt x="2939" y="2082"/>
                  </a:cubicBezTo>
                  <a:cubicBezTo>
                    <a:pt x="2976" y="2082"/>
                    <a:pt x="2994" y="2063"/>
                    <a:pt x="2994" y="2027"/>
                  </a:cubicBezTo>
                  <a:lnTo>
                    <a:pt x="3487" y="804"/>
                  </a:lnTo>
                  <a:lnTo>
                    <a:pt x="3651" y="1406"/>
                  </a:lnTo>
                  <a:cubicBezTo>
                    <a:pt x="3651" y="1425"/>
                    <a:pt x="3688" y="1443"/>
                    <a:pt x="3706" y="1443"/>
                  </a:cubicBezTo>
                  <a:lnTo>
                    <a:pt x="5532" y="1443"/>
                  </a:lnTo>
                  <a:cubicBezTo>
                    <a:pt x="5568" y="1406"/>
                    <a:pt x="5605" y="1370"/>
                    <a:pt x="5623" y="1315"/>
                  </a:cubicBezTo>
                  <a:lnTo>
                    <a:pt x="5623" y="1315"/>
                  </a:lnTo>
                  <a:lnTo>
                    <a:pt x="3761" y="1333"/>
                  </a:lnTo>
                  <a:lnTo>
                    <a:pt x="3578" y="585"/>
                  </a:lnTo>
                  <a:cubicBezTo>
                    <a:pt x="3578" y="567"/>
                    <a:pt x="3560" y="548"/>
                    <a:pt x="3523" y="548"/>
                  </a:cubicBezTo>
                  <a:cubicBezTo>
                    <a:pt x="3505" y="548"/>
                    <a:pt x="3469" y="567"/>
                    <a:pt x="3469" y="585"/>
                  </a:cubicBezTo>
                  <a:lnTo>
                    <a:pt x="2976" y="1826"/>
                  </a:lnTo>
                  <a:lnTo>
                    <a:pt x="2501" y="37"/>
                  </a:lnTo>
                  <a:cubicBezTo>
                    <a:pt x="2483" y="19"/>
                    <a:pt x="2465" y="1"/>
                    <a:pt x="242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4" name="Google Shape;394;p33"/>
            <p:cNvSpPr/>
            <p:nvPr/>
          </p:nvSpPr>
          <p:spPr>
            <a:xfrm>
              <a:off x="7084550" y="622868"/>
              <a:ext cx="430242" cy="425873"/>
            </a:xfrm>
            <a:custGeom>
              <a:avLst/>
              <a:gdLst/>
              <a:ahLst/>
              <a:cxnLst/>
              <a:rect l="l" t="t" r="r" b="b"/>
              <a:pathLst>
                <a:path w="5712" h="5654" extrusionOk="0">
                  <a:moveTo>
                    <a:pt x="2872" y="1323"/>
                  </a:moveTo>
                  <a:cubicBezTo>
                    <a:pt x="2914" y="1323"/>
                    <a:pt x="2958" y="1327"/>
                    <a:pt x="3001" y="1334"/>
                  </a:cubicBezTo>
                  <a:lnTo>
                    <a:pt x="3073" y="1334"/>
                  </a:lnTo>
                  <a:cubicBezTo>
                    <a:pt x="3110" y="1341"/>
                    <a:pt x="3121" y="1341"/>
                    <a:pt x="3131" y="1341"/>
                  </a:cubicBezTo>
                  <a:cubicBezTo>
                    <a:pt x="3142" y="1341"/>
                    <a:pt x="3153" y="1341"/>
                    <a:pt x="3189" y="1349"/>
                  </a:cubicBezTo>
                  <a:cubicBezTo>
                    <a:pt x="3247" y="1363"/>
                    <a:pt x="3291" y="1378"/>
                    <a:pt x="3349" y="1392"/>
                  </a:cubicBezTo>
                  <a:lnTo>
                    <a:pt x="3392" y="1407"/>
                  </a:lnTo>
                  <a:cubicBezTo>
                    <a:pt x="3465" y="1436"/>
                    <a:pt x="3537" y="1465"/>
                    <a:pt x="3595" y="1508"/>
                  </a:cubicBezTo>
                  <a:lnTo>
                    <a:pt x="3668" y="1537"/>
                  </a:lnTo>
                  <a:cubicBezTo>
                    <a:pt x="3682" y="1552"/>
                    <a:pt x="3697" y="1566"/>
                    <a:pt x="3726" y="1581"/>
                  </a:cubicBezTo>
                  <a:lnTo>
                    <a:pt x="3784" y="1624"/>
                  </a:lnTo>
                  <a:lnTo>
                    <a:pt x="3842" y="1668"/>
                  </a:lnTo>
                  <a:lnTo>
                    <a:pt x="3900" y="1711"/>
                  </a:lnTo>
                  <a:cubicBezTo>
                    <a:pt x="3929" y="1740"/>
                    <a:pt x="3972" y="1783"/>
                    <a:pt x="4001" y="1812"/>
                  </a:cubicBezTo>
                  <a:cubicBezTo>
                    <a:pt x="4016" y="1827"/>
                    <a:pt x="4030" y="1841"/>
                    <a:pt x="4045" y="1856"/>
                  </a:cubicBezTo>
                  <a:cubicBezTo>
                    <a:pt x="4059" y="1885"/>
                    <a:pt x="4088" y="1914"/>
                    <a:pt x="4103" y="1943"/>
                  </a:cubicBezTo>
                  <a:lnTo>
                    <a:pt x="4132" y="1986"/>
                  </a:lnTo>
                  <a:cubicBezTo>
                    <a:pt x="4161" y="2030"/>
                    <a:pt x="4190" y="2073"/>
                    <a:pt x="4219" y="2131"/>
                  </a:cubicBezTo>
                  <a:cubicBezTo>
                    <a:pt x="4233" y="2146"/>
                    <a:pt x="4248" y="2175"/>
                    <a:pt x="4248" y="2189"/>
                  </a:cubicBezTo>
                  <a:lnTo>
                    <a:pt x="4248" y="2204"/>
                  </a:lnTo>
                  <a:cubicBezTo>
                    <a:pt x="4262" y="2218"/>
                    <a:pt x="4277" y="2247"/>
                    <a:pt x="4277" y="2262"/>
                  </a:cubicBezTo>
                  <a:cubicBezTo>
                    <a:pt x="4277" y="2291"/>
                    <a:pt x="4291" y="2305"/>
                    <a:pt x="4291" y="2320"/>
                  </a:cubicBezTo>
                  <a:lnTo>
                    <a:pt x="4306" y="2349"/>
                  </a:lnTo>
                  <a:cubicBezTo>
                    <a:pt x="4320" y="2407"/>
                    <a:pt x="4335" y="2450"/>
                    <a:pt x="4349" y="2508"/>
                  </a:cubicBezTo>
                  <a:lnTo>
                    <a:pt x="4349" y="2552"/>
                  </a:lnTo>
                  <a:cubicBezTo>
                    <a:pt x="4349" y="2566"/>
                    <a:pt x="4364" y="2624"/>
                    <a:pt x="4364" y="2668"/>
                  </a:cubicBezTo>
                  <a:cubicBezTo>
                    <a:pt x="4364" y="2711"/>
                    <a:pt x="4364" y="2769"/>
                    <a:pt x="4364" y="2827"/>
                  </a:cubicBezTo>
                  <a:cubicBezTo>
                    <a:pt x="4378" y="2871"/>
                    <a:pt x="4378" y="2929"/>
                    <a:pt x="4378" y="2987"/>
                  </a:cubicBezTo>
                  <a:lnTo>
                    <a:pt x="4378" y="3001"/>
                  </a:lnTo>
                  <a:cubicBezTo>
                    <a:pt x="4378" y="3016"/>
                    <a:pt x="4378" y="3059"/>
                    <a:pt x="4364" y="3074"/>
                  </a:cubicBezTo>
                  <a:cubicBezTo>
                    <a:pt x="4364" y="3103"/>
                    <a:pt x="4364" y="3132"/>
                    <a:pt x="4349" y="3161"/>
                  </a:cubicBezTo>
                  <a:cubicBezTo>
                    <a:pt x="4349" y="3204"/>
                    <a:pt x="4335" y="3248"/>
                    <a:pt x="4320" y="3306"/>
                  </a:cubicBezTo>
                  <a:lnTo>
                    <a:pt x="4277" y="3393"/>
                  </a:lnTo>
                  <a:cubicBezTo>
                    <a:pt x="4277" y="3421"/>
                    <a:pt x="4262" y="3436"/>
                    <a:pt x="4248" y="3465"/>
                  </a:cubicBezTo>
                  <a:lnTo>
                    <a:pt x="4219" y="3523"/>
                  </a:lnTo>
                  <a:cubicBezTo>
                    <a:pt x="4190" y="3566"/>
                    <a:pt x="4175" y="3624"/>
                    <a:pt x="4132" y="3668"/>
                  </a:cubicBezTo>
                  <a:cubicBezTo>
                    <a:pt x="4132" y="3668"/>
                    <a:pt x="4117" y="3682"/>
                    <a:pt x="4117" y="3697"/>
                  </a:cubicBezTo>
                  <a:cubicBezTo>
                    <a:pt x="4103" y="3711"/>
                    <a:pt x="4103" y="3711"/>
                    <a:pt x="4103" y="3711"/>
                  </a:cubicBezTo>
                  <a:lnTo>
                    <a:pt x="4074" y="3755"/>
                  </a:lnTo>
                  <a:lnTo>
                    <a:pt x="4030" y="3813"/>
                  </a:lnTo>
                  <a:cubicBezTo>
                    <a:pt x="4001" y="3842"/>
                    <a:pt x="3972" y="3871"/>
                    <a:pt x="3943" y="3900"/>
                  </a:cubicBezTo>
                  <a:lnTo>
                    <a:pt x="3900" y="3943"/>
                  </a:lnTo>
                  <a:lnTo>
                    <a:pt x="3856" y="3972"/>
                  </a:lnTo>
                  <a:lnTo>
                    <a:pt x="3798" y="4030"/>
                  </a:lnTo>
                  <a:cubicBezTo>
                    <a:pt x="3755" y="4059"/>
                    <a:pt x="3697" y="4103"/>
                    <a:pt x="3639" y="4132"/>
                  </a:cubicBezTo>
                  <a:lnTo>
                    <a:pt x="3595" y="4161"/>
                  </a:lnTo>
                  <a:lnTo>
                    <a:pt x="3523" y="4190"/>
                  </a:lnTo>
                  <a:lnTo>
                    <a:pt x="3465" y="4219"/>
                  </a:lnTo>
                  <a:lnTo>
                    <a:pt x="3378" y="4262"/>
                  </a:lnTo>
                  <a:cubicBezTo>
                    <a:pt x="3349" y="4262"/>
                    <a:pt x="3334" y="4277"/>
                    <a:pt x="3320" y="4277"/>
                  </a:cubicBezTo>
                  <a:cubicBezTo>
                    <a:pt x="3276" y="4291"/>
                    <a:pt x="3233" y="4306"/>
                    <a:pt x="3189" y="4306"/>
                  </a:cubicBezTo>
                  <a:lnTo>
                    <a:pt x="3131" y="4320"/>
                  </a:lnTo>
                  <a:lnTo>
                    <a:pt x="3059" y="4335"/>
                  </a:lnTo>
                  <a:cubicBezTo>
                    <a:pt x="3001" y="4342"/>
                    <a:pt x="2947" y="4346"/>
                    <a:pt x="2894" y="4346"/>
                  </a:cubicBezTo>
                  <a:cubicBezTo>
                    <a:pt x="2842" y="4346"/>
                    <a:pt x="2791" y="4342"/>
                    <a:pt x="2740" y="4335"/>
                  </a:cubicBezTo>
                  <a:lnTo>
                    <a:pt x="2610" y="4335"/>
                  </a:lnTo>
                  <a:lnTo>
                    <a:pt x="2552" y="4320"/>
                  </a:lnTo>
                  <a:cubicBezTo>
                    <a:pt x="2479" y="4306"/>
                    <a:pt x="2407" y="4277"/>
                    <a:pt x="2334" y="4262"/>
                  </a:cubicBezTo>
                  <a:lnTo>
                    <a:pt x="2276" y="4233"/>
                  </a:lnTo>
                  <a:lnTo>
                    <a:pt x="2218" y="4204"/>
                  </a:lnTo>
                  <a:lnTo>
                    <a:pt x="2146" y="4161"/>
                  </a:lnTo>
                  <a:cubicBezTo>
                    <a:pt x="2102" y="4132"/>
                    <a:pt x="2059" y="4103"/>
                    <a:pt x="2030" y="4088"/>
                  </a:cubicBezTo>
                  <a:lnTo>
                    <a:pt x="1972" y="4045"/>
                  </a:lnTo>
                  <a:cubicBezTo>
                    <a:pt x="1957" y="4030"/>
                    <a:pt x="1928" y="4016"/>
                    <a:pt x="1914" y="4001"/>
                  </a:cubicBezTo>
                  <a:cubicBezTo>
                    <a:pt x="1899" y="3987"/>
                    <a:pt x="1870" y="3958"/>
                    <a:pt x="1856" y="3943"/>
                  </a:cubicBezTo>
                  <a:cubicBezTo>
                    <a:pt x="1827" y="3914"/>
                    <a:pt x="1812" y="3900"/>
                    <a:pt x="1783" y="3885"/>
                  </a:cubicBezTo>
                  <a:lnTo>
                    <a:pt x="1740" y="3827"/>
                  </a:lnTo>
                  <a:cubicBezTo>
                    <a:pt x="1682" y="3755"/>
                    <a:pt x="1624" y="3682"/>
                    <a:pt x="1580" y="3610"/>
                  </a:cubicBezTo>
                  <a:cubicBezTo>
                    <a:pt x="1566" y="3595"/>
                    <a:pt x="1551" y="3566"/>
                    <a:pt x="1537" y="3552"/>
                  </a:cubicBezTo>
                  <a:cubicBezTo>
                    <a:pt x="1537" y="3523"/>
                    <a:pt x="1522" y="3494"/>
                    <a:pt x="1508" y="3479"/>
                  </a:cubicBezTo>
                  <a:cubicBezTo>
                    <a:pt x="1493" y="3465"/>
                    <a:pt x="1493" y="3450"/>
                    <a:pt x="1493" y="3436"/>
                  </a:cubicBezTo>
                  <a:cubicBezTo>
                    <a:pt x="1479" y="3421"/>
                    <a:pt x="1479" y="3421"/>
                    <a:pt x="1479" y="3407"/>
                  </a:cubicBezTo>
                  <a:lnTo>
                    <a:pt x="1464" y="3364"/>
                  </a:lnTo>
                  <a:lnTo>
                    <a:pt x="1450" y="3320"/>
                  </a:lnTo>
                  <a:cubicBezTo>
                    <a:pt x="1435" y="3306"/>
                    <a:pt x="1435" y="3306"/>
                    <a:pt x="1450" y="3306"/>
                  </a:cubicBezTo>
                  <a:cubicBezTo>
                    <a:pt x="1450" y="3277"/>
                    <a:pt x="1435" y="3262"/>
                    <a:pt x="1421" y="3233"/>
                  </a:cubicBezTo>
                  <a:cubicBezTo>
                    <a:pt x="1421" y="3219"/>
                    <a:pt x="1406" y="3175"/>
                    <a:pt x="1406" y="3146"/>
                  </a:cubicBezTo>
                  <a:cubicBezTo>
                    <a:pt x="1392" y="3117"/>
                    <a:pt x="1406" y="3103"/>
                    <a:pt x="1392" y="3088"/>
                  </a:cubicBezTo>
                  <a:cubicBezTo>
                    <a:pt x="1377" y="3074"/>
                    <a:pt x="1377" y="3016"/>
                    <a:pt x="1377" y="2987"/>
                  </a:cubicBezTo>
                  <a:cubicBezTo>
                    <a:pt x="1363" y="2943"/>
                    <a:pt x="1377" y="2885"/>
                    <a:pt x="1377" y="2827"/>
                  </a:cubicBezTo>
                  <a:lnTo>
                    <a:pt x="1377" y="2668"/>
                  </a:lnTo>
                  <a:cubicBezTo>
                    <a:pt x="1377" y="2668"/>
                    <a:pt x="1377" y="2668"/>
                    <a:pt x="1377" y="2653"/>
                  </a:cubicBezTo>
                  <a:lnTo>
                    <a:pt x="1392" y="2581"/>
                  </a:lnTo>
                  <a:cubicBezTo>
                    <a:pt x="1392" y="2552"/>
                    <a:pt x="1392" y="2537"/>
                    <a:pt x="1406" y="2508"/>
                  </a:cubicBezTo>
                  <a:cubicBezTo>
                    <a:pt x="1406" y="2450"/>
                    <a:pt x="1421" y="2407"/>
                    <a:pt x="1435" y="2349"/>
                  </a:cubicBezTo>
                  <a:lnTo>
                    <a:pt x="1464" y="2291"/>
                  </a:lnTo>
                  <a:lnTo>
                    <a:pt x="1479" y="2247"/>
                  </a:lnTo>
                  <a:cubicBezTo>
                    <a:pt x="1479" y="2233"/>
                    <a:pt x="1493" y="2233"/>
                    <a:pt x="1493" y="2218"/>
                  </a:cubicBezTo>
                  <a:cubicBezTo>
                    <a:pt x="1493" y="2204"/>
                    <a:pt x="1508" y="2189"/>
                    <a:pt x="1508" y="2175"/>
                  </a:cubicBezTo>
                  <a:cubicBezTo>
                    <a:pt x="1522" y="2131"/>
                    <a:pt x="1551" y="2102"/>
                    <a:pt x="1580" y="2059"/>
                  </a:cubicBezTo>
                  <a:lnTo>
                    <a:pt x="1609" y="2015"/>
                  </a:lnTo>
                  <a:lnTo>
                    <a:pt x="1638" y="1957"/>
                  </a:lnTo>
                  <a:lnTo>
                    <a:pt x="1682" y="1899"/>
                  </a:lnTo>
                  <a:lnTo>
                    <a:pt x="1740" y="1841"/>
                  </a:lnTo>
                  <a:lnTo>
                    <a:pt x="1798" y="1783"/>
                  </a:lnTo>
                  <a:cubicBezTo>
                    <a:pt x="1885" y="1682"/>
                    <a:pt x="1986" y="1595"/>
                    <a:pt x="2102" y="1537"/>
                  </a:cubicBezTo>
                  <a:lnTo>
                    <a:pt x="2160" y="1494"/>
                  </a:lnTo>
                  <a:lnTo>
                    <a:pt x="2218" y="1465"/>
                  </a:lnTo>
                  <a:lnTo>
                    <a:pt x="2276" y="1450"/>
                  </a:lnTo>
                  <a:cubicBezTo>
                    <a:pt x="2305" y="1436"/>
                    <a:pt x="2349" y="1421"/>
                    <a:pt x="2378" y="1407"/>
                  </a:cubicBezTo>
                  <a:lnTo>
                    <a:pt x="2436" y="1392"/>
                  </a:lnTo>
                  <a:lnTo>
                    <a:pt x="2494" y="1363"/>
                  </a:lnTo>
                  <a:lnTo>
                    <a:pt x="2566" y="1349"/>
                  </a:lnTo>
                  <a:lnTo>
                    <a:pt x="2624" y="1349"/>
                  </a:lnTo>
                  <a:cubicBezTo>
                    <a:pt x="2639" y="1334"/>
                    <a:pt x="2668" y="1334"/>
                    <a:pt x="2682" y="1334"/>
                  </a:cubicBezTo>
                  <a:lnTo>
                    <a:pt x="2755" y="1334"/>
                  </a:lnTo>
                  <a:cubicBezTo>
                    <a:pt x="2791" y="1327"/>
                    <a:pt x="2831" y="1323"/>
                    <a:pt x="2872" y="1323"/>
                  </a:cubicBezTo>
                  <a:close/>
                  <a:moveTo>
                    <a:pt x="2871" y="1"/>
                  </a:moveTo>
                  <a:cubicBezTo>
                    <a:pt x="2769" y="1"/>
                    <a:pt x="2668" y="1"/>
                    <a:pt x="2566" y="15"/>
                  </a:cubicBezTo>
                  <a:cubicBezTo>
                    <a:pt x="2407" y="30"/>
                    <a:pt x="2276" y="189"/>
                    <a:pt x="2291" y="348"/>
                  </a:cubicBezTo>
                  <a:lnTo>
                    <a:pt x="2291" y="377"/>
                  </a:lnTo>
                  <a:cubicBezTo>
                    <a:pt x="2291" y="392"/>
                    <a:pt x="2291" y="406"/>
                    <a:pt x="2291" y="421"/>
                  </a:cubicBezTo>
                  <a:cubicBezTo>
                    <a:pt x="2291" y="537"/>
                    <a:pt x="2218" y="653"/>
                    <a:pt x="2117" y="696"/>
                  </a:cubicBezTo>
                  <a:lnTo>
                    <a:pt x="2088" y="711"/>
                  </a:lnTo>
                  <a:lnTo>
                    <a:pt x="1986" y="740"/>
                  </a:lnTo>
                  <a:lnTo>
                    <a:pt x="1914" y="783"/>
                  </a:lnTo>
                  <a:lnTo>
                    <a:pt x="1899" y="783"/>
                  </a:lnTo>
                  <a:cubicBezTo>
                    <a:pt x="1860" y="801"/>
                    <a:pt x="1819" y="809"/>
                    <a:pt x="1777" y="809"/>
                  </a:cubicBezTo>
                  <a:cubicBezTo>
                    <a:pt x="1680" y="809"/>
                    <a:pt x="1583" y="763"/>
                    <a:pt x="1522" y="682"/>
                  </a:cubicBezTo>
                  <a:cubicBezTo>
                    <a:pt x="1460" y="601"/>
                    <a:pt x="1370" y="560"/>
                    <a:pt x="1276" y="560"/>
                  </a:cubicBezTo>
                  <a:cubicBezTo>
                    <a:pt x="1218" y="560"/>
                    <a:pt x="1158" y="576"/>
                    <a:pt x="1102" y="609"/>
                  </a:cubicBezTo>
                  <a:lnTo>
                    <a:pt x="1073" y="624"/>
                  </a:lnTo>
                  <a:cubicBezTo>
                    <a:pt x="1001" y="682"/>
                    <a:pt x="914" y="754"/>
                    <a:pt x="841" y="827"/>
                  </a:cubicBezTo>
                  <a:cubicBezTo>
                    <a:pt x="769" y="899"/>
                    <a:pt x="711" y="972"/>
                    <a:pt x="638" y="1059"/>
                  </a:cubicBezTo>
                  <a:cubicBezTo>
                    <a:pt x="580" y="1131"/>
                    <a:pt x="551" y="1247"/>
                    <a:pt x="580" y="1349"/>
                  </a:cubicBezTo>
                  <a:cubicBezTo>
                    <a:pt x="595" y="1363"/>
                    <a:pt x="609" y="1392"/>
                    <a:pt x="624" y="1421"/>
                  </a:cubicBezTo>
                  <a:cubicBezTo>
                    <a:pt x="638" y="1450"/>
                    <a:pt x="653" y="1465"/>
                    <a:pt x="667" y="1479"/>
                  </a:cubicBezTo>
                  <a:lnTo>
                    <a:pt x="696" y="1508"/>
                  </a:lnTo>
                  <a:cubicBezTo>
                    <a:pt x="812" y="1595"/>
                    <a:pt x="856" y="1740"/>
                    <a:pt x="798" y="1885"/>
                  </a:cubicBezTo>
                  <a:cubicBezTo>
                    <a:pt x="769" y="1943"/>
                    <a:pt x="740" y="2001"/>
                    <a:pt x="725" y="2059"/>
                  </a:cubicBezTo>
                  <a:cubicBezTo>
                    <a:pt x="711" y="2102"/>
                    <a:pt x="682" y="2131"/>
                    <a:pt x="653" y="2160"/>
                  </a:cubicBezTo>
                  <a:cubicBezTo>
                    <a:pt x="638" y="2175"/>
                    <a:pt x="624" y="2189"/>
                    <a:pt x="609" y="2204"/>
                  </a:cubicBezTo>
                  <a:cubicBezTo>
                    <a:pt x="595" y="2218"/>
                    <a:pt x="566" y="2233"/>
                    <a:pt x="551" y="2233"/>
                  </a:cubicBezTo>
                  <a:lnTo>
                    <a:pt x="493" y="2262"/>
                  </a:lnTo>
                  <a:lnTo>
                    <a:pt x="334" y="2262"/>
                  </a:lnTo>
                  <a:cubicBezTo>
                    <a:pt x="327" y="2255"/>
                    <a:pt x="319" y="2251"/>
                    <a:pt x="310" y="2251"/>
                  </a:cubicBezTo>
                  <a:cubicBezTo>
                    <a:pt x="301" y="2251"/>
                    <a:pt x="290" y="2255"/>
                    <a:pt x="276" y="2262"/>
                  </a:cubicBezTo>
                  <a:cubicBezTo>
                    <a:pt x="145" y="2276"/>
                    <a:pt x="44" y="2392"/>
                    <a:pt x="29" y="2523"/>
                  </a:cubicBezTo>
                  <a:cubicBezTo>
                    <a:pt x="0" y="2726"/>
                    <a:pt x="0" y="2929"/>
                    <a:pt x="29" y="3132"/>
                  </a:cubicBezTo>
                  <a:cubicBezTo>
                    <a:pt x="44" y="3277"/>
                    <a:pt x="145" y="3393"/>
                    <a:pt x="276" y="3407"/>
                  </a:cubicBezTo>
                  <a:cubicBezTo>
                    <a:pt x="298" y="3414"/>
                    <a:pt x="316" y="3418"/>
                    <a:pt x="332" y="3418"/>
                  </a:cubicBezTo>
                  <a:cubicBezTo>
                    <a:pt x="348" y="3418"/>
                    <a:pt x="363" y="3414"/>
                    <a:pt x="377" y="3407"/>
                  </a:cubicBezTo>
                  <a:lnTo>
                    <a:pt x="435" y="3407"/>
                  </a:lnTo>
                  <a:cubicBezTo>
                    <a:pt x="493" y="3407"/>
                    <a:pt x="551" y="3436"/>
                    <a:pt x="609" y="3465"/>
                  </a:cubicBezTo>
                  <a:cubicBezTo>
                    <a:pt x="624" y="3479"/>
                    <a:pt x="638" y="3479"/>
                    <a:pt x="653" y="3494"/>
                  </a:cubicBezTo>
                  <a:cubicBezTo>
                    <a:pt x="682" y="3523"/>
                    <a:pt x="711" y="3566"/>
                    <a:pt x="725" y="3610"/>
                  </a:cubicBezTo>
                  <a:cubicBezTo>
                    <a:pt x="754" y="3668"/>
                    <a:pt x="769" y="3740"/>
                    <a:pt x="798" y="3798"/>
                  </a:cubicBezTo>
                  <a:cubicBezTo>
                    <a:pt x="870" y="3914"/>
                    <a:pt x="841" y="4059"/>
                    <a:pt x="725" y="4161"/>
                  </a:cubicBezTo>
                  <a:lnTo>
                    <a:pt x="696" y="4175"/>
                  </a:lnTo>
                  <a:lnTo>
                    <a:pt x="667" y="4204"/>
                  </a:lnTo>
                  <a:cubicBezTo>
                    <a:pt x="653" y="4219"/>
                    <a:pt x="638" y="4233"/>
                    <a:pt x="624" y="4262"/>
                  </a:cubicBezTo>
                  <a:cubicBezTo>
                    <a:pt x="609" y="4277"/>
                    <a:pt x="595" y="4306"/>
                    <a:pt x="595" y="4335"/>
                  </a:cubicBezTo>
                  <a:lnTo>
                    <a:pt x="595" y="4364"/>
                  </a:lnTo>
                  <a:cubicBezTo>
                    <a:pt x="595" y="4378"/>
                    <a:pt x="595" y="4393"/>
                    <a:pt x="595" y="4393"/>
                  </a:cubicBezTo>
                  <a:cubicBezTo>
                    <a:pt x="595" y="4407"/>
                    <a:pt x="595" y="4422"/>
                    <a:pt x="595" y="4422"/>
                  </a:cubicBezTo>
                  <a:cubicBezTo>
                    <a:pt x="595" y="4436"/>
                    <a:pt x="595" y="4451"/>
                    <a:pt x="595" y="4465"/>
                  </a:cubicBezTo>
                  <a:lnTo>
                    <a:pt x="595" y="4509"/>
                  </a:lnTo>
                  <a:lnTo>
                    <a:pt x="595" y="4523"/>
                  </a:lnTo>
                  <a:cubicBezTo>
                    <a:pt x="595" y="4538"/>
                    <a:pt x="595" y="4552"/>
                    <a:pt x="609" y="4552"/>
                  </a:cubicBezTo>
                  <a:lnTo>
                    <a:pt x="638" y="4596"/>
                  </a:lnTo>
                  <a:cubicBezTo>
                    <a:pt x="696" y="4668"/>
                    <a:pt x="769" y="4755"/>
                    <a:pt x="841" y="4828"/>
                  </a:cubicBezTo>
                  <a:cubicBezTo>
                    <a:pt x="914" y="4900"/>
                    <a:pt x="986" y="4958"/>
                    <a:pt x="1073" y="5031"/>
                  </a:cubicBezTo>
                  <a:cubicBezTo>
                    <a:pt x="1121" y="5066"/>
                    <a:pt x="1188" y="5092"/>
                    <a:pt x="1251" y="5092"/>
                  </a:cubicBezTo>
                  <a:cubicBezTo>
                    <a:pt x="1264" y="5092"/>
                    <a:pt x="1278" y="5091"/>
                    <a:pt x="1291" y="5089"/>
                  </a:cubicBezTo>
                  <a:cubicBezTo>
                    <a:pt x="1319" y="5089"/>
                    <a:pt x="1348" y="5089"/>
                    <a:pt x="1363" y="5074"/>
                  </a:cubicBezTo>
                  <a:cubicBezTo>
                    <a:pt x="1421" y="5060"/>
                    <a:pt x="1479" y="5016"/>
                    <a:pt x="1508" y="4973"/>
                  </a:cubicBezTo>
                  <a:lnTo>
                    <a:pt x="1537" y="4944"/>
                  </a:lnTo>
                  <a:cubicBezTo>
                    <a:pt x="1580" y="4900"/>
                    <a:pt x="1609" y="4871"/>
                    <a:pt x="1667" y="4857"/>
                  </a:cubicBezTo>
                  <a:lnTo>
                    <a:pt x="1769" y="4842"/>
                  </a:lnTo>
                  <a:cubicBezTo>
                    <a:pt x="1812" y="4842"/>
                    <a:pt x="1856" y="4857"/>
                    <a:pt x="1899" y="4871"/>
                  </a:cubicBezTo>
                  <a:cubicBezTo>
                    <a:pt x="1957" y="4900"/>
                    <a:pt x="2015" y="4929"/>
                    <a:pt x="2073" y="4944"/>
                  </a:cubicBezTo>
                  <a:cubicBezTo>
                    <a:pt x="2131" y="4973"/>
                    <a:pt x="2189" y="5016"/>
                    <a:pt x="2218" y="5060"/>
                  </a:cubicBezTo>
                  <a:cubicBezTo>
                    <a:pt x="2233" y="5074"/>
                    <a:pt x="2247" y="5103"/>
                    <a:pt x="2262" y="5117"/>
                  </a:cubicBezTo>
                  <a:cubicBezTo>
                    <a:pt x="2276" y="5175"/>
                    <a:pt x="2276" y="5233"/>
                    <a:pt x="2276" y="5277"/>
                  </a:cubicBezTo>
                  <a:cubicBezTo>
                    <a:pt x="2247" y="5451"/>
                    <a:pt x="2349" y="5596"/>
                    <a:pt x="2508" y="5639"/>
                  </a:cubicBezTo>
                  <a:lnTo>
                    <a:pt x="2552" y="5639"/>
                  </a:lnTo>
                  <a:cubicBezTo>
                    <a:pt x="2653" y="5654"/>
                    <a:pt x="2755" y="5654"/>
                    <a:pt x="2856" y="5654"/>
                  </a:cubicBezTo>
                  <a:cubicBezTo>
                    <a:pt x="2958" y="5654"/>
                    <a:pt x="3059" y="5654"/>
                    <a:pt x="3160" y="5639"/>
                  </a:cubicBezTo>
                  <a:cubicBezTo>
                    <a:pt x="3233" y="5625"/>
                    <a:pt x="3291" y="5596"/>
                    <a:pt x="3334" y="5538"/>
                  </a:cubicBezTo>
                  <a:cubicBezTo>
                    <a:pt x="3363" y="5509"/>
                    <a:pt x="3392" y="5480"/>
                    <a:pt x="3407" y="5436"/>
                  </a:cubicBezTo>
                  <a:cubicBezTo>
                    <a:pt x="3421" y="5378"/>
                    <a:pt x="3436" y="5335"/>
                    <a:pt x="3421" y="5277"/>
                  </a:cubicBezTo>
                  <a:cubicBezTo>
                    <a:pt x="3421" y="5262"/>
                    <a:pt x="3421" y="5248"/>
                    <a:pt x="3421" y="5233"/>
                  </a:cubicBezTo>
                  <a:cubicBezTo>
                    <a:pt x="3421" y="5103"/>
                    <a:pt x="3508" y="4987"/>
                    <a:pt x="3624" y="4944"/>
                  </a:cubicBezTo>
                  <a:cubicBezTo>
                    <a:pt x="3682" y="4915"/>
                    <a:pt x="3755" y="4886"/>
                    <a:pt x="3813" y="4857"/>
                  </a:cubicBezTo>
                  <a:cubicBezTo>
                    <a:pt x="3856" y="4842"/>
                    <a:pt x="3903" y="4835"/>
                    <a:pt x="3949" y="4835"/>
                  </a:cubicBezTo>
                  <a:cubicBezTo>
                    <a:pt x="3994" y="4835"/>
                    <a:pt x="4037" y="4842"/>
                    <a:pt x="4074" y="4857"/>
                  </a:cubicBezTo>
                  <a:cubicBezTo>
                    <a:pt x="4103" y="4871"/>
                    <a:pt x="4117" y="4886"/>
                    <a:pt x="4132" y="4900"/>
                  </a:cubicBezTo>
                  <a:cubicBezTo>
                    <a:pt x="4146" y="4915"/>
                    <a:pt x="4161" y="4915"/>
                    <a:pt x="4161" y="4929"/>
                  </a:cubicBezTo>
                  <a:cubicBezTo>
                    <a:pt x="4175" y="4944"/>
                    <a:pt x="4190" y="4944"/>
                    <a:pt x="4190" y="4958"/>
                  </a:cubicBezTo>
                  <a:cubicBezTo>
                    <a:pt x="4252" y="5038"/>
                    <a:pt x="4342" y="5080"/>
                    <a:pt x="4436" y="5080"/>
                  </a:cubicBezTo>
                  <a:cubicBezTo>
                    <a:pt x="4494" y="5080"/>
                    <a:pt x="4554" y="5064"/>
                    <a:pt x="4610" y="5031"/>
                  </a:cubicBezTo>
                  <a:cubicBezTo>
                    <a:pt x="4625" y="5031"/>
                    <a:pt x="4625" y="5031"/>
                    <a:pt x="4639" y="5016"/>
                  </a:cubicBezTo>
                  <a:cubicBezTo>
                    <a:pt x="4711" y="4958"/>
                    <a:pt x="4798" y="4886"/>
                    <a:pt x="4871" y="4813"/>
                  </a:cubicBezTo>
                  <a:cubicBezTo>
                    <a:pt x="4943" y="4741"/>
                    <a:pt x="5001" y="4654"/>
                    <a:pt x="5074" y="4581"/>
                  </a:cubicBezTo>
                  <a:cubicBezTo>
                    <a:pt x="5132" y="4509"/>
                    <a:pt x="5161" y="4393"/>
                    <a:pt x="5117" y="4291"/>
                  </a:cubicBezTo>
                  <a:cubicBezTo>
                    <a:pt x="5117" y="4277"/>
                    <a:pt x="5117" y="4277"/>
                    <a:pt x="5103" y="4262"/>
                  </a:cubicBezTo>
                  <a:cubicBezTo>
                    <a:pt x="5103" y="4248"/>
                    <a:pt x="5088" y="4233"/>
                    <a:pt x="5088" y="4219"/>
                  </a:cubicBezTo>
                  <a:cubicBezTo>
                    <a:pt x="5074" y="4190"/>
                    <a:pt x="5059" y="4175"/>
                    <a:pt x="5045" y="4161"/>
                  </a:cubicBezTo>
                  <a:lnTo>
                    <a:pt x="5016" y="4132"/>
                  </a:lnTo>
                  <a:lnTo>
                    <a:pt x="4987" y="4117"/>
                  </a:lnTo>
                  <a:cubicBezTo>
                    <a:pt x="4885" y="4016"/>
                    <a:pt x="4856" y="3871"/>
                    <a:pt x="4914" y="3755"/>
                  </a:cubicBezTo>
                  <a:cubicBezTo>
                    <a:pt x="4943" y="3682"/>
                    <a:pt x="4972" y="3624"/>
                    <a:pt x="4987" y="3566"/>
                  </a:cubicBezTo>
                  <a:cubicBezTo>
                    <a:pt x="5037" y="3453"/>
                    <a:pt x="5154" y="3372"/>
                    <a:pt x="5278" y="3372"/>
                  </a:cubicBezTo>
                  <a:cubicBezTo>
                    <a:pt x="5297" y="3372"/>
                    <a:pt x="5316" y="3374"/>
                    <a:pt x="5335" y="3378"/>
                  </a:cubicBezTo>
                  <a:cubicBezTo>
                    <a:pt x="5407" y="3378"/>
                    <a:pt x="5480" y="3364"/>
                    <a:pt x="5538" y="3335"/>
                  </a:cubicBezTo>
                  <a:cubicBezTo>
                    <a:pt x="5552" y="3320"/>
                    <a:pt x="5567" y="3306"/>
                    <a:pt x="5581" y="3291"/>
                  </a:cubicBezTo>
                  <a:lnTo>
                    <a:pt x="5610" y="3277"/>
                  </a:lnTo>
                  <a:lnTo>
                    <a:pt x="5625" y="3262"/>
                  </a:lnTo>
                  <a:cubicBezTo>
                    <a:pt x="5654" y="3219"/>
                    <a:pt x="5683" y="3161"/>
                    <a:pt x="5683" y="3103"/>
                  </a:cubicBezTo>
                  <a:cubicBezTo>
                    <a:pt x="5712" y="2900"/>
                    <a:pt x="5712" y="2697"/>
                    <a:pt x="5683" y="2479"/>
                  </a:cubicBezTo>
                  <a:lnTo>
                    <a:pt x="5683" y="2479"/>
                  </a:lnTo>
                  <a:lnTo>
                    <a:pt x="5712" y="2523"/>
                  </a:lnTo>
                  <a:cubicBezTo>
                    <a:pt x="5712" y="2494"/>
                    <a:pt x="5697" y="2465"/>
                    <a:pt x="5683" y="2436"/>
                  </a:cubicBezTo>
                  <a:cubicBezTo>
                    <a:pt x="5683" y="2421"/>
                    <a:pt x="5668" y="2407"/>
                    <a:pt x="5668" y="2392"/>
                  </a:cubicBezTo>
                  <a:cubicBezTo>
                    <a:pt x="5654" y="2378"/>
                    <a:pt x="5639" y="2363"/>
                    <a:pt x="5625" y="2349"/>
                  </a:cubicBezTo>
                  <a:lnTo>
                    <a:pt x="5610" y="2334"/>
                  </a:lnTo>
                  <a:lnTo>
                    <a:pt x="5581" y="2305"/>
                  </a:lnTo>
                  <a:lnTo>
                    <a:pt x="5552" y="2291"/>
                  </a:lnTo>
                  <a:cubicBezTo>
                    <a:pt x="5538" y="2276"/>
                    <a:pt x="5509" y="2262"/>
                    <a:pt x="5480" y="2262"/>
                  </a:cubicBezTo>
                  <a:lnTo>
                    <a:pt x="5451" y="2262"/>
                  </a:lnTo>
                  <a:cubicBezTo>
                    <a:pt x="5436" y="2255"/>
                    <a:pt x="5422" y="2251"/>
                    <a:pt x="5405" y="2251"/>
                  </a:cubicBezTo>
                  <a:cubicBezTo>
                    <a:pt x="5389" y="2251"/>
                    <a:pt x="5371" y="2255"/>
                    <a:pt x="5349" y="2262"/>
                  </a:cubicBezTo>
                  <a:lnTo>
                    <a:pt x="5277" y="2262"/>
                  </a:lnTo>
                  <a:cubicBezTo>
                    <a:pt x="5219" y="2262"/>
                    <a:pt x="5161" y="2233"/>
                    <a:pt x="5117" y="2204"/>
                  </a:cubicBezTo>
                  <a:lnTo>
                    <a:pt x="5103" y="2189"/>
                  </a:lnTo>
                  <a:lnTo>
                    <a:pt x="5074" y="2160"/>
                  </a:lnTo>
                  <a:lnTo>
                    <a:pt x="5045" y="2117"/>
                  </a:lnTo>
                  <a:lnTo>
                    <a:pt x="5016" y="2088"/>
                  </a:lnTo>
                  <a:cubicBezTo>
                    <a:pt x="5016" y="2073"/>
                    <a:pt x="5016" y="2073"/>
                    <a:pt x="5016" y="2059"/>
                  </a:cubicBezTo>
                  <a:lnTo>
                    <a:pt x="5016" y="2044"/>
                  </a:lnTo>
                  <a:cubicBezTo>
                    <a:pt x="4987" y="1986"/>
                    <a:pt x="4972" y="1928"/>
                    <a:pt x="4943" y="1870"/>
                  </a:cubicBezTo>
                  <a:lnTo>
                    <a:pt x="4929" y="1841"/>
                  </a:lnTo>
                  <a:cubicBezTo>
                    <a:pt x="4914" y="1798"/>
                    <a:pt x="4914" y="1754"/>
                    <a:pt x="4914" y="1711"/>
                  </a:cubicBezTo>
                  <a:cubicBezTo>
                    <a:pt x="4929" y="1682"/>
                    <a:pt x="4929" y="1639"/>
                    <a:pt x="4943" y="1610"/>
                  </a:cubicBezTo>
                  <a:cubicBezTo>
                    <a:pt x="4958" y="1581"/>
                    <a:pt x="4987" y="1552"/>
                    <a:pt x="5016" y="1523"/>
                  </a:cubicBezTo>
                  <a:lnTo>
                    <a:pt x="5045" y="1494"/>
                  </a:lnTo>
                  <a:lnTo>
                    <a:pt x="5059" y="1479"/>
                  </a:lnTo>
                  <a:cubicBezTo>
                    <a:pt x="5088" y="1450"/>
                    <a:pt x="5103" y="1436"/>
                    <a:pt x="5117" y="1392"/>
                  </a:cubicBezTo>
                  <a:cubicBezTo>
                    <a:pt x="5132" y="1392"/>
                    <a:pt x="5132" y="1378"/>
                    <a:pt x="5146" y="1363"/>
                  </a:cubicBezTo>
                  <a:cubicBezTo>
                    <a:pt x="5146" y="1349"/>
                    <a:pt x="5161" y="1334"/>
                    <a:pt x="5161" y="1320"/>
                  </a:cubicBezTo>
                  <a:cubicBezTo>
                    <a:pt x="5175" y="1218"/>
                    <a:pt x="5161" y="1131"/>
                    <a:pt x="5103" y="1059"/>
                  </a:cubicBezTo>
                  <a:cubicBezTo>
                    <a:pt x="5030" y="972"/>
                    <a:pt x="4958" y="899"/>
                    <a:pt x="4900" y="827"/>
                  </a:cubicBezTo>
                  <a:cubicBezTo>
                    <a:pt x="4813" y="754"/>
                    <a:pt x="4740" y="682"/>
                    <a:pt x="4653" y="624"/>
                  </a:cubicBezTo>
                  <a:cubicBezTo>
                    <a:pt x="4600" y="581"/>
                    <a:pt x="4540" y="554"/>
                    <a:pt x="4471" y="554"/>
                  </a:cubicBezTo>
                  <a:cubicBezTo>
                    <a:pt x="4446" y="554"/>
                    <a:pt x="4420" y="558"/>
                    <a:pt x="4393" y="566"/>
                  </a:cubicBezTo>
                  <a:lnTo>
                    <a:pt x="4364" y="566"/>
                  </a:lnTo>
                  <a:cubicBezTo>
                    <a:pt x="4320" y="595"/>
                    <a:pt x="4277" y="609"/>
                    <a:pt x="4248" y="653"/>
                  </a:cubicBezTo>
                  <a:lnTo>
                    <a:pt x="4219" y="682"/>
                  </a:lnTo>
                  <a:cubicBezTo>
                    <a:pt x="4190" y="725"/>
                    <a:pt x="4132" y="769"/>
                    <a:pt x="4074" y="783"/>
                  </a:cubicBezTo>
                  <a:cubicBezTo>
                    <a:pt x="4059" y="798"/>
                    <a:pt x="4030" y="798"/>
                    <a:pt x="4016" y="798"/>
                  </a:cubicBezTo>
                  <a:lnTo>
                    <a:pt x="3929" y="798"/>
                  </a:lnTo>
                  <a:lnTo>
                    <a:pt x="3871" y="783"/>
                  </a:lnTo>
                  <a:lnTo>
                    <a:pt x="3842" y="783"/>
                  </a:lnTo>
                  <a:lnTo>
                    <a:pt x="3813" y="754"/>
                  </a:lnTo>
                  <a:lnTo>
                    <a:pt x="3755" y="740"/>
                  </a:lnTo>
                  <a:lnTo>
                    <a:pt x="3653" y="696"/>
                  </a:lnTo>
                  <a:cubicBezTo>
                    <a:pt x="3523" y="653"/>
                    <a:pt x="3450" y="522"/>
                    <a:pt x="3450" y="392"/>
                  </a:cubicBezTo>
                  <a:lnTo>
                    <a:pt x="3450" y="363"/>
                  </a:lnTo>
                  <a:cubicBezTo>
                    <a:pt x="3479" y="203"/>
                    <a:pt x="3378" y="58"/>
                    <a:pt x="3218" y="15"/>
                  </a:cubicBezTo>
                  <a:lnTo>
                    <a:pt x="3189" y="15"/>
                  </a:lnTo>
                  <a:cubicBezTo>
                    <a:pt x="3088" y="1"/>
                    <a:pt x="2986" y="1"/>
                    <a:pt x="2871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95" name="Google Shape;395;p33"/>
          <p:cNvSpPr txBox="1">
            <a:spLocks noGrp="1"/>
          </p:cNvSpPr>
          <p:nvPr>
            <p:ph type="ctrTitle"/>
          </p:nvPr>
        </p:nvSpPr>
        <p:spPr>
          <a:xfrm>
            <a:off x="571472" y="785800"/>
            <a:ext cx="4328700" cy="1705844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lvl="0"/>
            <a:r>
              <a:rPr lang="id-ID" sz="54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aheim"/>
              </a:rPr>
              <a:t>Intrauterine Fetal Death</a:t>
            </a:r>
            <a:endParaRPr sz="5400" i="1" u="sng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aheim"/>
            </a:endParaRPr>
          </a:p>
        </p:txBody>
      </p:sp>
      <p:sp>
        <p:nvSpPr>
          <p:cNvPr id="397" name="Google Shape;397;p33"/>
          <p:cNvSpPr/>
          <p:nvPr/>
        </p:nvSpPr>
        <p:spPr>
          <a:xfrm>
            <a:off x="4590686" y="3972613"/>
            <a:ext cx="145768" cy="145768"/>
          </a:xfrm>
          <a:custGeom>
            <a:avLst/>
            <a:gdLst/>
            <a:ahLst/>
            <a:cxnLst/>
            <a:rect l="l" t="t" r="r" b="b"/>
            <a:pathLst>
              <a:path w="1546" h="1546" fill="none" extrusionOk="0">
                <a:moveTo>
                  <a:pt x="1546" y="658"/>
                </a:moveTo>
                <a:cubicBezTo>
                  <a:pt x="1546" y="1231"/>
                  <a:pt x="830" y="1546"/>
                  <a:pt x="429" y="1116"/>
                </a:cubicBezTo>
                <a:cubicBezTo>
                  <a:pt x="0" y="716"/>
                  <a:pt x="315" y="0"/>
                  <a:pt x="887" y="0"/>
                </a:cubicBezTo>
                <a:cubicBezTo>
                  <a:pt x="1231" y="0"/>
                  <a:pt x="1546" y="315"/>
                  <a:pt x="1546" y="658"/>
                </a:cubicBezTo>
                <a:close/>
              </a:path>
            </a:pathLst>
          </a:custGeom>
          <a:solidFill>
            <a:schemeClr val="accent2"/>
          </a:solidFill>
          <a:ln w="19325" cap="rnd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8" name="Google Shape;398;p33"/>
          <p:cNvSpPr/>
          <p:nvPr/>
        </p:nvSpPr>
        <p:spPr>
          <a:xfrm>
            <a:off x="8392213" y="1871097"/>
            <a:ext cx="227485" cy="194801"/>
          </a:xfrm>
          <a:custGeom>
            <a:avLst/>
            <a:gdLst/>
            <a:ahLst/>
            <a:cxnLst/>
            <a:rect l="l" t="t" r="r" b="b"/>
            <a:pathLst>
              <a:path w="6814" h="5835" extrusionOk="0">
                <a:moveTo>
                  <a:pt x="3882" y="718"/>
                </a:moveTo>
                <a:cubicBezTo>
                  <a:pt x="5008" y="718"/>
                  <a:pt x="6089" y="1591"/>
                  <a:pt x="6089" y="2914"/>
                </a:cubicBezTo>
                <a:cubicBezTo>
                  <a:pt x="6089" y="4132"/>
                  <a:pt x="5103" y="5103"/>
                  <a:pt x="3886" y="5103"/>
                </a:cubicBezTo>
                <a:cubicBezTo>
                  <a:pt x="1943" y="5103"/>
                  <a:pt x="972" y="2740"/>
                  <a:pt x="2349" y="1363"/>
                </a:cubicBezTo>
                <a:cubicBezTo>
                  <a:pt x="2795" y="918"/>
                  <a:pt x="3344" y="718"/>
                  <a:pt x="3882" y="718"/>
                </a:cubicBezTo>
                <a:close/>
                <a:moveTo>
                  <a:pt x="3912" y="0"/>
                </a:moveTo>
                <a:cubicBezTo>
                  <a:pt x="3903" y="0"/>
                  <a:pt x="3895" y="0"/>
                  <a:pt x="3886" y="1"/>
                </a:cubicBezTo>
                <a:cubicBezTo>
                  <a:pt x="1291" y="1"/>
                  <a:pt x="1" y="3146"/>
                  <a:pt x="1842" y="4973"/>
                </a:cubicBezTo>
                <a:cubicBezTo>
                  <a:pt x="2433" y="5568"/>
                  <a:pt x="3162" y="5834"/>
                  <a:pt x="3877" y="5834"/>
                </a:cubicBezTo>
                <a:cubicBezTo>
                  <a:pt x="5374" y="5834"/>
                  <a:pt x="6814" y="4670"/>
                  <a:pt x="6814" y="2914"/>
                </a:cubicBezTo>
                <a:cubicBezTo>
                  <a:pt x="6814" y="1314"/>
                  <a:pt x="5509" y="0"/>
                  <a:pt x="3912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9" name="Google Shape;399;p33"/>
          <p:cNvSpPr/>
          <p:nvPr/>
        </p:nvSpPr>
        <p:spPr>
          <a:xfrm rot="2700000">
            <a:off x="4462786" y="3566948"/>
            <a:ext cx="208089" cy="208206"/>
          </a:xfrm>
          <a:custGeom>
            <a:avLst/>
            <a:gdLst/>
            <a:ahLst/>
            <a:cxnLst/>
            <a:rect l="l" t="t" r="r" b="b"/>
            <a:pathLst>
              <a:path w="1769" h="1770" extrusionOk="0">
                <a:moveTo>
                  <a:pt x="681" y="1"/>
                </a:moveTo>
                <a:lnTo>
                  <a:pt x="681" y="668"/>
                </a:lnTo>
                <a:lnTo>
                  <a:pt x="0" y="668"/>
                </a:lnTo>
                <a:lnTo>
                  <a:pt x="0" y="1088"/>
                </a:lnTo>
                <a:lnTo>
                  <a:pt x="681" y="1088"/>
                </a:lnTo>
                <a:lnTo>
                  <a:pt x="681" y="1769"/>
                </a:lnTo>
                <a:lnTo>
                  <a:pt x="1102" y="1769"/>
                </a:lnTo>
                <a:lnTo>
                  <a:pt x="1102" y="1088"/>
                </a:lnTo>
                <a:lnTo>
                  <a:pt x="1769" y="1088"/>
                </a:lnTo>
                <a:lnTo>
                  <a:pt x="1769" y="668"/>
                </a:lnTo>
                <a:lnTo>
                  <a:pt x="1102" y="668"/>
                </a:lnTo>
                <a:lnTo>
                  <a:pt x="1102" y="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0" name="Google Shape;400;p33"/>
          <p:cNvSpPr/>
          <p:nvPr/>
        </p:nvSpPr>
        <p:spPr>
          <a:xfrm>
            <a:off x="5264032" y="2087088"/>
            <a:ext cx="227477" cy="227477"/>
          </a:xfrm>
          <a:custGeom>
            <a:avLst/>
            <a:gdLst/>
            <a:ahLst/>
            <a:cxnLst/>
            <a:rect l="l" t="t" r="r" b="b"/>
            <a:pathLst>
              <a:path w="1610" h="1610" extrusionOk="0">
                <a:moveTo>
                  <a:pt x="0" y="0"/>
                </a:moveTo>
                <a:lnTo>
                  <a:pt x="174" y="624"/>
                </a:lnTo>
                <a:lnTo>
                  <a:pt x="334" y="1232"/>
                </a:lnTo>
                <a:lnTo>
                  <a:pt x="667" y="899"/>
                </a:lnTo>
                <a:lnTo>
                  <a:pt x="1377" y="1609"/>
                </a:lnTo>
                <a:lnTo>
                  <a:pt x="1609" y="1377"/>
                </a:lnTo>
                <a:lnTo>
                  <a:pt x="899" y="682"/>
                </a:lnTo>
                <a:lnTo>
                  <a:pt x="1232" y="334"/>
                </a:lnTo>
                <a:lnTo>
                  <a:pt x="623" y="174"/>
                </a:lnTo>
                <a:lnTo>
                  <a:pt x="0" y="0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1" name="Google Shape;401;p33"/>
          <p:cNvSpPr/>
          <p:nvPr/>
        </p:nvSpPr>
        <p:spPr>
          <a:xfrm>
            <a:off x="5162638" y="1622430"/>
            <a:ext cx="430242" cy="425873"/>
          </a:xfrm>
          <a:custGeom>
            <a:avLst/>
            <a:gdLst/>
            <a:ahLst/>
            <a:cxnLst/>
            <a:rect l="l" t="t" r="r" b="b"/>
            <a:pathLst>
              <a:path w="5712" h="5654" extrusionOk="0">
                <a:moveTo>
                  <a:pt x="2872" y="1323"/>
                </a:moveTo>
                <a:cubicBezTo>
                  <a:pt x="2914" y="1323"/>
                  <a:pt x="2958" y="1327"/>
                  <a:pt x="3001" y="1334"/>
                </a:cubicBezTo>
                <a:lnTo>
                  <a:pt x="3073" y="1334"/>
                </a:lnTo>
                <a:cubicBezTo>
                  <a:pt x="3110" y="1341"/>
                  <a:pt x="3121" y="1341"/>
                  <a:pt x="3131" y="1341"/>
                </a:cubicBezTo>
                <a:cubicBezTo>
                  <a:pt x="3142" y="1341"/>
                  <a:pt x="3153" y="1341"/>
                  <a:pt x="3189" y="1349"/>
                </a:cubicBezTo>
                <a:cubicBezTo>
                  <a:pt x="3247" y="1363"/>
                  <a:pt x="3291" y="1378"/>
                  <a:pt x="3349" y="1392"/>
                </a:cubicBezTo>
                <a:lnTo>
                  <a:pt x="3392" y="1407"/>
                </a:lnTo>
                <a:cubicBezTo>
                  <a:pt x="3465" y="1436"/>
                  <a:pt x="3537" y="1465"/>
                  <a:pt x="3595" y="1508"/>
                </a:cubicBezTo>
                <a:lnTo>
                  <a:pt x="3668" y="1537"/>
                </a:lnTo>
                <a:cubicBezTo>
                  <a:pt x="3682" y="1552"/>
                  <a:pt x="3697" y="1566"/>
                  <a:pt x="3726" y="1581"/>
                </a:cubicBezTo>
                <a:lnTo>
                  <a:pt x="3784" y="1624"/>
                </a:lnTo>
                <a:lnTo>
                  <a:pt x="3842" y="1668"/>
                </a:lnTo>
                <a:lnTo>
                  <a:pt x="3900" y="1711"/>
                </a:lnTo>
                <a:cubicBezTo>
                  <a:pt x="3929" y="1740"/>
                  <a:pt x="3972" y="1783"/>
                  <a:pt x="4001" y="1812"/>
                </a:cubicBezTo>
                <a:cubicBezTo>
                  <a:pt x="4016" y="1827"/>
                  <a:pt x="4030" y="1841"/>
                  <a:pt x="4045" y="1856"/>
                </a:cubicBezTo>
                <a:cubicBezTo>
                  <a:pt x="4059" y="1885"/>
                  <a:pt x="4088" y="1914"/>
                  <a:pt x="4103" y="1943"/>
                </a:cubicBezTo>
                <a:lnTo>
                  <a:pt x="4132" y="1986"/>
                </a:lnTo>
                <a:cubicBezTo>
                  <a:pt x="4161" y="2030"/>
                  <a:pt x="4190" y="2073"/>
                  <a:pt x="4219" y="2131"/>
                </a:cubicBezTo>
                <a:cubicBezTo>
                  <a:pt x="4233" y="2146"/>
                  <a:pt x="4248" y="2175"/>
                  <a:pt x="4248" y="2189"/>
                </a:cubicBezTo>
                <a:lnTo>
                  <a:pt x="4248" y="2204"/>
                </a:lnTo>
                <a:cubicBezTo>
                  <a:pt x="4262" y="2218"/>
                  <a:pt x="4277" y="2247"/>
                  <a:pt x="4277" y="2262"/>
                </a:cubicBezTo>
                <a:cubicBezTo>
                  <a:pt x="4277" y="2291"/>
                  <a:pt x="4291" y="2305"/>
                  <a:pt x="4291" y="2320"/>
                </a:cubicBezTo>
                <a:lnTo>
                  <a:pt x="4306" y="2349"/>
                </a:lnTo>
                <a:cubicBezTo>
                  <a:pt x="4320" y="2407"/>
                  <a:pt x="4335" y="2450"/>
                  <a:pt x="4349" y="2508"/>
                </a:cubicBezTo>
                <a:lnTo>
                  <a:pt x="4349" y="2552"/>
                </a:lnTo>
                <a:cubicBezTo>
                  <a:pt x="4349" y="2566"/>
                  <a:pt x="4364" y="2624"/>
                  <a:pt x="4364" y="2668"/>
                </a:cubicBezTo>
                <a:cubicBezTo>
                  <a:pt x="4364" y="2711"/>
                  <a:pt x="4364" y="2769"/>
                  <a:pt x="4364" y="2827"/>
                </a:cubicBezTo>
                <a:cubicBezTo>
                  <a:pt x="4378" y="2871"/>
                  <a:pt x="4378" y="2929"/>
                  <a:pt x="4378" y="2987"/>
                </a:cubicBezTo>
                <a:lnTo>
                  <a:pt x="4378" y="3001"/>
                </a:lnTo>
                <a:cubicBezTo>
                  <a:pt x="4378" y="3016"/>
                  <a:pt x="4378" y="3059"/>
                  <a:pt x="4364" y="3074"/>
                </a:cubicBezTo>
                <a:cubicBezTo>
                  <a:pt x="4364" y="3103"/>
                  <a:pt x="4364" y="3132"/>
                  <a:pt x="4349" y="3161"/>
                </a:cubicBezTo>
                <a:cubicBezTo>
                  <a:pt x="4349" y="3204"/>
                  <a:pt x="4335" y="3248"/>
                  <a:pt x="4320" y="3306"/>
                </a:cubicBezTo>
                <a:lnTo>
                  <a:pt x="4277" y="3393"/>
                </a:lnTo>
                <a:cubicBezTo>
                  <a:pt x="4277" y="3421"/>
                  <a:pt x="4262" y="3436"/>
                  <a:pt x="4248" y="3465"/>
                </a:cubicBezTo>
                <a:lnTo>
                  <a:pt x="4219" y="3523"/>
                </a:lnTo>
                <a:cubicBezTo>
                  <a:pt x="4190" y="3566"/>
                  <a:pt x="4175" y="3624"/>
                  <a:pt x="4132" y="3668"/>
                </a:cubicBezTo>
                <a:cubicBezTo>
                  <a:pt x="4132" y="3668"/>
                  <a:pt x="4117" y="3682"/>
                  <a:pt x="4117" y="3697"/>
                </a:cubicBezTo>
                <a:cubicBezTo>
                  <a:pt x="4103" y="3711"/>
                  <a:pt x="4103" y="3711"/>
                  <a:pt x="4103" y="3711"/>
                </a:cubicBezTo>
                <a:lnTo>
                  <a:pt x="4074" y="3755"/>
                </a:lnTo>
                <a:lnTo>
                  <a:pt x="4030" y="3813"/>
                </a:lnTo>
                <a:cubicBezTo>
                  <a:pt x="4001" y="3842"/>
                  <a:pt x="3972" y="3871"/>
                  <a:pt x="3943" y="3900"/>
                </a:cubicBezTo>
                <a:lnTo>
                  <a:pt x="3900" y="3943"/>
                </a:lnTo>
                <a:lnTo>
                  <a:pt x="3856" y="3972"/>
                </a:lnTo>
                <a:lnTo>
                  <a:pt x="3798" y="4030"/>
                </a:lnTo>
                <a:cubicBezTo>
                  <a:pt x="3755" y="4059"/>
                  <a:pt x="3697" y="4103"/>
                  <a:pt x="3639" y="4132"/>
                </a:cubicBezTo>
                <a:lnTo>
                  <a:pt x="3595" y="4161"/>
                </a:lnTo>
                <a:lnTo>
                  <a:pt x="3523" y="4190"/>
                </a:lnTo>
                <a:lnTo>
                  <a:pt x="3465" y="4219"/>
                </a:lnTo>
                <a:lnTo>
                  <a:pt x="3378" y="4262"/>
                </a:lnTo>
                <a:cubicBezTo>
                  <a:pt x="3349" y="4262"/>
                  <a:pt x="3334" y="4277"/>
                  <a:pt x="3320" y="4277"/>
                </a:cubicBezTo>
                <a:cubicBezTo>
                  <a:pt x="3276" y="4291"/>
                  <a:pt x="3233" y="4306"/>
                  <a:pt x="3189" y="4306"/>
                </a:cubicBezTo>
                <a:lnTo>
                  <a:pt x="3131" y="4320"/>
                </a:lnTo>
                <a:lnTo>
                  <a:pt x="3059" y="4335"/>
                </a:lnTo>
                <a:cubicBezTo>
                  <a:pt x="3001" y="4342"/>
                  <a:pt x="2947" y="4346"/>
                  <a:pt x="2894" y="4346"/>
                </a:cubicBezTo>
                <a:cubicBezTo>
                  <a:pt x="2842" y="4346"/>
                  <a:pt x="2791" y="4342"/>
                  <a:pt x="2740" y="4335"/>
                </a:cubicBezTo>
                <a:lnTo>
                  <a:pt x="2610" y="4335"/>
                </a:lnTo>
                <a:lnTo>
                  <a:pt x="2552" y="4320"/>
                </a:lnTo>
                <a:cubicBezTo>
                  <a:pt x="2479" y="4306"/>
                  <a:pt x="2407" y="4277"/>
                  <a:pt x="2334" y="4262"/>
                </a:cubicBezTo>
                <a:lnTo>
                  <a:pt x="2276" y="4233"/>
                </a:lnTo>
                <a:lnTo>
                  <a:pt x="2218" y="4204"/>
                </a:lnTo>
                <a:lnTo>
                  <a:pt x="2146" y="4161"/>
                </a:lnTo>
                <a:cubicBezTo>
                  <a:pt x="2102" y="4132"/>
                  <a:pt x="2059" y="4103"/>
                  <a:pt x="2030" y="4088"/>
                </a:cubicBezTo>
                <a:lnTo>
                  <a:pt x="1972" y="4045"/>
                </a:lnTo>
                <a:cubicBezTo>
                  <a:pt x="1957" y="4030"/>
                  <a:pt x="1928" y="4016"/>
                  <a:pt x="1914" y="4001"/>
                </a:cubicBezTo>
                <a:cubicBezTo>
                  <a:pt x="1899" y="3987"/>
                  <a:pt x="1870" y="3958"/>
                  <a:pt x="1856" y="3943"/>
                </a:cubicBezTo>
                <a:cubicBezTo>
                  <a:pt x="1827" y="3914"/>
                  <a:pt x="1812" y="3900"/>
                  <a:pt x="1783" y="3885"/>
                </a:cubicBezTo>
                <a:lnTo>
                  <a:pt x="1740" y="3827"/>
                </a:lnTo>
                <a:cubicBezTo>
                  <a:pt x="1682" y="3755"/>
                  <a:pt x="1624" y="3682"/>
                  <a:pt x="1580" y="3610"/>
                </a:cubicBezTo>
                <a:cubicBezTo>
                  <a:pt x="1566" y="3595"/>
                  <a:pt x="1551" y="3566"/>
                  <a:pt x="1537" y="3552"/>
                </a:cubicBezTo>
                <a:cubicBezTo>
                  <a:pt x="1537" y="3523"/>
                  <a:pt x="1522" y="3494"/>
                  <a:pt x="1508" y="3479"/>
                </a:cubicBezTo>
                <a:cubicBezTo>
                  <a:pt x="1493" y="3465"/>
                  <a:pt x="1493" y="3450"/>
                  <a:pt x="1493" y="3436"/>
                </a:cubicBezTo>
                <a:cubicBezTo>
                  <a:pt x="1479" y="3421"/>
                  <a:pt x="1479" y="3421"/>
                  <a:pt x="1479" y="3407"/>
                </a:cubicBezTo>
                <a:lnTo>
                  <a:pt x="1464" y="3364"/>
                </a:lnTo>
                <a:lnTo>
                  <a:pt x="1450" y="3320"/>
                </a:lnTo>
                <a:cubicBezTo>
                  <a:pt x="1435" y="3306"/>
                  <a:pt x="1435" y="3306"/>
                  <a:pt x="1450" y="3306"/>
                </a:cubicBezTo>
                <a:cubicBezTo>
                  <a:pt x="1450" y="3277"/>
                  <a:pt x="1435" y="3262"/>
                  <a:pt x="1421" y="3233"/>
                </a:cubicBezTo>
                <a:cubicBezTo>
                  <a:pt x="1421" y="3219"/>
                  <a:pt x="1406" y="3175"/>
                  <a:pt x="1406" y="3146"/>
                </a:cubicBezTo>
                <a:cubicBezTo>
                  <a:pt x="1392" y="3117"/>
                  <a:pt x="1406" y="3103"/>
                  <a:pt x="1392" y="3088"/>
                </a:cubicBezTo>
                <a:cubicBezTo>
                  <a:pt x="1377" y="3074"/>
                  <a:pt x="1377" y="3016"/>
                  <a:pt x="1377" y="2987"/>
                </a:cubicBezTo>
                <a:cubicBezTo>
                  <a:pt x="1363" y="2943"/>
                  <a:pt x="1377" y="2885"/>
                  <a:pt x="1377" y="2827"/>
                </a:cubicBezTo>
                <a:lnTo>
                  <a:pt x="1377" y="2668"/>
                </a:lnTo>
                <a:cubicBezTo>
                  <a:pt x="1377" y="2668"/>
                  <a:pt x="1377" y="2668"/>
                  <a:pt x="1377" y="2653"/>
                </a:cubicBezTo>
                <a:lnTo>
                  <a:pt x="1392" y="2581"/>
                </a:lnTo>
                <a:cubicBezTo>
                  <a:pt x="1392" y="2552"/>
                  <a:pt x="1392" y="2537"/>
                  <a:pt x="1406" y="2508"/>
                </a:cubicBezTo>
                <a:cubicBezTo>
                  <a:pt x="1406" y="2450"/>
                  <a:pt x="1421" y="2407"/>
                  <a:pt x="1435" y="2349"/>
                </a:cubicBezTo>
                <a:lnTo>
                  <a:pt x="1464" y="2291"/>
                </a:lnTo>
                <a:lnTo>
                  <a:pt x="1479" y="2247"/>
                </a:lnTo>
                <a:cubicBezTo>
                  <a:pt x="1479" y="2233"/>
                  <a:pt x="1493" y="2233"/>
                  <a:pt x="1493" y="2218"/>
                </a:cubicBezTo>
                <a:cubicBezTo>
                  <a:pt x="1493" y="2204"/>
                  <a:pt x="1508" y="2189"/>
                  <a:pt x="1508" y="2175"/>
                </a:cubicBezTo>
                <a:cubicBezTo>
                  <a:pt x="1522" y="2131"/>
                  <a:pt x="1551" y="2102"/>
                  <a:pt x="1580" y="2059"/>
                </a:cubicBezTo>
                <a:lnTo>
                  <a:pt x="1609" y="2015"/>
                </a:lnTo>
                <a:lnTo>
                  <a:pt x="1638" y="1957"/>
                </a:lnTo>
                <a:lnTo>
                  <a:pt x="1682" y="1899"/>
                </a:lnTo>
                <a:lnTo>
                  <a:pt x="1740" y="1841"/>
                </a:lnTo>
                <a:lnTo>
                  <a:pt x="1798" y="1783"/>
                </a:lnTo>
                <a:cubicBezTo>
                  <a:pt x="1885" y="1682"/>
                  <a:pt x="1986" y="1595"/>
                  <a:pt x="2102" y="1537"/>
                </a:cubicBezTo>
                <a:lnTo>
                  <a:pt x="2160" y="1494"/>
                </a:lnTo>
                <a:lnTo>
                  <a:pt x="2218" y="1465"/>
                </a:lnTo>
                <a:lnTo>
                  <a:pt x="2276" y="1450"/>
                </a:lnTo>
                <a:cubicBezTo>
                  <a:pt x="2305" y="1436"/>
                  <a:pt x="2349" y="1421"/>
                  <a:pt x="2378" y="1407"/>
                </a:cubicBezTo>
                <a:lnTo>
                  <a:pt x="2436" y="1392"/>
                </a:lnTo>
                <a:lnTo>
                  <a:pt x="2494" y="1363"/>
                </a:lnTo>
                <a:lnTo>
                  <a:pt x="2566" y="1349"/>
                </a:lnTo>
                <a:lnTo>
                  <a:pt x="2624" y="1349"/>
                </a:lnTo>
                <a:cubicBezTo>
                  <a:pt x="2639" y="1334"/>
                  <a:pt x="2668" y="1334"/>
                  <a:pt x="2682" y="1334"/>
                </a:cubicBezTo>
                <a:lnTo>
                  <a:pt x="2755" y="1334"/>
                </a:lnTo>
                <a:cubicBezTo>
                  <a:pt x="2791" y="1327"/>
                  <a:pt x="2831" y="1323"/>
                  <a:pt x="2872" y="1323"/>
                </a:cubicBezTo>
                <a:close/>
                <a:moveTo>
                  <a:pt x="2871" y="1"/>
                </a:moveTo>
                <a:cubicBezTo>
                  <a:pt x="2769" y="1"/>
                  <a:pt x="2668" y="1"/>
                  <a:pt x="2566" y="15"/>
                </a:cubicBezTo>
                <a:cubicBezTo>
                  <a:pt x="2407" y="30"/>
                  <a:pt x="2276" y="189"/>
                  <a:pt x="2291" y="348"/>
                </a:cubicBezTo>
                <a:lnTo>
                  <a:pt x="2291" y="377"/>
                </a:lnTo>
                <a:cubicBezTo>
                  <a:pt x="2291" y="392"/>
                  <a:pt x="2291" y="406"/>
                  <a:pt x="2291" y="421"/>
                </a:cubicBezTo>
                <a:cubicBezTo>
                  <a:pt x="2291" y="537"/>
                  <a:pt x="2218" y="653"/>
                  <a:pt x="2117" y="696"/>
                </a:cubicBezTo>
                <a:lnTo>
                  <a:pt x="2088" y="711"/>
                </a:lnTo>
                <a:lnTo>
                  <a:pt x="1986" y="740"/>
                </a:lnTo>
                <a:lnTo>
                  <a:pt x="1914" y="783"/>
                </a:lnTo>
                <a:lnTo>
                  <a:pt x="1899" y="783"/>
                </a:lnTo>
                <a:cubicBezTo>
                  <a:pt x="1860" y="801"/>
                  <a:pt x="1819" y="809"/>
                  <a:pt x="1777" y="809"/>
                </a:cubicBezTo>
                <a:cubicBezTo>
                  <a:pt x="1680" y="809"/>
                  <a:pt x="1583" y="763"/>
                  <a:pt x="1522" y="682"/>
                </a:cubicBezTo>
                <a:cubicBezTo>
                  <a:pt x="1460" y="601"/>
                  <a:pt x="1370" y="560"/>
                  <a:pt x="1276" y="560"/>
                </a:cubicBezTo>
                <a:cubicBezTo>
                  <a:pt x="1218" y="560"/>
                  <a:pt x="1158" y="576"/>
                  <a:pt x="1102" y="609"/>
                </a:cubicBezTo>
                <a:lnTo>
                  <a:pt x="1073" y="624"/>
                </a:lnTo>
                <a:cubicBezTo>
                  <a:pt x="1001" y="682"/>
                  <a:pt x="914" y="754"/>
                  <a:pt x="841" y="827"/>
                </a:cubicBezTo>
                <a:cubicBezTo>
                  <a:pt x="769" y="899"/>
                  <a:pt x="711" y="972"/>
                  <a:pt x="638" y="1059"/>
                </a:cubicBezTo>
                <a:cubicBezTo>
                  <a:pt x="580" y="1131"/>
                  <a:pt x="551" y="1247"/>
                  <a:pt x="580" y="1349"/>
                </a:cubicBezTo>
                <a:cubicBezTo>
                  <a:pt x="595" y="1363"/>
                  <a:pt x="609" y="1392"/>
                  <a:pt x="624" y="1421"/>
                </a:cubicBezTo>
                <a:cubicBezTo>
                  <a:pt x="638" y="1450"/>
                  <a:pt x="653" y="1465"/>
                  <a:pt x="667" y="1479"/>
                </a:cubicBezTo>
                <a:lnTo>
                  <a:pt x="696" y="1508"/>
                </a:lnTo>
                <a:cubicBezTo>
                  <a:pt x="812" y="1595"/>
                  <a:pt x="856" y="1740"/>
                  <a:pt x="798" y="1885"/>
                </a:cubicBezTo>
                <a:cubicBezTo>
                  <a:pt x="769" y="1943"/>
                  <a:pt x="740" y="2001"/>
                  <a:pt x="725" y="2059"/>
                </a:cubicBezTo>
                <a:cubicBezTo>
                  <a:pt x="711" y="2102"/>
                  <a:pt x="682" y="2131"/>
                  <a:pt x="653" y="2160"/>
                </a:cubicBezTo>
                <a:cubicBezTo>
                  <a:pt x="638" y="2175"/>
                  <a:pt x="624" y="2189"/>
                  <a:pt x="609" y="2204"/>
                </a:cubicBezTo>
                <a:cubicBezTo>
                  <a:pt x="595" y="2218"/>
                  <a:pt x="566" y="2233"/>
                  <a:pt x="551" y="2233"/>
                </a:cubicBezTo>
                <a:lnTo>
                  <a:pt x="493" y="2262"/>
                </a:lnTo>
                <a:lnTo>
                  <a:pt x="334" y="2262"/>
                </a:lnTo>
                <a:cubicBezTo>
                  <a:pt x="327" y="2255"/>
                  <a:pt x="319" y="2251"/>
                  <a:pt x="310" y="2251"/>
                </a:cubicBezTo>
                <a:cubicBezTo>
                  <a:pt x="301" y="2251"/>
                  <a:pt x="290" y="2255"/>
                  <a:pt x="276" y="2262"/>
                </a:cubicBezTo>
                <a:cubicBezTo>
                  <a:pt x="145" y="2276"/>
                  <a:pt x="44" y="2392"/>
                  <a:pt x="29" y="2523"/>
                </a:cubicBezTo>
                <a:cubicBezTo>
                  <a:pt x="0" y="2726"/>
                  <a:pt x="0" y="2929"/>
                  <a:pt x="29" y="3132"/>
                </a:cubicBezTo>
                <a:cubicBezTo>
                  <a:pt x="44" y="3277"/>
                  <a:pt x="145" y="3393"/>
                  <a:pt x="276" y="3407"/>
                </a:cubicBezTo>
                <a:cubicBezTo>
                  <a:pt x="298" y="3414"/>
                  <a:pt x="316" y="3418"/>
                  <a:pt x="332" y="3418"/>
                </a:cubicBezTo>
                <a:cubicBezTo>
                  <a:pt x="348" y="3418"/>
                  <a:pt x="363" y="3414"/>
                  <a:pt x="377" y="3407"/>
                </a:cubicBezTo>
                <a:lnTo>
                  <a:pt x="435" y="3407"/>
                </a:lnTo>
                <a:cubicBezTo>
                  <a:pt x="493" y="3407"/>
                  <a:pt x="551" y="3436"/>
                  <a:pt x="609" y="3465"/>
                </a:cubicBezTo>
                <a:cubicBezTo>
                  <a:pt x="624" y="3479"/>
                  <a:pt x="638" y="3479"/>
                  <a:pt x="653" y="3494"/>
                </a:cubicBezTo>
                <a:cubicBezTo>
                  <a:pt x="682" y="3523"/>
                  <a:pt x="711" y="3566"/>
                  <a:pt x="725" y="3610"/>
                </a:cubicBezTo>
                <a:cubicBezTo>
                  <a:pt x="754" y="3668"/>
                  <a:pt x="769" y="3740"/>
                  <a:pt x="798" y="3798"/>
                </a:cubicBezTo>
                <a:cubicBezTo>
                  <a:pt x="870" y="3914"/>
                  <a:pt x="841" y="4059"/>
                  <a:pt x="725" y="4161"/>
                </a:cubicBezTo>
                <a:lnTo>
                  <a:pt x="696" y="4175"/>
                </a:lnTo>
                <a:lnTo>
                  <a:pt x="667" y="4204"/>
                </a:lnTo>
                <a:cubicBezTo>
                  <a:pt x="653" y="4219"/>
                  <a:pt x="638" y="4233"/>
                  <a:pt x="624" y="4262"/>
                </a:cubicBezTo>
                <a:cubicBezTo>
                  <a:pt x="609" y="4277"/>
                  <a:pt x="595" y="4306"/>
                  <a:pt x="595" y="4335"/>
                </a:cubicBezTo>
                <a:lnTo>
                  <a:pt x="595" y="4364"/>
                </a:lnTo>
                <a:cubicBezTo>
                  <a:pt x="595" y="4378"/>
                  <a:pt x="595" y="4393"/>
                  <a:pt x="595" y="4393"/>
                </a:cubicBezTo>
                <a:cubicBezTo>
                  <a:pt x="595" y="4407"/>
                  <a:pt x="595" y="4422"/>
                  <a:pt x="595" y="4422"/>
                </a:cubicBezTo>
                <a:cubicBezTo>
                  <a:pt x="595" y="4436"/>
                  <a:pt x="595" y="4451"/>
                  <a:pt x="595" y="4465"/>
                </a:cubicBezTo>
                <a:lnTo>
                  <a:pt x="595" y="4509"/>
                </a:lnTo>
                <a:lnTo>
                  <a:pt x="595" y="4523"/>
                </a:lnTo>
                <a:cubicBezTo>
                  <a:pt x="595" y="4538"/>
                  <a:pt x="595" y="4552"/>
                  <a:pt x="609" y="4552"/>
                </a:cubicBezTo>
                <a:lnTo>
                  <a:pt x="638" y="4596"/>
                </a:lnTo>
                <a:cubicBezTo>
                  <a:pt x="696" y="4668"/>
                  <a:pt x="769" y="4755"/>
                  <a:pt x="841" y="4828"/>
                </a:cubicBezTo>
                <a:cubicBezTo>
                  <a:pt x="914" y="4900"/>
                  <a:pt x="986" y="4958"/>
                  <a:pt x="1073" y="5031"/>
                </a:cubicBezTo>
                <a:cubicBezTo>
                  <a:pt x="1121" y="5066"/>
                  <a:pt x="1188" y="5092"/>
                  <a:pt x="1251" y="5092"/>
                </a:cubicBezTo>
                <a:cubicBezTo>
                  <a:pt x="1264" y="5092"/>
                  <a:pt x="1278" y="5091"/>
                  <a:pt x="1291" y="5089"/>
                </a:cubicBezTo>
                <a:cubicBezTo>
                  <a:pt x="1319" y="5089"/>
                  <a:pt x="1348" y="5089"/>
                  <a:pt x="1363" y="5074"/>
                </a:cubicBezTo>
                <a:cubicBezTo>
                  <a:pt x="1421" y="5060"/>
                  <a:pt x="1479" y="5016"/>
                  <a:pt x="1508" y="4973"/>
                </a:cubicBezTo>
                <a:lnTo>
                  <a:pt x="1537" y="4944"/>
                </a:lnTo>
                <a:cubicBezTo>
                  <a:pt x="1580" y="4900"/>
                  <a:pt x="1609" y="4871"/>
                  <a:pt x="1667" y="4857"/>
                </a:cubicBezTo>
                <a:lnTo>
                  <a:pt x="1769" y="4842"/>
                </a:lnTo>
                <a:cubicBezTo>
                  <a:pt x="1812" y="4842"/>
                  <a:pt x="1856" y="4857"/>
                  <a:pt x="1899" y="4871"/>
                </a:cubicBezTo>
                <a:cubicBezTo>
                  <a:pt x="1957" y="4900"/>
                  <a:pt x="2015" y="4929"/>
                  <a:pt x="2073" y="4944"/>
                </a:cubicBezTo>
                <a:cubicBezTo>
                  <a:pt x="2131" y="4973"/>
                  <a:pt x="2189" y="5016"/>
                  <a:pt x="2218" y="5060"/>
                </a:cubicBezTo>
                <a:cubicBezTo>
                  <a:pt x="2233" y="5074"/>
                  <a:pt x="2247" y="5103"/>
                  <a:pt x="2262" y="5117"/>
                </a:cubicBezTo>
                <a:cubicBezTo>
                  <a:pt x="2276" y="5175"/>
                  <a:pt x="2276" y="5233"/>
                  <a:pt x="2276" y="5277"/>
                </a:cubicBezTo>
                <a:cubicBezTo>
                  <a:pt x="2247" y="5451"/>
                  <a:pt x="2349" y="5596"/>
                  <a:pt x="2508" y="5639"/>
                </a:cubicBezTo>
                <a:lnTo>
                  <a:pt x="2552" y="5639"/>
                </a:lnTo>
                <a:cubicBezTo>
                  <a:pt x="2653" y="5654"/>
                  <a:pt x="2755" y="5654"/>
                  <a:pt x="2856" y="5654"/>
                </a:cubicBezTo>
                <a:cubicBezTo>
                  <a:pt x="2958" y="5654"/>
                  <a:pt x="3059" y="5654"/>
                  <a:pt x="3160" y="5639"/>
                </a:cubicBezTo>
                <a:cubicBezTo>
                  <a:pt x="3233" y="5625"/>
                  <a:pt x="3291" y="5596"/>
                  <a:pt x="3334" y="5538"/>
                </a:cubicBezTo>
                <a:cubicBezTo>
                  <a:pt x="3363" y="5509"/>
                  <a:pt x="3392" y="5480"/>
                  <a:pt x="3407" y="5436"/>
                </a:cubicBezTo>
                <a:cubicBezTo>
                  <a:pt x="3421" y="5378"/>
                  <a:pt x="3436" y="5335"/>
                  <a:pt x="3421" y="5277"/>
                </a:cubicBezTo>
                <a:cubicBezTo>
                  <a:pt x="3421" y="5262"/>
                  <a:pt x="3421" y="5248"/>
                  <a:pt x="3421" y="5233"/>
                </a:cubicBezTo>
                <a:cubicBezTo>
                  <a:pt x="3421" y="5103"/>
                  <a:pt x="3508" y="4987"/>
                  <a:pt x="3624" y="4944"/>
                </a:cubicBezTo>
                <a:cubicBezTo>
                  <a:pt x="3682" y="4915"/>
                  <a:pt x="3755" y="4886"/>
                  <a:pt x="3813" y="4857"/>
                </a:cubicBezTo>
                <a:cubicBezTo>
                  <a:pt x="3856" y="4842"/>
                  <a:pt x="3903" y="4835"/>
                  <a:pt x="3949" y="4835"/>
                </a:cubicBezTo>
                <a:cubicBezTo>
                  <a:pt x="3994" y="4835"/>
                  <a:pt x="4037" y="4842"/>
                  <a:pt x="4074" y="4857"/>
                </a:cubicBezTo>
                <a:cubicBezTo>
                  <a:pt x="4103" y="4871"/>
                  <a:pt x="4117" y="4886"/>
                  <a:pt x="4132" y="4900"/>
                </a:cubicBezTo>
                <a:cubicBezTo>
                  <a:pt x="4146" y="4915"/>
                  <a:pt x="4161" y="4915"/>
                  <a:pt x="4161" y="4929"/>
                </a:cubicBezTo>
                <a:cubicBezTo>
                  <a:pt x="4175" y="4944"/>
                  <a:pt x="4190" y="4944"/>
                  <a:pt x="4190" y="4958"/>
                </a:cubicBezTo>
                <a:cubicBezTo>
                  <a:pt x="4252" y="5038"/>
                  <a:pt x="4342" y="5080"/>
                  <a:pt x="4436" y="5080"/>
                </a:cubicBezTo>
                <a:cubicBezTo>
                  <a:pt x="4494" y="5080"/>
                  <a:pt x="4554" y="5064"/>
                  <a:pt x="4610" y="5031"/>
                </a:cubicBezTo>
                <a:cubicBezTo>
                  <a:pt x="4625" y="5031"/>
                  <a:pt x="4625" y="5031"/>
                  <a:pt x="4639" y="5016"/>
                </a:cubicBezTo>
                <a:cubicBezTo>
                  <a:pt x="4711" y="4958"/>
                  <a:pt x="4798" y="4886"/>
                  <a:pt x="4871" y="4813"/>
                </a:cubicBezTo>
                <a:cubicBezTo>
                  <a:pt x="4943" y="4741"/>
                  <a:pt x="5001" y="4654"/>
                  <a:pt x="5074" y="4581"/>
                </a:cubicBezTo>
                <a:cubicBezTo>
                  <a:pt x="5132" y="4509"/>
                  <a:pt x="5161" y="4393"/>
                  <a:pt x="5117" y="4291"/>
                </a:cubicBezTo>
                <a:cubicBezTo>
                  <a:pt x="5117" y="4277"/>
                  <a:pt x="5117" y="4277"/>
                  <a:pt x="5103" y="4262"/>
                </a:cubicBezTo>
                <a:cubicBezTo>
                  <a:pt x="5103" y="4248"/>
                  <a:pt x="5088" y="4233"/>
                  <a:pt x="5088" y="4219"/>
                </a:cubicBezTo>
                <a:cubicBezTo>
                  <a:pt x="5074" y="4190"/>
                  <a:pt x="5059" y="4175"/>
                  <a:pt x="5045" y="4161"/>
                </a:cubicBezTo>
                <a:lnTo>
                  <a:pt x="5016" y="4132"/>
                </a:lnTo>
                <a:lnTo>
                  <a:pt x="4987" y="4117"/>
                </a:lnTo>
                <a:cubicBezTo>
                  <a:pt x="4885" y="4016"/>
                  <a:pt x="4856" y="3871"/>
                  <a:pt x="4914" y="3755"/>
                </a:cubicBezTo>
                <a:cubicBezTo>
                  <a:pt x="4943" y="3682"/>
                  <a:pt x="4972" y="3624"/>
                  <a:pt x="4987" y="3566"/>
                </a:cubicBezTo>
                <a:cubicBezTo>
                  <a:pt x="5037" y="3453"/>
                  <a:pt x="5154" y="3372"/>
                  <a:pt x="5278" y="3372"/>
                </a:cubicBezTo>
                <a:cubicBezTo>
                  <a:pt x="5297" y="3372"/>
                  <a:pt x="5316" y="3374"/>
                  <a:pt x="5335" y="3378"/>
                </a:cubicBezTo>
                <a:cubicBezTo>
                  <a:pt x="5407" y="3378"/>
                  <a:pt x="5480" y="3364"/>
                  <a:pt x="5538" y="3335"/>
                </a:cubicBezTo>
                <a:cubicBezTo>
                  <a:pt x="5552" y="3320"/>
                  <a:pt x="5567" y="3306"/>
                  <a:pt x="5581" y="3291"/>
                </a:cubicBezTo>
                <a:lnTo>
                  <a:pt x="5610" y="3277"/>
                </a:lnTo>
                <a:lnTo>
                  <a:pt x="5625" y="3262"/>
                </a:lnTo>
                <a:cubicBezTo>
                  <a:pt x="5654" y="3219"/>
                  <a:pt x="5683" y="3161"/>
                  <a:pt x="5683" y="3103"/>
                </a:cubicBezTo>
                <a:cubicBezTo>
                  <a:pt x="5712" y="2900"/>
                  <a:pt x="5712" y="2697"/>
                  <a:pt x="5683" y="2479"/>
                </a:cubicBezTo>
                <a:lnTo>
                  <a:pt x="5683" y="2479"/>
                </a:lnTo>
                <a:lnTo>
                  <a:pt x="5712" y="2523"/>
                </a:lnTo>
                <a:cubicBezTo>
                  <a:pt x="5712" y="2494"/>
                  <a:pt x="5697" y="2465"/>
                  <a:pt x="5683" y="2436"/>
                </a:cubicBezTo>
                <a:cubicBezTo>
                  <a:pt x="5683" y="2421"/>
                  <a:pt x="5668" y="2407"/>
                  <a:pt x="5668" y="2392"/>
                </a:cubicBezTo>
                <a:cubicBezTo>
                  <a:pt x="5654" y="2378"/>
                  <a:pt x="5639" y="2363"/>
                  <a:pt x="5625" y="2349"/>
                </a:cubicBezTo>
                <a:lnTo>
                  <a:pt x="5610" y="2334"/>
                </a:lnTo>
                <a:lnTo>
                  <a:pt x="5581" y="2305"/>
                </a:lnTo>
                <a:lnTo>
                  <a:pt x="5552" y="2291"/>
                </a:lnTo>
                <a:cubicBezTo>
                  <a:pt x="5538" y="2276"/>
                  <a:pt x="5509" y="2262"/>
                  <a:pt x="5480" y="2262"/>
                </a:cubicBezTo>
                <a:lnTo>
                  <a:pt x="5451" y="2262"/>
                </a:lnTo>
                <a:cubicBezTo>
                  <a:pt x="5436" y="2255"/>
                  <a:pt x="5422" y="2251"/>
                  <a:pt x="5405" y="2251"/>
                </a:cubicBezTo>
                <a:cubicBezTo>
                  <a:pt x="5389" y="2251"/>
                  <a:pt x="5371" y="2255"/>
                  <a:pt x="5349" y="2262"/>
                </a:cubicBezTo>
                <a:lnTo>
                  <a:pt x="5277" y="2262"/>
                </a:lnTo>
                <a:cubicBezTo>
                  <a:pt x="5219" y="2262"/>
                  <a:pt x="5161" y="2233"/>
                  <a:pt x="5117" y="2204"/>
                </a:cubicBezTo>
                <a:lnTo>
                  <a:pt x="5103" y="2189"/>
                </a:lnTo>
                <a:lnTo>
                  <a:pt x="5074" y="2160"/>
                </a:lnTo>
                <a:lnTo>
                  <a:pt x="5045" y="2117"/>
                </a:lnTo>
                <a:lnTo>
                  <a:pt x="5016" y="2088"/>
                </a:lnTo>
                <a:cubicBezTo>
                  <a:pt x="5016" y="2073"/>
                  <a:pt x="5016" y="2073"/>
                  <a:pt x="5016" y="2059"/>
                </a:cubicBezTo>
                <a:lnTo>
                  <a:pt x="5016" y="2044"/>
                </a:lnTo>
                <a:cubicBezTo>
                  <a:pt x="4987" y="1986"/>
                  <a:pt x="4972" y="1928"/>
                  <a:pt x="4943" y="1870"/>
                </a:cubicBezTo>
                <a:lnTo>
                  <a:pt x="4929" y="1841"/>
                </a:lnTo>
                <a:cubicBezTo>
                  <a:pt x="4914" y="1798"/>
                  <a:pt x="4914" y="1754"/>
                  <a:pt x="4914" y="1711"/>
                </a:cubicBezTo>
                <a:cubicBezTo>
                  <a:pt x="4929" y="1682"/>
                  <a:pt x="4929" y="1639"/>
                  <a:pt x="4943" y="1610"/>
                </a:cubicBezTo>
                <a:cubicBezTo>
                  <a:pt x="4958" y="1581"/>
                  <a:pt x="4987" y="1552"/>
                  <a:pt x="5016" y="1523"/>
                </a:cubicBezTo>
                <a:lnTo>
                  <a:pt x="5045" y="1494"/>
                </a:lnTo>
                <a:lnTo>
                  <a:pt x="5059" y="1479"/>
                </a:lnTo>
                <a:cubicBezTo>
                  <a:pt x="5088" y="1450"/>
                  <a:pt x="5103" y="1436"/>
                  <a:pt x="5117" y="1392"/>
                </a:cubicBezTo>
                <a:cubicBezTo>
                  <a:pt x="5132" y="1392"/>
                  <a:pt x="5132" y="1378"/>
                  <a:pt x="5146" y="1363"/>
                </a:cubicBezTo>
                <a:cubicBezTo>
                  <a:pt x="5146" y="1349"/>
                  <a:pt x="5161" y="1334"/>
                  <a:pt x="5161" y="1320"/>
                </a:cubicBezTo>
                <a:cubicBezTo>
                  <a:pt x="5175" y="1218"/>
                  <a:pt x="5161" y="1131"/>
                  <a:pt x="5103" y="1059"/>
                </a:cubicBezTo>
                <a:cubicBezTo>
                  <a:pt x="5030" y="972"/>
                  <a:pt x="4958" y="899"/>
                  <a:pt x="4900" y="827"/>
                </a:cubicBezTo>
                <a:cubicBezTo>
                  <a:pt x="4813" y="754"/>
                  <a:pt x="4740" y="682"/>
                  <a:pt x="4653" y="624"/>
                </a:cubicBezTo>
                <a:cubicBezTo>
                  <a:pt x="4600" y="581"/>
                  <a:pt x="4540" y="554"/>
                  <a:pt x="4471" y="554"/>
                </a:cubicBezTo>
                <a:cubicBezTo>
                  <a:pt x="4446" y="554"/>
                  <a:pt x="4420" y="558"/>
                  <a:pt x="4393" y="566"/>
                </a:cubicBezTo>
                <a:lnTo>
                  <a:pt x="4364" y="566"/>
                </a:lnTo>
                <a:cubicBezTo>
                  <a:pt x="4320" y="595"/>
                  <a:pt x="4277" y="609"/>
                  <a:pt x="4248" y="653"/>
                </a:cubicBezTo>
                <a:lnTo>
                  <a:pt x="4219" y="682"/>
                </a:lnTo>
                <a:cubicBezTo>
                  <a:pt x="4190" y="725"/>
                  <a:pt x="4132" y="769"/>
                  <a:pt x="4074" y="783"/>
                </a:cubicBezTo>
                <a:cubicBezTo>
                  <a:pt x="4059" y="798"/>
                  <a:pt x="4030" y="798"/>
                  <a:pt x="4016" y="798"/>
                </a:cubicBezTo>
                <a:lnTo>
                  <a:pt x="3929" y="798"/>
                </a:lnTo>
                <a:lnTo>
                  <a:pt x="3871" y="783"/>
                </a:lnTo>
                <a:lnTo>
                  <a:pt x="3842" y="783"/>
                </a:lnTo>
                <a:lnTo>
                  <a:pt x="3813" y="754"/>
                </a:lnTo>
                <a:lnTo>
                  <a:pt x="3755" y="740"/>
                </a:lnTo>
                <a:lnTo>
                  <a:pt x="3653" y="696"/>
                </a:lnTo>
                <a:cubicBezTo>
                  <a:pt x="3523" y="653"/>
                  <a:pt x="3450" y="522"/>
                  <a:pt x="3450" y="392"/>
                </a:cubicBezTo>
                <a:lnTo>
                  <a:pt x="3450" y="363"/>
                </a:lnTo>
                <a:cubicBezTo>
                  <a:pt x="3479" y="203"/>
                  <a:pt x="3378" y="58"/>
                  <a:pt x="3218" y="15"/>
                </a:cubicBezTo>
                <a:lnTo>
                  <a:pt x="3189" y="15"/>
                </a:lnTo>
                <a:cubicBezTo>
                  <a:pt x="3088" y="1"/>
                  <a:pt x="2986" y="1"/>
                  <a:pt x="2871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4282" y="214296"/>
            <a:ext cx="4328700" cy="500066"/>
          </a:xfrm>
        </p:spPr>
        <p:txBody>
          <a:bodyPr/>
          <a:lstStyle/>
          <a:p>
            <a:r>
              <a:rPr lang="id-ID" sz="20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Anggota Kelompok A4:</a:t>
            </a:r>
            <a:endParaRPr lang="id-ID" sz="2000" b="1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28596" y="857238"/>
            <a:ext cx="3786214" cy="40010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1600" dirty="0" smtClean="0"/>
              <a:t>Novi </a:t>
            </a:r>
            <a:r>
              <a:rPr lang="en-US" sz="1600" dirty="0" err="1" smtClean="0"/>
              <a:t>Nurwidyaningsih</a:t>
            </a:r>
            <a:r>
              <a:rPr lang="en-US" sz="1600" dirty="0" smtClean="0"/>
              <a:t> (2010101047</a:t>
            </a:r>
            <a:r>
              <a:rPr lang="en-US" sz="1600" dirty="0" smtClean="0"/>
              <a:t>)</a:t>
            </a:r>
            <a:endParaRPr lang="id-ID" sz="1600" dirty="0" smtClean="0"/>
          </a:p>
          <a:p>
            <a:pPr lvl="0"/>
            <a:endParaRPr lang="id-ID" sz="1600" dirty="0" smtClean="0"/>
          </a:p>
          <a:p>
            <a:pPr lvl="0"/>
            <a:r>
              <a:rPr lang="en-US" sz="1600" dirty="0" err="1" smtClean="0"/>
              <a:t>Siti</a:t>
            </a:r>
            <a:r>
              <a:rPr lang="en-US" sz="1600" dirty="0" smtClean="0"/>
              <a:t> </a:t>
            </a:r>
            <a:r>
              <a:rPr lang="en-US" sz="1600" dirty="0" err="1" smtClean="0"/>
              <a:t>Kamidah</a:t>
            </a:r>
            <a:r>
              <a:rPr lang="en-US" sz="1600" dirty="0" smtClean="0"/>
              <a:t> (2010101048</a:t>
            </a:r>
            <a:r>
              <a:rPr lang="en-US" sz="1600" dirty="0" smtClean="0"/>
              <a:t>)</a:t>
            </a:r>
            <a:endParaRPr lang="id-ID" sz="1600" dirty="0" smtClean="0"/>
          </a:p>
          <a:p>
            <a:pPr lvl="0"/>
            <a:endParaRPr lang="id-ID" sz="1600" dirty="0" smtClean="0"/>
          </a:p>
          <a:p>
            <a:pPr lvl="0"/>
            <a:r>
              <a:rPr lang="en-US" sz="1600" dirty="0" smtClean="0"/>
              <a:t>Ramona (2010101049</a:t>
            </a:r>
            <a:r>
              <a:rPr lang="en-US" sz="1600" dirty="0" smtClean="0"/>
              <a:t>)</a:t>
            </a:r>
            <a:endParaRPr lang="id-ID" sz="1600" dirty="0" smtClean="0"/>
          </a:p>
          <a:p>
            <a:pPr lvl="0"/>
            <a:endParaRPr lang="id-ID" sz="1600" dirty="0" smtClean="0"/>
          </a:p>
          <a:p>
            <a:pPr lvl="0"/>
            <a:r>
              <a:rPr lang="en-US" sz="1600" dirty="0" err="1" smtClean="0"/>
              <a:t>Sekar</a:t>
            </a:r>
            <a:r>
              <a:rPr lang="en-US" sz="1600" dirty="0" smtClean="0"/>
              <a:t> </a:t>
            </a:r>
            <a:r>
              <a:rPr lang="en-US" sz="1600" dirty="0" err="1" smtClean="0"/>
              <a:t>Sukmaning</a:t>
            </a:r>
            <a:r>
              <a:rPr lang="en-US" sz="1600" dirty="0" smtClean="0"/>
              <a:t> </a:t>
            </a:r>
            <a:r>
              <a:rPr lang="en-US" sz="1600" dirty="0" err="1" smtClean="0"/>
              <a:t>Tyas</a:t>
            </a:r>
            <a:r>
              <a:rPr lang="en-US" sz="1600" dirty="0" smtClean="0"/>
              <a:t> (2010101050</a:t>
            </a:r>
            <a:r>
              <a:rPr lang="en-US" sz="1600" dirty="0" smtClean="0"/>
              <a:t>)</a:t>
            </a:r>
            <a:endParaRPr lang="id-ID" sz="1600" dirty="0" smtClean="0"/>
          </a:p>
          <a:p>
            <a:pPr lvl="0"/>
            <a:endParaRPr lang="id-ID" sz="1600" dirty="0" smtClean="0"/>
          </a:p>
          <a:p>
            <a:pPr lvl="0"/>
            <a:r>
              <a:rPr lang="en-US" sz="1600" dirty="0" err="1" smtClean="0"/>
              <a:t>Sukanti</a:t>
            </a:r>
            <a:r>
              <a:rPr lang="en-US" sz="1600" dirty="0" smtClean="0"/>
              <a:t> </a:t>
            </a:r>
            <a:r>
              <a:rPr lang="en-US" sz="1600" dirty="0" err="1" smtClean="0"/>
              <a:t>Ningsih</a:t>
            </a:r>
            <a:r>
              <a:rPr lang="en-US" sz="1600" dirty="0" smtClean="0"/>
              <a:t> (2010101051</a:t>
            </a:r>
            <a:r>
              <a:rPr lang="en-US" sz="1600" dirty="0" smtClean="0"/>
              <a:t>)</a:t>
            </a:r>
            <a:endParaRPr lang="id-ID" sz="1600" dirty="0" smtClean="0"/>
          </a:p>
          <a:p>
            <a:pPr lvl="0"/>
            <a:endParaRPr lang="id-ID" sz="1600" dirty="0" smtClean="0"/>
          </a:p>
          <a:p>
            <a:pPr lvl="0"/>
            <a:r>
              <a:rPr lang="en-US" sz="1600" dirty="0" err="1" smtClean="0"/>
              <a:t>Naurah</a:t>
            </a:r>
            <a:r>
              <a:rPr lang="en-US" sz="1600" dirty="0" smtClean="0"/>
              <a:t> </a:t>
            </a:r>
            <a:r>
              <a:rPr lang="en-US" sz="1600" dirty="0" err="1" smtClean="0"/>
              <a:t>Salsabila</a:t>
            </a:r>
            <a:r>
              <a:rPr lang="en-US" sz="1600" dirty="0" smtClean="0"/>
              <a:t> A (2010101052</a:t>
            </a:r>
            <a:r>
              <a:rPr lang="en-US" sz="1600" dirty="0" smtClean="0"/>
              <a:t>)</a:t>
            </a:r>
            <a:endParaRPr lang="id-ID" sz="1600" dirty="0" smtClean="0"/>
          </a:p>
          <a:p>
            <a:pPr lvl="0"/>
            <a:endParaRPr lang="id-ID" sz="1600" dirty="0" smtClean="0"/>
          </a:p>
          <a:p>
            <a:pPr lvl="0"/>
            <a:r>
              <a:rPr lang="en-US" sz="1600" dirty="0" err="1" smtClean="0"/>
              <a:t>Lyland</a:t>
            </a:r>
            <a:r>
              <a:rPr lang="en-US" sz="1600" dirty="0" smtClean="0"/>
              <a:t> </a:t>
            </a:r>
            <a:r>
              <a:rPr lang="en-US" sz="1600" dirty="0" err="1" smtClean="0"/>
              <a:t>Wilujeng</a:t>
            </a:r>
            <a:r>
              <a:rPr lang="en-US" sz="1600" dirty="0" smtClean="0"/>
              <a:t>(2010101053</a:t>
            </a:r>
            <a:r>
              <a:rPr lang="en-US" sz="1600" dirty="0" smtClean="0"/>
              <a:t>)</a:t>
            </a:r>
            <a:endParaRPr lang="id-ID" sz="1600" dirty="0" smtClean="0"/>
          </a:p>
          <a:p>
            <a:pPr lvl="0"/>
            <a:endParaRPr lang="id-ID" sz="1600" dirty="0" smtClean="0"/>
          </a:p>
          <a:p>
            <a:pPr lvl="0"/>
            <a:r>
              <a:rPr lang="en-US" sz="1600" dirty="0" err="1" smtClean="0"/>
              <a:t>Novita</a:t>
            </a:r>
            <a:r>
              <a:rPr lang="en-US" sz="1600" dirty="0" smtClean="0"/>
              <a:t> </a:t>
            </a:r>
            <a:r>
              <a:rPr lang="en-US" sz="1600" dirty="0" err="1" smtClean="0"/>
              <a:t>Aprilia</a:t>
            </a:r>
            <a:r>
              <a:rPr lang="en-US" sz="1600" dirty="0" smtClean="0"/>
              <a:t> C.D (2010101054)</a:t>
            </a:r>
            <a:endParaRPr lang="id-ID" sz="1600" dirty="0" smtClean="0"/>
          </a:p>
          <a:p>
            <a:endParaRPr lang="id-ID" dirty="0"/>
          </a:p>
        </p:txBody>
      </p:sp>
      <p:sp>
        <p:nvSpPr>
          <p:cNvPr id="5" name="TextBox 4"/>
          <p:cNvSpPr txBox="1"/>
          <p:nvPr/>
        </p:nvSpPr>
        <p:spPr>
          <a:xfrm>
            <a:off x="4429124" y="785800"/>
            <a:ext cx="4071966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1600" dirty="0" err="1" smtClean="0"/>
              <a:t>Mandala</a:t>
            </a:r>
            <a:r>
              <a:rPr lang="en-US" sz="1600" dirty="0" smtClean="0"/>
              <a:t> </a:t>
            </a:r>
            <a:r>
              <a:rPr lang="en-US" sz="1600" dirty="0" err="1" smtClean="0"/>
              <a:t>Rahayu</a:t>
            </a:r>
            <a:r>
              <a:rPr lang="en-US" sz="1600" dirty="0" smtClean="0"/>
              <a:t> (2010101055</a:t>
            </a:r>
            <a:r>
              <a:rPr lang="en-US" sz="1600" dirty="0" smtClean="0"/>
              <a:t>)</a:t>
            </a:r>
            <a:endParaRPr lang="id-ID" sz="1600" dirty="0" smtClean="0"/>
          </a:p>
          <a:p>
            <a:pPr lvl="0"/>
            <a:endParaRPr lang="id-ID" sz="1600" dirty="0" smtClean="0"/>
          </a:p>
          <a:p>
            <a:pPr lvl="0"/>
            <a:r>
              <a:rPr lang="en-US" sz="1600" dirty="0" err="1" smtClean="0"/>
              <a:t>Tiwi</a:t>
            </a:r>
            <a:r>
              <a:rPr lang="en-US" sz="1600" dirty="0" smtClean="0"/>
              <a:t> </a:t>
            </a:r>
            <a:r>
              <a:rPr lang="en-US" sz="1600" dirty="0" err="1" smtClean="0"/>
              <a:t>Rahmayanti</a:t>
            </a:r>
            <a:r>
              <a:rPr lang="en-US" sz="1600" dirty="0" smtClean="0"/>
              <a:t> (2010101056</a:t>
            </a:r>
            <a:r>
              <a:rPr lang="en-US" sz="1600" dirty="0" smtClean="0"/>
              <a:t>)</a:t>
            </a:r>
            <a:endParaRPr lang="id-ID" sz="1600" dirty="0" smtClean="0"/>
          </a:p>
          <a:p>
            <a:pPr lvl="0"/>
            <a:endParaRPr lang="id-ID" sz="1600" dirty="0" smtClean="0"/>
          </a:p>
          <a:p>
            <a:pPr lvl="0"/>
            <a:r>
              <a:rPr lang="en-US" sz="1600" dirty="0" err="1" smtClean="0"/>
              <a:t>Qoni</a:t>
            </a:r>
            <a:r>
              <a:rPr lang="en-US" sz="1600" dirty="0" smtClean="0"/>
              <a:t>’ </a:t>
            </a:r>
            <a:r>
              <a:rPr lang="en-US" sz="1600" dirty="0" err="1" smtClean="0"/>
              <a:t>Hikaya</a:t>
            </a:r>
            <a:r>
              <a:rPr lang="en-US" sz="1600" dirty="0" smtClean="0"/>
              <a:t> (2010101057</a:t>
            </a:r>
            <a:r>
              <a:rPr lang="en-US" sz="1600" dirty="0" smtClean="0"/>
              <a:t>)</a:t>
            </a:r>
            <a:endParaRPr lang="id-ID" sz="1600" dirty="0" smtClean="0"/>
          </a:p>
          <a:p>
            <a:pPr lvl="0"/>
            <a:endParaRPr lang="id-ID" sz="1600" dirty="0" smtClean="0"/>
          </a:p>
          <a:p>
            <a:pPr lvl="0"/>
            <a:r>
              <a:rPr lang="en-US" sz="1600" dirty="0" smtClean="0"/>
              <a:t>Wan </a:t>
            </a:r>
            <a:r>
              <a:rPr lang="en-US" sz="1600" dirty="0" err="1" smtClean="0"/>
              <a:t>Tazkya</a:t>
            </a:r>
            <a:r>
              <a:rPr lang="en-US" sz="1600" dirty="0" smtClean="0"/>
              <a:t> A.S.A(2010101058</a:t>
            </a:r>
            <a:r>
              <a:rPr lang="en-US" sz="1600" dirty="0" smtClean="0"/>
              <a:t>)</a:t>
            </a:r>
            <a:endParaRPr lang="id-ID" sz="1600" dirty="0" smtClean="0"/>
          </a:p>
          <a:p>
            <a:pPr lvl="0"/>
            <a:endParaRPr lang="id-ID" sz="1600" dirty="0" smtClean="0"/>
          </a:p>
          <a:p>
            <a:pPr lvl="0"/>
            <a:r>
              <a:rPr lang="en-US" sz="1600" dirty="0" err="1" smtClean="0"/>
              <a:t>Amalinna</a:t>
            </a:r>
            <a:r>
              <a:rPr lang="en-US" sz="1600" dirty="0" smtClean="0"/>
              <a:t> </a:t>
            </a:r>
            <a:r>
              <a:rPr lang="en-US" sz="1600" dirty="0" err="1" smtClean="0"/>
              <a:t>Inkha</a:t>
            </a:r>
            <a:r>
              <a:rPr lang="en-US" sz="1600" dirty="0" smtClean="0"/>
              <a:t> S (2010101059</a:t>
            </a:r>
            <a:r>
              <a:rPr lang="en-US" sz="1600" dirty="0" smtClean="0"/>
              <a:t>)</a:t>
            </a:r>
            <a:endParaRPr lang="id-ID" sz="1600" dirty="0" smtClean="0"/>
          </a:p>
          <a:p>
            <a:pPr lvl="0"/>
            <a:endParaRPr lang="id-ID" sz="1600" dirty="0" smtClean="0"/>
          </a:p>
          <a:p>
            <a:pPr lvl="0"/>
            <a:r>
              <a:rPr lang="en-US" sz="1600" dirty="0" err="1" smtClean="0"/>
              <a:t>Rizky</a:t>
            </a:r>
            <a:r>
              <a:rPr lang="en-US" sz="1600" dirty="0" smtClean="0"/>
              <a:t> </a:t>
            </a:r>
            <a:r>
              <a:rPr lang="en-US" sz="1600" dirty="0" err="1" smtClean="0"/>
              <a:t>Eka</a:t>
            </a:r>
            <a:r>
              <a:rPr lang="en-US" sz="1600" dirty="0" smtClean="0"/>
              <a:t> </a:t>
            </a:r>
            <a:r>
              <a:rPr lang="en-US" sz="1600" dirty="0" err="1" smtClean="0"/>
              <a:t>Saputri</a:t>
            </a:r>
            <a:r>
              <a:rPr lang="en-US" sz="1600" dirty="0" smtClean="0"/>
              <a:t> (2010101060</a:t>
            </a:r>
            <a:r>
              <a:rPr lang="en-US" sz="1600" dirty="0" smtClean="0"/>
              <a:t>)</a:t>
            </a:r>
            <a:endParaRPr lang="id-ID" sz="1600" dirty="0" smtClean="0"/>
          </a:p>
          <a:p>
            <a:pPr lvl="0"/>
            <a:endParaRPr lang="id-ID" sz="1600" dirty="0" smtClean="0"/>
          </a:p>
          <a:p>
            <a:pPr lvl="0"/>
            <a:r>
              <a:rPr lang="en-US" sz="1600" dirty="0" smtClean="0"/>
              <a:t>Lulu </a:t>
            </a:r>
            <a:r>
              <a:rPr lang="en-US" sz="1600" dirty="0" err="1" smtClean="0"/>
              <a:t>Husniatul</a:t>
            </a:r>
            <a:r>
              <a:rPr lang="en-US" sz="1600" dirty="0" smtClean="0"/>
              <a:t> </a:t>
            </a:r>
            <a:r>
              <a:rPr lang="en-US" sz="1600" dirty="0" err="1" smtClean="0"/>
              <a:t>Aisy</a:t>
            </a:r>
            <a:r>
              <a:rPr lang="en-US" sz="1600" dirty="0" smtClean="0"/>
              <a:t> (2010101061</a:t>
            </a:r>
            <a:r>
              <a:rPr lang="en-US" sz="1600" dirty="0" smtClean="0"/>
              <a:t>)</a:t>
            </a:r>
            <a:endParaRPr lang="id-ID" sz="1600" dirty="0" smtClean="0"/>
          </a:p>
          <a:p>
            <a:pPr lvl="0"/>
            <a:endParaRPr lang="id-ID" sz="1600" dirty="0" smtClean="0"/>
          </a:p>
          <a:p>
            <a:pPr lvl="0"/>
            <a:r>
              <a:rPr lang="id-ID" sz="1600" dirty="0" smtClean="0"/>
              <a:t>Sulistyaning Nur Indah Sari (2010101062</a:t>
            </a:r>
            <a:r>
              <a:rPr lang="id-ID" sz="1600" dirty="0" smtClean="0"/>
              <a:t>)</a:t>
            </a:r>
          </a:p>
          <a:p>
            <a:endParaRPr lang="id-ID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6" name="Google Shape;406;p34"/>
          <p:cNvSpPr txBox="1">
            <a:spLocks noGrp="1"/>
          </p:cNvSpPr>
          <p:nvPr>
            <p:ph type="subTitle" idx="1"/>
          </p:nvPr>
        </p:nvSpPr>
        <p:spPr>
          <a:xfrm>
            <a:off x="714300" y="1357304"/>
            <a:ext cx="7715400" cy="3247296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>
              <a:buNone/>
            </a:pPr>
            <a:r>
              <a:rPr lang="en-US" sz="2000" dirty="0" smtClean="0">
                <a:solidFill>
                  <a:srgbClr val="060606"/>
                </a:solidFill>
              </a:rPr>
              <a:t>Intra Uterine Fetal Death (IUFD) </a:t>
            </a:r>
            <a:r>
              <a:rPr lang="en-US" sz="2000" dirty="0" err="1" smtClean="0">
                <a:solidFill>
                  <a:srgbClr val="060606"/>
                </a:solidFill>
              </a:rPr>
              <a:t>adalah</a:t>
            </a:r>
            <a:r>
              <a:rPr lang="en-US" sz="2000" dirty="0" smtClean="0">
                <a:solidFill>
                  <a:srgbClr val="060606"/>
                </a:solidFill>
              </a:rPr>
              <a:t> </a:t>
            </a:r>
            <a:r>
              <a:rPr lang="en-US" sz="2000" dirty="0" err="1" smtClean="0">
                <a:solidFill>
                  <a:srgbClr val="060606"/>
                </a:solidFill>
              </a:rPr>
              <a:t>keadaan</a:t>
            </a:r>
            <a:r>
              <a:rPr lang="en-US" sz="2000" dirty="0" smtClean="0">
                <a:solidFill>
                  <a:srgbClr val="060606"/>
                </a:solidFill>
              </a:rPr>
              <a:t> </a:t>
            </a:r>
            <a:r>
              <a:rPr lang="en-US" sz="2000" dirty="0" err="1" smtClean="0">
                <a:solidFill>
                  <a:srgbClr val="060606"/>
                </a:solidFill>
              </a:rPr>
              <a:t>tidak</a:t>
            </a:r>
            <a:r>
              <a:rPr lang="en-US" sz="2000" dirty="0" smtClean="0">
                <a:solidFill>
                  <a:srgbClr val="060606"/>
                </a:solidFill>
              </a:rPr>
              <a:t> </a:t>
            </a:r>
            <a:r>
              <a:rPr lang="en-US" sz="2000" dirty="0" err="1" smtClean="0">
                <a:solidFill>
                  <a:srgbClr val="060606"/>
                </a:solidFill>
              </a:rPr>
              <a:t>adanya</a:t>
            </a:r>
            <a:r>
              <a:rPr lang="en-US" sz="2000" dirty="0" smtClean="0">
                <a:solidFill>
                  <a:srgbClr val="060606"/>
                </a:solidFill>
              </a:rPr>
              <a:t> </a:t>
            </a:r>
            <a:r>
              <a:rPr lang="en-US" sz="2000" dirty="0" err="1" smtClean="0">
                <a:solidFill>
                  <a:srgbClr val="060606"/>
                </a:solidFill>
              </a:rPr>
              <a:t>tanda-tanda</a:t>
            </a:r>
            <a:r>
              <a:rPr lang="en-US" sz="2000" dirty="0" smtClean="0">
                <a:solidFill>
                  <a:srgbClr val="060606"/>
                </a:solidFill>
              </a:rPr>
              <a:t> </a:t>
            </a:r>
            <a:r>
              <a:rPr lang="en-US" sz="2000" dirty="0" err="1" smtClean="0">
                <a:solidFill>
                  <a:srgbClr val="060606"/>
                </a:solidFill>
              </a:rPr>
              <a:t>kehidupan</a:t>
            </a:r>
            <a:r>
              <a:rPr lang="en-US" sz="2000" dirty="0" smtClean="0">
                <a:solidFill>
                  <a:srgbClr val="060606"/>
                </a:solidFill>
              </a:rPr>
              <a:t> </a:t>
            </a:r>
            <a:r>
              <a:rPr lang="en-US" sz="2000" dirty="0" err="1" smtClean="0">
                <a:solidFill>
                  <a:srgbClr val="060606"/>
                </a:solidFill>
              </a:rPr>
              <a:t>janin</a:t>
            </a:r>
            <a:r>
              <a:rPr lang="en-US" sz="2000" dirty="0" smtClean="0">
                <a:solidFill>
                  <a:srgbClr val="060606"/>
                </a:solidFill>
              </a:rPr>
              <a:t> </a:t>
            </a:r>
            <a:r>
              <a:rPr lang="en-US" sz="2000" dirty="0" err="1" smtClean="0">
                <a:solidFill>
                  <a:srgbClr val="060606"/>
                </a:solidFill>
              </a:rPr>
              <a:t>dalam</a:t>
            </a:r>
            <a:r>
              <a:rPr lang="en-US" sz="2000" dirty="0" smtClean="0">
                <a:solidFill>
                  <a:srgbClr val="060606"/>
                </a:solidFill>
              </a:rPr>
              <a:t> </a:t>
            </a:r>
            <a:r>
              <a:rPr lang="en-US" sz="2000" dirty="0" err="1" smtClean="0">
                <a:solidFill>
                  <a:srgbClr val="060606"/>
                </a:solidFill>
              </a:rPr>
              <a:t>kandungan</a:t>
            </a:r>
            <a:r>
              <a:rPr lang="en-US" sz="2000" dirty="0" smtClean="0">
                <a:solidFill>
                  <a:srgbClr val="060606"/>
                </a:solidFill>
              </a:rPr>
              <a:t>. IUFD </a:t>
            </a:r>
            <a:r>
              <a:rPr lang="en-US" sz="2000" dirty="0" err="1" smtClean="0">
                <a:solidFill>
                  <a:srgbClr val="060606"/>
                </a:solidFill>
              </a:rPr>
              <a:t>sering</a:t>
            </a:r>
            <a:r>
              <a:rPr lang="en-US" sz="2000" dirty="0" smtClean="0">
                <a:solidFill>
                  <a:srgbClr val="060606"/>
                </a:solidFill>
              </a:rPr>
              <a:t> </a:t>
            </a:r>
            <a:r>
              <a:rPr lang="en-US" sz="2000" dirty="0" err="1" smtClean="0">
                <a:solidFill>
                  <a:srgbClr val="060606"/>
                </a:solidFill>
              </a:rPr>
              <a:t>dijumpai</a:t>
            </a:r>
            <a:r>
              <a:rPr lang="en-US" sz="2000" dirty="0" smtClean="0">
                <a:solidFill>
                  <a:srgbClr val="060606"/>
                </a:solidFill>
              </a:rPr>
              <a:t> </a:t>
            </a:r>
            <a:r>
              <a:rPr lang="en-US" sz="2000" dirty="0" err="1" smtClean="0">
                <a:solidFill>
                  <a:srgbClr val="060606"/>
                </a:solidFill>
              </a:rPr>
              <a:t>pada</a:t>
            </a:r>
            <a:r>
              <a:rPr lang="en-US" sz="2000" dirty="0" smtClean="0">
                <a:solidFill>
                  <a:srgbClr val="060606"/>
                </a:solidFill>
              </a:rPr>
              <a:t> </a:t>
            </a:r>
            <a:r>
              <a:rPr lang="en-US" sz="2000" dirty="0" err="1" smtClean="0">
                <a:solidFill>
                  <a:srgbClr val="060606"/>
                </a:solidFill>
              </a:rPr>
              <a:t>kehamilan</a:t>
            </a:r>
            <a:r>
              <a:rPr lang="en-US" sz="2000" dirty="0" smtClean="0">
                <a:solidFill>
                  <a:srgbClr val="060606"/>
                </a:solidFill>
              </a:rPr>
              <a:t> </a:t>
            </a:r>
            <a:r>
              <a:rPr lang="en-US" sz="2000" dirty="0" err="1" smtClean="0">
                <a:solidFill>
                  <a:srgbClr val="060606"/>
                </a:solidFill>
              </a:rPr>
              <a:t>di</a:t>
            </a:r>
            <a:r>
              <a:rPr lang="en-US" sz="2000" dirty="0" smtClean="0">
                <a:solidFill>
                  <a:srgbClr val="060606"/>
                </a:solidFill>
              </a:rPr>
              <a:t> </a:t>
            </a:r>
            <a:r>
              <a:rPr lang="en-US" sz="2000" dirty="0" err="1" smtClean="0">
                <a:solidFill>
                  <a:srgbClr val="060606"/>
                </a:solidFill>
              </a:rPr>
              <a:t>atas</a:t>
            </a:r>
            <a:r>
              <a:rPr lang="en-US" sz="2000" dirty="0" smtClean="0">
                <a:solidFill>
                  <a:srgbClr val="060606"/>
                </a:solidFill>
              </a:rPr>
              <a:t> 20 </a:t>
            </a:r>
            <a:r>
              <a:rPr lang="en-US" sz="2000" dirty="0" err="1" smtClean="0">
                <a:solidFill>
                  <a:srgbClr val="060606"/>
                </a:solidFill>
              </a:rPr>
              <a:t>minggu</a:t>
            </a:r>
            <a:r>
              <a:rPr lang="en-US" sz="2000" dirty="0" smtClean="0">
                <a:solidFill>
                  <a:srgbClr val="060606"/>
                </a:solidFill>
              </a:rPr>
              <a:t> yang </a:t>
            </a:r>
            <a:r>
              <a:rPr lang="en-US" sz="2000" dirty="0" err="1" smtClean="0">
                <a:solidFill>
                  <a:srgbClr val="060606"/>
                </a:solidFill>
              </a:rPr>
              <a:t>beratnya</a:t>
            </a:r>
            <a:r>
              <a:rPr lang="en-US" sz="2000" dirty="0" smtClean="0">
                <a:solidFill>
                  <a:srgbClr val="060606"/>
                </a:solidFill>
              </a:rPr>
              <a:t> </a:t>
            </a:r>
            <a:r>
              <a:rPr lang="en-US" sz="2000" dirty="0" err="1" smtClean="0">
                <a:solidFill>
                  <a:srgbClr val="060606"/>
                </a:solidFill>
              </a:rPr>
              <a:t>sudah</a:t>
            </a:r>
            <a:r>
              <a:rPr lang="en-US" sz="2000" dirty="0" smtClean="0">
                <a:solidFill>
                  <a:srgbClr val="060606"/>
                </a:solidFill>
              </a:rPr>
              <a:t> </a:t>
            </a:r>
            <a:r>
              <a:rPr lang="en-US" sz="2000" dirty="0" err="1" smtClean="0">
                <a:solidFill>
                  <a:srgbClr val="060606"/>
                </a:solidFill>
              </a:rPr>
              <a:t>mencapai</a:t>
            </a:r>
            <a:r>
              <a:rPr lang="en-US" sz="2000" dirty="0" smtClean="0">
                <a:solidFill>
                  <a:srgbClr val="060606"/>
                </a:solidFill>
              </a:rPr>
              <a:t> </a:t>
            </a:r>
            <a:r>
              <a:rPr lang="en-US" sz="2000" dirty="0" err="1" smtClean="0">
                <a:solidFill>
                  <a:srgbClr val="060606"/>
                </a:solidFill>
              </a:rPr>
              <a:t>diatas</a:t>
            </a:r>
            <a:r>
              <a:rPr lang="en-US" sz="2000" dirty="0" smtClean="0">
                <a:solidFill>
                  <a:srgbClr val="060606"/>
                </a:solidFill>
              </a:rPr>
              <a:t> 500 </a:t>
            </a:r>
            <a:r>
              <a:rPr lang="en-US" sz="2000" dirty="0" smtClean="0">
                <a:solidFill>
                  <a:srgbClr val="060606"/>
                </a:solidFill>
              </a:rPr>
              <a:t>gram</a:t>
            </a:r>
            <a:r>
              <a:rPr lang="id-ID" sz="2000" dirty="0" smtClean="0">
                <a:solidFill>
                  <a:srgbClr val="060606"/>
                </a:solidFill>
              </a:rPr>
              <a:t> </a:t>
            </a:r>
            <a:r>
              <a:rPr lang="en-US" sz="2000" dirty="0" err="1" smtClean="0">
                <a:solidFill>
                  <a:srgbClr val="060606"/>
                </a:solidFill>
              </a:rPr>
              <a:t>atau</a:t>
            </a:r>
            <a:r>
              <a:rPr lang="en-US" sz="2000" dirty="0" smtClean="0">
                <a:solidFill>
                  <a:srgbClr val="060606"/>
                </a:solidFill>
              </a:rPr>
              <a:t> </a:t>
            </a:r>
            <a:r>
              <a:rPr lang="en-US" sz="2000" dirty="0" err="1" smtClean="0">
                <a:solidFill>
                  <a:srgbClr val="060606"/>
                </a:solidFill>
              </a:rPr>
              <a:t>lebih.umumnya</a:t>
            </a:r>
            <a:r>
              <a:rPr lang="en-US" sz="2000" dirty="0" smtClean="0">
                <a:solidFill>
                  <a:srgbClr val="060606"/>
                </a:solidFill>
              </a:rPr>
              <a:t> </a:t>
            </a:r>
            <a:r>
              <a:rPr lang="en-US" sz="2000" dirty="0" err="1" smtClean="0">
                <a:solidFill>
                  <a:srgbClr val="060606"/>
                </a:solidFill>
              </a:rPr>
              <a:t>kematian</a:t>
            </a:r>
            <a:r>
              <a:rPr lang="en-US" sz="2000" dirty="0" smtClean="0">
                <a:solidFill>
                  <a:srgbClr val="060606"/>
                </a:solidFill>
              </a:rPr>
              <a:t> </a:t>
            </a:r>
            <a:r>
              <a:rPr lang="en-US" sz="2000" dirty="0" err="1" smtClean="0">
                <a:solidFill>
                  <a:srgbClr val="060606"/>
                </a:solidFill>
              </a:rPr>
              <a:t>janin</a:t>
            </a:r>
            <a:r>
              <a:rPr lang="en-US" sz="2000" dirty="0" smtClean="0">
                <a:solidFill>
                  <a:srgbClr val="060606"/>
                </a:solidFill>
              </a:rPr>
              <a:t> </a:t>
            </a:r>
            <a:r>
              <a:rPr lang="en-US" sz="2000" dirty="0" err="1" smtClean="0">
                <a:solidFill>
                  <a:srgbClr val="060606"/>
                </a:solidFill>
              </a:rPr>
              <a:t>terjadi</a:t>
            </a:r>
            <a:r>
              <a:rPr lang="en-US" sz="2000" dirty="0" smtClean="0">
                <a:solidFill>
                  <a:srgbClr val="060606"/>
                </a:solidFill>
              </a:rPr>
              <a:t> </a:t>
            </a:r>
            <a:r>
              <a:rPr lang="en-US" sz="2000" dirty="0" err="1" smtClean="0">
                <a:solidFill>
                  <a:srgbClr val="060606"/>
                </a:solidFill>
              </a:rPr>
              <a:t>menjelang</a:t>
            </a:r>
            <a:r>
              <a:rPr lang="en-US" sz="2000" dirty="0" smtClean="0">
                <a:solidFill>
                  <a:srgbClr val="060606"/>
                </a:solidFill>
              </a:rPr>
              <a:t> </a:t>
            </a:r>
            <a:r>
              <a:rPr lang="en-US" sz="2000" dirty="0" err="1" smtClean="0">
                <a:solidFill>
                  <a:srgbClr val="060606"/>
                </a:solidFill>
              </a:rPr>
              <a:t>persalinan</a:t>
            </a:r>
            <a:r>
              <a:rPr lang="en-US" sz="2000" dirty="0" smtClean="0">
                <a:solidFill>
                  <a:srgbClr val="060606"/>
                </a:solidFill>
              </a:rPr>
              <a:t> </a:t>
            </a:r>
            <a:r>
              <a:rPr lang="en-US" sz="2000" dirty="0" err="1" smtClean="0">
                <a:solidFill>
                  <a:srgbClr val="060606"/>
                </a:solidFill>
              </a:rPr>
              <a:t>saat</a:t>
            </a:r>
            <a:r>
              <a:rPr lang="en-US" sz="2000" dirty="0" smtClean="0">
                <a:solidFill>
                  <a:srgbClr val="060606"/>
                </a:solidFill>
              </a:rPr>
              <a:t> </a:t>
            </a:r>
            <a:r>
              <a:rPr lang="en-US" sz="2000" dirty="0" err="1" smtClean="0">
                <a:solidFill>
                  <a:srgbClr val="060606"/>
                </a:solidFill>
              </a:rPr>
              <a:t>usia</a:t>
            </a:r>
            <a:r>
              <a:rPr lang="en-US" sz="2000" dirty="0" smtClean="0">
                <a:solidFill>
                  <a:srgbClr val="060606"/>
                </a:solidFill>
              </a:rPr>
              <a:t> </a:t>
            </a:r>
            <a:r>
              <a:rPr lang="en-US" sz="2000" dirty="0" err="1" smtClean="0">
                <a:solidFill>
                  <a:srgbClr val="060606"/>
                </a:solidFill>
              </a:rPr>
              <a:t>kehamilan</a:t>
            </a:r>
            <a:r>
              <a:rPr lang="en-US" sz="2000" dirty="0" smtClean="0">
                <a:solidFill>
                  <a:srgbClr val="060606"/>
                </a:solidFill>
              </a:rPr>
              <a:t> </a:t>
            </a:r>
            <a:r>
              <a:rPr lang="en-US" sz="2000" dirty="0" err="1" smtClean="0">
                <a:solidFill>
                  <a:srgbClr val="060606"/>
                </a:solidFill>
              </a:rPr>
              <a:t>sudah</a:t>
            </a:r>
            <a:r>
              <a:rPr lang="en-US" sz="2000" dirty="0" smtClean="0">
                <a:solidFill>
                  <a:srgbClr val="060606"/>
                </a:solidFill>
              </a:rPr>
              <a:t> </a:t>
            </a:r>
            <a:r>
              <a:rPr lang="en-US" sz="2000" dirty="0" err="1" smtClean="0">
                <a:solidFill>
                  <a:srgbClr val="060606"/>
                </a:solidFill>
              </a:rPr>
              <a:t>memasuki</a:t>
            </a:r>
            <a:r>
              <a:rPr lang="en-US" sz="2000" dirty="0" smtClean="0">
                <a:solidFill>
                  <a:srgbClr val="060606"/>
                </a:solidFill>
              </a:rPr>
              <a:t> 8 </a:t>
            </a:r>
            <a:r>
              <a:rPr lang="en-US" sz="2000" dirty="0" err="1" smtClean="0">
                <a:solidFill>
                  <a:srgbClr val="060606"/>
                </a:solidFill>
              </a:rPr>
              <a:t>bulan</a:t>
            </a:r>
            <a:r>
              <a:rPr lang="en-US" sz="2000" dirty="0" smtClean="0">
                <a:solidFill>
                  <a:srgbClr val="060606"/>
                </a:solidFill>
              </a:rPr>
              <a:t>. </a:t>
            </a:r>
            <a:r>
              <a:rPr lang="en-US" sz="2000" dirty="0" err="1" smtClean="0">
                <a:solidFill>
                  <a:srgbClr val="060606"/>
                </a:solidFill>
              </a:rPr>
              <a:t>Kematian</a:t>
            </a:r>
            <a:r>
              <a:rPr lang="en-US" sz="2000" dirty="0" smtClean="0">
                <a:solidFill>
                  <a:srgbClr val="060606"/>
                </a:solidFill>
              </a:rPr>
              <a:t> </a:t>
            </a:r>
            <a:r>
              <a:rPr lang="en-US" sz="2000" dirty="0" err="1" smtClean="0">
                <a:solidFill>
                  <a:srgbClr val="060606"/>
                </a:solidFill>
              </a:rPr>
              <a:t>janin</a:t>
            </a:r>
            <a:r>
              <a:rPr lang="en-US" sz="2000" dirty="0" smtClean="0">
                <a:solidFill>
                  <a:srgbClr val="060606"/>
                </a:solidFill>
              </a:rPr>
              <a:t> </a:t>
            </a:r>
            <a:r>
              <a:rPr lang="en-US" sz="2000" dirty="0" err="1" smtClean="0">
                <a:solidFill>
                  <a:srgbClr val="060606"/>
                </a:solidFill>
              </a:rPr>
              <a:t>ini</a:t>
            </a:r>
            <a:r>
              <a:rPr lang="en-US" sz="2000" dirty="0" smtClean="0">
                <a:solidFill>
                  <a:srgbClr val="060606"/>
                </a:solidFill>
              </a:rPr>
              <a:t> </a:t>
            </a:r>
            <a:r>
              <a:rPr lang="en-US" sz="2000" dirty="0" err="1" smtClean="0">
                <a:solidFill>
                  <a:srgbClr val="060606"/>
                </a:solidFill>
              </a:rPr>
              <a:t>dapat</a:t>
            </a:r>
            <a:r>
              <a:rPr lang="en-US" sz="2000" dirty="0" smtClean="0">
                <a:solidFill>
                  <a:srgbClr val="060606"/>
                </a:solidFill>
              </a:rPr>
              <a:t> </a:t>
            </a:r>
            <a:r>
              <a:rPr lang="en-US" sz="2000" dirty="0" err="1" smtClean="0">
                <a:solidFill>
                  <a:srgbClr val="060606"/>
                </a:solidFill>
              </a:rPr>
              <a:t>terjadi</a:t>
            </a:r>
            <a:r>
              <a:rPr lang="en-US" sz="2000" dirty="0" smtClean="0">
                <a:solidFill>
                  <a:srgbClr val="060606"/>
                </a:solidFill>
              </a:rPr>
              <a:t> </a:t>
            </a:r>
            <a:r>
              <a:rPr lang="en-US" sz="2000" dirty="0" err="1" smtClean="0">
                <a:solidFill>
                  <a:srgbClr val="060606"/>
                </a:solidFill>
              </a:rPr>
              <a:t>pada</a:t>
            </a:r>
            <a:r>
              <a:rPr lang="en-US" sz="2000" dirty="0" smtClean="0">
                <a:solidFill>
                  <a:srgbClr val="060606"/>
                </a:solidFill>
              </a:rPr>
              <a:t> </a:t>
            </a:r>
            <a:r>
              <a:rPr lang="en-US" sz="2000" dirty="0" err="1" smtClean="0">
                <a:solidFill>
                  <a:srgbClr val="060606"/>
                </a:solidFill>
              </a:rPr>
              <a:t>siapa</a:t>
            </a:r>
            <a:r>
              <a:rPr lang="en-US" sz="2000" dirty="0" smtClean="0">
                <a:solidFill>
                  <a:srgbClr val="060606"/>
                </a:solidFill>
              </a:rPr>
              <a:t> pun, </a:t>
            </a:r>
            <a:r>
              <a:rPr lang="en-US" sz="2000" dirty="0" err="1" smtClean="0">
                <a:solidFill>
                  <a:srgbClr val="060606"/>
                </a:solidFill>
              </a:rPr>
              <a:t>dan</a:t>
            </a:r>
            <a:r>
              <a:rPr lang="en-US" sz="2000" dirty="0" smtClean="0">
                <a:solidFill>
                  <a:srgbClr val="060606"/>
                </a:solidFill>
              </a:rPr>
              <a:t> </a:t>
            </a:r>
            <a:r>
              <a:rPr lang="en-US" sz="2000" dirty="0" err="1" smtClean="0">
                <a:solidFill>
                  <a:srgbClr val="060606"/>
                </a:solidFill>
              </a:rPr>
              <a:t>biasanya</a:t>
            </a:r>
            <a:r>
              <a:rPr lang="en-US" sz="2000" dirty="0" smtClean="0">
                <a:solidFill>
                  <a:srgbClr val="060606"/>
                </a:solidFill>
              </a:rPr>
              <a:t> </a:t>
            </a:r>
            <a:r>
              <a:rPr lang="en-US" sz="2000" dirty="0" err="1" smtClean="0">
                <a:solidFill>
                  <a:srgbClr val="060606"/>
                </a:solidFill>
              </a:rPr>
              <a:t>berakhir</a:t>
            </a:r>
            <a:r>
              <a:rPr lang="en-US" sz="2000" dirty="0" smtClean="0">
                <a:solidFill>
                  <a:srgbClr val="060606"/>
                </a:solidFill>
              </a:rPr>
              <a:t> </a:t>
            </a:r>
            <a:r>
              <a:rPr lang="en-US" sz="2000" dirty="0" err="1" smtClean="0">
                <a:solidFill>
                  <a:srgbClr val="060606"/>
                </a:solidFill>
              </a:rPr>
              <a:t>dengan</a:t>
            </a:r>
            <a:r>
              <a:rPr lang="en-US" sz="2000" dirty="0" smtClean="0">
                <a:solidFill>
                  <a:srgbClr val="060606"/>
                </a:solidFill>
              </a:rPr>
              <a:t> </a:t>
            </a:r>
            <a:r>
              <a:rPr lang="en-US" sz="2000" dirty="0" err="1" smtClean="0">
                <a:solidFill>
                  <a:srgbClr val="060606"/>
                </a:solidFill>
              </a:rPr>
              <a:t>abortus</a:t>
            </a:r>
            <a:r>
              <a:rPr lang="en-US" sz="2000" dirty="0" smtClean="0">
                <a:solidFill>
                  <a:srgbClr val="060606"/>
                </a:solidFill>
              </a:rPr>
              <a:t>. IUFD </a:t>
            </a:r>
            <a:r>
              <a:rPr lang="en-US" sz="2000" dirty="0" err="1" smtClean="0">
                <a:solidFill>
                  <a:srgbClr val="060606"/>
                </a:solidFill>
              </a:rPr>
              <a:t>merupakan</a:t>
            </a:r>
            <a:r>
              <a:rPr lang="en-US" sz="2000" dirty="0" smtClean="0">
                <a:solidFill>
                  <a:srgbClr val="060606"/>
                </a:solidFill>
              </a:rPr>
              <a:t> </a:t>
            </a:r>
            <a:r>
              <a:rPr lang="en-US" sz="2000" dirty="0" err="1" smtClean="0">
                <a:solidFill>
                  <a:srgbClr val="060606"/>
                </a:solidFill>
              </a:rPr>
              <a:t>salah</a:t>
            </a:r>
            <a:r>
              <a:rPr lang="en-US" sz="2000" dirty="0" smtClean="0">
                <a:solidFill>
                  <a:srgbClr val="060606"/>
                </a:solidFill>
              </a:rPr>
              <a:t> </a:t>
            </a:r>
            <a:r>
              <a:rPr lang="en-US" sz="2000" dirty="0" err="1" smtClean="0">
                <a:solidFill>
                  <a:srgbClr val="060606"/>
                </a:solidFill>
              </a:rPr>
              <a:t>satu</a:t>
            </a:r>
            <a:r>
              <a:rPr lang="en-US" sz="2000" dirty="0" smtClean="0">
                <a:solidFill>
                  <a:srgbClr val="060606"/>
                </a:solidFill>
              </a:rPr>
              <a:t> </a:t>
            </a:r>
            <a:r>
              <a:rPr lang="en-US" sz="2000" dirty="0" err="1" smtClean="0">
                <a:solidFill>
                  <a:srgbClr val="060606"/>
                </a:solidFill>
              </a:rPr>
              <a:t>penyebab</a:t>
            </a:r>
            <a:r>
              <a:rPr lang="en-US" sz="2000" dirty="0" smtClean="0">
                <a:solidFill>
                  <a:srgbClr val="060606"/>
                </a:solidFill>
              </a:rPr>
              <a:t> </a:t>
            </a:r>
            <a:r>
              <a:rPr lang="en-US" sz="2000" dirty="0" err="1" smtClean="0">
                <a:solidFill>
                  <a:srgbClr val="060606"/>
                </a:solidFill>
              </a:rPr>
              <a:t>kematian</a:t>
            </a:r>
            <a:r>
              <a:rPr lang="en-US" sz="2000" dirty="0" smtClean="0">
                <a:solidFill>
                  <a:srgbClr val="060606"/>
                </a:solidFill>
              </a:rPr>
              <a:t> </a:t>
            </a:r>
            <a:r>
              <a:rPr lang="en-US" sz="2000" dirty="0" err="1" smtClean="0">
                <a:solidFill>
                  <a:srgbClr val="060606"/>
                </a:solidFill>
              </a:rPr>
              <a:t>perinatal</a:t>
            </a:r>
            <a:r>
              <a:rPr lang="en-US" sz="2000" dirty="0" smtClean="0">
                <a:solidFill>
                  <a:srgbClr val="060606"/>
                </a:solidFill>
              </a:rPr>
              <a:t>. IUFD </a:t>
            </a:r>
            <a:r>
              <a:rPr lang="en-US" sz="2000" dirty="0" err="1" smtClean="0">
                <a:solidFill>
                  <a:srgbClr val="060606"/>
                </a:solidFill>
              </a:rPr>
              <a:t>termasuk</a:t>
            </a:r>
            <a:r>
              <a:rPr lang="en-US" sz="2000" dirty="0" smtClean="0">
                <a:solidFill>
                  <a:srgbClr val="060606"/>
                </a:solidFill>
              </a:rPr>
              <a:t> </a:t>
            </a:r>
            <a:r>
              <a:rPr lang="en-US" sz="2000" dirty="0" err="1" smtClean="0">
                <a:solidFill>
                  <a:srgbClr val="060606"/>
                </a:solidFill>
              </a:rPr>
              <a:t>dalam</a:t>
            </a:r>
            <a:r>
              <a:rPr lang="en-US" sz="2000" dirty="0" smtClean="0">
                <a:solidFill>
                  <a:srgbClr val="060606"/>
                </a:solidFill>
              </a:rPr>
              <a:t> </a:t>
            </a:r>
            <a:r>
              <a:rPr lang="en-US" sz="2000" dirty="0" err="1" smtClean="0">
                <a:solidFill>
                  <a:srgbClr val="060606"/>
                </a:solidFill>
              </a:rPr>
              <a:t>masalah</a:t>
            </a:r>
            <a:r>
              <a:rPr lang="en-US" sz="2000" dirty="0" smtClean="0">
                <a:solidFill>
                  <a:srgbClr val="060606"/>
                </a:solidFill>
              </a:rPr>
              <a:t> </a:t>
            </a:r>
            <a:r>
              <a:rPr lang="en-US" sz="2000" dirty="0" err="1" smtClean="0">
                <a:solidFill>
                  <a:srgbClr val="060606"/>
                </a:solidFill>
              </a:rPr>
              <a:t>angka</a:t>
            </a:r>
            <a:r>
              <a:rPr lang="en-US" sz="2000" dirty="0" smtClean="0">
                <a:solidFill>
                  <a:srgbClr val="060606"/>
                </a:solidFill>
              </a:rPr>
              <a:t> </a:t>
            </a:r>
            <a:r>
              <a:rPr lang="en-US" sz="2000" dirty="0" err="1" smtClean="0">
                <a:solidFill>
                  <a:srgbClr val="060606"/>
                </a:solidFill>
              </a:rPr>
              <a:t>kematian</a:t>
            </a:r>
            <a:r>
              <a:rPr lang="en-US" sz="2000" dirty="0" smtClean="0">
                <a:solidFill>
                  <a:srgbClr val="060606"/>
                </a:solidFill>
              </a:rPr>
              <a:t> </a:t>
            </a:r>
            <a:r>
              <a:rPr lang="en-US" sz="2000" dirty="0" err="1" smtClean="0">
                <a:solidFill>
                  <a:srgbClr val="060606"/>
                </a:solidFill>
              </a:rPr>
              <a:t>bayi</a:t>
            </a:r>
            <a:r>
              <a:rPr lang="en-US" sz="2000" dirty="0" smtClean="0">
                <a:solidFill>
                  <a:srgbClr val="060606"/>
                </a:solidFill>
              </a:rPr>
              <a:t> (AKB) yang </a:t>
            </a:r>
            <a:r>
              <a:rPr lang="en-US" sz="2000" dirty="0" err="1" smtClean="0">
                <a:solidFill>
                  <a:srgbClr val="060606"/>
                </a:solidFill>
              </a:rPr>
              <a:t>merupakan</a:t>
            </a:r>
            <a:r>
              <a:rPr lang="en-US" sz="2000" dirty="0" smtClean="0">
                <a:solidFill>
                  <a:srgbClr val="060606"/>
                </a:solidFill>
              </a:rPr>
              <a:t> </a:t>
            </a:r>
            <a:r>
              <a:rPr lang="en-US" sz="2000" dirty="0" err="1" smtClean="0">
                <a:solidFill>
                  <a:srgbClr val="060606"/>
                </a:solidFill>
              </a:rPr>
              <a:t>salah</a:t>
            </a:r>
            <a:r>
              <a:rPr lang="en-US" sz="2000" dirty="0" smtClean="0">
                <a:solidFill>
                  <a:srgbClr val="060606"/>
                </a:solidFill>
              </a:rPr>
              <a:t> </a:t>
            </a:r>
            <a:r>
              <a:rPr lang="en-US" sz="2000" dirty="0" err="1" smtClean="0">
                <a:solidFill>
                  <a:srgbClr val="060606"/>
                </a:solidFill>
              </a:rPr>
              <a:t>satu</a:t>
            </a:r>
            <a:r>
              <a:rPr lang="en-US" sz="2000" dirty="0" smtClean="0">
                <a:solidFill>
                  <a:srgbClr val="060606"/>
                </a:solidFill>
              </a:rPr>
              <a:t> </a:t>
            </a:r>
            <a:r>
              <a:rPr lang="en-US" sz="2000" dirty="0" err="1" smtClean="0">
                <a:solidFill>
                  <a:srgbClr val="060606"/>
                </a:solidFill>
              </a:rPr>
              <a:t>indikator</a:t>
            </a:r>
            <a:r>
              <a:rPr lang="en-US" sz="2000" dirty="0" smtClean="0">
                <a:solidFill>
                  <a:srgbClr val="060606"/>
                </a:solidFill>
              </a:rPr>
              <a:t> </a:t>
            </a:r>
            <a:r>
              <a:rPr lang="en-US" sz="2000" dirty="0" err="1" smtClean="0">
                <a:solidFill>
                  <a:srgbClr val="060606"/>
                </a:solidFill>
              </a:rPr>
              <a:t>penting</a:t>
            </a:r>
            <a:r>
              <a:rPr lang="en-US" sz="2000" dirty="0" smtClean="0">
                <a:solidFill>
                  <a:srgbClr val="060606"/>
                </a:solidFill>
              </a:rPr>
              <a:t> </a:t>
            </a:r>
            <a:r>
              <a:rPr lang="en-US" sz="2000" dirty="0" err="1" smtClean="0">
                <a:solidFill>
                  <a:srgbClr val="060606"/>
                </a:solidFill>
              </a:rPr>
              <a:t>untuk</a:t>
            </a:r>
            <a:r>
              <a:rPr lang="en-US" sz="2000" dirty="0" smtClean="0">
                <a:solidFill>
                  <a:srgbClr val="060606"/>
                </a:solidFill>
              </a:rPr>
              <a:t> </a:t>
            </a:r>
            <a:r>
              <a:rPr lang="en-US" sz="2000" dirty="0" err="1" smtClean="0">
                <a:solidFill>
                  <a:srgbClr val="060606"/>
                </a:solidFill>
              </a:rPr>
              <a:t>menilai</a:t>
            </a:r>
            <a:r>
              <a:rPr lang="en-US" sz="2000" dirty="0" smtClean="0">
                <a:solidFill>
                  <a:srgbClr val="060606"/>
                </a:solidFill>
              </a:rPr>
              <a:t> </a:t>
            </a:r>
            <a:r>
              <a:rPr lang="en-US" sz="2000" dirty="0" err="1" smtClean="0">
                <a:solidFill>
                  <a:srgbClr val="060606"/>
                </a:solidFill>
              </a:rPr>
              <a:t>tingkat</a:t>
            </a:r>
            <a:r>
              <a:rPr lang="en-US" sz="2000" dirty="0" smtClean="0">
                <a:solidFill>
                  <a:srgbClr val="060606"/>
                </a:solidFill>
              </a:rPr>
              <a:t> </a:t>
            </a:r>
            <a:r>
              <a:rPr lang="en-US" sz="2000" dirty="0" err="1" smtClean="0">
                <a:solidFill>
                  <a:srgbClr val="060606"/>
                </a:solidFill>
              </a:rPr>
              <a:t>kesejahteraan</a:t>
            </a:r>
            <a:r>
              <a:rPr lang="en-US" sz="2000" dirty="0" smtClean="0">
                <a:solidFill>
                  <a:srgbClr val="060606"/>
                </a:solidFill>
              </a:rPr>
              <a:t> </a:t>
            </a:r>
            <a:r>
              <a:rPr lang="en-US" sz="2000" dirty="0" err="1" smtClean="0">
                <a:solidFill>
                  <a:srgbClr val="060606"/>
                </a:solidFill>
              </a:rPr>
              <a:t>suatu</a:t>
            </a:r>
            <a:r>
              <a:rPr lang="en-US" sz="2000" dirty="0" smtClean="0">
                <a:solidFill>
                  <a:srgbClr val="060606"/>
                </a:solidFill>
              </a:rPr>
              <a:t> </a:t>
            </a:r>
            <a:r>
              <a:rPr lang="en-US" sz="2000" dirty="0" smtClean="0">
                <a:solidFill>
                  <a:srgbClr val="060606"/>
                </a:solidFill>
              </a:rPr>
              <a:t>Negara</a:t>
            </a:r>
            <a:r>
              <a:rPr lang="id-ID" sz="2000" dirty="0" smtClean="0">
                <a:solidFill>
                  <a:srgbClr val="060606"/>
                </a:solidFill>
              </a:rPr>
              <a:t>. </a:t>
            </a:r>
            <a:endParaRPr sz="2000">
              <a:solidFill>
                <a:srgbClr val="060606"/>
              </a:solidFill>
            </a:endParaRPr>
          </a:p>
        </p:txBody>
      </p:sp>
      <p:sp>
        <p:nvSpPr>
          <p:cNvPr id="407" name="Google Shape;407;p34"/>
          <p:cNvSpPr txBox="1">
            <a:spLocks noGrp="1"/>
          </p:cNvSpPr>
          <p:nvPr>
            <p:ph type="title"/>
          </p:nvPr>
        </p:nvSpPr>
        <p:spPr>
          <a:xfrm>
            <a:off x="714348" y="714362"/>
            <a:ext cx="7715400" cy="46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d-ID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Definisi IUFD:</a:t>
            </a:r>
            <a:endParaRPr b="1" i="1" u="sng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5" name="Google Shape;435;p36"/>
          <p:cNvSpPr txBox="1">
            <a:spLocks noGrp="1"/>
          </p:cNvSpPr>
          <p:nvPr>
            <p:ph type="title"/>
          </p:nvPr>
        </p:nvSpPr>
        <p:spPr>
          <a:xfrm>
            <a:off x="1714480" y="714362"/>
            <a:ext cx="4714908" cy="571505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d-ID" sz="2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Faktor penyebab IUFD:</a:t>
            </a:r>
            <a:endParaRPr sz="2400" b="1" u="sng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36" name="Google Shape;436;p36"/>
          <p:cNvSpPr txBox="1">
            <a:spLocks noGrp="1"/>
          </p:cNvSpPr>
          <p:nvPr>
            <p:ph type="subTitle" idx="1"/>
          </p:nvPr>
        </p:nvSpPr>
        <p:spPr>
          <a:xfrm>
            <a:off x="2571736" y="1500180"/>
            <a:ext cx="6215106" cy="285752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 rtl="0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</a:pPr>
            <a:r>
              <a:rPr smtClean="0"/>
              <a:t> Gangguan pada plasenta</a:t>
            </a:r>
          </a:p>
          <a:p>
            <a:pPr marL="0" indent="0" algn="just"/>
            <a:r>
              <a:rPr lang="en-US" dirty="0" err="1" smtClean="0"/>
              <a:t>rendahnya</a:t>
            </a:r>
            <a:r>
              <a:rPr lang="en-US" dirty="0" smtClean="0"/>
              <a:t> </a:t>
            </a:r>
            <a:r>
              <a:rPr lang="en-US" dirty="0" err="1" smtClean="0"/>
              <a:t>asupan</a:t>
            </a:r>
            <a:r>
              <a:rPr lang="en-US" dirty="0" smtClean="0"/>
              <a:t> </a:t>
            </a:r>
            <a:r>
              <a:rPr lang="en-US" dirty="0" err="1" smtClean="0"/>
              <a:t>oksigen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nutrisi</a:t>
            </a:r>
            <a:r>
              <a:rPr lang="en-US" dirty="0" smtClean="0"/>
              <a:t> yang </a:t>
            </a:r>
            <a:r>
              <a:rPr lang="en-US" dirty="0" err="1" smtClean="0"/>
              <a:t>mengalir</a:t>
            </a:r>
            <a:r>
              <a:rPr lang="en-US" dirty="0" smtClean="0"/>
              <a:t> </a:t>
            </a:r>
            <a:r>
              <a:rPr lang="en-US" dirty="0" err="1" smtClean="0"/>
              <a:t>lewat</a:t>
            </a:r>
            <a:r>
              <a:rPr lang="en-US" dirty="0" smtClean="0"/>
              <a:t> </a:t>
            </a:r>
            <a:r>
              <a:rPr lang="en-US" dirty="0" err="1" smtClean="0"/>
              <a:t>plasenta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janin</a:t>
            </a:r>
            <a:r>
              <a:rPr lang="en-US" dirty="0" smtClean="0"/>
              <a:t> pun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menyebabkan</a:t>
            </a:r>
            <a:r>
              <a:rPr lang="en-US" dirty="0" smtClean="0"/>
              <a:t> IUFD</a:t>
            </a:r>
            <a:r>
              <a:rPr lang="en-US" dirty="0" smtClean="0"/>
              <a:t>.</a:t>
            </a:r>
            <a:endParaRPr lang="id-ID" dirty="0" smtClean="0"/>
          </a:p>
          <a:p>
            <a:pPr marL="0" indent="0" algn="just"/>
            <a:endParaRPr lang="id-ID" dirty="0" smtClean="0"/>
          </a:p>
          <a:p>
            <a:pPr marL="0" indent="0" algn="just">
              <a:buFont typeface="Wingdings" pitchFamily="2" charset="2"/>
              <a:buChar char="Ø"/>
            </a:pPr>
            <a:r>
              <a:rPr lang="id-ID" dirty="0" smtClean="0"/>
              <a:t> Penyakit Infeksi:</a:t>
            </a:r>
          </a:p>
          <a:p>
            <a:pPr marL="0" indent="0" algn="just"/>
            <a:r>
              <a:rPr lang="en-US" dirty="0" err="1" smtClean="0"/>
              <a:t>Infeksi</a:t>
            </a:r>
            <a:r>
              <a:rPr lang="en-US" dirty="0" smtClean="0"/>
              <a:t> </a:t>
            </a:r>
            <a:r>
              <a:rPr lang="en-US" dirty="0" err="1" smtClean="0"/>
              <a:t>bakteri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ibu</a:t>
            </a:r>
            <a:r>
              <a:rPr lang="en-US" dirty="0" smtClean="0"/>
              <a:t> </a:t>
            </a:r>
            <a:r>
              <a:rPr lang="en-US" dirty="0" err="1" smtClean="0"/>
              <a:t>hamil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kandungan</a:t>
            </a:r>
            <a:r>
              <a:rPr lang="en-US" dirty="0" smtClean="0"/>
              <a:t> </a:t>
            </a:r>
            <a:r>
              <a:rPr lang="en-US" dirty="0" err="1" smtClean="0"/>
              <a:t>berusia</a:t>
            </a:r>
            <a:r>
              <a:rPr lang="en-US" dirty="0" smtClean="0"/>
              <a:t> 24 </a:t>
            </a:r>
            <a:r>
              <a:rPr lang="en-US" dirty="0" err="1" smtClean="0"/>
              <a:t>hingga</a:t>
            </a:r>
            <a:r>
              <a:rPr lang="en-US" dirty="0" smtClean="0"/>
              <a:t> 27 </a:t>
            </a:r>
            <a:r>
              <a:rPr lang="en-US" dirty="0" err="1" smtClean="0"/>
              <a:t>minggu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menyebabkan</a:t>
            </a:r>
            <a:r>
              <a:rPr lang="en-US" dirty="0" smtClean="0"/>
              <a:t> </a:t>
            </a:r>
            <a:r>
              <a:rPr lang="en-US" dirty="0" err="1" smtClean="0"/>
              <a:t>kondisi</a:t>
            </a:r>
            <a:r>
              <a:rPr lang="en-US" dirty="0" smtClean="0"/>
              <a:t> yang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disebut</a:t>
            </a:r>
            <a:r>
              <a:rPr lang="en-US" dirty="0" smtClean="0"/>
              <a:t> stillbirth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lahir</a:t>
            </a:r>
            <a:r>
              <a:rPr lang="en-US" dirty="0" smtClean="0"/>
              <a:t> </a:t>
            </a:r>
            <a:r>
              <a:rPr lang="en-US" dirty="0" err="1" smtClean="0"/>
              <a:t>mati</a:t>
            </a:r>
            <a:r>
              <a:rPr lang="en-US" dirty="0" smtClean="0"/>
              <a:t> </a:t>
            </a:r>
            <a:r>
              <a:rPr lang="id-ID" dirty="0" smtClean="0"/>
              <a:t>.</a:t>
            </a:r>
          </a:p>
          <a:p>
            <a:pPr marL="0" indent="0" algn="just"/>
            <a:endParaRPr lang="id-ID" dirty="0" smtClean="0"/>
          </a:p>
          <a:p>
            <a:pPr marL="0" indent="0" algn="just">
              <a:buFont typeface="Wingdings" pitchFamily="2" charset="2"/>
              <a:buChar char="Ø"/>
            </a:pPr>
            <a:r>
              <a:rPr lang="id-ID" dirty="0" smtClean="0"/>
              <a:t> Faktor Penyebab lain:</a:t>
            </a:r>
          </a:p>
          <a:p>
            <a:pPr marL="0" indent="0" algn="just"/>
            <a:r>
              <a:rPr lang="en-US" dirty="0" err="1" smtClean="0"/>
              <a:t>Gangguan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tali</a:t>
            </a:r>
            <a:r>
              <a:rPr lang="en-US" dirty="0" smtClean="0"/>
              <a:t> </a:t>
            </a:r>
            <a:r>
              <a:rPr lang="en-US" dirty="0" err="1" smtClean="0"/>
              <a:t>pusat</a:t>
            </a:r>
            <a:r>
              <a:rPr lang="en-US" dirty="0" smtClean="0"/>
              <a:t>, </a:t>
            </a:r>
            <a:r>
              <a:rPr lang="en-US" dirty="0" err="1" smtClean="0"/>
              <a:t>cedera</a:t>
            </a:r>
            <a:r>
              <a:rPr lang="en-US" dirty="0" smtClean="0"/>
              <a:t> </a:t>
            </a:r>
            <a:r>
              <a:rPr lang="en-US" dirty="0" err="1" smtClean="0"/>
              <a:t>selama</a:t>
            </a:r>
            <a:r>
              <a:rPr lang="en-US" dirty="0" smtClean="0"/>
              <a:t> </a:t>
            </a:r>
            <a:r>
              <a:rPr lang="en-US" dirty="0" err="1" smtClean="0"/>
              <a:t>mengandung</a:t>
            </a:r>
            <a:r>
              <a:rPr lang="en-US" dirty="0" smtClean="0"/>
              <a:t>, </a:t>
            </a:r>
            <a:r>
              <a:rPr lang="en-US" dirty="0" err="1" smtClean="0"/>
              <a:t>wanita</a:t>
            </a:r>
            <a:r>
              <a:rPr lang="en-US" dirty="0" smtClean="0"/>
              <a:t> yang </a:t>
            </a:r>
            <a:r>
              <a:rPr lang="en-US" dirty="0" err="1" smtClean="0"/>
              <a:t>mengalami</a:t>
            </a:r>
            <a:r>
              <a:rPr lang="en-US" dirty="0" smtClean="0"/>
              <a:t> diabetes </a:t>
            </a:r>
            <a:r>
              <a:rPr lang="en-US" dirty="0" err="1" smtClean="0"/>
              <a:t>gestasional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durasi</a:t>
            </a:r>
            <a:r>
              <a:rPr lang="en-US" dirty="0" smtClean="0"/>
              <a:t> </a:t>
            </a:r>
            <a:r>
              <a:rPr lang="en-US" dirty="0" err="1" smtClean="0"/>
              <a:t>kehamilan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42 </a:t>
            </a:r>
            <a:r>
              <a:rPr lang="en-US" dirty="0" err="1" smtClean="0"/>
              <a:t>minggu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menyebabkan</a:t>
            </a:r>
            <a:r>
              <a:rPr lang="en-US" dirty="0" smtClean="0"/>
              <a:t> </a:t>
            </a:r>
            <a:r>
              <a:rPr lang="en-US" dirty="0" err="1" smtClean="0"/>
              <a:t>kematian</a:t>
            </a:r>
            <a:r>
              <a:rPr lang="en-US" dirty="0" smtClean="0"/>
              <a:t> </a:t>
            </a:r>
            <a:r>
              <a:rPr lang="en-US" dirty="0" err="1" smtClean="0"/>
              <a:t>janin</a:t>
            </a:r>
            <a:r>
              <a:rPr lang="id-ID" dirty="0" smtClean="0"/>
              <a:t>.</a:t>
            </a:r>
          </a:p>
          <a:p>
            <a:pPr marL="0" indent="0" algn="just"/>
            <a:endParaRPr lang="id-ID" dirty="0" smtClean="0"/>
          </a:p>
          <a:p>
            <a:pPr marL="0" indent="0" algn="just"/>
            <a:endParaRPr lang="id-ID" dirty="0" smtClean="0"/>
          </a:p>
          <a:p>
            <a:pPr marL="0" indent="0" algn="just"/>
            <a:endParaRPr lang="id-ID" dirty="0" smtClean="0"/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</a:pPr>
            <a:endParaRPr/>
          </a:p>
        </p:txBody>
      </p:sp>
      <p:grpSp>
        <p:nvGrpSpPr>
          <p:cNvPr id="437" name="Google Shape;437;p36"/>
          <p:cNvGrpSpPr/>
          <p:nvPr/>
        </p:nvGrpSpPr>
        <p:grpSpPr>
          <a:xfrm>
            <a:off x="285721" y="1428742"/>
            <a:ext cx="2143139" cy="1927404"/>
            <a:chOff x="521725" y="1038225"/>
            <a:chExt cx="3436494" cy="3219401"/>
          </a:xfrm>
        </p:grpSpPr>
        <p:sp>
          <p:nvSpPr>
            <p:cNvPr id="438" name="Google Shape;438;p36"/>
            <p:cNvSpPr/>
            <p:nvPr/>
          </p:nvSpPr>
          <p:spPr>
            <a:xfrm>
              <a:off x="563515" y="1095454"/>
              <a:ext cx="3278187" cy="3162172"/>
            </a:xfrm>
            <a:custGeom>
              <a:avLst/>
              <a:gdLst/>
              <a:ahLst/>
              <a:cxnLst/>
              <a:rect l="l" t="t" r="r" b="b"/>
              <a:pathLst>
                <a:path w="67307" h="64925" extrusionOk="0">
                  <a:moveTo>
                    <a:pt x="34846" y="1"/>
                  </a:moveTo>
                  <a:cubicBezTo>
                    <a:pt x="25205" y="1"/>
                    <a:pt x="15833" y="4313"/>
                    <a:pt x="9547" y="12127"/>
                  </a:cubicBezTo>
                  <a:cubicBezTo>
                    <a:pt x="913" y="22861"/>
                    <a:pt x="0" y="37867"/>
                    <a:pt x="7266" y="49568"/>
                  </a:cubicBezTo>
                  <a:cubicBezTo>
                    <a:pt x="13264" y="59254"/>
                    <a:pt x="23790" y="64924"/>
                    <a:pt x="34858" y="64924"/>
                  </a:cubicBezTo>
                  <a:cubicBezTo>
                    <a:pt x="37162" y="64924"/>
                    <a:pt x="39489" y="64679"/>
                    <a:pt x="41804" y="64172"/>
                  </a:cubicBezTo>
                  <a:lnTo>
                    <a:pt x="42060" y="64099"/>
                  </a:lnTo>
                  <a:cubicBezTo>
                    <a:pt x="56828" y="60740"/>
                    <a:pt x="67306" y="47615"/>
                    <a:pt x="67306" y="32463"/>
                  </a:cubicBezTo>
                  <a:cubicBezTo>
                    <a:pt x="67306" y="18699"/>
                    <a:pt x="58617" y="6413"/>
                    <a:pt x="45619" y="1849"/>
                  </a:cubicBezTo>
                  <a:cubicBezTo>
                    <a:pt x="42089" y="603"/>
                    <a:pt x="38449" y="1"/>
                    <a:pt x="34846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9" name="Google Shape;439;p36"/>
            <p:cNvSpPr/>
            <p:nvPr/>
          </p:nvSpPr>
          <p:spPr>
            <a:xfrm>
              <a:off x="521725" y="1038225"/>
              <a:ext cx="872258" cy="1788642"/>
            </a:xfrm>
            <a:custGeom>
              <a:avLst/>
              <a:gdLst/>
              <a:ahLst/>
              <a:cxnLst/>
              <a:rect l="l" t="t" r="r" b="b"/>
              <a:pathLst>
                <a:path w="17909" h="36724" extrusionOk="0">
                  <a:moveTo>
                    <a:pt x="11026" y="1"/>
                  </a:moveTo>
                  <a:cubicBezTo>
                    <a:pt x="8744" y="1"/>
                    <a:pt x="6214" y="1084"/>
                    <a:pt x="4272" y="3116"/>
                  </a:cubicBezTo>
                  <a:cubicBezTo>
                    <a:pt x="2592" y="4850"/>
                    <a:pt x="0" y="8793"/>
                    <a:pt x="1351" y="15602"/>
                  </a:cubicBezTo>
                  <a:cubicBezTo>
                    <a:pt x="1880" y="18340"/>
                    <a:pt x="2994" y="21188"/>
                    <a:pt x="4655" y="24182"/>
                  </a:cubicBezTo>
                  <a:cubicBezTo>
                    <a:pt x="6608" y="27669"/>
                    <a:pt x="9310" y="31320"/>
                    <a:pt x="12779" y="35117"/>
                  </a:cubicBezTo>
                  <a:cubicBezTo>
                    <a:pt x="13144" y="35518"/>
                    <a:pt x="13527" y="35938"/>
                    <a:pt x="13929" y="36358"/>
                  </a:cubicBezTo>
                  <a:lnTo>
                    <a:pt x="14275" y="36723"/>
                  </a:lnTo>
                  <a:lnTo>
                    <a:pt x="14622" y="36395"/>
                  </a:lnTo>
                  <a:lnTo>
                    <a:pt x="14969" y="36048"/>
                  </a:lnTo>
                  <a:cubicBezTo>
                    <a:pt x="14841" y="35920"/>
                    <a:pt x="14714" y="35792"/>
                    <a:pt x="14604" y="35665"/>
                  </a:cubicBezTo>
                  <a:cubicBezTo>
                    <a:pt x="14202" y="35263"/>
                    <a:pt x="13819" y="34861"/>
                    <a:pt x="13454" y="34441"/>
                  </a:cubicBezTo>
                  <a:cubicBezTo>
                    <a:pt x="9639" y="30261"/>
                    <a:pt x="6919" y="26391"/>
                    <a:pt x="5075" y="22904"/>
                  </a:cubicBezTo>
                  <a:cubicBezTo>
                    <a:pt x="365" y="13977"/>
                    <a:pt x="1442" y="7424"/>
                    <a:pt x="4965" y="3773"/>
                  </a:cubicBezTo>
                  <a:cubicBezTo>
                    <a:pt x="6704" y="1955"/>
                    <a:pt x="9022" y="960"/>
                    <a:pt x="11064" y="960"/>
                  </a:cubicBezTo>
                  <a:cubicBezTo>
                    <a:pt x="12281" y="960"/>
                    <a:pt x="13400" y="1314"/>
                    <a:pt x="14239" y="2057"/>
                  </a:cubicBezTo>
                  <a:cubicBezTo>
                    <a:pt x="15736" y="3353"/>
                    <a:pt x="16740" y="5124"/>
                    <a:pt x="17050" y="7077"/>
                  </a:cubicBezTo>
                  <a:cubicBezTo>
                    <a:pt x="17342" y="6895"/>
                    <a:pt x="17616" y="6694"/>
                    <a:pt x="17908" y="6511"/>
                  </a:cubicBezTo>
                  <a:cubicBezTo>
                    <a:pt x="17488" y="4503"/>
                    <a:pt x="16411" y="2678"/>
                    <a:pt x="14860" y="1345"/>
                  </a:cubicBezTo>
                  <a:cubicBezTo>
                    <a:pt x="13825" y="437"/>
                    <a:pt x="12475" y="1"/>
                    <a:pt x="1102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0" name="Google Shape;440;p36"/>
            <p:cNvSpPr/>
            <p:nvPr/>
          </p:nvSpPr>
          <p:spPr>
            <a:xfrm>
              <a:off x="1124511" y="2702356"/>
              <a:ext cx="142316" cy="141439"/>
            </a:xfrm>
            <a:custGeom>
              <a:avLst/>
              <a:gdLst/>
              <a:ahLst/>
              <a:cxnLst/>
              <a:rect l="l" t="t" r="r" b="b"/>
              <a:pathLst>
                <a:path w="2922" h="2904" extrusionOk="0">
                  <a:moveTo>
                    <a:pt x="1388" y="1"/>
                  </a:moveTo>
                  <a:lnTo>
                    <a:pt x="1078" y="293"/>
                  </a:lnTo>
                  <a:lnTo>
                    <a:pt x="384" y="950"/>
                  </a:lnTo>
                  <a:lnTo>
                    <a:pt x="1" y="1315"/>
                  </a:lnTo>
                  <a:cubicBezTo>
                    <a:pt x="421" y="1753"/>
                    <a:pt x="841" y="2191"/>
                    <a:pt x="1279" y="2629"/>
                  </a:cubicBezTo>
                  <a:lnTo>
                    <a:pt x="1571" y="2903"/>
                  </a:lnTo>
                  <a:lnTo>
                    <a:pt x="2246" y="2228"/>
                  </a:lnTo>
                  <a:lnTo>
                    <a:pt x="2575" y="1881"/>
                  </a:lnTo>
                  <a:lnTo>
                    <a:pt x="2922" y="1552"/>
                  </a:lnTo>
                  <a:cubicBezTo>
                    <a:pt x="2812" y="1443"/>
                    <a:pt x="2721" y="1351"/>
                    <a:pt x="2611" y="1242"/>
                  </a:cubicBezTo>
                  <a:cubicBezTo>
                    <a:pt x="2192" y="822"/>
                    <a:pt x="1790" y="402"/>
                    <a:pt x="1388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1" name="Google Shape;441;p36"/>
            <p:cNvSpPr/>
            <p:nvPr/>
          </p:nvSpPr>
          <p:spPr>
            <a:xfrm>
              <a:off x="1127628" y="2741223"/>
              <a:ext cx="392611" cy="327833"/>
            </a:xfrm>
            <a:custGeom>
              <a:avLst/>
              <a:gdLst/>
              <a:ahLst/>
              <a:cxnLst/>
              <a:rect l="l" t="t" r="r" b="b"/>
              <a:pathLst>
                <a:path w="8061" h="6731" extrusionOk="0">
                  <a:moveTo>
                    <a:pt x="4231" y="1"/>
                  </a:moveTo>
                  <a:cubicBezTo>
                    <a:pt x="3739" y="1"/>
                    <a:pt x="3239" y="108"/>
                    <a:pt x="2767" y="334"/>
                  </a:cubicBezTo>
                  <a:cubicBezTo>
                    <a:pt x="2693" y="371"/>
                    <a:pt x="2620" y="426"/>
                    <a:pt x="2547" y="462"/>
                  </a:cubicBezTo>
                  <a:cubicBezTo>
                    <a:pt x="2401" y="535"/>
                    <a:pt x="2274" y="626"/>
                    <a:pt x="2146" y="718"/>
                  </a:cubicBezTo>
                  <a:cubicBezTo>
                    <a:pt x="1890" y="919"/>
                    <a:pt x="1671" y="1138"/>
                    <a:pt x="1489" y="1411"/>
                  </a:cubicBezTo>
                  <a:cubicBezTo>
                    <a:pt x="1379" y="1539"/>
                    <a:pt x="1288" y="1685"/>
                    <a:pt x="1215" y="1831"/>
                  </a:cubicBezTo>
                  <a:cubicBezTo>
                    <a:pt x="1" y="4199"/>
                    <a:pt x="1852" y="6730"/>
                    <a:pt x="4179" y="6730"/>
                  </a:cubicBezTo>
                  <a:cubicBezTo>
                    <a:pt x="4651" y="6730"/>
                    <a:pt x="5143" y="6626"/>
                    <a:pt x="5633" y="6395"/>
                  </a:cubicBezTo>
                  <a:lnTo>
                    <a:pt x="5633" y="6413"/>
                  </a:lnTo>
                  <a:cubicBezTo>
                    <a:pt x="7330" y="5628"/>
                    <a:pt x="8060" y="3602"/>
                    <a:pt x="7276" y="1923"/>
                  </a:cubicBezTo>
                  <a:cubicBezTo>
                    <a:pt x="6698" y="702"/>
                    <a:pt x="5489" y="1"/>
                    <a:pt x="4231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2" name="Google Shape;442;p36"/>
            <p:cNvSpPr/>
            <p:nvPr/>
          </p:nvSpPr>
          <p:spPr>
            <a:xfrm>
              <a:off x="1227719" y="2819786"/>
              <a:ext cx="208944" cy="170127"/>
            </a:xfrm>
            <a:custGeom>
              <a:avLst/>
              <a:gdLst/>
              <a:ahLst/>
              <a:cxnLst/>
              <a:rect l="l" t="t" r="r" b="b"/>
              <a:pathLst>
                <a:path w="4290" h="3493" extrusionOk="0">
                  <a:moveTo>
                    <a:pt x="2130" y="1"/>
                  </a:moveTo>
                  <a:cubicBezTo>
                    <a:pt x="921" y="1"/>
                    <a:pt x="0" y="1291"/>
                    <a:pt x="565" y="2500"/>
                  </a:cubicBezTo>
                  <a:cubicBezTo>
                    <a:pt x="856" y="3120"/>
                    <a:pt x="1480" y="3493"/>
                    <a:pt x="2135" y="3493"/>
                  </a:cubicBezTo>
                  <a:cubicBezTo>
                    <a:pt x="2386" y="3493"/>
                    <a:pt x="2641" y="3438"/>
                    <a:pt x="2884" y="3322"/>
                  </a:cubicBezTo>
                  <a:cubicBezTo>
                    <a:pt x="4290" y="2664"/>
                    <a:pt x="4198" y="638"/>
                    <a:pt x="2738" y="109"/>
                  </a:cubicBezTo>
                  <a:cubicBezTo>
                    <a:pt x="2531" y="35"/>
                    <a:pt x="2327" y="1"/>
                    <a:pt x="213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3" name="Google Shape;443;p36"/>
            <p:cNvSpPr/>
            <p:nvPr/>
          </p:nvSpPr>
          <p:spPr>
            <a:xfrm>
              <a:off x="1292547" y="2872827"/>
              <a:ext cx="79194" cy="64047"/>
            </a:xfrm>
            <a:custGeom>
              <a:avLst/>
              <a:gdLst/>
              <a:ahLst/>
              <a:cxnLst/>
              <a:rect l="l" t="t" r="r" b="b"/>
              <a:pathLst>
                <a:path w="1626" h="1315" extrusionOk="0">
                  <a:moveTo>
                    <a:pt x="795" y="1"/>
                  </a:moveTo>
                  <a:cubicBezTo>
                    <a:pt x="347" y="1"/>
                    <a:pt x="1" y="482"/>
                    <a:pt x="220" y="937"/>
                  </a:cubicBezTo>
                  <a:cubicBezTo>
                    <a:pt x="338" y="1173"/>
                    <a:pt x="570" y="1315"/>
                    <a:pt x="813" y="1315"/>
                  </a:cubicBezTo>
                  <a:cubicBezTo>
                    <a:pt x="908" y="1315"/>
                    <a:pt x="1004" y="1293"/>
                    <a:pt x="1096" y="1247"/>
                  </a:cubicBezTo>
                  <a:cubicBezTo>
                    <a:pt x="1626" y="991"/>
                    <a:pt x="1589" y="243"/>
                    <a:pt x="1023" y="42"/>
                  </a:cubicBezTo>
                  <a:cubicBezTo>
                    <a:pt x="946" y="14"/>
                    <a:pt x="869" y="1"/>
                    <a:pt x="795" y="1"/>
                  </a:cubicBezTo>
                  <a:close/>
                </a:path>
              </a:pathLst>
            </a:custGeom>
            <a:solidFill>
              <a:srgbClr val="20263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4" name="Google Shape;444;p36"/>
            <p:cNvSpPr/>
            <p:nvPr/>
          </p:nvSpPr>
          <p:spPr>
            <a:xfrm>
              <a:off x="3473602" y="2855293"/>
              <a:ext cx="441072" cy="834901"/>
            </a:xfrm>
            <a:custGeom>
              <a:avLst/>
              <a:gdLst/>
              <a:ahLst/>
              <a:cxnLst/>
              <a:rect l="l" t="t" r="r" b="b"/>
              <a:pathLst>
                <a:path w="9056" h="17142" extrusionOk="0">
                  <a:moveTo>
                    <a:pt x="7741" y="0"/>
                  </a:moveTo>
                  <a:lnTo>
                    <a:pt x="7339" y="92"/>
                  </a:lnTo>
                  <a:lnTo>
                    <a:pt x="6792" y="220"/>
                  </a:lnTo>
                  <a:cubicBezTo>
                    <a:pt x="6828" y="384"/>
                    <a:pt x="6865" y="548"/>
                    <a:pt x="6901" y="712"/>
                  </a:cubicBezTo>
                  <a:cubicBezTo>
                    <a:pt x="6974" y="1059"/>
                    <a:pt x="7047" y="1424"/>
                    <a:pt x="7102" y="1771"/>
                  </a:cubicBezTo>
                  <a:cubicBezTo>
                    <a:pt x="7978" y="6901"/>
                    <a:pt x="7376" y="10753"/>
                    <a:pt x="5277" y="13217"/>
                  </a:cubicBezTo>
                  <a:cubicBezTo>
                    <a:pt x="4236" y="14458"/>
                    <a:pt x="2794" y="15371"/>
                    <a:pt x="987" y="15919"/>
                  </a:cubicBezTo>
                  <a:cubicBezTo>
                    <a:pt x="658" y="16339"/>
                    <a:pt x="329" y="16740"/>
                    <a:pt x="1" y="17142"/>
                  </a:cubicBezTo>
                  <a:cubicBezTo>
                    <a:pt x="2593" y="16613"/>
                    <a:pt x="4601" y="15499"/>
                    <a:pt x="6007" y="13838"/>
                  </a:cubicBezTo>
                  <a:cubicBezTo>
                    <a:pt x="8453" y="10954"/>
                    <a:pt x="9055" y="6463"/>
                    <a:pt x="7832" y="457"/>
                  </a:cubicBezTo>
                  <a:cubicBezTo>
                    <a:pt x="7796" y="311"/>
                    <a:pt x="7759" y="165"/>
                    <a:pt x="774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5" name="Google Shape;445;p36"/>
            <p:cNvSpPr/>
            <p:nvPr/>
          </p:nvSpPr>
          <p:spPr>
            <a:xfrm>
              <a:off x="3442820" y="2276473"/>
              <a:ext cx="504730" cy="380630"/>
            </a:xfrm>
            <a:custGeom>
              <a:avLst/>
              <a:gdLst/>
              <a:ahLst/>
              <a:cxnLst/>
              <a:rect l="l" t="t" r="r" b="b"/>
              <a:pathLst>
                <a:path w="10363" h="7815" extrusionOk="0">
                  <a:moveTo>
                    <a:pt x="10052" y="0"/>
                  </a:moveTo>
                  <a:cubicBezTo>
                    <a:pt x="9888" y="0"/>
                    <a:pt x="9760" y="128"/>
                    <a:pt x="9760" y="292"/>
                  </a:cubicBezTo>
                  <a:lnTo>
                    <a:pt x="9779" y="4035"/>
                  </a:lnTo>
                  <a:lnTo>
                    <a:pt x="9779" y="4163"/>
                  </a:lnTo>
                  <a:cubicBezTo>
                    <a:pt x="9724" y="5167"/>
                    <a:pt x="9085" y="6043"/>
                    <a:pt x="8136" y="6390"/>
                  </a:cubicBezTo>
                  <a:cubicBezTo>
                    <a:pt x="8081" y="6408"/>
                    <a:pt x="8008" y="6426"/>
                    <a:pt x="7953" y="6444"/>
                  </a:cubicBezTo>
                  <a:lnTo>
                    <a:pt x="5270" y="7156"/>
                  </a:lnTo>
                  <a:cubicBezTo>
                    <a:pt x="5055" y="7216"/>
                    <a:pt x="4838" y="7244"/>
                    <a:pt x="4622" y="7244"/>
                  </a:cubicBezTo>
                  <a:cubicBezTo>
                    <a:pt x="3775" y="7244"/>
                    <a:pt x="2964" y="6803"/>
                    <a:pt x="2513" y="6061"/>
                  </a:cubicBezTo>
                  <a:cubicBezTo>
                    <a:pt x="2495" y="6043"/>
                    <a:pt x="2477" y="6025"/>
                    <a:pt x="2477" y="6006"/>
                  </a:cubicBezTo>
                  <a:lnTo>
                    <a:pt x="596" y="2775"/>
                  </a:lnTo>
                  <a:cubicBezTo>
                    <a:pt x="535" y="2670"/>
                    <a:pt x="441" y="2626"/>
                    <a:pt x="350" y="2626"/>
                  </a:cubicBezTo>
                  <a:cubicBezTo>
                    <a:pt x="172" y="2626"/>
                    <a:pt x="1" y="2795"/>
                    <a:pt x="85" y="3012"/>
                  </a:cubicBezTo>
                  <a:cubicBezTo>
                    <a:pt x="85" y="3031"/>
                    <a:pt x="85" y="3049"/>
                    <a:pt x="103" y="3049"/>
                  </a:cubicBezTo>
                  <a:lnTo>
                    <a:pt x="1965" y="6280"/>
                  </a:lnTo>
                  <a:cubicBezTo>
                    <a:pt x="1984" y="6317"/>
                    <a:pt x="2002" y="6353"/>
                    <a:pt x="2039" y="6371"/>
                  </a:cubicBezTo>
                  <a:cubicBezTo>
                    <a:pt x="2294" y="6791"/>
                    <a:pt x="2641" y="7138"/>
                    <a:pt x="3061" y="7375"/>
                  </a:cubicBezTo>
                  <a:cubicBezTo>
                    <a:pt x="3152" y="7448"/>
                    <a:pt x="3262" y="7485"/>
                    <a:pt x="3371" y="7540"/>
                  </a:cubicBezTo>
                  <a:cubicBezTo>
                    <a:pt x="3462" y="7576"/>
                    <a:pt x="3554" y="7613"/>
                    <a:pt x="3645" y="7649"/>
                  </a:cubicBezTo>
                  <a:cubicBezTo>
                    <a:pt x="3966" y="7760"/>
                    <a:pt x="4293" y="7815"/>
                    <a:pt x="4619" y="7815"/>
                  </a:cubicBezTo>
                  <a:cubicBezTo>
                    <a:pt x="4886" y="7815"/>
                    <a:pt x="5153" y="7778"/>
                    <a:pt x="5416" y="7704"/>
                  </a:cubicBezTo>
                  <a:lnTo>
                    <a:pt x="8099" y="6974"/>
                  </a:lnTo>
                  <a:lnTo>
                    <a:pt x="8172" y="6956"/>
                  </a:lnTo>
                  <a:cubicBezTo>
                    <a:pt x="8720" y="6791"/>
                    <a:pt x="9213" y="6481"/>
                    <a:pt x="9596" y="6043"/>
                  </a:cubicBezTo>
                  <a:cubicBezTo>
                    <a:pt x="9669" y="5970"/>
                    <a:pt x="9724" y="5897"/>
                    <a:pt x="9797" y="5824"/>
                  </a:cubicBezTo>
                  <a:cubicBezTo>
                    <a:pt x="9852" y="5733"/>
                    <a:pt x="9925" y="5623"/>
                    <a:pt x="9979" y="5532"/>
                  </a:cubicBezTo>
                  <a:cubicBezTo>
                    <a:pt x="10199" y="5112"/>
                    <a:pt x="10326" y="4655"/>
                    <a:pt x="10363" y="4181"/>
                  </a:cubicBezTo>
                  <a:lnTo>
                    <a:pt x="10363" y="4035"/>
                  </a:lnTo>
                  <a:lnTo>
                    <a:pt x="10326" y="292"/>
                  </a:lnTo>
                  <a:cubicBezTo>
                    <a:pt x="10326" y="274"/>
                    <a:pt x="10326" y="274"/>
                    <a:pt x="10326" y="256"/>
                  </a:cubicBezTo>
                  <a:cubicBezTo>
                    <a:pt x="10308" y="110"/>
                    <a:pt x="10199" y="0"/>
                    <a:pt x="10052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6" name="Google Shape;446;p36"/>
            <p:cNvSpPr/>
            <p:nvPr/>
          </p:nvSpPr>
          <p:spPr>
            <a:xfrm>
              <a:off x="3663897" y="1880738"/>
              <a:ext cx="284583" cy="837677"/>
            </a:xfrm>
            <a:custGeom>
              <a:avLst/>
              <a:gdLst/>
              <a:ahLst/>
              <a:cxnLst/>
              <a:rect l="l" t="t" r="r" b="b"/>
              <a:pathLst>
                <a:path w="5843" h="17199" extrusionOk="0">
                  <a:moveTo>
                    <a:pt x="2245" y="1"/>
                  </a:moveTo>
                  <a:cubicBezTo>
                    <a:pt x="1934" y="1"/>
                    <a:pt x="1616" y="42"/>
                    <a:pt x="1297" y="130"/>
                  </a:cubicBezTo>
                  <a:lnTo>
                    <a:pt x="256" y="404"/>
                  </a:lnTo>
                  <a:cubicBezTo>
                    <a:pt x="92" y="440"/>
                    <a:pt x="0" y="604"/>
                    <a:pt x="55" y="769"/>
                  </a:cubicBezTo>
                  <a:cubicBezTo>
                    <a:pt x="86" y="893"/>
                    <a:pt x="210" y="977"/>
                    <a:pt x="336" y="977"/>
                  </a:cubicBezTo>
                  <a:cubicBezTo>
                    <a:pt x="358" y="977"/>
                    <a:pt x="380" y="975"/>
                    <a:pt x="402" y="969"/>
                  </a:cubicBezTo>
                  <a:lnTo>
                    <a:pt x="1443" y="677"/>
                  </a:lnTo>
                  <a:cubicBezTo>
                    <a:pt x="1707" y="606"/>
                    <a:pt x="1970" y="573"/>
                    <a:pt x="2228" y="573"/>
                  </a:cubicBezTo>
                  <a:cubicBezTo>
                    <a:pt x="3823" y="573"/>
                    <a:pt x="5203" y="1862"/>
                    <a:pt x="5203" y="3543"/>
                  </a:cubicBezTo>
                  <a:lnTo>
                    <a:pt x="5276" y="16888"/>
                  </a:lnTo>
                  <a:cubicBezTo>
                    <a:pt x="5276" y="17052"/>
                    <a:pt x="5404" y="17180"/>
                    <a:pt x="5568" y="17180"/>
                  </a:cubicBezTo>
                  <a:lnTo>
                    <a:pt x="5568" y="17198"/>
                  </a:lnTo>
                  <a:cubicBezTo>
                    <a:pt x="5714" y="17180"/>
                    <a:pt x="5842" y="17052"/>
                    <a:pt x="5842" y="16906"/>
                  </a:cubicBezTo>
                  <a:lnTo>
                    <a:pt x="5787" y="3543"/>
                  </a:lnTo>
                  <a:cubicBezTo>
                    <a:pt x="5772" y="1536"/>
                    <a:pt x="4140" y="1"/>
                    <a:pt x="2245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7" name="Google Shape;447;p36"/>
            <p:cNvSpPr/>
            <p:nvPr/>
          </p:nvSpPr>
          <p:spPr>
            <a:xfrm>
              <a:off x="3271764" y="1951946"/>
              <a:ext cx="410827" cy="838457"/>
            </a:xfrm>
            <a:custGeom>
              <a:avLst/>
              <a:gdLst/>
              <a:ahLst/>
              <a:cxnLst/>
              <a:rect l="l" t="t" r="r" b="b"/>
              <a:pathLst>
                <a:path w="8435" h="17215" extrusionOk="0">
                  <a:moveTo>
                    <a:pt x="4470" y="0"/>
                  </a:moveTo>
                  <a:cubicBezTo>
                    <a:pt x="4437" y="0"/>
                    <a:pt x="4401" y="6"/>
                    <a:pt x="4364" y="19"/>
                  </a:cubicBezTo>
                  <a:lnTo>
                    <a:pt x="3323" y="292"/>
                  </a:lnTo>
                  <a:cubicBezTo>
                    <a:pt x="1060" y="913"/>
                    <a:pt x="1" y="3487"/>
                    <a:pt x="1169" y="5513"/>
                  </a:cubicBezTo>
                  <a:lnTo>
                    <a:pt x="3597" y="9694"/>
                  </a:lnTo>
                  <a:lnTo>
                    <a:pt x="5551" y="13053"/>
                  </a:lnTo>
                  <a:lnTo>
                    <a:pt x="6226" y="14258"/>
                  </a:lnTo>
                  <a:lnTo>
                    <a:pt x="7869" y="17069"/>
                  </a:lnTo>
                  <a:cubicBezTo>
                    <a:pt x="7905" y="17160"/>
                    <a:pt x="8015" y="17215"/>
                    <a:pt x="8106" y="17215"/>
                  </a:cubicBezTo>
                  <a:cubicBezTo>
                    <a:pt x="8161" y="17215"/>
                    <a:pt x="8216" y="17197"/>
                    <a:pt x="8252" y="17178"/>
                  </a:cubicBezTo>
                  <a:cubicBezTo>
                    <a:pt x="8398" y="17087"/>
                    <a:pt x="8435" y="16923"/>
                    <a:pt x="8362" y="16777"/>
                  </a:cubicBezTo>
                  <a:lnTo>
                    <a:pt x="6883" y="14239"/>
                  </a:lnTo>
                  <a:lnTo>
                    <a:pt x="6737" y="13984"/>
                  </a:lnTo>
                  <a:lnTo>
                    <a:pt x="6025" y="12761"/>
                  </a:lnTo>
                  <a:lnTo>
                    <a:pt x="1680" y="5221"/>
                  </a:lnTo>
                  <a:cubicBezTo>
                    <a:pt x="695" y="3524"/>
                    <a:pt x="1571" y="1369"/>
                    <a:pt x="3469" y="858"/>
                  </a:cubicBezTo>
                  <a:lnTo>
                    <a:pt x="4510" y="566"/>
                  </a:lnTo>
                  <a:cubicBezTo>
                    <a:pt x="4872" y="484"/>
                    <a:pt x="4774" y="0"/>
                    <a:pt x="447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8" name="Google Shape;448;p36"/>
            <p:cNvSpPr/>
            <p:nvPr/>
          </p:nvSpPr>
          <p:spPr>
            <a:xfrm>
              <a:off x="3566972" y="2545864"/>
              <a:ext cx="391247" cy="351309"/>
            </a:xfrm>
            <a:custGeom>
              <a:avLst/>
              <a:gdLst/>
              <a:ahLst/>
              <a:cxnLst/>
              <a:rect l="l" t="t" r="r" b="b"/>
              <a:pathLst>
                <a:path w="8033" h="7213" extrusionOk="0">
                  <a:moveTo>
                    <a:pt x="7047" y="1"/>
                  </a:moveTo>
                  <a:lnTo>
                    <a:pt x="7047" y="530"/>
                  </a:lnTo>
                  <a:lnTo>
                    <a:pt x="7065" y="4601"/>
                  </a:lnTo>
                  <a:cubicBezTo>
                    <a:pt x="7065" y="5130"/>
                    <a:pt x="6719" y="5587"/>
                    <a:pt x="6207" y="5733"/>
                  </a:cubicBezTo>
                  <a:lnTo>
                    <a:pt x="5477" y="5934"/>
                  </a:lnTo>
                  <a:lnTo>
                    <a:pt x="4455" y="6207"/>
                  </a:lnTo>
                  <a:cubicBezTo>
                    <a:pt x="4349" y="6238"/>
                    <a:pt x="4242" y="6252"/>
                    <a:pt x="4137" y="6252"/>
                  </a:cubicBezTo>
                  <a:cubicBezTo>
                    <a:pt x="3736" y="6252"/>
                    <a:pt x="3361" y="6040"/>
                    <a:pt x="3159" y="5678"/>
                  </a:cubicBezTo>
                  <a:lnTo>
                    <a:pt x="1096" y="2137"/>
                  </a:lnTo>
                  <a:lnTo>
                    <a:pt x="840" y="1680"/>
                  </a:lnTo>
                  <a:lnTo>
                    <a:pt x="676" y="1771"/>
                  </a:lnTo>
                  <a:lnTo>
                    <a:pt x="512" y="1863"/>
                  </a:lnTo>
                  <a:lnTo>
                    <a:pt x="165" y="2064"/>
                  </a:lnTo>
                  <a:lnTo>
                    <a:pt x="1" y="2155"/>
                  </a:lnTo>
                  <a:lnTo>
                    <a:pt x="2319" y="6153"/>
                  </a:lnTo>
                  <a:cubicBezTo>
                    <a:pt x="2700" y="6812"/>
                    <a:pt x="3411" y="7213"/>
                    <a:pt x="4149" y="7213"/>
                  </a:cubicBezTo>
                  <a:cubicBezTo>
                    <a:pt x="4330" y="7213"/>
                    <a:pt x="4512" y="7189"/>
                    <a:pt x="4692" y="7138"/>
                  </a:cubicBezTo>
                  <a:lnTo>
                    <a:pt x="4984" y="7065"/>
                  </a:lnTo>
                  <a:lnTo>
                    <a:pt x="5349" y="6956"/>
                  </a:lnTo>
                  <a:lnTo>
                    <a:pt x="5897" y="6810"/>
                  </a:lnTo>
                  <a:lnTo>
                    <a:pt x="6463" y="6664"/>
                  </a:lnTo>
                  <a:cubicBezTo>
                    <a:pt x="7394" y="6408"/>
                    <a:pt x="8033" y="5568"/>
                    <a:pt x="8033" y="4601"/>
                  </a:cubicBezTo>
                  <a:lnTo>
                    <a:pt x="8015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9" name="Google Shape;449;p36"/>
            <p:cNvSpPr/>
            <p:nvPr/>
          </p:nvSpPr>
          <p:spPr>
            <a:xfrm>
              <a:off x="2063465" y="1316189"/>
              <a:ext cx="620648" cy="413505"/>
            </a:xfrm>
            <a:custGeom>
              <a:avLst/>
              <a:gdLst/>
              <a:ahLst/>
              <a:cxnLst/>
              <a:rect l="l" t="t" r="r" b="b"/>
              <a:pathLst>
                <a:path w="12743" h="8490" extrusionOk="0">
                  <a:moveTo>
                    <a:pt x="7467" y="1"/>
                  </a:moveTo>
                  <a:cubicBezTo>
                    <a:pt x="3724" y="1"/>
                    <a:pt x="2830" y="2940"/>
                    <a:pt x="0" y="3214"/>
                  </a:cubicBezTo>
                  <a:lnTo>
                    <a:pt x="1935" y="8490"/>
                  </a:lnTo>
                  <a:lnTo>
                    <a:pt x="11373" y="8490"/>
                  </a:lnTo>
                  <a:lnTo>
                    <a:pt x="12742" y="3177"/>
                  </a:lnTo>
                  <a:cubicBezTo>
                    <a:pt x="10406" y="2392"/>
                    <a:pt x="10132" y="1"/>
                    <a:pt x="746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0" name="Google Shape;450;p36"/>
            <p:cNvSpPr/>
            <p:nvPr/>
          </p:nvSpPr>
          <p:spPr>
            <a:xfrm>
              <a:off x="2427105" y="1446915"/>
              <a:ext cx="48949" cy="132526"/>
            </a:xfrm>
            <a:custGeom>
              <a:avLst/>
              <a:gdLst/>
              <a:ahLst/>
              <a:cxnLst/>
              <a:rect l="l" t="t" r="r" b="b"/>
              <a:pathLst>
                <a:path w="1005" h="2721" extrusionOk="0">
                  <a:moveTo>
                    <a:pt x="329" y="0"/>
                  </a:moveTo>
                  <a:lnTo>
                    <a:pt x="1" y="2611"/>
                  </a:lnTo>
                  <a:lnTo>
                    <a:pt x="859" y="2720"/>
                  </a:lnTo>
                  <a:lnTo>
                    <a:pt x="1005" y="73"/>
                  </a:lnTo>
                  <a:lnTo>
                    <a:pt x="329" y="0"/>
                  </a:lnTo>
                  <a:close/>
                </a:path>
              </a:pathLst>
            </a:custGeom>
            <a:solidFill>
              <a:srgbClr val="FF666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1" name="Google Shape;451;p36"/>
            <p:cNvSpPr/>
            <p:nvPr/>
          </p:nvSpPr>
          <p:spPr>
            <a:xfrm>
              <a:off x="2389747" y="1484272"/>
              <a:ext cx="132526" cy="48949"/>
            </a:xfrm>
            <a:custGeom>
              <a:avLst/>
              <a:gdLst/>
              <a:ahLst/>
              <a:cxnLst/>
              <a:rect l="l" t="t" r="r" b="b"/>
              <a:pathLst>
                <a:path w="2721" h="1005" extrusionOk="0">
                  <a:moveTo>
                    <a:pt x="92" y="0"/>
                  </a:moveTo>
                  <a:lnTo>
                    <a:pt x="1" y="858"/>
                  </a:lnTo>
                  <a:lnTo>
                    <a:pt x="2630" y="1004"/>
                  </a:lnTo>
                  <a:lnTo>
                    <a:pt x="2721" y="329"/>
                  </a:lnTo>
                  <a:lnTo>
                    <a:pt x="92" y="0"/>
                  </a:lnTo>
                  <a:close/>
                </a:path>
              </a:pathLst>
            </a:custGeom>
            <a:solidFill>
              <a:srgbClr val="FF666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2" name="Google Shape;452;p36"/>
            <p:cNvSpPr/>
            <p:nvPr/>
          </p:nvSpPr>
          <p:spPr>
            <a:xfrm>
              <a:off x="2888594" y="3424323"/>
              <a:ext cx="330756" cy="286337"/>
            </a:xfrm>
            <a:custGeom>
              <a:avLst/>
              <a:gdLst/>
              <a:ahLst/>
              <a:cxnLst/>
              <a:rect l="l" t="t" r="r" b="b"/>
              <a:pathLst>
                <a:path w="6791" h="5879" extrusionOk="0">
                  <a:moveTo>
                    <a:pt x="6681" y="1"/>
                  </a:moveTo>
                  <a:lnTo>
                    <a:pt x="6681" y="1"/>
                  </a:lnTo>
                  <a:cubicBezTo>
                    <a:pt x="3633" y="202"/>
                    <a:pt x="0" y="2830"/>
                    <a:pt x="0" y="2830"/>
                  </a:cubicBezTo>
                  <a:lnTo>
                    <a:pt x="1077" y="5879"/>
                  </a:lnTo>
                  <a:cubicBezTo>
                    <a:pt x="6791" y="2465"/>
                    <a:pt x="6681" y="1"/>
                    <a:pt x="6681" y="1"/>
                  </a:cubicBezTo>
                  <a:close/>
                </a:path>
              </a:pathLst>
            </a:custGeom>
            <a:solidFill>
              <a:srgbClr val="20263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3" name="Google Shape;453;p36"/>
            <p:cNvSpPr/>
            <p:nvPr/>
          </p:nvSpPr>
          <p:spPr>
            <a:xfrm>
              <a:off x="1342373" y="3439470"/>
              <a:ext cx="409950" cy="329002"/>
            </a:xfrm>
            <a:custGeom>
              <a:avLst/>
              <a:gdLst/>
              <a:ahLst/>
              <a:cxnLst/>
              <a:rect l="l" t="t" r="r" b="b"/>
              <a:pathLst>
                <a:path w="8417" h="6755" extrusionOk="0">
                  <a:moveTo>
                    <a:pt x="512" y="0"/>
                  </a:moveTo>
                  <a:cubicBezTo>
                    <a:pt x="512" y="0"/>
                    <a:pt x="0" y="3688"/>
                    <a:pt x="8270" y="6754"/>
                  </a:cubicBezTo>
                  <a:lnTo>
                    <a:pt x="8416" y="3268"/>
                  </a:lnTo>
                  <a:cubicBezTo>
                    <a:pt x="8416" y="3268"/>
                    <a:pt x="5094" y="73"/>
                    <a:pt x="512" y="0"/>
                  </a:cubicBezTo>
                  <a:close/>
                </a:path>
              </a:pathLst>
            </a:custGeom>
            <a:solidFill>
              <a:srgbClr val="20263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4" name="Google Shape;454;p36"/>
            <p:cNvSpPr/>
            <p:nvPr/>
          </p:nvSpPr>
          <p:spPr>
            <a:xfrm>
              <a:off x="1368138" y="2631246"/>
              <a:ext cx="1845871" cy="1626065"/>
            </a:xfrm>
            <a:custGeom>
              <a:avLst/>
              <a:gdLst/>
              <a:ahLst/>
              <a:cxnLst/>
              <a:rect l="l" t="t" r="r" b="b"/>
              <a:pathLst>
                <a:path w="37899" h="33386" extrusionOk="0">
                  <a:moveTo>
                    <a:pt x="16303" y="0"/>
                  </a:moveTo>
                  <a:cubicBezTo>
                    <a:pt x="16303" y="0"/>
                    <a:pt x="15591" y="146"/>
                    <a:pt x="14514" y="402"/>
                  </a:cubicBezTo>
                  <a:cubicBezTo>
                    <a:pt x="14002" y="530"/>
                    <a:pt x="13418" y="694"/>
                    <a:pt x="12779" y="858"/>
                  </a:cubicBezTo>
                  <a:cubicBezTo>
                    <a:pt x="10753" y="1424"/>
                    <a:pt x="8307" y="2209"/>
                    <a:pt x="6755" y="3140"/>
                  </a:cubicBezTo>
                  <a:cubicBezTo>
                    <a:pt x="4638" y="4418"/>
                    <a:pt x="2191" y="10460"/>
                    <a:pt x="895" y="14002"/>
                  </a:cubicBezTo>
                  <a:cubicBezTo>
                    <a:pt x="859" y="14111"/>
                    <a:pt x="841" y="14203"/>
                    <a:pt x="804" y="14294"/>
                  </a:cubicBezTo>
                  <a:cubicBezTo>
                    <a:pt x="311" y="15681"/>
                    <a:pt x="1" y="16612"/>
                    <a:pt x="1" y="16612"/>
                  </a:cubicBezTo>
                  <a:cubicBezTo>
                    <a:pt x="1" y="16612"/>
                    <a:pt x="512" y="16722"/>
                    <a:pt x="1297" y="16941"/>
                  </a:cubicBezTo>
                  <a:lnTo>
                    <a:pt x="1480" y="16996"/>
                  </a:lnTo>
                  <a:cubicBezTo>
                    <a:pt x="2593" y="17306"/>
                    <a:pt x="3707" y="17671"/>
                    <a:pt x="4784" y="18109"/>
                  </a:cubicBezTo>
                  <a:lnTo>
                    <a:pt x="4911" y="18182"/>
                  </a:lnTo>
                  <a:cubicBezTo>
                    <a:pt x="5806" y="18547"/>
                    <a:pt x="6646" y="18985"/>
                    <a:pt x="7431" y="19515"/>
                  </a:cubicBezTo>
                  <a:cubicBezTo>
                    <a:pt x="7577" y="19624"/>
                    <a:pt x="7686" y="19697"/>
                    <a:pt x="7759" y="19752"/>
                  </a:cubicBezTo>
                  <a:lnTo>
                    <a:pt x="7851" y="19825"/>
                  </a:lnTo>
                  <a:lnTo>
                    <a:pt x="7887" y="19843"/>
                  </a:lnTo>
                  <a:cubicBezTo>
                    <a:pt x="7997" y="19935"/>
                    <a:pt x="8106" y="20026"/>
                    <a:pt x="8197" y="20117"/>
                  </a:cubicBezTo>
                  <a:cubicBezTo>
                    <a:pt x="8270" y="20172"/>
                    <a:pt x="8307" y="20227"/>
                    <a:pt x="8380" y="20282"/>
                  </a:cubicBezTo>
                  <a:lnTo>
                    <a:pt x="7285" y="27219"/>
                  </a:lnTo>
                  <a:lnTo>
                    <a:pt x="6646" y="31216"/>
                  </a:lnTo>
                  <a:cubicBezTo>
                    <a:pt x="10405" y="32658"/>
                    <a:pt x="14375" y="33385"/>
                    <a:pt x="18354" y="33385"/>
                  </a:cubicBezTo>
                  <a:cubicBezTo>
                    <a:pt x="20674" y="33385"/>
                    <a:pt x="22998" y="33138"/>
                    <a:pt x="25284" y="32640"/>
                  </a:cubicBezTo>
                  <a:lnTo>
                    <a:pt x="25540" y="32567"/>
                  </a:lnTo>
                  <a:cubicBezTo>
                    <a:pt x="28570" y="31892"/>
                    <a:pt x="31491" y="30778"/>
                    <a:pt x="34193" y="29263"/>
                  </a:cubicBezTo>
                  <a:cubicBezTo>
                    <a:pt x="34047" y="28697"/>
                    <a:pt x="33901" y="28131"/>
                    <a:pt x="33754" y="27547"/>
                  </a:cubicBezTo>
                  <a:cubicBezTo>
                    <a:pt x="33280" y="25649"/>
                    <a:pt x="32750" y="23695"/>
                    <a:pt x="32294" y="22125"/>
                  </a:cubicBezTo>
                  <a:cubicBezTo>
                    <a:pt x="32039" y="21194"/>
                    <a:pt x="31728" y="20282"/>
                    <a:pt x="31363" y="19387"/>
                  </a:cubicBezTo>
                  <a:cubicBezTo>
                    <a:pt x="31363" y="19351"/>
                    <a:pt x="31345" y="19314"/>
                    <a:pt x="31327" y="19296"/>
                  </a:cubicBezTo>
                  <a:cubicBezTo>
                    <a:pt x="31308" y="19241"/>
                    <a:pt x="31272" y="19205"/>
                    <a:pt x="31254" y="19150"/>
                  </a:cubicBezTo>
                  <a:cubicBezTo>
                    <a:pt x="31235" y="19132"/>
                    <a:pt x="31235" y="19132"/>
                    <a:pt x="31217" y="19113"/>
                  </a:cubicBezTo>
                  <a:lnTo>
                    <a:pt x="31308" y="19058"/>
                  </a:lnTo>
                  <a:cubicBezTo>
                    <a:pt x="31345" y="19040"/>
                    <a:pt x="31436" y="19004"/>
                    <a:pt x="31473" y="18967"/>
                  </a:cubicBezTo>
                  <a:cubicBezTo>
                    <a:pt x="31509" y="18949"/>
                    <a:pt x="31546" y="18931"/>
                    <a:pt x="31582" y="18912"/>
                  </a:cubicBezTo>
                  <a:cubicBezTo>
                    <a:pt x="32896" y="18219"/>
                    <a:pt x="34229" y="17598"/>
                    <a:pt x="35616" y="17050"/>
                  </a:cubicBezTo>
                  <a:lnTo>
                    <a:pt x="35653" y="17032"/>
                  </a:lnTo>
                  <a:cubicBezTo>
                    <a:pt x="35909" y="16941"/>
                    <a:pt x="36164" y="16850"/>
                    <a:pt x="36420" y="16758"/>
                  </a:cubicBezTo>
                  <a:lnTo>
                    <a:pt x="36493" y="16722"/>
                  </a:lnTo>
                  <a:lnTo>
                    <a:pt x="36621" y="16685"/>
                  </a:lnTo>
                  <a:cubicBezTo>
                    <a:pt x="37040" y="16539"/>
                    <a:pt x="37479" y="16411"/>
                    <a:pt x="37898" y="16284"/>
                  </a:cubicBezTo>
                  <a:cubicBezTo>
                    <a:pt x="37898" y="16284"/>
                    <a:pt x="37570" y="15426"/>
                    <a:pt x="37077" y="14148"/>
                  </a:cubicBezTo>
                  <a:lnTo>
                    <a:pt x="36967" y="13892"/>
                  </a:lnTo>
                  <a:cubicBezTo>
                    <a:pt x="35397" y="10095"/>
                    <a:pt x="32239" y="3067"/>
                    <a:pt x="30396" y="2538"/>
                  </a:cubicBezTo>
                  <a:cubicBezTo>
                    <a:pt x="29465" y="2264"/>
                    <a:pt x="28497" y="2026"/>
                    <a:pt x="27603" y="1807"/>
                  </a:cubicBezTo>
                  <a:cubicBezTo>
                    <a:pt x="27128" y="1680"/>
                    <a:pt x="26672" y="1588"/>
                    <a:pt x="26233" y="1479"/>
                  </a:cubicBezTo>
                  <a:lnTo>
                    <a:pt x="25229" y="1260"/>
                  </a:lnTo>
                  <a:cubicBezTo>
                    <a:pt x="23933" y="986"/>
                    <a:pt x="23057" y="822"/>
                    <a:pt x="23057" y="822"/>
                  </a:cubicBezTo>
                  <a:lnTo>
                    <a:pt x="21158" y="584"/>
                  </a:lnTo>
                  <a:lnTo>
                    <a:pt x="1630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5" name="Google Shape;455;p36"/>
            <p:cNvSpPr/>
            <p:nvPr/>
          </p:nvSpPr>
          <p:spPr>
            <a:xfrm>
              <a:off x="2740090" y="2961033"/>
              <a:ext cx="162772" cy="595419"/>
            </a:xfrm>
            <a:custGeom>
              <a:avLst/>
              <a:gdLst/>
              <a:ahLst/>
              <a:cxnLst/>
              <a:rect l="l" t="t" r="r" b="b"/>
              <a:pathLst>
                <a:path w="3342" h="12225" extrusionOk="0">
                  <a:moveTo>
                    <a:pt x="379" y="0"/>
                  </a:moveTo>
                  <a:cubicBezTo>
                    <a:pt x="367" y="0"/>
                    <a:pt x="354" y="6"/>
                    <a:pt x="347" y="20"/>
                  </a:cubicBezTo>
                  <a:cubicBezTo>
                    <a:pt x="92" y="367"/>
                    <a:pt x="92" y="988"/>
                    <a:pt x="55" y="1444"/>
                  </a:cubicBezTo>
                  <a:cubicBezTo>
                    <a:pt x="0" y="1992"/>
                    <a:pt x="0" y="2539"/>
                    <a:pt x="37" y="3087"/>
                  </a:cubicBezTo>
                  <a:cubicBezTo>
                    <a:pt x="146" y="4054"/>
                    <a:pt x="457" y="4985"/>
                    <a:pt x="968" y="5825"/>
                  </a:cubicBezTo>
                  <a:cubicBezTo>
                    <a:pt x="1461" y="6647"/>
                    <a:pt x="2063" y="7377"/>
                    <a:pt x="2465" y="8253"/>
                  </a:cubicBezTo>
                  <a:cubicBezTo>
                    <a:pt x="3031" y="9476"/>
                    <a:pt x="2921" y="10718"/>
                    <a:pt x="2720" y="12014"/>
                  </a:cubicBezTo>
                  <a:cubicBezTo>
                    <a:pt x="2710" y="12149"/>
                    <a:pt x="2800" y="12225"/>
                    <a:pt x="2886" y="12225"/>
                  </a:cubicBezTo>
                  <a:cubicBezTo>
                    <a:pt x="2952" y="12225"/>
                    <a:pt x="3015" y="12181"/>
                    <a:pt x="3031" y="12087"/>
                  </a:cubicBezTo>
                  <a:cubicBezTo>
                    <a:pt x="3195" y="11010"/>
                    <a:pt x="3341" y="9878"/>
                    <a:pt x="3013" y="8801"/>
                  </a:cubicBezTo>
                  <a:cubicBezTo>
                    <a:pt x="2720" y="7906"/>
                    <a:pt x="2191" y="7140"/>
                    <a:pt x="1698" y="6391"/>
                  </a:cubicBezTo>
                  <a:cubicBezTo>
                    <a:pt x="1114" y="5515"/>
                    <a:pt x="585" y="4639"/>
                    <a:pt x="384" y="3562"/>
                  </a:cubicBezTo>
                  <a:cubicBezTo>
                    <a:pt x="256" y="2886"/>
                    <a:pt x="238" y="2192"/>
                    <a:pt x="311" y="1499"/>
                  </a:cubicBezTo>
                  <a:cubicBezTo>
                    <a:pt x="347" y="1042"/>
                    <a:pt x="530" y="476"/>
                    <a:pt x="420" y="38"/>
                  </a:cubicBezTo>
                  <a:cubicBezTo>
                    <a:pt x="420" y="16"/>
                    <a:pt x="399" y="0"/>
                    <a:pt x="379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6" name="Google Shape;456;p36"/>
            <p:cNvSpPr/>
            <p:nvPr/>
          </p:nvSpPr>
          <p:spPr>
            <a:xfrm>
              <a:off x="2871011" y="3293645"/>
              <a:ext cx="292327" cy="98822"/>
            </a:xfrm>
            <a:custGeom>
              <a:avLst/>
              <a:gdLst/>
              <a:ahLst/>
              <a:cxnLst/>
              <a:rect l="l" t="t" r="r" b="b"/>
              <a:pathLst>
                <a:path w="6002" h="2029" extrusionOk="0">
                  <a:moveTo>
                    <a:pt x="5874" y="0"/>
                  </a:moveTo>
                  <a:cubicBezTo>
                    <a:pt x="4852" y="110"/>
                    <a:pt x="3866" y="311"/>
                    <a:pt x="2898" y="621"/>
                  </a:cubicBezTo>
                  <a:cubicBezTo>
                    <a:pt x="1894" y="895"/>
                    <a:pt x="945" y="1315"/>
                    <a:pt x="69" y="1862"/>
                  </a:cubicBezTo>
                  <a:cubicBezTo>
                    <a:pt x="1" y="1913"/>
                    <a:pt x="44" y="2028"/>
                    <a:pt x="110" y="2028"/>
                  </a:cubicBezTo>
                  <a:cubicBezTo>
                    <a:pt x="114" y="2028"/>
                    <a:pt x="119" y="2028"/>
                    <a:pt x="124" y="2027"/>
                  </a:cubicBezTo>
                  <a:cubicBezTo>
                    <a:pt x="1036" y="1643"/>
                    <a:pt x="1949" y="1187"/>
                    <a:pt x="2880" y="895"/>
                  </a:cubicBezTo>
                  <a:cubicBezTo>
                    <a:pt x="3848" y="603"/>
                    <a:pt x="4852" y="384"/>
                    <a:pt x="5874" y="274"/>
                  </a:cubicBezTo>
                  <a:cubicBezTo>
                    <a:pt x="6002" y="274"/>
                    <a:pt x="6002" y="0"/>
                    <a:pt x="587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7" name="Google Shape;457;p36"/>
            <p:cNvSpPr/>
            <p:nvPr/>
          </p:nvSpPr>
          <p:spPr>
            <a:xfrm>
              <a:off x="2502696" y="3313176"/>
              <a:ext cx="112070" cy="907861"/>
            </a:xfrm>
            <a:custGeom>
              <a:avLst/>
              <a:gdLst/>
              <a:ahLst/>
              <a:cxnLst/>
              <a:rect l="l" t="t" r="r" b="b"/>
              <a:pathLst>
                <a:path w="2301" h="18640" extrusionOk="0">
                  <a:moveTo>
                    <a:pt x="92" y="1"/>
                  </a:moveTo>
                  <a:cubicBezTo>
                    <a:pt x="37" y="19"/>
                    <a:pt x="0" y="74"/>
                    <a:pt x="19" y="129"/>
                  </a:cubicBezTo>
                  <a:cubicBezTo>
                    <a:pt x="329" y="1699"/>
                    <a:pt x="658" y="3250"/>
                    <a:pt x="931" y="4820"/>
                  </a:cubicBezTo>
                  <a:cubicBezTo>
                    <a:pt x="1223" y="6463"/>
                    <a:pt x="1461" y="8106"/>
                    <a:pt x="1643" y="9786"/>
                  </a:cubicBezTo>
                  <a:cubicBezTo>
                    <a:pt x="1662" y="9859"/>
                    <a:pt x="1662" y="9913"/>
                    <a:pt x="1662" y="9986"/>
                  </a:cubicBezTo>
                  <a:cubicBezTo>
                    <a:pt x="1698" y="10351"/>
                    <a:pt x="1735" y="10698"/>
                    <a:pt x="1771" y="11063"/>
                  </a:cubicBezTo>
                  <a:lnTo>
                    <a:pt x="1771" y="11191"/>
                  </a:lnTo>
                  <a:cubicBezTo>
                    <a:pt x="1972" y="13656"/>
                    <a:pt x="2045" y="16157"/>
                    <a:pt x="1990" y="18639"/>
                  </a:cubicBezTo>
                  <a:lnTo>
                    <a:pt x="2246" y="18566"/>
                  </a:lnTo>
                  <a:cubicBezTo>
                    <a:pt x="2300" y="16102"/>
                    <a:pt x="2227" y="13619"/>
                    <a:pt x="2027" y="11155"/>
                  </a:cubicBezTo>
                  <a:cubicBezTo>
                    <a:pt x="1990" y="10735"/>
                    <a:pt x="1954" y="10333"/>
                    <a:pt x="1917" y="9932"/>
                  </a:cubicBezTo>
                  <a:cubicBezTo>
                    <a:pt x="1917" y="9895"/>
                    <a:pt x="1899" y="9859"/>
                    <a:pt x="1899" y="9822"/>
                  </a:cubicBezTo>
                  <a:cubicBezTo>
                    <a:pt x="1735" y="8197"/>
                    <a:pt x="1515" y="6591"/>
                    <a:pt x="1242" y="4966"/>
                  </a:cubicBezTo>
                  <a:cubicBezTo>
                    <a:pt x="1223" y="4930"/>
                    <a:pt x="1223" y="4875"/>
                    <a:pt x="1223" y="4838"/>
                  </a:cubicBezTo>
                  <a:cubicBezTo>
                    <a:pt x="950" y="3232"/>
                    <a:pt x="639" y="1626"/>
                    <a:pt x="201" y="74"/>
                  </a:cubicBezTo>
                  <a:cubicBezTo>
                    <a:pt x="201" y="37"/>
                    <a:pt x="183" y="19"/>
                    <a:pt x="146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8" name="Google Shape;458;p36"/>
            <p:cNvSpPr/>
            <p:nvPr/>
          </p:nvSpPr>
          <p:spPr>
            <a:xfrm>
              <a:off x="2643165" y="3163795"/>
              <a:ext cx="244548" cy="296126"/>
            </a:xfrm>
            <a:custGeom>
              <a:avLst/>
              <a:gdLst/>
              <a:ahLst/>
              <a:cxnLst/>
              <a:rect l="l" t="t" r="r" b="b"/>
              <a:pathLst>
                <a:path w="5021" h="6080" fill="none" extrusionOk="0">
                  <a:moveTo>
                    <a:pt x="1" y="5295"/>
                  </a:moveTo>
                  <a:cubicBezTo>
                    <a:pt x="1" y="5295"/>
                    <a:pt x="1461" y="6080"/>
                    <a:pt x="2118" y="5496"/>
                  </a:cubicBezTo>
                  <a:cubicBezTo>
                    <a:pt x="2794" y="4912"/>
                    <a:pt x="5021" y="1"/>
                    <a:pt x="5021" y="1"/>
                  </a:cubicBezTo>
                </a:path>
              </a:pathLst>
            </a:custGeom>
            <a:noFill/>
            <a:ln w="5925" cap="flat" cmpd="sng">
              <a:solidFill>
                <a:srgbClr val="E6EEFF"/>
              </a:solidFill>
              <a:prstDash val="solid"/>
              <a:miter lim="1825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9" name="Google Shape;459;p36"/>
            <p:cNvSpPr/>
            <p:nvPr/>
          </p:nvSpPr>
          <p:spPr>
            <a:xfrm>
              <a:off x="2652078" y="3163795"/>
              <a:ext cx="244548" cy="297052"/>
            </a:xfrm>
            <a:custGeom>
              <a:avLst/>
              <a:gdLst/>
              <a:ahLst/>
              <a:cxnLst/>
              <a:rect l="l" t="t" r="r" b="b"/>
              <a:pathLst>
                <a:path w="5021" h="6099" fill="none" extrusionOk="0">
                  <a:moveTo>
                    <a:pt x="5020" y="5295"/>
                  </a:moveTo>
                  <a:cubicBezTo>
                    <a:pt x="5020" y="5295"/>
                    <a:pt x="3560" y="6098"/>
                    <a:pt x="2903" y="5514"/>
                  </a:cubicBezTo>
                  <a:cubicBezTo>
                    <a:pt x="2227" y="4930"/>
                    <a:pt x="0" y="1"/>
                    <a:pt x="0" y="1"/>
                  </a:cubicBezTo>
                </a:path>
              </a:pathLst>
            </a:custGeom>
            <a:noFill/>
            <a:ln w="5925" cap="flat" cmpd="sng">
              <a:solidFill>
                <a:srgbClr val="E6EEFF"/>
              </a:solidFill>
              <a:prstDash val="solid"/>
              <a:miter lim="1825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0" name="Google Shape;460;p36"/>
            <p:cNvSpPr/>
            <p:nvPr/>
          </p:nvSpPr>
          <p:spPr>
            <a:xfrm>
              <a:off x="2554276" y="2881058"/>
              <a:ext cx="418814" cy="282781"/>
            </a:xfrm>
            <a:custGeom>
              <a:avLst/>
              <a:gdLst/>
              <a:ahLst/>
              <a:cxnLst/>
              <a:rect l="l" t="t" r="r" b="b"/>
              <a:pathLst>
                <a:path w="8599" h="5806" fill="none" extrusionOk="0">
                  <a:moveTo>
                    <a:pt x="2008" y="5806"/>
                  </a:moveTo>
                  <a:cubicBezTo>
                    <a:pt x="2008" y="5806"/>
                    <a:pt x="0" y="1"/>
                    <a:pt x="4290" y="1"/>
                  </a:cubicBezTo>
                  <a:cubicBezTo>
                    <a:pt x="8598" y="1"/>
                    <a:pt x="6846" y="5806"/>
                    <a:pt x="6846" y="5806"/>
                  </a:cubicBezTo>
                </a:path>
              </a:pathLst>
            </a:custGeom>
            <a:noFill/>
            <a:ln w="11400" cap="flat" cmpd="sng">
              <a:solidFill>
                <a:schemeClr val="dk1"/>
              </a:solidFill>
              <a:prstDash val="solid"/>
              <a:miter lim="1825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1" name="Google Shape;461;p36"/>
            <p:cNvSpPr/>
            <p:nvPr/>
          </p:nvSpPr>
          <p:spPr>
            <a:xfrm>
              <a:off x="2462660" y="2572555"/>
              <a:ext cx="317459" cy="308546"/>
            </a:xfrm>
            <a:custGeom>
              <a:avLst/>
              <a:gdLst/>
              <a:ahLst/>
              <a:cxnLst/>
              <a:rect l="l" t="t" r="r" b="b"/>
              <a:pathLst>
                <a:path w="6518" h="6335" fill="none" extrusionOk="0">
                  <a:moveTo>
                    <a:pt x="6518" y="6335"/>
                  </a:moveTo>
                  <a:cubicBezTo>
                    <a:pt x="6518" y="6335"/>
                    <a:pt x="5605" y="0"/>
                    <a:pt x="1" y="1479"/>
                  </a:cubicBezTo>
                </a:path>
              </a:pathLst>
            </a:custGeom>
            <a:noFill/>
            <a:ln w="11400" cap="flat" cmpd="sng">
              <a:solidFill>
                <a:schemeClr val="dk1"/>
              </a:solidFill>
              <a:prstDash val="solid"/>
              <a:miter lim="1825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2" name="Google Shape;462;p36"/>
            <p:cNvSpPr/>
            <p:nvPr/>
          </p:nvSpPr>
          <p:spPr>
            <a:xfrm>
              <a:off x="1856270" y="2708591"/>
              <a:ext cx="295250" cy="599315"/>
            </a:xfrm>
            <a:custGeom>
              <a:avLst/>
              <a:gdLst/>
              <a:ahLst/>
              <a:cxnLst/>
              <a:rect l="l" t="t" r="r" b="b"/>
              <a:pathLst>
                <a:path w="6062" h="12305" fill="none" extrusionOk="0">
                  <a:moveTo>
                    <a:pt x="5843" y="12304"/>
                  </a:moveTo>
                  <a:cubicBezTo>
                    <a:pt x="5843" y="12304"/>
                    <a:pt x="1" y="3597"/>
                    <a:pt x="6062" y="0"/>
                  </a:cubicBezTo>
                </a:path>
              </a:pathLst>
            </a:custGeom>
            <a:noFill/>
            <a:ln w="11400" cap="flat" cmpd="sng">
              <a:solidFill>
                <a:schemeClr val="dk1"/>
              </a:solidFill>
              <a:prstDash val="solid"/>
              <a:miter lim="1825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3" name="Google Shape;463;p36"/>
            <p:cNvSpPr/>
            <p:nvPr/>
          </p:nvSpPr>
          <p:spPr>
            <a:xfrm>
              <a:off x="2037651" y="3218492"/>
              <a:ext cx="209480" cy="174364"/>
            </a:xfrm>
            <a:custGeom>
              <a:avLst/>
              <a:gdLst/>
              <a:ahLst/>
              <a:cxnLst/>
              <a:rect l="l" t="t" r="r" b="b"/>
              <a:pathLst>
                <a:path w="4301" h="3580" extrusionOk="0">
                  <a:moveTo>
                    <a:pt x="2283" y="0"/>
                  </a:moveTo>
                  <a:cubicBezTo>
                    <a:pt x="2150" y="0"/>
                    <a:pt x="2016" y="15"/>
                    <a:pt x="1881" y="46"/>
                  </a:cubicBezTo>
                  <a:cubicBezTo>
                    <a:pt x="330" y="430"/>
                    <a:pt x="1" y="2474"/>
                    <a:pt x="1352" y="3314"/>
                  </a:cubicBezTo>
                  <a:cubicBezTo>
                    <a:pt x="1654" y="3497"/>
                    <a:pt x="1972" y="3580"/>
                    <a:pt x="2280" y="3580"/>
                  </a:cubicBezTo>
                  <a:cubicBezTo>
                    <a:pt x="3351" y="3580"/>
                    <a:pt x="4301" y="2584"/>
                    <a:pt x="4017" y="1379"/>
                  </a:cubicBezTo>
                  <a:cubicBezTo>
                    <a:pt x="3829" y="548"/>
                    <a:pt x="3089" y="0"/>
                    <a:pt x="2283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4" name="Google Shape;464;p36"/>
            <p:cNvSpPr/>
            <p:nvPr/>
          </p:nvSpPr>
          <p:spPr>
            <a:xfrm>
              <a:off x="2092786" y="3260233"/>
              <a:ext cx="106518" cy="89422"/>
            </a:xfrm>
            <a:custGeom>
              <a:avLst/>
              <a:gdLst/>
              <a:ahLst/>
              <a:cxnLst/>
              <a:rect l="l" t="t" r="r" b="b"/>
              <a:pathLst>
                <a:path w="2187" h="1836" extrusionOk="0">
                  <a:moveTo>
                    <a:pt x="1174" y="0"/>
                  </a:moveTo>
                  <a:cubicBezTo>
                    <a:pt x="1100" y="0"/>
                    <a:pt x="1025" y="10"/>
                    <a:pt x="950" y="29"/>
                  </a:cubicBezTo>
                  <a:cubicBezTo>
                    <a:pt x="165" y="230"/>
                    <a:pt x="1" y="1270"/>
                    <a:pt x="676" y="1690"/>
                  </a:cubicBezTo>
                  <a:cubicBezTo>
                    <a:pt x="835" y="1791"/>
                    <a:pt x="1003" y="1835"/>
                    <a:pt x="1164" y="1835"/>
                  </a:cubicBezTo>
                  <a:cubicBezTo>
                    <a:pt x="1708" y="1835"/>
                    <a:pt x="2186" y="1328"/>
                    <a:pt x="2045" y="723"/>
                  </a:cubicBezTo>
                  <a:cubicBezTo>
                    <a:pt x="1952" y="289"/>
                    <a:pt x="1584" y="0"/>
                    <a:pt x="117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5" name="Google Shape;465;p36"/>
            <p:cNvSpPr/>
            <p:nvPr/>
          </p:nvSpPr>
          <p:spPr>
            <a:xfrm>
              <a:off x="1980763" y="2496964"/>
              <a:ext cx="528206" cy="818926"/>
            </a:xfrm>
            <a:custGeom>
              <a:avLst/>
              <a:gdLst/>
              <a:ahLst/>
              <a:cxnLst/>
              <a:rect l="l" t="t" r="r" b="b"/>
              <a:pathLst>
                <a:path w="10845" h="16814" extrusionOk="0">
                  <a:moveTo>
                    <a:pt x="7996" y="1"/>
                  </a:moveTo>
                  <a:lnTo>
                    <a:pt x="1" y="3232"/>
                  </a:lnTo>
                  <a:cubicBezTo>
                    <a:pt x="1" y="3232"/>
                    <a:pt x="2830" y="9073"/>
                    <a:pt x="3159" y="9439"/>
                  </a:cubicBezTo>
                  <a:cubicBezTo>
                    <a:pt x="3256" y="9553"/>
                    <a:pt x="3415" y="9592"/>
                    <a:pt x="3588" y="9592"/>
                  </a:cubicBezTo>
                  <a:cubicBezTo>
                    <a:pt x="3970" y="9592"/>
                    <a:pt x="4418" y="9402"/>
                    <a:pt x="4418" y="9402"/>
                  </a:cubicBezTo>
                  <a:lnTo>
                    <a:pt x="4418" y="9402"/>
                  </a:lnTo>
                  <a:cubicBezTo>
                    <a:pt x="4418" y="9402"/>
                    <a:pt x="4108" y="10516"/>
                    <a:pt x="4564" y="11155"/>
                  </a:cubicBezTo>
                  <a:cubicBezTo>
                    <a:pt x="5021" y="11812"/>
                    <a:pt x="10844" y="16814"/>
                    <a:pt x="10844" y="16814"/>
                  </a:cubicBezTo>
                  <a:lnTo>
                    <a:pt x="799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6" name="Google Shape;466;p36"/>
            <p:cNvSpPr/>
            <p:nvPr/>
          </p:nvSpPr>
          <p:spPr>
            <a:xfrm>
              <a:off x="2379080" y="2545864"/>
              <a:ext cx="266806" cy="769149"/>
            </a:xfrm>
            <a:custGeom>
              <a:avLst/>
              <a:gdLst/>
              <a:ahLst/>
              <a:cxnLst/>
              <a:rect l="l" t="t" r="r" b="b"/>
              <a:pathLst>
                <a:path w="5478" h="15792" extrusionOk="0">
                  <a:moveTo>
                    <a:pt x="1" y="1"/>
                  </a:moveTo>
                  <a:lnTo>
                    <a:pt x="2648" y="15791"/>
                  </a:lnTo>
                  <a:cubicBezTo>
                    <a:pt x="2648" y="15791"/>
                    <a:pt x="4601" y="10023"/>
                    <a:pt x="4747" y="9311"/>
                  </a:cubicBezTo>
                  <a:cubicBezTo>
                    <a:pt x="4911" y="8599"/>
                    <a:pt x="4455" y="7704"/>
                    <a:pt x="4455" y="7704"/>
                  </a:cubicBezTo>
                  <a:lnTo>
                    <a:pt x="4455" y="7704"/>
                  </a:lnTo>
                  <a:cubicBezTo>
                    <a:pt x="4455" y="7704"/>
                    <a:pt x="4546" y="7718"/>
                    <a:pt x="4669" y="7718"/>
                  </a:cubicBezTo>
                  <a:cubicBezTo>
                    <a:pt x="4896" y="7718"/>
                    <a:pt x="5230" y="7672"/>
                    <a:pt x="5313" y="7412"/>
                  </a:cubicBezTo>
                  <a:cubicBezTo>
                    <a:pt x="5441" y="7029"/>
                    <a:pt x="5477" y="1370"/>
                    <a:pt x="5477" y="1370"/>
                  </a:cubicBezTo>
                  <a:lnTo>
                    <a:pt x="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7" name="Google Shape;467;p36"/>
            <p:cNvSpPr/>
            <p:nvPr/>
          </p:nvSpPr>
          <p:spPr>
            <a:xfrm>
              <a:off x="2038577" y="2478310"/>
              <a:ext cx="561082" cy="575303"/>
            </a:xfrm>
            <a:custGeom>
              <a:avLst/>
              <a:gdLst/>
              <a:ahLst/>
              <a:cxnLst/>
              <a:rect l="l" t="t" r="r" b="b"/>
              <a:pathLst>
                <a:path w="11520" h="11812" extrusionOk="0">
                  <a:moveTo>
                    <a:pt x="2446" y="0"/>
                  </a:moveTo>
                  <a:cubicBezTo>
                    <a:pt x="2446" y="0"/>
                    <a:pt x="493" y="1497"/>
                    <a:pt x="237" y="2227"/>
                  </a:cubicBezTo>
                  <a:cubicBezTo>
                    <a:pt x="0" y="2976"/>
                    <a:pt x="5696" y="11811"/>
                    <a:pt x="5696" y="11811"/>
                  </a:cubicBezTo>
                  <a:lnTo>
                    <a:pt x="8398" y="10716"/>
                  </a:lnTo>
                  <a:lnTo>
                    <a:pt x="11519" y="11300"/>
                  </a:lnTo>
                  <a:cubicBezTo>
                    <a:pt x="11519" y="11300"/>
                    <a:pt x="11483" y="1534"/>
                    <a:pt x="11282" y="1388"/>
                  </a:cubicBezTo>
                  <a:cubicBezTo>
                    <a:pt x="10679" y="950"/>
                    <a:pt x="10040" y="621"/>
                    <a:pt x="9347" y="384"/>
                  </a:cubicBezTo>
                  <a:lnTo>
                    <a:pt x="2446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8" name="Google Shape;468;p36"/>
            <p:cNvSpPr/>
            <p:nvPr/>
          </p:nvSpPr>
          <p:spPr>
            <a:xfrm>
              <a:off x="2348883" y="2961082"/>
              <a:ext cx="184982" cy="353939"/>
            </a:xfrm>
            <a:custGeom>
              <a:avLst/>
              <a:gdLst/>
              <a:ahLst/>
              <a:cxnLst/>
              <a:rect l="l" t="t" r="r" b="b"/>
              <a:pathLst>
                <a:path w="3798" h="7267" extrusionOk="0">
                  <a:moveTo>
                    <a:pt x="1534" y="1"/>
                  </a:moveTo>
                  <a:lnTo>
                    <a:pt x="0" y="1078"/>
                  </a:lnTo>
                  <a:lnTo>
                    <a:pt x="3286" y="7266"/>
                  </a:lnTo>
                  <a:lnTo>
                    <a:pt x="3797" y="841"/>
                  </a:lnTo>
                  <a:lnTo>
                    <a:pt x="1534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9" name="Google Shape;469;p36"/>
            <p:cNvSpPr/>
            <p:nvPr/>
          </p:nvSpPr>
          <p:spPr>
            <a:xfrm>
              <a:off x="2361546" y="2999559"/>
              <a:ext cx="172903" cy="39061"/>
            </a:xfrm>
            <a:custGeom>
              <a:avLst/>
              <a:gdLst/>
              <a:ahLst/>
              <a:cxnLst/>
              <a:rect l="l" t="t" r="r" b="b"/>
              <a:pathLst>
                <a:path w="3550" h="802" extrusionOk="0">
                  <a:moveTo>
                    <a:pt x="1789" y="0"/>
                  </a:moveTo>
                  <a:cubicBezTo>
                    <a:pt x="1767" y="0"/>
                    <a:pt x="1748" y="5"/>
                    <a:pt x="1712" y="14"/>
                  </a:cubicBezTo>
                  <a:cubicBezTo>
                    <a:pt x="1146" y="251"/>
                    <a:pt x="562" y="343"/>
                    <a:pt x="51" y="708"/>
                  </a:cubicBezTo>
                  <a:cubicBezTo>
                    <a:pt x="1" y="724"/>
                    <a:pt x="26" y="801"/>
                    <a:pt x="73" y="801"/>
                  </a:cubicBezTo>
                  <a:cubicBezTo>
                    <a:pt x="77" y="801"/>
                    <a:pt x="82" y="801"/>
                    <a:pt x="87" y="799"/>
                  </a:cubicBezTo>
                  <a:cubicBezTo>
                    <a:pt x="671" y="689"/>
                    <a:pt x="1255" y="379"/>
                    <a:pt x="1803" y="160"/>
                  </a:cubicBezTo>
                  <a:cubicBezTo>
                    <a:pt x="2314" y="324"/>
                    <a:pt x="2880" y="343"/>
                    <a:pt x="3409" y="452"/>
                  </a:cubicBezTo>
                  <a:cubicBezTo>
                    <a:pt x="3415" y="453"/>
                    <a:pt x="3421" y="454"/>
                    <a:pt x="3426" y="454"/>
                  </a:cubicBezTo>
                  <a:cubicBezTo>
                    <a:pt x="3522" y="454"/>
                    <a:pt x="3550" y="305"/>
                    <a:pt x="3446" y="288"/>
                  </a:cubicBezTo>
                  <a:cubicBezTo>
                    <a:pt x="2971" y="178"/>
                    <a:pt x="2405" y="142"/>
                    <a:pt x="1894" y="14"/>
                  </a:cubicBezTo>
                  <a:cubicBezTo>
                    <a:pt x="1840" y="5"/>
                    <a:pt x="1812" y="0"/>
                    <a:pt x="1789" y="0"/>
                  </a:cubicBezTo>
                  <a:close/>
                </a:path>
              </a:pathLst>
            </a:custGeom>
            <a:solidFill>
              <a:srgbClr val="00084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0" name="Google Shape;470;p36"/>
            <p:cNvSpPr/>
            <p:nvPr/>
          </p:nvSpPr>
          <p:spPr>
            <a:xfrm>
              <a:off x="2161267" y="2086179"/>
              <a:ext cx="329002" cy="598292"/>
            </a:xfrm>
            <a:custGeom>
              <a:avLst/>
              <a:gdLst/>
              <a:ahLst/>
              <a:cxnLst/>
              <a:rect l="l" t="t" r="r" b="b"/>
              <a:pathLst>
                <a:path w="6755" h="12284" extrusionOk="0">
                  <a:moveTo>
                    <a:pt x="0" y="1"/>
                  </a:moveTo>
                  <a:lnTo>
                    <a:pt x="0" y="11173"/>
                  </a:lnTo>
                  <a:cubicBezTo>
                    <a:pt x="0" y="11173"/>
                    <a:pt x="1672" y="12283"/>
                    <a:pt x="4397" y="12283"/>
                  </a:cubicBezTo>
                  <a:cubicBezTo>
                    <a:pt x="5114" y="12283"/>
                    <a:pt x="5904" y="12206"/>
                    <a:pt x="6755" y="12013"/>
                  </a:cubicBezTo>
                  <a:lnTo>
                    <a:pt x="6554" y="1"/>
                  </a:lnTo>
                  <a:close/>
                </a:path>
              </a:pathLst>
            </a:custGeom>
            <a:solidFill>
              <a:srgbClr val="FF98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1" name="Google Shape;471;p36"/>
            <p:cNvSpPr/>
            <p:nvPr/>
          </p:nvSpPr>
          <p:spPr>
            <a:xfrm>
              <a:off x="2251081" y="2324497"/>
              <a:ext cx="239190" cy="346780"/>
            </a:xfrm>
            <a:custGeom>
              <a:avLst/>
              <a:gdLst/>
              <a:ahLst/>
              <a:cxnLst/>
              <a:rect l="l" t="t" r="r" b="b"/>
              <a:pathLst>
                <a:path w="4911" h="7120" extrusionOk="0">
                  <a:moveTo>
                    <a:pt x="0" y="0"/>
                  </a:moveTo>
                  <a:cubicBezTo>
                    <a:pt x="0" y="0"/>
                    <a:pt x="347" y="6554"/>
                    <a:pt x="4911" y="7120"/>
                  </a:cubicBezTo>
                  <a:lnTo>
                    <a:pt x="4801" y="0"/>
                  </a:lnTo>
                  <a:close/>
                </a:path>
              </a:pathLst>
            </a:custGeom>
            <a:solidFill>
              <a:srgbClr val="20263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2" name="Google Shape;472;p36"/>
            <p:cNvSpPr/>
            <p:nvPr/>
          </p:nvSpPr>
          <p:spPr>
            <a:xfrm>
              <a:off x="2161267" y="2630320"/>
              <a:ext cx="49" cy="49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0" y="1"/>
                  </a:moveTo>
                  <a:close/>
                </a:path>
              </a:pathLst>
            </a:custGeom>
            <a:solidFill>
              <a:srgbClr val="FF9D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3" name="Google Shape;473;p36"/>
            <p:cNvSpPr/>
            <p:nvPr/>
          </p:nvSpPr>
          <p:spPr>
            <a:xfrm>
              <a:off x="2161267" y="2630320"/>
              <a:ext cx="329002" cy="369038"/>
            </a:xfrm>
            <a:custGeom>
              <a:avLst/>
              <a:gdLst/>
              <a:ahLst/>
              <a:cxnLst/>
              <a:rect l="l" t="t" r="r" b="b"/>
              <a:pathLst>
                <a:path w="6755" h="7577" extrusionOk="0">
                  <a:moveTo>
                    <a:pt x="0" y="1"/>
                  </a:moveTo>
                  <a:cubicBezTo>
                    <a:pt x="0" y="1"/>
                    <a:pt x="3086" y="6226"/>
                    <a:pt x="5897" y="7577"/>
                  </a:cubicBezTo>
                  <a:cubicBezTo>
                    <a:pt x="6317" y="5350"/>
                    <a:pt x="6609" y="3104"/>
                    <a:pt x="6755" y="841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rgbClr val="FF98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4" name="Google Shape;474;p36"/>
            <p:cNvSpPr/>
            <p:nvPr/>
          </p:nvSpPr>
          <p:spPr>
            <a:xfrm>
              <a:off x="2139934" y="1863837"/>
              <a:ext cx="509503" cy="597075"/>
            </a:xfrm>
            <a:custGeom>
              <a:avLst/>
              <a:gdLst/>
              <a:ahLst/>
              <a:cxnLst/>
              <a:rect l="l" t="t" r="r" b="b"/>
              <a:pathLst>
                <a:path w="10461" h="12259" extrusionOk="0">
                  <a:moveTo>
                    <a:pt x="7366" y="0"/>
                  </a:moveTo>
                  <a:cubicBezTo>
                    <a:pt x="5488" y="0"/>
                    <a:pt x="2661" y="205"/>
                    <a:pt x="1954" y="531"/>
                  </a:cubicBezTo>
                  <a:cubicBezTo>
                    <a:pt x="1205" y="897"/>
                    <a:pt x="0" y="2722"/>
                    <a:pt x="55" y="5186"/>
                  </a:cubicBezTo>
                  <a:cubicBezTo>
                    <a:pt x="92" y="6592"/>
                    <a:pt x="730" y="8253"/>
                    <a:pt x="2027" y="9641"/>
                  </a:cubicBezTo>
                  <a:cubicBezTo>
                    <a:pt x="2027" y="9641"/>
                    <a:pt x="3841" y="12258"/>
                    <a:pt x="7026" y="12258"/>
                  </a:cubicBezTo>
                  <a:cubicBezTo>
                    <a:pt x="7370" y="12258"/>
                    <a:pt x="7730" y="12228"/>
                    <a:pt x="8106" y="12160"/>
                  </a:cubicBezTo>
                  <a:cubicBezTo>
                    <a:pt x="9292" y="11959"/>
                    <a:pt x="9986" y="9842"/>
                    <a:pt x="10223" y="7432"/>
                  </a:cubicBezTo>
                  <a:cubicBezTo>
                    <a:pt x="10260" y="7140"/>
                    <a:pt x="10278" y="6829"/>
                    <a:pt x="10296" y="6519"/>
                  </a:cubicBezTo>
                  <a:cubicBezTo>
                    <a:pt x="10460" y="3452"/>
                    <a:pt x="9931" y="239"/>
                    <a:pt x="8836" y="75"/>
                  </a:cubicBezTo>
                  <a:cubicBezTo>
                    <a:pt x="8538" y="24"/>
                    <a:pt x="8008" y="0"/>
                    <a:pt x="7366" y="0"/>
                  </a:cubicBezTo>
                  <a:close/>
                </a:path>
              </a:pathLst>
            </a:custGeom>
            <a:solidFill>
              <a:srgbClr val="FF98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5" name="Google Shape;475;p36"/>
            <p:cNvSpPr/>
            <p:nvPr/>
          </p:nvSpPr>
          <p:spPr>
            <a:xfrm>
              <a:off x="1673135" y="1625617"/>
              <a:ext cx="1043846" cy="853068"/>
            </a:xfrm>
            <a:custGeom>
              <a:avLst/>
              <a:gdLst/>
              <a:ahLst/>
              <a:cxnLst/>
              <a:rect l="l" t="t" r="r" b="b"/>
              <a:pathLst>
                <a:path w="21432" h="17515" extrusionOk="0">
                  <a:moveTo>
                    <a:pt x="12960" y="0"/>
                  </a:moveTo>
                  <a:cubicBezTo>
                    <a:pt x="10956" y="0"/>
                    <a:pt x="8875" y="346"/>
                    <a:pt x="7540" y="1479"/>
                  </a:cubicBezTo>
                  <a:cubicBezTo>
                    <a:pt x="5495" y="3214"/>
                    <a:pt x="5842" y="7339"/>
                    <a:pt x="5842" y="7339"/>
                  </a:cubicBezTo>
                  <a:cubicBezTo>
                    <a:pt x="5842" y="7339"/>
                    <a:pt x="4678" y="6899"/>
                    <a:pt x="3568" y="6899"/>
                  </a:cubicBezTo>
                  <a:cubicBezTo>
                    <a:pt x="2668" y="6899"/>
                    <a:pt x="1805" y="7188"/>
                    <a:pt x="1625" y="8234"/>
                  </a:cubicBezTo>
                  <a:cubicBezTo>
                    <a:pt x="1442" y="9201"/>
                    <a:pt x="1789" y="10205"/>
                    <a:pt x="2538" y="10862"/>
                  </a:cubicBezTo>
                  <a:cubicBezTo>
                    <a:pt x="2538" y="10862"/>
                    <a:pt x="0" y="15591"/>
                    <a:pt x="5094" y="17160"/>
                  </a:cubicBezTo>
                  <a:cubicBezTo>
                    <a:pt x="5888" y="17403"/>
                    <a:pt x="6609" y="17514"/>
                    <a:pt x="7250" y="17514"/>
                  </a:cubicBezTo>
                  <a:cubicBezTo>
                    <a:pt x="9982" y="17514"/>
                    <a:pt x="11258" y="15496"/>
                    <a:pt x="10534" y="13071"/>
                  </a:cubicBezTo>
                  <a:lnTo>
                    <a:pt x="11866" y="11027"/>
                  </a:lnTo>
                  <a:cubicBezTo>
                    <a:pt x="12688" y="10151"/>
                    <a:pt x="12998" y="8927"/>
                    <a:pt x="12688" y="7777"/>
                  </a:cubicBezTo>
                  <a:lnTo>
                    <a:pt x="12688" y="7777"/>
                  </a:lnTo>
                  <a:cubicBezTo>
                    <a:pt x="12688" y="7777"/>
                    <a:pt x="13483" y="8019"/>
                    <a:pt x="14484" y="8019"/>
                  </a:cubicBezTo>
                  <a:cubicBezTo>
                    <a:pt x="15916" y="8019"/>
                    <a:pt x="17770" y="7526"/>
                    <a:pt x="18328" y="5130"/>
                  </a:cubicBezTo>
                  <a:cubicBezTo>
                    <a:pt x="18328" y="5130"/>
                    <a:pt x="19150" y="5587"/>
                    <a:pt x="19332" y="6061"/>
                  </a:cubicBezTo>
                  <a:cubicBezTo>
                    <a:pt x="19679" y="7011"/>
                    <a:pt x="19789" y="8234"/>
                    <a:pt x="19862" y="8964"/>
                  </a:cubicBezTo>
                  <a:cubicBezTo>
                    <a:pt x="19862" y="8964"/>
                    <a:pt x="21432" y="7595"/>
                    <a:pt x="21213" y="6189"/>
                  </a:cubicBezTo>
                  <a:cubicBezTo>
                    <a:pt x="20939" y="4455"/>
                    <a:pt x="21286" y="1571"/>
                    <a:pt x="18365" y="713"/>
                  </a:cubicBezTo>
                  <a:cubicBezTo>
                    <a:pt x="17557" y="476"/>
                    <a:pt x="15311" y="0"/>
                    <a:pt x="12960" y="0"/>
                  </a:cubicBezTo>
                  <a:close/>
                </a:path>
              </a:pathLst>
            </a:custGeom>
            <a:solidFill>
              <a:srgbClr val="20263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6" name="Google Shape;476;p36"/>
            <p:cNvSpPr/>
            <p:nvPr/>
          </p:nvSpPr>
          <p:spPr>
            <a:xfrm>
              <a:off x="2001219" y="2063872"/>
              <a:ext cx="276985" cy="235196"/>
            </a:xfrm>
            <a:custGeom>
              <a:avLst/>
              <a:gdLst/>
              <a:ahLst/>
              <a:cxnLst/>
              <a:rect l="l" t="t" r="r" b="b"/>
              <a:pathLst>
                <a:path w="5687" h="4829" extrusionOk="0">
                  <a:moveTo>
                    <a:pt x="3224" y="0"/>
                  </a:moveTo>
                  <a:cubicBezTo>
                    <a:pt x="3190" y="0"/>
                    <a:pt x="3156" y="1"/>
                    <a:pt x="3122" y="2"/>
                  </a:cubicBezTo>
                  <a:cubicBezTo>
                    <a:pt x="968" y="94"/>
                    <a:pt x="0" y="2722"/>
                    <a:pt x="1589" y="4183"/>
                  </a:cubicBezTo>
                  <a:cubicBezTo>
                    <a:pt x="2068" y="4629"/>
                    <a:pt x="2640" y="4828"/>
                    <a:pt x="3200" y="4828"/>
                  </a:cubicBezTo>
                  <a:cubicBezTo>
                    <a:pt x="4473" y="4828"/>
                    <a:pt x="5686" y="3799"/>
                    <a:pt x="5623" y="2303"/>
                  </a:cubicBezTo>
                  <a:cubicBezTo>
                    <a:pt x="5570" y="1004"/>
                    <a:pt x="4511" y="0"/>
                    <a:pt x="3224" y="0"/>
                  </a:cubicBezTo>
                  <a:close/>
                </a:path>
              </a:pathLst>
            </a:custGeom>
            <a:solidFill>
              <a:srgbClr val="FF98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7" name="Google Shape;477;p36"/>
            <p:cNvSpPr/>
            <p:nvPr/>
          </p:nvSpPr>
          <p:spPr>
            <a:xfrm>
              <a:off x="1303262" y="3455446"/>
              <a:ext cx="1316301" cy="509844"/>
            </a:xfrm>
            <a:custGeom>
              <a:avLst/>
              <a:gdLst/>
              <a:ahLst/>
              <a:cxnLst/>
              <a:rect l="l" t="t" r="r" b="b"/>
              <a:pathLst>
                <a:path w="27026" h="10468" extrusionOk="0">
                  <a:moveTo>
                    <a:pt x="2611" y="1"/>
                  </a:moveTo>
                  <a:cubicBezTo>
                    <a:pt x="2611" y="1"/>
                    <a:pt x="0" y="6773"/>
                    <a:pt x="1917" y="9530"/>
                  </a:cubicBezTo>
                  <a:cubicBezTo>
                    <a:pt x="2384" y="10203"/>
                    <a:pt x="3772" y="10468"/>
                    <a:pt x="5672" y="10468"/>
                  </a:cubicBezTo>
                  <a:cubicBezTo>
                    <a:pt x="12301" y="10468"/>
                    <a:pt x="25159" y="7248"/>
                    <a:pt x="26838" y="6964"/>
                  </a:cubicBezTo>
                  <a:lnTo>
                    <a:pt x="26838" y="6964"/>
                  </a:lnTo>
                  <a:cubicBezTo>
                    <a:pt x="26879" y="6969"/>
                    <a:pt x="26913" y="6971"/>
                    <a:pt x="26941" y="6971"/>
                  </a:cubicBezTo>
                  <a:cubicBezTo>
                    <a:pt x="26982" y="6971"/>
                    <a:pt x="27008" y="6966"/>
                    <a:pt x="27018" y="6956"/>
                  </a:cubicBezTo>
                  <a:cubicBezTo>
                    <a:pt x="27025" y="6948"/>
                    <a:pt x="27019" y="6944"/>
                    <a:pt x="26998" y="6944"/>
                  </a:cubicBezTo>
                  <a:cubicBezTo>
                    <a:pt x="26970" y="6944"/>
                    <a:pt x="26916" y="6951"/>
                    <a:pt x="26838" y="6964"/>
                  </a:cubicBezTo>
                  <a:lnTo>
                    <a:pt x="26838" y="6964"/>
                  </a:lnTo>
                  <a:cubicBezTo>
                    <a:pt x="25127" y="6785"/>
                    <a:pt x="11997" y="2923"/>
                    <a:pt x="9458" y="2923"/>
                  </a:cubicBezTo>
                  <a:cubicBezTo>
                    <a:pt x="9363" y="2923"/>
                    <a:pt x="9283" y="2928"/>
                    <a:pt x="9219" y="2940"/>
                  </a:cubicBezTo>
                  <a:cubicBezTo>
                    <a:pt x="9219" y="2940"/>
                    <a:pt x="7321" y="1260"/>
                    <a:pt x="2611" y="1"/>
                  </a:cubicBezTo>
                  <a:close/>
                </a:path>
              </a:pathLst>
            </a:custGeom>
            <a:solidFill>
              <a:srgbClr val="FD968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8" name="Google Shape;478;p36"/>
            <p:cNvSpPr/>
            <p:nvPr/>
          </p:nvSpPr>
          <p:spPr>
            <a:xfrm>
              <a:off x="1734456" y="3443902"/>
              <a:ext cx="1580039" cy="538142"/>
            </a:xfrm>
            <a:custGeom>
              <a:avLst/>
              <a:gdLst/>
              <a:ahLst/>
              <a:cxnLst/>
              <a:rect l="l" t="t" r="r" b="b"/>
              <a:pathLst>
                <a:path w="32441" h="11049" extrusionOk="0">
                  <a:moveTo>
                    <a:pt x="29100" y="0"/>
                  </a:moveTo>
                  <a:lnTo>
                    <a:pt x="29100" y="0"/>
                  </a:lnTo>
                  <a:cubicBezTo>
                    <a:pt x="24773" y="1552"/>
                    <a:pt x="23696" y="2428"/>
                    <a:pt x="23696" y="2428"/>
                  </a:cubicBezTo>
                  <a:cubicBezTo>
                    <a:pt x="23696" y="2428"/>
                    <a:pt x="10114" y="1935"/>
                    <a:pt x="6189" y="1461"/>
                  </a:cubicBezTo>
                  <a:cubicBezTo>
                    <a:pt x="5853" y="1415"/>
                    <a:pt x="5516" y="1392"/>
                    <a:pt x="5181" y="1392"/>
                  </a:cubicBezTo>
                  <a:cubicBezTo>
                    <a:pt x="3262" y="1392"/>
                    <a:pt x="1400" y="2138"/>
                    <a:pt x="1" y="3505"/>
                  </a:cubicBezTo>
                  <a:cubicBezTo>
                    <a:pt x="6881" y="4038"/>
                    <a:pt x="23173" y="11048"/>
                    <a:pt x="28008" y="11048"/>
                  </a:cubicBezTo>
                  <a:cubicBezTo>
                    <a:pt x="28471" y="11048"/>
                    <a:pt x="28829" y="10984"/>
                    <a:pt x="29063" y="10844"/>
                  </a:cubicBezTo>
                  <a:cubicBezTo>
                    <a:pt x="32440" y="8799"/>
                    <a:pt x="29100" y="1"/>
                    <a:pt x="29100" y="0"/>
                  </a:cubicBezTo>
                  <a:close/>
                </a:path>
              </a:pathLst>
            </a:custGeom>
            <a:solidFill>
              <a:srgbClr val="FD968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9" name="Google Shape;479;p36"/>
            <p:cNvSpPr/>
            <p:nvPr/>
          </p:nvSpPr>
          <p:spPr>
            <a:xfrm>
              <a:off x="2634300" y="3470739"/>
              <a:ext cx="305867" cy="96144"/>
            </a:xfrm>
            <a:custGeom>
              <a:avLst/>
              <a:gdLst/>
              <a:ahLst/>
              <a:cxnLst/>
              <a:rect l="l" t="t" r="r" b="b"/>
              <a:pathLst>
                <a:path w="6280" h="1974" extrusionOk="0">
                  <a:moveTo>
                    <a:pt x="3933" y="0"/>
                  </a:moveTo>
                  <a:cubicBezTo>
                    <a:pt x="3409" y="0"/>
                    <a:pt x="2096" y="309"/>
                    <a:pt x="1333" y="618"/>
                  </a:cubicBezTo>
                  <a:cubicBezTo>
                    <a:pt x="785" y="855"/>
                    <a:pt x="310" y="1257"/>
                    <a:pt x="0" y="1749"/>
                  </a:cubicBezTo>
                  <a:cubicBezTo>
                    <a:pt x="0" y="1749"/>
                    <a:pt x="2678" y="1974"/>
                    <a:pt x="4254" y="1974"/>
                  </a:cubicBezTo>
                  <a:cubicBezTo>
                    <a:pt x="4533" y="1974"/>
                    <a:pt x="4777" y="1967"/>
                    <a:pt x="4965" y="1950"/>
                  </a:cubicBezTo>
                  <a:cubicBezTo>
                    <a:pt x="6280" y="1841"/>
                    <a:pt x="4783" y="1384"/>
                    <a:pt x="4783" y="1384"/>
                  </a:cubicBezTo>
                  <a:cubicBezTo>
                    <a:pt x="4783" y="1384"/>
                    <a:pt x="5458" y="1038"/>
                    <a:pt x="5385" y="818"/>
                  </a:cubicBezTo>
                  <a:cubicBezTo>
                    <a:pt x="5369" y="766"/>
                    <a:pt x="5251" y="746"/>
                    <a:pt x="5077" y="746"/>
                  </a:cubicBezTo>
                  <a:cubicBezTo>
                    <a:pt x="4460" y="746"/>
                    <a:pt x="3140" y="1001"/>
                    <a:pt x="3140" y="1001"/>
                  </a:cubicBezTo>
                  <a:cubicBezTo>
                    <a:pt x="3140" y="1001"/>
                    <a:pt x="4418" y="107"/>
                    <a:pt x="4089" y="15"/>
                  </a:cubicBezTo>
                  <a:cubicBezTo>
                    <a:pt x="4051" y="5"/>
                    <a:pt x="3998" y="0"/>
                    <a:pt x="3933" y="0"/>
                  </a:cubicBezTo>
                  <a:close/>
                </a:path>
              </a:pathLst>
            </a:custGeom>
            <a:solidFill>
              <a:srgbClr val="FD968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0" name="Google Shape;480;p36"/>
            <p:cNvSpPr/>
            <p:nvPr/>
          </p:nvSpPr>
          <p:spPr>
            <a:xfrm>
              <a:off x="2399537" y="2097722"/>
              <a:ext cx="38282" cy="63365"/>
            </a:xfrm>
            <a:custGeom>
              <a:avLst/>
              <a:gdLst/>
              <a:ahLst/>
              <a:cxnLst/>
              <a:rect l="l" t="t" r="r" b="b"/>
              <a:pathLst>
                <a:path w="786" h="1301" extrusionOk="0">
                  <a:moveTo>
                    <a:pt x="367" y="0"/>
                  </a:moveTo>
                  <a:cubicBezTo>
                    <a:pt x="360" y="0"/>
                    <a:pt x="354" y="1"/>
                    <a:pt x="348" y="1"/>
                  </a:cubicBezTo>
                  <a:cubicBezTo>
                    <a:pt x="147" y="19"/>
                    <a:pt x="1" y="311"/>
                    <a:pt x="37" y="677"/>
                  </a:cubicBezTo>
                  <a:cubicBezTo>
                    <a:pt x="54" y="1021"/>
                    <a:pt x="218" y="1300"/>
                    <a:pt x="405" y="1300"/>
                  </a:cubicBezTo>
                  <a:cubicBezTo>
                    <a:pt x="416" y="1300"/>
                    <a:pt x="427" y="1299"/>
                    <a:pt x="439" y="1297"/>
                  </a:cubicBezTo>
                  <a:cubicBezTo>
                    <a:pt x="640" y="1279"/>
                    <a:pt x="786" y="969"/>
                    <a:pt x="767" y="622"/>
                  </a:cubicBezTo>
                  <a:cubicBezTo>
                    <a:pt x="732" y="268"/>
                    <a:pt x="560" y="0"/>
                    <a:pt x="367" y="0"/>
                  </a:cubicBezTo>
                  <a:close/>
                </a:path>
              </a:pathLst>
            </a:custGeom>
            <a:solidFill>
              <a:srgbClr val="20263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1" name="Google Shape;481;p36"/>
            <p:cNvSpPr/>
            <p:nvPr/>
          </p:nvSpPr>
          <p:spPr>
            <a:xfrm>
              <a:off x="2556906" y="2084377"/>
              <a:ext cx="37405" cy="63268"/>
            </a:xfrm>
            <a:custGeom>
              <a:avLst/>
              <a:gdLst/>
              <a:ahLst/>
              <a:cxnLst/>
              <a:rect l="l" t="t" r="r" b="b"/>
              <a:pathLst>
                <a:path w="768" h="1299" extrusionOk="0">
                  <a:moveTo>
                    <a:pt x="367" y="0"/>
                  </a:moveTo>
                  <a:cubicBezTo>
                    <a:pt x="360" y="0"/>
                    <a:pt x="354" y="1"/>
                    <a:pt x="348" y="1"/>
                  </a:cubicBezTo>
                  <a:cubicBezTo>
                    <a:pt x="147" y="20"/>
                    <a:pt x="1" y="312"/>
                    <a:pt x="19" y="677"/>
                  </a:cubicBezTo>
                  <a:cubicBezTo>
                    <a:pt x="55" y="1013"/>
                    <a:pt x="227" y="1298"/>
                    <a:pt x="421" y="1298"/>
                  </a:cubicBezTo>
                  <a:cubicBezTo>
                    <a:pt x="427" y="1298"/>
                    <a:pt x="433" y="1298"/>
                    <a:pt x="439" y="1297"/>
                  </a:cubicBezTo>
                  <a:cubicBezTo>
                    <a:pt x="640" y="1279"/>
                    <a:pt x="768" y="987"/>
                    <a:pt x="749" y="622"/>
                  </a:cubicBezTo>
                  <a:cubicBezTo>
                    <a:pt x="732" y="268"/>
                    <a:pt x="560" y="0"/>
                    <a:pt x="367" y="0"/>
                  </a:cubicBezTo>
                  <a:close/>
                </a:path>
              </a:pathLst>
            </a:custGeom>
            <a:solidFill>
              <a:srgbClr val="20263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2" name="Google Shape;482;p36"/>
            <p:cNvSpPr/>
            <p:nvPr/>
          </p:nvSpPr>
          <p:spPr>
            <a:xfrm>
              <a:off x="2591585" y="2181350"/>
              <a:ext cx="49874" cy="44565"/>
            </a:xfrm>
            <a:custGeom>
              <a:avLst/>
              <a:gdLst/>
              <a:ahLst/>
              <a:cxnLst/>
              <a:rect l="l" t="t" r="r" b="b"/>
              <a:pathLst>
                <a:path w="1024" h="915" extrusionOk="0">
                  <a:moveTo>
                    <a:pt x="987" y="0"/>
                  </a:moveTo>
                  <a:cubicBezTo>
                    <a:pt x="439" y="37"/>
                    <a:pt x="1" y="310"/>
                    <a:pt x="37" y="548"/>
                  </a:cubicBezTo>
                  <a:cubicBezTo>
                    <a:pt x="72" y="756"/>
                    <a:pt x="419" y="914"/>
                    <a:pt x="876" y="914"/>
                  </a:cubicBezTo>
                  <a:cubicBezTo>
                    <a:pt x="900" y="914"/>
                    <a:pt x="925" y="914"/>
                    <a:pt x="950" y="913"/>
                  </a:cubicBezTo>
                  <a:cubicBezTo>
                    <a:pt x="987" y="621"/>
                    <a:pt x="1005" y="310"/>
                    <a:pt x="1023" y="0"/>
                  </a:cubicBezTo>
                  <a:close/>
                </a:path>
              </a:pathLst>
            </a:custGeom>
            <a:solidFill>
              <a:srgbClr val="FF666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3" name="Google Shape;483;p36"/>
            <p:cNvSpPr/>
            <p:nvPr/>
          </p:nvSpPr>
          <p:spPr>
            <a:xfrm>
              <a:off x="2328426" y="2200638"/>
              <a:ext cx="100527" cy="45296"/>
            </a:xfrm>
            <a:custGeom>
              <a:avLst/>
              <a:gdLst/>
              <a:ahLst/>
              <a:cxnLst/>
              <a:rect l="l" t="t" r="r" b="b"/>
              <a:pathLst>
                <a:path w="2064" h="930" extrusionOk="0">
                  <a:moveTo>
                    <a:pt x="1138" y="1"/>
                  </a:moveTo>
                  <a:cubicBezTo>
                    <a:pt x="1088" y="1"/>
                    <a:pt x="1037" y="2"/>
                    <a:pt x="986" y="6"/>
                  </a:cubicBezTo>
                  <a:cubicBezTo>
                    <a:pt x="420" y="60"/>
                    <a:pt x="0" y="316"/>
                    <a:pt x="19" y="553"/>
                  </a:cubicBezTo>
                  <a:cubicBezTo>
                    <a:pt x="50" y="776"/>
                    <a:pt x="414" y="929"/>
                    <a:pt x="868" y="929"/>
                  </a:cubicBezTo>
                  <a:cubicBezTo>
                    <a:pt x="936" y="929"/>
                    <a:pt x="1006" y="926"/>
                    <a:pt x="1077" y="918"/>
                  </a:cubicBezTo>
                  <a:cubicBezTo>
                    <a:pt x="1643" y="882"/>
                    <a:pt x="2063" y="626"/>
                    <a:pt x="2045" y="371"/>
                  </a:cubicBezTo>
                  <a:cubicBezTo>
                    <a:pt x="2012" y="156"/>
                    <a:pt x="1619" y="1"/>
                    <a:pt x="1138" y="1"/>
                  </a:cubicBezTo>
                  <a:close/>
                </a:path>
              </a:pathLst>
            </a:custGeom>
            <a:solidFill>
              <a:srgbClr val="FF666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4" name="Google Shape;484;p36"/>
            <p:cNvSpPr/>
            <p:nvPr/>
          </p:nvSpPr>
          <p:spPr>
            <a:xfrm>
              <a:off x="2474252" y="2079701"/>
              <a:ext cx="70281" cy="214935"/>
            </a:xfrm>
            <a:custGeom>
              <a:avLst/>
              <a:gdLst/>
              <a:ahLst/>
              <a:cxnLst/>
              <a:rect l="l" t="t" r="r" b="b"/>
              <a:pathLst>
                <a:path w="1443" h="4413" extrusionOk="0">
                  <a:moveTo>
                    <a:pt x="499" y="1"/>
                  </a:moveTo>
                  <a:cubicBezTo>
                    <a:pt x="459" y="1"/>
                    <a:pt x="420" y="29"/>
                    <a:pt x="420" y="79"/>
                  </a:cubicBezTo>
                  <a:cubicBezTo>
                    <a:pt x="402" y="1393"/>
                    <a:pt x="785" y="2781"/>
                    <a:pt x="1095" y="4059"/>
                  </a:cubicBezTo>
                  <a:cubicBezTo>
                    <a:pt x="767" y="4113"/>
                    <a:pt x="438" y="4113"/>
                    <a:pt x="110" y="4168"/>
                  </a:cubicBezTo>
                  <a:cubicBezTo>
                    <a:pt x="0" y="4205"/>
                    <a:pt x="0" y="4351"/>
                    <a:pt x="110" y="4387"/>
                  </a:cubicBezTo>
                  <a:cubicBezTo>
                    <a:pt x="238" y="4405"/>
                    <a:pt x="367" y="4413"/>
                    <a:pt x="496" y="4413"/>
                  </a:cubicBezTo>
                  <a:cubicBezTo>
                    <a:pt x="769" y="4413"/>
                    <a:pt x="1042" y="4376"/>
                    <a:pt x="1315" y="4314"/>
                  </a:cubicBezTo>
                  <a:cubicBezTo>
                    <a:pt x="1388" y="4296"/>
                    <a:pt x="1442" y="4223"/>
                    <a:pt x="1442" y="4150"/>
                  </a:cubicBezTo>
                  <a:cubicBezTo>
                    <a:pt x="1278" y="3475"/>
                    <a:pt x="1114" y="2799"/>
                    <a:pt x="986" y="2124"/>
                  </a:cubicBezTo>
                  <a:cubicBezTo>
                    <a:pt x="876" y="1430"/>
                    <a:pt x="749" y="736"/>
                    <a:pt x="584" y="61"/>
                  </a:cubicBezTo>
                  <a:cubicBezTo>
                    <a:pt x="568" y="20"/>
                    <a:pt x="533" y="1"/>
                    <a:pt x="499" y="1"/>
                  </a:cubicBezTo>
                  <a:close/>
                </a:path>
              </a:pathLst>
            </a:custGeom>
            <a:solidFill>
              <a:srgbClr val="20263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5" name="Google Shape;485;p36"/>
            <p:cNvSpPr/>
            <p:nvPr/>
          </p:nvSpPr>
          <p:spPr>
            <a:xfrm>
              <a:off x="2091910" y="2114623"/>
              <a:ext cx="80753" cy="129994"/>
            </a:xfrm>
            <a:custGeom>
              <a:avLst/>
              <a:gdLst/>
              <a:ahLst/>
              <a:cxnLst/>
              <a:rect l="l" t="t" r="r" b="b"/>
              <a:pathLst>
                <a:path w="1658" h="2669" extrusionOk="0">
                  <a:moveTo>
                    <a:pt x="1193" y="1"/>
                  </a:moveTo>
                  <a:cubicBezTo>
                    <a:pt x="955" y="1"/>
                    <a:pt x="688" y="180"/>
                    <a:pt x="512" y="330"/>
                  </a:cubicBezTo>
                  <a:cubicBezTo>
                    <a:pt x="183" y="622"/>
                    <a:pt x="0" y="1060"/>
                    <a:pt x="55" y="1516"/>
                  </a:cubicBezTo>
                  <a:cubicBezTo>
                    <a:pt x="92" y="1954"/>
                    <a:pt x="329" y="2338"/>
                    <a:pt x="712" y="2538"/>
                  </a:cubicBezTo>
                  <a:cubicBezTo>
                    <a:pt x="856" y="2610"/>
                    <a:pt x="1039" y="2669"/>
                    <a:pt x="1207" y="2669"/>
                  </a:cubicBezTo>
                  <a:cubicBezTo>
                    <a:pt x="1382" y="2669"/>
                    <a:pt x="1542" y="2606"/>
                    <a:pt x="1625" y="2429"/>
                  </a:cubicBezTo>
                  <a:cubicBezTo>
                    <a:pt x="1658" y="2364"/>
                    <a:pt x="1632" y="2298"/>
                    <a:pt x="1574" y="2298"/>
                  </a:cubicBezTo>
                  <a:cubicBezTo>
                    <a:pt x="1567" y="2298"/>
                    <a:pt x="1560" y="2299"/>
                    <a:pt x="1552" y="2301"/>
                  </a:cubicBezTo>
                  <a:cubicBezTo>
                    <a:pt x="1508" y="2299"/>
                    <a:pt x="1465" y="2298"/>
                    <a:pt x="1424" y="2298"/>
                  </a:cubicBezTo>
                  <a:cubicBezTo>
                    <a:pt x="1370" y="2298"/>
                    <a:pt x="1318" y="2299"/>
                    <a:pt x="1268" y="2299"/>
                  </a:cubicBezTo>
                  <a:cubicBezTo>
                    <a:pt x="1092" y="2299"/>
                    <a:pt x="938" y="2283"/>
                    <a:pt x="767" y="2137"/>
                  </a:cubicBezTo>
                  <a:cubicBezTo>
                    <a:pt x="475" y="1900"/>
                    <a:pt x="347" y="1516"/>
                    <a:pt x="420" y="1133"/>
                  </a:cubicBezTo>
                  <a:cubicBezTo>
                    <a:pt x="475" y="841"/>
                    <a:pt x="658" y="603"/>
                    <a:pt x="895" y="439"/>
                  </a:cubicBezTo>
                  <a:cubicBezTo>
                    <a:pt x="1078" y="330"/>
                    <a:pt x="1278" y="311"/>
                    <a:pt x="1424" y="147"/>
                  </a:cubicBezTo>
                  <a:cubicBezTo>
                    <a:pt x="1443" y="129"/>
                    <a:pt x="1443" y="92"/>
                    <a:pt x="1424" y="74"/>
                  </a:cubicBezTo>
                  <a:cubicBezTo>
                    <a:pt x="1354" y="22"/>
                    <a:pt x="1275" y="1"/>
                    <a:pt x="1193" y="1"/>
                  </a:cubicBezTo>
                  <a:close/>
                </a:path>
              </a:pathLst>
            </a:custGeom>
            <a:solidFill>
              <a:srgbClr val="20263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6" name="Google Shape;486;p36"/>
            <p:cNvSpPr/>
            <p:nvPr/>
          </p:nvSpPr>
          <p:spPr>
            <a:xfrm>
              <a:off x="2411714" y="2340180"/>
              <a:ext cx="78659" cy="28979"/>
            </a:xfrm>
            <a:custGeom>
              <a:avLst/>
              <a:gdLst/>
              <a:ahLst/>
              <a:cxnLst/>
              <a:rect l="l" t="t" r="r" b="b"/>
              <a:pathLst>
                <a:path w="1615" h="595" extrusionOk="0">
                  <a:moveTo>
                    <a:pt x="247" y="1"/>
                  </a:moveTo>
                  <a:cubicBezTo>
                    <a:pt x="92" y="1"/>
                    <a:pt x="0" y="227"/>
                    <a:pt x="171" y="335"/>
                  </a:cubicBezTo>
                  <a:cubicBezTo>
                    <a:pt x="423" y="500"/>
                    <a:pt x="720" y="594"/>
                    <a:pt x="1018" y="594"/>
                  </a:cubicBezTo>
                  <a:cubicBezTo>
                    <a:pt x="1150" y="594"/>
                    <a:pt x="1283" y="575"/>
                    <a:pt x="1412" y="536"/>
                  </a:cubicBezTo>
                  <a:cubicBezTo>
                    <a:pt x="1614" y="469"/>
                    <a:pt x="1552" y="183"/>
                    <a:pt x="1368" y="183"/>
                  </a:cubicBezTo>
                  <a:cubicBezTo>
                    <a:pt x="1353" y="183"/>
                    <a:pt x="1337" y="185"/>
                    <a:pt x="1321" y="189"/>
                  </a:cubicBezTo>
                  <a:cubicBezTo>
                    <a:pt x="1222" y="210"/>
                    <a:pt x="1122" y="221"/>
                    <a:pt x="1025" y="221"/>
                  </a:cubicBezTo>
                  <a:cubicBezTo>
                    <a:pt x="780" y="221"/>
                    <a:pt x="544" y="155"/>
                    <a:pt x="335" y="25"/>
                  </a:cubicBezTo>
                  <a:cubicBezTo>
                    <a:pt x="304" y="8"/>
                    <a:pt x="274" y="1"/>
                    <a:pt x="247" y="1"/>
                  </a:cubicBezTo>
                  <a:close/>
                </a:path>
              </a:pathLst>
            </a:custGeom>
            <a:solidFill>
              <a:srgbClr val="20263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7" name="Google Shape;487;p36"/>
            <p:cNvSpPr/>
            <p:nvPr/>
          </p:nvSpPr>
          <p:spPr>
            <a:xfrm>
              <a:off x="1602901" y="3597131"/>
              <a:ext cx="894613" cy="224189"/>
            </a:xfrm>
            <a:custGeom>
              <a:avLst/>
              <a:gdLst/>
              <a:ahLst/>
              <a:cxnLst/>
              <a:rect l="l" t="t" r="r" b="b"/>
              <a:pathLst>
                <a:path w="18368" h="4603" extrusionOk="0">
                  <a:moveTo>
                    <a:pt x="2770" y="1"/>
                  </a:moveTo>
                  <a:cubicBezTo>
                    <a:pt x="2463" y="1"/>
                    <a:pt x="2158" y="24"/>
                    <a:pt x="1862" y="67"/>
                  </a:cubicBezTo>
                  <a:cubicBezTo>
                    <a:pt x="1223" y="177"/>
                    <a:pt x="493" y="359"/>
                    <a:pt x="0" y="797"/>
                  </a:cubicBezTo>
                  <a:cubicBezTo>
                    <a:pt x="0" y="797"/>
                    <a:pt x="0" y="834"/>
                    <a:pt x="18" y="834"/>
                  </a:cubicBezTo>
                  <a:cubicBezTo>
                    <a:pt x="767" y="670"/>
                    <a:pt x="1424" y="341"/>
                    <a:pt x="2191" y="268"/>
                  </a:cubicBezTo>
                  <a:cubicBezTo>
                    <a:pt x="2347" y="256"/>
                    <a:pt x="2504" y="250"/>
                    <a:pt x="2660" y="250"/>
                  </a:cubicBezTo>
                  <a:cubicBezTo>
                    <a:pt x="3233" y="250"/>
                    <a:pt x="3804" y="329"/>
                    <a:pt x="4363" y="487"/>
                  </a:cubicBezTo>
                  <a:cubicBezTo>
                    <a:pt x="5915" y="889"/>
                    <a:pt x="7430" y="1400"/>
                    <a:pt x="8963" y="1856"/>
                  </a:cubicBezTo>
                  <a:lnTo>
                    <a:pt x="18146" y="4594"/>
                  </a:lnTo>
                  <a:cubicBezTo>
                    <a:pt x="18161" y="4600"/>
                    <a:pt x="18176" y="4602"/>
                    <a:pt x="18190" y="4602"/>
                  </a:cubicBezTo>
                  <a:cubicBezTo>
                    <a:pt x="18322" y="4602"/>
                    <a:pt x="18367" y="4388"/>
                    <a:pt x="18219" y="4339"/>
                  </a:cubicBezTo>
                  <a:lnTo>
                    <a:pt x="8525" y="1436"/>
                  </a:lnTo>
                  <a:cubicBezTo>
                    <a:pt x="6974" y="962"/>
                    <a:pt x="5385" y="359"/>
                    <a:pt x="3779" y="85"/>
                  </a:cubicBezTo>
                  <a:cubicBezTo>
                    <a:pt x="3445" y="28"/>
                    <a:pt x="3106" y="1"/>
                    <a:pt x="2770" y="1"/>
                  </a:cubicBezTo>
                  <a:close/>
                </a:path>
              </a:pathLst>
            </a:custGeom>
            <a:solidFill>
              <a:srgbClr val="20263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8" name="Google Shape;488;p36"/>
            <p:cNvSpPr/>
            <p:nvPr/>
          </p:nvSpPr>
          <p:spPr>
            <a:xfrm>
              <a:off x="2629819" y="3549935"/>
              <a:ext cx="468980" cy="49825"/>
            </a:xfrm>
            <a:custGeom>
              <a:avLst/>
              <a:gdLst/>
              <a:ahLst/>
              <a:cxnLst/>
              <a:rect l="l" t="t" r="r" b="b"/>
              <a:pathLst>
                <a:path w="9629" h="1023" extrusionOk="0">
                  <a:moveTo>
                    <a:pt x="1708" y="0"/>
                  </a:moveTo>
                  <a:cubicBezTo>
                    <a:pt x="1134" y="0"/>
                    <a:pt x="562" y="41"/>
                    <a:pt x="1" y="123"/>
                  </a:cubicBezTo>
                  <a:cubicBezTo>
                    <a:pt x="1" y="142"/>
                    <a:pt x="1" y="142"/>
                    <a:pt x="1" y="160"/>
                  </a:cubicBezTo>
                  <a:cubicBezTo>
                    <a:pt x="636" y="220"/>
                    <a:pt x="1259" y="256"/>
                    <a:pt x="1889" y="256"/>
                  </a:cubicBezTo>
                  <a:cubicBezTo>
                    <a:pt x="2020" y="256"/>
                    <a:pt x="2151" y="254"/>
                    <a:pt x="2283" y="251"/>
                  </a:cubicBezTo>
                  <a:cubicBezTo>
                    <a:pt x="3049" y="270"/>
                    <a:pt x="3798" y="306"/>
                    <a:pt x="4565" y="361"/>
                  </a:cubicBezTo>
                  <a:cubicBezTo>
                    <a:pt x="6189" y="489"/>
                    <a:pt x="7814" y="708"/>
                    <a:pt x="9420" y="1018"/>
                  </a:cubicBezTo>
                  <a:cubicBezTo>
                    <a:pt x="9432" y="1021"/>
                    <a:pt x="9442" y="1022"/>
                    <a:pt x="9453" y="1022"/>
                  </a:cubicBezTo>
                  <a:cubicBezTo>
                    <a:pt x="9576" y="1022"/>
                    <a:pt x="9628" y="833"/>
                    <a:pt x="9493" y="799"/>
                  </a:cubicBezTo>
                  <a:cubicBezTo>
                    <a:pt x="7924" y="489"/>
                    <a:pt x="6335" y="270"/>
                    <a:pt x="4747" y="142"/>
                  </a:cubicBezTo>
                  <a:cubicBezTo>
                    <a:pt x="3926" y="87"/>
                    <a:pt x="3104" y="32"/>
                    <a:pt x="2283" y="14"/>
                  </a:cubicBezTo>
                  <a:cubicBezTo>
                    <a:pt x="2091" y="5"/>
                    <a:pt x="1899" y="0"/>
                    <a:pt x="1708" y="0"/>
                  </a:cubicBezTo>
                  <a:close/>
                </a:path>
              </a:pathLst>
            </a:custGeom>
            <a:solidFill>
              <a:srgbClr val="20263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9" name="Google Shape;489;p36"/>
            <p:cNvSpPr/>
            <p:nvPr/>
          </p:nvSpPr>
          <p:spPr>
            <a:xfrm>
              <a:off x="1763388" y="2853977"/>
              <a:ext cx="150742" cy="756437"/>
            </a:xfrm>
            <a:custGeom>
              <a:avLst/>
              <a:gdLst/>
              <a:ahLst/>
              <a:cxnLst/>
              <a:rect l="l" t="t" r="r" b="b"/>
              <a:pathLst>
                <a:path w="3095" h="15531" extrusionOk="0">
                  <a:moveTo>
                    <a:pt x="1505" y="0"/>
                  </a:moveTo>
                  <a:cubicBezTo>
                    <a:pt x="1456" y="0"/>
                    <a:pt x="1420" y="60"/>
                    <a:pt x="1433" y="100"/>
                  </a:cubicBezTo>
                  <a:cubicBezTo>
                    <a:pt x="2620" y="2729"/>
                    <a:pt x="1634" y="5267"/>
                    <a:pt x="1105" y="7932"/>
                  </a:cubicBezTo>
                  <a:cubicBezTo>
                    <a:pt x="612" y="10396"/>
                    <a:pt x="247" y="12879"/>
                    <a:pt x="9" y="15380"/>
                  </a:cubicBezTo>
                  <a:cubicBezTo>
                    <a:pt x="0" y="15480"/>
                    <a:pt x="78" y="15531"/>
                    <a:pt x="160" y="15531"/>
                  </a:cubicBezTo>
                  <a:cubicBezTo>
                    <a:pt x="242" y="15531"/>
                    <a:pt x="329" y="15480"/>
                    <a:pt x="338" y="15380"/>
                  </a:cubicBezTo>
                  <a:cubicBezTo>
                    <a:pt x="594" y="12368"/>
                    <a:pt x="1086" y="9374"/>
                    <a:pt x="1780" y="6417"/>
                  </a:cubicBezTo>
                  <a:cubicBezTo>
                    <a:pt x="2255" y="4463"/>
                    <a:pt x="3094" y="1762"/>
                    <a:pt x="1561" y="27"/>
                  </a:cubicBezTo>
                  <a:cubicBezTo>
                    <a:pt x="1542" y="8"/>
                    <a:pt x="1522" y="0"/>
                    <a:pt x="150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0" name="Google Shape;490;p36"/>
            <p:cNvSpPr/>
            <p:nvPr/>
          </p:nvSpPr>
          <p:spPr>
            <a:xfrm>
              <a:off x="1711370" y="2765138"/>
              <a:ext cx="67603" cy="25278"/>
            </a:xfrm>
            <a:custGeom>
              <a:avLst/>
              <a:gdLst/>
              <a:ahLst/>
              <a:cxnLst/>
              <a:rect l="l" t="t" r="r" b="b"/>
              <a:pathLst>
                <a:path w="1388" h="519" extrusionOk="0">
                  <a:moveTo>
                    <a:pt x="525" y="0"/>
                  </a:moveTo>
                  <a:cubicBezTo>
                    <a:pt x="374" y="0"/>
                    <a:pt x="223" y="33"/>
                    <a:pt x="92" y="99"/>
                  </a:cubicBezTo>
                  <a:cubicBezTo>
                    <a:pt x="0" y="135"/>
                    <a:pt x="55" y="263"/>
                    <a:pt x="128" y="263"/>
                  </a:cubicBezTo>
                  <a:cubicBezTo>
                    <a:pt x="347" y="263"/>
                    <a:pt x="566" y="300"/>
                    <a:pt x="767" y="336"/>
                  </a:cubicBezTo>
                  <a:cubicBezTo>
                    <a:pt x="950" y="391"/>
                    <a:pt x="1114" y="519"/>
                    <a:pt x="1296" y="519"/>
                  </a:cubicBezTo>
                  <a:cubicBezTo>
                    <a:pt x="1351" y="519"/>
                    <a:pt x="1388" y="464"/>
                    <a:pt x="1388" y="409"/>
                  </a:cubicBezTo>
                  <a:cubicBezTo>
                    <a:pt x="1315" y="190"/>
                    <a:pt x="1023" y="99"/>
                    <a:pt x="822" y="44"/>
                  </a:cubicBezTo>
                  <a:cubicBezTo>
                    <a:pt x="727" y="15"/>
                    <a:pt x="626" y="0"/>
                    <a:pt x="52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1" name="Google Shape;491;p36"/>
            <p:cNvSpPr/>
            <p:nvPr/>
          </p:nvSpPr>
          <p:spPr>
            <a:xfrm>
              <a:off x="2813002" y="2751159"/>
              <a:ext cx="48949" cy="34094"/>
            </a:xfrm>
            <a:custGeom>
              <a:avLst/>
              <a:gdLst/>
              <a:ahLst/>
              <a:cxnLst/>
              <a:rect l="l" t="t" r="r" b="b"/>
              <a:pathLst>
                <a:path w="1005" h="700" extrusionOk="0">
                  <a:moveTo>
                    <a:pt x="737" y="1"/>
                  </a:moveTo>
                  <a:cubicBezTo>
                    <a:pt x="601" y="1"/>
                    <a:pt x="452" y="67"/>
                    <a:pt x="347" y="149"/>
                  </a:cubicBezTo>
                  <a:cubicBezTo>
                    <a:pt x="183" y="258"/>
                    <a:pt x="0" y="404"/>
                    <a:pt x="0" y="605"/>
                  </a:cubicBezTo>
                  <a:cubicBezTo>
                    <a:pt x="0" y="652"/>
                    <a:pt x="41" y="700"/>
                    <a:pt x="100" y="700"/>
                  </a:cubicBezTo>
                  <a:cubicBezTo>
                    <a:pt x="109" y="700"/>
                    <a:pt x="118" y="699"/>
                    <a:pt x="128" y="696"/>
                  </a:cubicBezTo>
                  <a:cubicBezTo>
                    <a:pt x="274" y="642"/>
                    <a:pt x="384" y="514"/>
                    <a:pt x="530" y="459"/>
                  </a:cubicBezTo>
                  <a:cubicBezTo>
                    <a:pt x="694" y="386"/>
                    <a:pt x="877" y="368"/>
                    <a:pt x="968" y="240"/>
                  </a:cubicBezTo>
                  <a:cubicBezTo>
                    <a:pt x="1004" y="185"/>
                    <a:pt x="986" y="112"/>
                    <a:pt x="950" y="76"/>
                  </a:cubicBezTo>
                  <a:cubicBezTo>
                    <a:pt x="890" y="23"/>
                    <a:pt x="816" y="1"/>
                    <a:pt x="737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2" name="Google Shape;492;p36"/>
            <p:cNvSpPr/>
            <p:nvPr/>
          </p:nvSpPr>
          <p:spPr>
            <a:xfrm>
              <a:off x="1395706" y="3346978"/>
              <a:ext cx="401086" cy="124198"/>
            </a:xfrm>
            <a:custGeom>
              <a:avLst/>
              <a:gdLst/>
              <a:ahLst/>
              <a:cxnLst/>
              <a:rect l="l" t="t" r="r" b="b"/>
              <a:pathLst>
                <a:path w="8235" h="2550" extrusionOk="0">
                  <a:moveTo>
                    <a:pt x="110" y="1"/>
                  </a:moveTo>
                  <a:cubicBezTo>
                    <a:pt x="19" y="1"/>
                    <a:pt x="1" y="147"/>
                    <a:pt x="92" y="183"/>
                  </a:cubicBezTo>
                  <a:cubicBezTo>
                    <a:pt x="713" y="439"/>
                    <a:pt x="1425" y="548"/>
                    <a:pt x="2082" y="731"/>
                  </a:cubicBezTo>
                  <a:cubicBezTo>
                    <a:pt x="2721" y="913"/>
                    <a:pt x="3396" y="1096"/>
                    <a:pt x="4072" y="1278"/>
                  </a:cubicBezTo>
                  <a:cubicBezTo>
                    <a:pt x="5386" y="1680"/>
                    <a:pt x="6700" y="2100"/>
                    <a:pt x="8015" y="2538"/>
                  </a:cubicBezTo>
                  <a:cubicBezTo>
                    <a:pt x="8032" y="2546"/>
                    <a:pt x="8048" y="2549"/>
                    <a:pt x="8063" y="2549"/>
                  </a:cubicBezTo>
                  <a:cubicBezTo>
                    <a:pt x="8192" y="2549"/>
                    <a:pt x="8235" y="2295"/>
                    <a:pt x="8088" y="2246"/>
                  </a:cubicBezTo>
                  <a:cubicBezTo>
                    <a:pt x="6755" y="1771"/>
                    <a:pt x="5404" y="1351"/>
                    <a:pt x="4053" y="950"/>
                  </a:cubicBezTo>
                  <a:cubicBezTo>
                    <a:pt x="3378" y="767"/>
                    <a:pt x="2721" y="585"/>
                    <a:pt x="2045" y="420"/>
                  </a:cubicBezTo>
                  <a:cubicBezTo>
                    <a:pt x="1388" y="256"/>
                    <a:pt x="749" y="37"/>
                    <a:pt x="110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5" name="Google Shape;435;p36"/>
          <p:cNvSpPr txBox="1">
            <a:spLocks noGrp="1"/>
          </p:cNvSpPr>
          <p:nvPr>
            <p:ph type="title"/>
          </p:nvPr>
        </p:nvSpPr>
        <p:spPr>
          <a:xfrm>
            <a:off x="928662" y="714362"/>
            <a:ext cx="8001056" cy="571505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d-ID" sz="2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Tanda-tanda janin meninggal dalam kandungan: </a:t>
            </a:r>
            <a:endParaRPr sz="2400" b="1" u="sng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36" name="Google Shape;436;p36"/>
          <p:cNvSpPr txBox="1">
            <a:spLocks noGrp="1"/>
          </p:cNvSpPr>
          <p:nvPr>
            <p:ph type="subTitle" idx="1"/>
          </p:nvPr>
        </p:nvSpPr>
        <p:spPr>
          <a:xfrm>
            <a:off x="2571736" y="1714494"/>
            <a:ext cx="6215106" cy="2643206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indent="0" algn="just">
              <a:buFont typeface="Wingdings" pitchFamily="2" charset="2"/>
              <a:buChar char="Ø"/>
            </a:pPr>
            <a:r>
              <a:rPr smtClean="0"/>
              <a:t> </a:t>
            </a:r>
            <a:r>
              <a:rPr lang="en-US" sz="2000" dirty="0" err="1" smtClean="0"/>
              <a:t>Gerakan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detak</a:t>
            </a:r>
            <a:r>
              <a:rPr lang="en-US" sz="2000" dirty="0" smtClean="0"/>
              <a:t> </a:t>
            </a:r>
            <a:r>
              <a:rPr lang="en-US" sz="2000" dirty="0" err="1" smtClean="0"/>
              <a:t>jantung</a:t>
            </a:r>
            <a:r>
              <a:rPr lang="en-US" sz="2000" dirty="0" smtClean="0"/>
              <a:t> </a:t>
            </a:r>
            <a:r>
              <a:rPr lang="en-US" sz="2000" dirty="0" err="1" smtClean="0"/>
              <a:t>janin</a:t>
            </a:r>
            <a:r>
              <a:rPr lang="en-US" sz="2000" dirty="0" smtClean="0"/>
              <a:t> yang </a:t>
            </a:r>
            <a:r>
              <a:rPr lang="en-US" sz="2000" dirty="0" err="1" smtClean="0"/>
              <a:t>tidak</a:t>
            </a:r>
            <a:r>
              <a:rPr lang="en-US" sz="2000" dirty="0" smtClean="0"/>
              <a:t> </a:t>
            </a:r>
            <a:r>
              <a:rPr lang="en-US" sz="2000" dirty="0" err="1" smtClean="0"/>
              <a:t>terdeteksi</a:t>
            </a:r>
            <a:r>
              <a:rPr lang="id-ID" sz="2000" dirty="0" smtClean="0"/>
              <a:t>.</a:t>
            </a:r>
            <a:endParaRPr lang="id-ID" sz="2000" dirty="0" smtClean="0"/>
          </a:p>
          <a:p>
            <a:pPr marL="0" indent="0" algn="just">
              <a:buFont typeface="Wingdings" pitchFamily="2" charset="2"/>
              <a:buChar char="Ø"/>
            </a:pPr>
            <a:r>
              <a:rPr lang="id-ID" sz="2000" dirty="0" smtClean="0"/>
              <a:t> </a:t>
            </a:r>
            <a:r>
              <a:rPr lang="en-US" sz="2000" dirty="0" err="1" smtClean="0"/>
              <a:t>Adanya</a:t>
            </a:r>
            <a:r>
              <a:rPr lang="en-US" sz="2000" dirty="0" smtClean="0"/>
              <a:t> </a:t>
            </a:r>
            <a:r>
              <a:rPr lang="en-US" sz="2000" dirty="0" err="1" smtClean="0"/>
              <a:t>pendarahan</a:t>
            </a:r>
            <a:r>
              <a:rPr lang="en-US" sz="2000" dirty="0" smtClean="0"/>
              <a:t> </a:t>
            </a:r>
            <a:r>
              <a:rPr lang="en-US" sz="2000" dirty="0" err="1" smtClean="0"/>
              <a:t>pada</a:t>
            </a:r>
            <a:r>
              <a:rPr lang="en-US" sz="2000" dirty="0" smtClean="0"/>
              <a:t> </a:t>
            </a:r>
            <a:r>
              <a:rPr lang="en-US" sz="2000" dirty="0" smtClean="0"/>
              <a:t>vagina</a:t>
            </a:r>
            <a:endParaRPr lang="id-ID" sz="2000" dirty="0" smtClean="0"/>
          </a:p>
          <a:p>
            <a:pPr marL="0" indent="0" algn="just">
              <a:buFont typeface="Wingdings" pitchFamily="2" charset="2"/>
              <a:buChar char="Ø"/>
            </a:pPr>
            <a:r>
              <a:rPr lang="id-ID" sz="2000" dirty="0" smtClean="0"/>
              <a:t> </a:t>
            </a:r>
            <a:r>
              <a:rPr lang="id-ID" sz="2000" dirty="0" smtClean="0"/>
              <a:t>Kram rahim</a:t>
            </a:r>
            <a:endParaRPr lang="id-ID" sz="2000" dirty="0" smtClean="0"/>
          </a:p>
          <a:p>
            <a:pPr marL="0" indent="0" algn="just">
              <a:buFont typeface="Wingdings" pitchFamily="2" charset="2"/>
              <a:buChar char="Ø"/>
            </a:pPr>
            <a:r>
              <a:rPr lang="id-ID" sz="2000" dirty="0" smtClean="0"/>
              <a:t> </a:t>
            </a:r>
            <a:r>
              <a:rPr lang="en-US" sz="2000" dirty="0" err="1" smtClean="0"/>
              <a:t>Detak</a:t>
            </a:r>
            <a:r>
              <a:rPr lang="en-US" sz="2000" dirty="0" smtClean="0"/>
              <a:t> </a:t>
            </a:r>
            <a:r>
              <a:rPr lang="en-US" sz="2000" dirty="0" err="1" smtClean="0"/>
              <a:t>jantung</a:t>
            </a:r>
            <a:r>
              <a:rPr lang="en-US" sz="2000" dirty="0" smtClean="0"/>
              <a:t> </a:t>
            </a:r>
            <a:r>
              <a:rPr lang="en-US" sz="2000" dirty="0" err="1" smtClean="0"/>
              <a:t>janin</a:t>
            </a:r>
            <a:r>
              <a:rPr lang="en-US" sz="2000" dirty="0" smtClean="0"/>
              <a:t> </a:t>
            </a:r>
            <a:r>
              <a:rPr lang="en-US" sz="2000" dirty="0" err="1" smtClean="0"/>
              <a:t>tidak</a:t>
            </a:r>
            <a:r>
              <a:rPr lang="en-US" sz="2000" dirty="0" smtClean="0"/>
              <a:t> </a:t>
            </a:r>
            <a:r>
              <a:rPr lang="en-US" sz="2000" dirty="0" err="1" smtClean="0"/>
              <a:t>terdengar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smtClean="0"/>
              <a:t>Doppler</a:t>
            </a:r>
            <a:r>
              <a:rPr lang="id-ID" sz="2000" dirty="0" smtClean="0"/>
              <a:t>.</a:t>
            </a:r>
          </a:p>
          <a:p>
            <a:pPr marL="0" indent="0" algn="just"/>
            <a:endParaRPr lang="id-ID" dirty="0" smtClean="0"/>
          </a:p>
          <a:p>
            <a:pPr marL="0" indent="0" algn="just"/>
            <a:endParaRPr lang="id-ID" dirty="0" smtClean="0"/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</a:pPr>
            <a:endParaRPr/>
          </a:p>
        </p:txBody>
      </p:sp>
      <p:grpSp>
        <p:nvGrpSpPr>
          <p:cNvPr id="2" name="Google Shape;437;p36"/>
          <p:cNvGrpSpPr/>
          <p:nvPr/>
        </p:nvGrpSpPr>
        <p:grpSpPr>
          <a:xfrm>
            <a:off x="285721" y="1428742"/>
            <a:ext cx="2143139" cy="1927404"/>
            <a:chOff x="521725" y="1038225"/>
            <a:chExt cx="3436494" cy="3219401"/>
          </a:xfrm>
        </p:grpSpPr>
        <p:sp>
          <p:nvSpPr>
            <p:cNvPr id="438" name="Google Shape;438;p36"/>
            <p:cNvSpPr/>
            <p:nvPr/>
          </p:nvSpPr>
          <p:spPr>
            <a:xfrm>
              <a:off x="563515" y="1095454"/>
              <a:ext cx="3278187" cy="3162172"/>
            </a:xfrm>
            <a:custGeom>
              <a:avLst/>
              <a:gdLst/>
              <a:ahLst/>
              <a:cxnLst/>
              <a:rect l="l" t="t" r="r" b="b"/>
              <a:pathLst>
                <a:path w="67307" h="64925" extrusionOk="0">
                  <a:moveTo>
                    <a:pt x="34846" y="1"/>
                  </a:moveTo>
                  <a:cubicBezTo>
                    <a:pt x="25205" y="1"/>
                    <a:pt x="15833" y="4313"/>
                    <a:pt x="9547" y="12127"/>
                  </a:cubicBezTo>
                  <a:cubicBezTo>
                    <a:pt x="913" y="22861"/>
                    <a:pt x="0" y="37867"/>
                    <a:pt x="7266" y="49568"/>
                  </a:cubicBezTo>
                  <a:cubicBezTo>
                    <a:pt x="13264" y="59254"/>
                    <a:pt x="23790" y="64924"/>
                    <a:pt x="34858" y="64924"/>
                  </a:cubicBezTo>
                  <a:cubicBezTo>
                    <a:pt x="37162" y="64924"/>
                    <a:pt x="39489" y="64679"/>
                    <a:pt x="41804" y="64172"/>
                  </a:cubicBezTo>
                  <a:lnTo>
                    <a:pt x="42060" y="64099"/>
                  </a:lnTo>
                  <a:cubicBezTo>
                    <a:pt x="56828" y="60740"/>
                    <a:pt x="67306" y="47615"/>
                    <a:pt x="67306" y="32463"/>
                  </a:cubicBezTo>
                  <a:cubicBezTo>
                    <a:pt x="67306" y="18699"/>
                    <a:pt x="58617" y="6413"/>
                    <a:pt x="45619" y="1849"/>
                  </a:cubicBezTo>
                  <a:cubicBezTo>
                    <a:pt x="42089" y="603"/>
                    <a:pt x="38449" y="1"/>
                    <a:pt x="34846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9" name="Google Shape;439;p36"/>
            <p:cNvSpPr/>
            <p:nvPr/>
          </p:nvSpPr>
          <p:spPr>
            <a:xfrm>
              <a:off x="521725" y="1038225"/>
              <a:ext cx="872258" cy="1788642"/>
            </a:xfrm>
            <a:custGeom>
              <a:avLst/>
              <a:gdLst/>
              <a:ahLst/>
              <a:cxnLst/>
              <a:rect l="l" t="t" r="r" b="b"/>
              <a:pathLst>
                <a:path w="17909" h="36724" extrusionOk="0">
                  <a:moveTo>
                    <a:pt x="11026" y="1"/>
                  </a:moveTo>
                  <a:cubicBezTo>
                    <a:pt x="8744" y="1"/>
                    <a:pt x="6214" y="1084"/>
                    <a:pt x="4272" y="3116"/>
                  </a:cubicBezTo>
                  <a:cubicBezTo>
                    <a:pt x="2592" y="4850"/>
                    <a:pt x="0" y="8793"/>
                    <a:pt x="1351" y="15602"/>
                  </a:cubicBezTo>
                  <a:cubicBezTo>
                    <a:pt x="1880" y="18340"/>
                    <a:pt x="2994" y="21188"/>
                    <a:pt x="4655" y="24182"/>
                  </a:cubicBezTo>
                  <a:cubicBezTo>
                    <a:pt x="6608" y="27669"/>
                    <a:pt x="9310" y="31320"/>
                    <a:pt x="12779" y="35117"/>
                  </a:cubicBezTo>
                  <a:cubicBezTo>
                    <a:pt x="13144" y="35518"/>
                    <a:pt x="13527" y="35938"/>
                    <a:pt x="13929" y="36358"/>
                  </a:cubicBezTo>
                  <a:lnTo>
                    <a:pt x="14275" y="36723"/>
                  </a:lnTo>
                  <a:lnTo>
                    <a:pt x="14622" y="36395"/>
                  </a:lnTo>
                  <a:lnTo>
                    <a:pt x="14969" y="36048"/>
                  </a:lnTo>
                  <a:cubicBezTo>
                    <a:pt x="14841" y="35920"/>
                    <a:pt x="14714" y="35792"/>
                    <a:pt x="14604" y="35665"/>
                  </a:cubicBezTo>
                  <a:cubicBezTo>
                    <a:pt x="14202" y="35263"/>
                    <a:pt x="13819" y="34861"/>
                    <a:pt x="13454" y="34441"/>
                  </a:cubicBezTo>
                  <a:cubicBezTo>
                    <a:pt x="9639" y="30261"/>
                    <a:pt x="6919" y="26391"/>
                    <a:pt x="5075" y="22904"/>
                  </a:cubicBezTo>
                  <a:cubicBezTo>
                    <a:pt x="365" y="13977"/>
                    <a:pt x="1442" y="7424"/>
                    <a:pt x="4965" y="3773"/>
                  </a:cubicBezTo>
                  <a:cubicBezTo>
                    <a:pt x="6704" y="1955"/>
                    <a:pt x="9022" y="960"/>
                    <a:pt x="11064" y="960"/>
                  </a:cubicBezTo>
                  <a:cubicBezTo>
                    <a:pt x="12281" y="960"/>
                    <a:pt x="13400" y="1314"/>
                    <a:pt x="14239" y="2057"/>
                  </a:cubicBezTo>
                  <a:cubicBezTo>
                    <a:pt x="15736" y="3353"/>
                    <a:pt x="16740" y="5124"/>
                    <a:pt x="17050" y="7077"/>
                  </a:cubicBezTo>
                  <a:cubicBezTo>
                    <a:pt x="17342" y="6895"/>
                    <a:pt x="17616" y="6694"/>
                    <a:pt x="17908" y="6511"/>
                  </a:cubicBezTo>
                  <a:cubicBezTo>
                    <a:pt x="17488" y="4503"/>
                    <a:pt x="16411" y="2678"/>
                    <a:pt x="14860" y="1345"/>
                  </a:cubicBezTo>
                  <a:cubicBezTo>
                    <a:pt x="13825" y="437"/>
                    <a:pt x="12475" y="1"/>
                    <a:pt x="1102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0" name="Google Shape;440;p36"/>
            <p:cNvSpPr/>
            <p:nvPr/>
          </p:nvSpPr>
          <p:spPr>
            <a:xfrm>
              <a:off x="1124511" y="2702356"/>
              <a:ext cx="142316" cy="141439"/>
            </a:xfrm>
            <a:custGeom>
              <a:avLst/>
              <a:gdLst/>
              <a:ahLst/>
              <a:cxnLst/>
              <a:rect l="l" t="t" r="r" b="b"/>
              <a:pathLst>
                <a:path w="2922" h="2904" extrusionOk="0">
                  <a:moveTo>
                    <a:pt x="1388" y="1"/>
                  </a:moveTo>
                  <a:lnTo>
                    <a:pt x="1078" y="293"/>
                  </a:lnTo>
                  <a:lnTo>
                    <a:pt x="384" y="950"/>
                  </a:lnTo>
                  <a:lnTo>
                    <a:pt x="1" y="1315"/>
                  </a:lnTo>
                  <a:cubicBezTo>
                    <a:pt x="421" y="1753"/>
                    <a:pt x="841" y="2191"/>
                    <a:pt x="1279" y="2629"/>
                  </a:cubicBezTo>
                  <a:lnTo>
                    <a:pt x="1571" y="2903"/>
                  </a:lnTo>
                  <a:lnTo>
                    <a:pt x="2246" y="2228"/>
                  </a:lnTo>
                  <a:lnTo>
                    <a:pt x="2575" y="1881"/>
                  </a:lnTo>
                  <a:lnTo>
                    <a:pt x="2922" y="1552"/>
                  </a:lnTo>
                  <a:cubicBezTo>
                    <a:pt x="2812" y="1443"/>
                    <a:pt x="2721" y="1351"/>
                    <a:pt x="2611" y="1242"/>
                  </a:cubicBezTo>
                  <a:cubicBezTo>
                    <a:pt x="2192" y="822"/>
                    <a:pt x="1790" y="402"/>
                    <a:pt x="1388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1" name="Google Shape;441;p36"/>
            <p:cNvSpPr/>
            <p:nvPr/>
          </p:nvSpPr>
          <p:spPr>
            <a:xfrm>
              <a:off x="1127628" y="2741223"/>
              <a:ext cx="392611" cy="327833"/>
            </a:xfrm>
            <a:custGeom>
              <a:avLst/>
              <a:gdLst/>
              <a:ahLst/>
              <a:cxnLst/>
              <a:rect l="l" t="t" r="r" b="b"/>
              <a:pathLst>
                <a:path w="8061" h="6731" extrusionOk="0">
                  <a:moveTo>
                    <a:pt x="4231" y="1"/>
                  </a:moveTo>
                  <a:cubicBezTo>
                    <a:pt x="3739" y="1"/>
                    <a:pt x="3239" y="108"/>
                    <a:pt x="2767" y="334"/>
                  </a:cubicBezTo>
                  <a:cubicBezTo>
                    <a:pt x="2693" y="371"/>
                    <a:pt x="2620" y="426"/>
                    <a:pt x="2547" y="462"/>
                  </a:cubicBezTo>
                  <a:cubicBezTo>
                    <a:pt x="2401" y="535"/>
                    <a:pt x="2274" y="626"/>
                    <a:pt x="2146" y="718"/>
                  </a:cubicBezTo>
                  <a:cubicBezTo>
                    <a:pt x="1890" y="919"/>
                    <a:pt x="1671" y="1138"/>
                    <a:pt x="1489" y="1411"/>
                  </a:cubicBezTo>
                  <a:cubicBezTo>
                    <a:pt x="1379" y="1539"/>
                    <a:pt x="1288" y="1685"/>
                    <a:pt x="1215" y="1831"/>
                  </a:cubicBezTo>
                  <a:cubicBezTo>
                    <a:pt x="1" y="4199"/>
                    <a:pt x="1852" y="6730"/>
                    <a:pt x="4179" y="6730"/>
                  </a:cubicBezTo>
                  <a:cubicBezTo>
                    <a:pt x="4651" y="6730"/>
                    <a:pt x="5143" y="6626"/>
                    <a:pt x="5633" y="6395"/>
                  </a:cubicBezTo>
                  <a:lnTo>
                    <a:pt x="5633" y="6413"/>
                  </a:lnTo>
                  <a:cubicBezTo>
                    <a:pt x="7330" y="5628"/>
                    <a:pt x="8060" y="3602"/>
                    <a:pt x="7276" y="1923"/>
                  </a:cubicBezTo>
                  <a:cubicBezTo>
                    <a:pt x="6698" y="702"/>
                    <a:pt x="5489" y="1"/>
                    <a:pt x="4231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2" name="Google Shape;442;p36"/>
            <p:cNvSpPr/>
            <p:nvPr/>
          </p:nvSpPr>
          <p:spPr>
            <a:xfrm>
              <a:off x="1227719" y="2819786"/>
              <a:ext cx="208944" cy="170127"/>
            </a:xfrm>
            <a:custGeom>
              <a:avLst/>
              <a:gdLst/>
              <a:ahLst/>
              <a:cxnLst/>
              <a:rect l="l" t="t" r="r" b="b"/>
              <a:pathLst>
                <a:path w="4290" h="3493" extrusionOk="0">
                  <a:moveTo>
                    <a:pt x="2130" y="1"/>
                  </a:moveTo>
                  <a:cubicBezTo>
                    <a:pt x="921" y="1"/>
                    <a:pt x="0" y="1291"/>
                    <a:pt x="565" y="2500"/>
                  </a:cubicBezTo>
                  <a:cubicBezTo>
                    <a:pt x="856" y="3120"/>
                    <a:pt x="1480" y="3493"/>
                    <a:pt x="2135" y="3493"/>
                  </a:cubicBezTo>
                  <a:cubicBezTo>
                    <a:pt x="2386" y="3493"/>
                    <a:pt x="2641" y="3438"/>
                    <a:pt x="2884" y="3322"/>
                  </a:cubicBezTo>
                  <a:cubicBezTo>
                    <a:pt x="4290" y="2664"/>
                    <a:pt x="4198" y="638"/>
                    <a:pt x="2738" y="109"/>
                  </a:cubicBezTo>
                  <a:cubicBezTo>
                    <a:pt x="2531" y="35"/>
                    <a:pt x="2327" y="1"/>
                    <a:pt x="213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3" name="Google Shape;443;p36"/>
            <p:cNvSpPr/>
            <p:nvPr/>
          </p:nvSpPr>
          <p:spPr>
            <a:xfrm>
              <a:off x="1292547" y="2872827"/>
              <a:ext cx="79194" cy="64047"/>
            </a:xfrm>
            <a:custGeom>
              <a:avLst/>
              <a:gdLst/>
              <a:ahLst/>
              <a:cxnLst/>
              <a:rect l="l" t="t" r="r" b="b"/>
              <a:pathLst>
                <a:path w="1626" h="1315" extrusionOk="0">
                  <a:moveTo>
                    <a:pt x="795" y="1"/>
                  </a:moveTo>
                  <a:cubicBezTo>
                    <a:pt x="347" y="1"/>
                    <a:pt x="1" y="482"/>
                    <a:pt x="220" y="937"/>
                  </a:cubicBezTo>
                  <a:cubicBezTo>
                    <a:pt x="338" y="1173"/>
                    <a:pt x="570" y="1315"/>
                    <a:pt x="813" y="1315"/>
                  </a:cubicBezTo>
                  <a:cubicBezTo>
                    <a:pt x="908" y="1315"/>
                    <a:pt x="1004" y="1293"/>
                    <a:pt x="1096" y="1247"/>
                  </a:cubicBezTo>
                  <a:cubicBezTo>
                    <a:pt x="1626" y="991"/>
                    <a:pt x="1589" y="243"/>
                    <a:pt x="1023" y="42"/>
                  </a:cubicBezTo>
                  <a:cubicBezTo>
                    <a:pt x="946" y="14"/>
                    <a:pt x="869" y="1"/>
                    <a:pt x="795" y="1"/>
                  </a:cubicBezTo>
                  <a:close/>
                </a:path>
              </a:pathLst>
            </a:custGeom>
            <a:solidFill>
              <a:srgbClr val="20263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4" name="Google Shape;444;p36"/>
            <p:cNvSpPr/>
            <p:nvPr/>
          </p:nvSpPr>
          <p:spPr>
            <a:xfrm>
              <a:off x="3473602" y="2855293"/>
              <a:ext cx="441072" cy="834901"/>
            </a:xfrm>
            <a:custGeom>
              <a:avLst/>
              <a:gdLst/>
              <a:ahLst/>
              <a:cxnLst/>
              <a:rect l="l" t="t" r="r" b="b"/>
              <a:pathLst>
                <a:path w="9056" h="17142" extrusionOk="0">
                  <a:moveTo>
                    <a:pt x="7741" y="0"/>
                  </a:moveTo>
                  <a:lnTo>
                    <a:pt x="7339" y="92"/>
                  </a:lnTo>
                  <a:lnTo>
                    <a:pt x="6792" y="220"/>
                  </a:lnTo>
                  <a:cubicBezTo>
                    <a:pt x="6828" y="384"/>
                    <a:pt x="6865" y="548"/>
                    <a:pt x="6901" y="712"/>
                  </a:cubicBezTo>
                  <a:cubicBezTo>
                    <a:pt x="6974" y="1059"/>
                    <a:pt x="7047" y="1424"/>
                    <a:pt x="7102" y="1771"/>
                  </a:cubicBezTo>
                  <a:cubicBezTo>
                    <a:pt x="7978" y="6901"/>
                    <a:pt x="7376" y="10753"/>
                    <a:pt x="5277" y="13217"/>
                  </a:cubicBezTo>
                  <a:cubicBezTo>
                    <a:pt x="4236" y="14458"/>
                    <a:pt x="2794" y="15371"/>
                    <a:pt x="987" y="15919"/>
                  </a:cubicBezTo>
                  <a:cubicBezTo>
                    <a:pt x="658" y="16339"/>
                    <a:pt x="329" y="16740"/>
                    <a:pt x="1" y="17142"/>
                  </a:cubicBezTo>
                  <a:cubicBezTo>
                    <a:pt x="2593" y="16613"/>
                    <a:pt x="4601" y="15499"/>
                    <a:pt x="6007" y="13838"/>
                  </a:cubicBezTo>
                  <a:cubicBezTo>
                    <a:pt x="8453" y="10954"/>
                    <a:pt x="9055" y="6463"/>
                    <a:pt x="7832" y="457"/>
                  </a:cubicBezTo>
                  <a:cubicBezTo>
                    <a:pt x="7796" y="311"/>
                    <a:pt x="7759" y="165"/>
                    <a:pt x="774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5" name="Google Shape;445;p36"/>
            <p:cNvSpPr/>
            <p:nvPr/>
          </p:nvSpPr>
          <p:spPr>
            <a:xfrm>
              <a:off x="3442820" y="2276473"/>
              <a:ext cx="504730" cy="380630"/>
            </a:xfrm>
            <a:custGeom>
              <a:avLst/>
              <a:gdLst/>
              <a:ahLst/>
              <a:cxnLst/>
              <a:rect l="l" t="t" r="r" b="b"/>
              <a:pathLst>
                <a:path w="10363" h="7815" extrusionOk="0">
                  <a:moveTo>
                    <a:pt x="10052" y="0"/>
                  </a:moveTo>
                  <a:cubicBezTo>
                    <a:pt x="9888" y="0"/>
                    <a:pt x="9760" y="128"/>
                    <a:pt x="9760" y="292"/>
                  </a:cubicBezTo>
                  <a:lnTo>
                    <a:pt x="9779" y="4035"/>
                  </a:lnTo>
                  <a:lnTo>
                    <a:pt x="9779" y="4163"/>
                  </a:lnTo>
                  <a:cubicBezTo>
                    <a:pt x="9724" y="5167"/>
                    <a:pt x="9085" y="6043"/>
                    <a:pt x="8136" y="6390"/>
                  </a:cubicBezTo>
                  <a:cubicBezTo>
                    <a:pt x="8081" y="6408"/>
                    <a:pt x="8008" y="6426"/>
                    <a:pt x="7953" y="6444"/>
                  </a:cubicBezTo>
                  <a:lnTo>
                    <a:pt x="5270" y="7156"/>
                  </a:lnTo>
                  <a:cubicBezTo>
                    <a:pt x="5055" y="7216"/>
                    <a:pt x="4838" y="7244"/>
                    <a:pt x="4622" y="7244"/>
                  </a:cubicBezTo>
                  <a:cubicBezTo>
                    <a:pt x="3775" y="7244"/>
                    <a:pt x="2964" y="6803"/>
                    <a:pt x="2513" y="6061"/>
                  </a:cubicBezTo>
                  <a:cubicBezTo>
                    <a:pt x="2495" y="6043"/>
                    <a:pt x="2477" y="6025"/>
                    <a:pt x="2477" y="6006"/>
                  </a:cubicBezTo>
                  <a:lnTo>
                    <a:pt x="596" y="2775"/>
                  </a:lnTo>
                  <a:cubicBezTo>
                    <a:pt x="535" y="2670"/>
                    <a:pt x="441" y="2626"/>
                    <a:pt x="350" y="2626"/>
                  </a:cubicBezTo>
                  <a:cubicBezTo>
                    <a:pt x="172" y="2626"/>
                    <a:pt x="1" y="2795"/>
                    <a:pt x="85" y="3012"/>
                  </a:cubicBezTo>
                  <a:cubicBezTo>
                    <a:pt x="85" y="3031"/>
                    <a:pt x="85" y="3049"/>
                    <a:pt x="103" y="3049"/>
                  </a:cubicBezTo>
                  <a:lnTo>
                    <a:pt x="1965" y="6280"/>
                  </a:lnTo>
                  <a:cubicBezTo>
                    <a:pt x="1984" y="6317"/>
                    <a:pt x="2002" y="6353"/>
                    <a:pt x="2039" y="6371"/>
                  </a:cubicBezTo>
                  <a:cubicBezTo>
                    <a:pt x="2294" y="6791"/>
                    <a:pt x="2641" y="7138"/>
                    <a:pt x="3061" y="7375"/>
                  </a:cubicBezTo>
                  <a:cubicBezTo>
                    <a:pt x="3152" y="7448"/>
                    <a:pt x="3262" y="7485"/>
                    <a:pt x="3371" y="7540"/>
                  </a:cubicBezTo>
                  <a:cubicBezTo>
                    <a:pt x="3462" y="7576"/>
                    <a:pt x="3554" y="7613"/>
                    <a:pt x="3645" y="7649"/>
                  </a:cubicBezTo>
                  <a:cubicBezTo>
                    <a:pt x="3966" y="7760"/>
                    <a:pt x="4293" y="7815"/>
                    <a:pt x="4619" y="7815"/>
                  </a:cubicBezTo>
                  <a:cubicBezTo>
                    <a:pt x="4886" y="7815"/>
                    <a:pt x="5153" y="7778"/>
                    <a:pt x="5416" y="7704"/>
                  </a:cubicBezTo>
                  <a:lnTo>
                    <a:pt x="8099" y="6974"/>
                  </a:lnTo>
                  <a:lnTo>
                    <a:pt x="8172" y="6956"/>
                  </a:lnTo>
                  <a:cubicBezTo>
                    <a:pt x="8720" y="6791"/>
                    <a:pt x="9213" y="6481"/>
                    <a:pt x="9596" y="6043"/>
                  </a:cubicBezTo>
                  <a:cubicBezTo>
                    <a:pt x="9669" y="5970"/>
                    <a:pt x="9724" y="5897"/>
                    <a:pt x="9797" y="5824"/>
                  </a:cubicBezTo>
                  <a:cubicBezTo>
                    <a:pt x="9852" y="5733"/>
                    <a:pt x="9925" y="5623"/>
                    <a:pt x="9979" y="5532"/>
                  </a:cubicBezTo>
                  <a:cubicBezTo>
                    <a:pt x="10199" y="5112"/>
                    <a:pt x="10326" y="4655"/>
                    <a:pt x="10363" y="4181"/>
                  </a:cubicBezTo>
                  <a:lnTo>
                    <a:pt x="10363" y="4035"/>
                  </a:lnTo>
                  <a:lnTo>
                    <a:pt x="10326" y="292"/>
                  </a:lnTo>
                  <a:cubicBezTo>
                    <a:pt x="10326" y="274"/>
                    <a:pt x="10326" y="274"/>
                    <a:pt x="10326" y="256"/>
                  </a:cubicBezTo>
                  <a:cubicBezTo>
                    <a:pt x="10308" y="110"/>
                    <a:pt x="10199" y="0"/>
                    <a:pt x="10052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6" name="Google Shape;446;p36"/>
            <p:cNvSpPr/>
            <p:nvPr/>
          </p:nvSpPr>
          <p:spPr>
            <a:xfrm>
              <a:off x="3663897" y="1880738"/>
              <a:ext cx="284583" cy="837677"/>
            </a:xfrm>
            <a:custGeom>
              <a:avLst/>
              <a:gdLst/>
              <a:ahLst/>
              <a:cxnLst/>
              <a:rect l="l" t="t" r="r" b="b"/>
              <a:pathLst>
                <a:path w="5843" h="17199" extrusionOk="0">
                  <a:moveTo>
                    <a:pt x="2245" y="1"/>
                  </a:moveTo>
                  <a:cubicBezTo>
                    <a:pt x="1934" y="1"/>
                    <a:pt x="1616" y="42"/>
                    <a:pt x="1297" y="130"/>
                  </a:cubicBezTo>
                  <a:lnTo>
                    <a:pt x="256" y="404"/>
                  </a:lnTo>
                  <a:cubicBezTo>
                    <a:pt x="92" y="440"/>
                    <a:pt x="0" y="604"/>
                    <a:pt x="55" y="769"/>
                  </a:cubicBezTo>
                  <a:cubicBezTo>
                    <a:pt x="86" y="893"/>
                    <a:pt x="210" y="977"/>
                    <a:pt x="336" y="977"/>
                  </a:cubicBezTo>
                  <a:cubicBezTo>
                    <a:pt x="358" y="977"/>
                    <a:pt x="380" y="975"/>
                    <a:pt x="402" y="969"/>
                  </a:cubicBezTo>
                  <a:lnTo>
                    <a:pt x="1443" y="677"/>
                  </a:lnTo>
                  <a:cubicBezTo>
                    <a:pt x="1707" y="606"/>
                    <a:pt x="1970" y="573"/>
                    <a:pt x="2228" y="573"/>
                  </a:cubicBezTo>
                  <a:cubicBezTo>
                    <a:pt x="3823" y="573"/>
                    <a:pt x="5203" y="1862"/>
                    <a:pt x="5203" y="3543"/>
                  </a:cubicBezTo>
                  <a:lnTo>
                    <a:pt x="5276" y="16888"/>
                  </a:lnTo>
                  <a:cubicBezTo>
                    <a:pt x="5276" y="17052"/>
                    <a:pt x="5404" y="17180"/>
                    <a:pt x="5568" y="17180"/>
                  </a:cubicBezTo>
                  <a:lnTo>
                    <a:pt x="5568" y="17198"/>
                  </a:lnTo>
                  <a:cubicBezTo>
                    <a:pt x="5714" y="17180"/>
                    <a:pt x="5842" y="17052"/>
                    <a:pt x="5842" y="16906"/>
                  </a:cubicBezTo>
                  <a:lnTo>
                    <a:pt x="5787" y="3543"/>
                  </a:lnTo>
                  <a:cubicBezTo>
                    <a:pt x="5772" y="1536"/>
                    <a:pt x="4140" y="1"/>
                    <a:pt x="2245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7" name="Google Shape;447;p36"/>
            <p:cNvSpPr/>
            <p:nvPr/>
          </p:nvSpPr>
          <p:spPr>
            <a:xfrm>
              <a:off x="3271764" y="1951946"/>
              <a:ext cx="410827" cy="838457"/>
            </a:xfrm>
            <a:custGeom>
              <a:avLst/>
              <a:gdLst/>
              <a:ahLst/>
              <a:cxnLst/>
              <a:rect l="l" t="t" r="r" b="b"/>
              <a:pathLst>
                <a:path w="8435" h="17215" extrusionOk="0">
                  <a:moveTo>
                    <a:pt x="4470" y="0"/>
                  </a:moveTo>
                  <a:cubicBezTo>
                    <a:pt x="4437" y="0"/>
                    <a:pt x="4401" y="6"/>
                    <a:pt x="4364" y="19"/>
                  </a:cubicBezTo>
                  <a:lnTo>
                    <a:pt x="3323" y="292"/>
                  </a:lnTo>
                  <a:cubicBezTo>
                    <a:pt x="1060" y="913"/>
                    <a:pt x="1" y="3487"/>
                    <a:pt x="1169" y="5513"/>
                  </a:cubicBezTo>
                  <a:lnTo>
                    <a:pt x="3597" y="9694"/>
                  </a:lnTo>
                  <a:lnTo>
                    <a:pt x="5551" y="13053"/>
                  </a:lnTo>
                  <a:lnTo>
                    <a:pt x="6226" y="14258"/>
                  </a:lnTo>
                  <a:lnTo>
                    <a:pt x="7869" y="17069"/>
                  </a:lnTo>
                  <a:cubicBezTo>
                    <a:pt x="7905" y="17160"/>
                    <a:pt x="8015" y="17215"/>
                    <a:pt x="8106" y="17215"/>
                  </a:cubicBezTo>
                  <a:cubicBezTo>
                    <a:pt x="8161" y="17215"/>
                    <a:pt x="8216" y="17197"/>
                    <a:pt x="8252" y="17178"/>
                  </a:cubicBezTo>
                  <a:cubicBezTo>
                    <a:pt x="8398" y="17087"/>
                    <a:pt x="8435" y="16923"/>
                    <a:pt x="8362" y="16777"/>
                  </a:cubicBezTo>
                  <a:lnTo>
                    <a:pt x="6883" y="14239"/>
                  </a:lnTo>
                  <a:lnTo>
                    <a:pt x="6737" y="13984"/>
                  </a:lnTo>
                  <a:lnTo>
                    <a:pt x="6025" y="12761"/>
                  </a:lnTo>
                  <a:lnTo>
                    <a:pt x="1680" y="5221"/>
                  </a:lnTo>
                  <a:cubicBezTo>
                    <a:pt x="695" y="3524"/>
                    <a:pt x="1571" y="1369"/>
                    <a:pt x="3469" y="858"/>
                  </a:cubicBezTo>
                  <a:lnTo>
                    <a:pt x="4510" y="566"/>
                  </a:lnTo>
                  <a:cubicBezTo>
                    <a:pt x="4872" y="484"/>
                    <a:pt x="4774" y="0"/>
                    <a:pt x="447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8" name="Google Shape;448;p36"/>
            <p:cNvSpPr/>
            <p:nvPr/>
          </p:nvSpPr>
          <p:spPr>
            <a:xfrm>
              <a:off x="3566972" y="2545864"/>
              <a:ext cx="391247" cy="351309"/>
            </a:xfrm>
            <a:custGeom>
              <a:avLst/>
              <a:gdLst/>
              <a:ahLst/>
              <a:cxnLst/>
              <a:rect l="l" t="t" r="r" b="b"/>
              <a:pathLst>
                <a:path w="8033" h="7213" extrusionOk="0">
                  <a:moveTo>
                    <a:pt x="7047" y="1"/>
                  </a:moveTo>
                  <a:lnTo>
                    <a:pt x="7047" y="530"/>
                  </a:lnTo>
                  <a:lnTo>
                    <a:pt x="7065" y="4601"/>
                  </a:lnTo>
                  <a:cubicBezTo>
                    <a:pt x="7065" y="5130"/>
                    <a:pt x="6719" y="5587"/>
                    <a:pt x="6207" y="5733"/>
                  </a:cubicBezTo>
                  <a:lnTo>
                    <a:pt x="5477" y="5934"/>
                  </a:lnTo>
                  <a:lnTo>
                    <a:pt x="4455" y="6207"/>
                  </a:lnTo>
                  <a:cubicBezTo>
                    <a:pt x="4349" y="6238"/>
                    <a:pt x="4242" y="6252"/>
                    <a:pt x="4137" y="6252"/>
                  </a:cubicBezTo>
                  <a:cubicBezTo>
                    <a:pt x="3736" y="6252"/>
                    <a:pt x="3361" y="6040"/>
                    <a:pt x="3159" y="5678"/>
                  </a:cubicBezTo>
                  <a:lnTo>
                    <a:pt x="1096" y="2137"/>
                  </a:lnTo>
                  <a:lnTo>
                    <a:pt x="840" y="1680"/>
                  </a:lnTo>
                  <a:lnTo>
                    <a:pt x="676" y="1771"/>
                  </a:lnTo>
                  <a:lnTo>
                    <a:pt x="512" y="1863"/>
                  </a:lnTo>
                  <a:lnTo>
                    <a:pt x="165" y="2064"/>
                  </a:lnTo>
                  <a:lnTo>
                    <a:pt x="1" y="2155"/>
                  </a:lnTo>
                  <a:lnTo>
                    <a:pt x="2319" y="6153"/>
                  </a:lnTo>
                  <a:cubicBezTo>
                    <a:pt x="2700" y="6812"/>
                    <a:pt x="3411" y="7213"/>
                    <a:pt x="4149" y="7213"/>
                  </a:cubicBezTo>
                  <a:cubicBezTo>
                    <a:pt x="4330" y="7213"/>
                    <a:pt x="4512" y="7189"/>
                    <a:pt x="4692" y="7138"/>
                  </a:cubicBezTo>
                  <a:lnTo>
                    <a:pt x="4984" y="7065"/>
                  </a:lnTo>
                  <a:lnTo>
                    <a:pt x="5349" y="6956"/>
                  </a:lnTo>
                  <a:lnTo>
                    <a:pt x="5897" y="6810"/>
                  </a:lnTo>
                  <a:lnTo>
                    <a:pt x="6463" y="6664"/>
                  </a:lnTo>
                  <a:cubicBezTo>
                    <a:pt x="7394" y="6408"/>
                    <a:pt x="8033" y="5568"/>
                    <a:pt x="8033" y="4601"/>
                  </a:cubicBezTo>
                  <a:lnTo>
                    <a:pt x="8015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9" name="Google Shape;449;p36"/>
            <p:cNvSpPr/>
            <p:nvPr/>
          </p:nvSpPr>
          <p:spPr>
            <a:xfrm>
              <a:off x="2063465" y="1316189"/>
              <a:ext cx="620648" cy="413505"/>
            </a:xfrm>
            <a:custGeom>
              <a:avLst/>
              <a:gdLst/>
              <a:ahLst/>
              <a:cxnLst/>
              <a:rect l="l" t="t" r="r" b="b"/>
              <a:pathLst>
                <a:path w="12743" h="8490" extrusionOk="0">
                  <a:moveTo>
                    <a:pt x="7467" y="1"/>
                  </a:moveTo>
                  <a:cubicBezTo>
                    <a:pt x="3724" y="1"/>
                    <a:pt x="2830" y="2940"/>
                    <a:pt x="0" y="3214"/>
                  </a:cubicBezTo>
                  <a:lnTo>
                    <a:pt x="1935" y="8490"/>
                  </a:lnTo>
                  <a:lnTo>
                    <a:pt x="11373" y="8490"/>
                  </a:lnTo>
                  <a:lnTo>
                    <a:pt x="12742" y="3177"/>
                  </a:lnTo>
                  <a:cubicBezTo>
                    <a:pt x="10406" y="2392"/>
                    <a:pt x="10132" y="1"/>
                    <a:pt x="746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0" name="Google Shape;450;p36"/>
            <p:cNvSpPr/>
            <p:nvPr/>
          </p:nvSpPr>
          <p:spPr>
            <a:xfrm>
              <a:off x="2427105" y="1446915"/>
              <a:ext cx="48949" cy="132526"/>
            </a:xfrm>
            <a:custGeom>
              <a:avLst/>
              <a:gdLst/>
              <a:ahLst/>
              <a:cxnLst/>
              <a:rect l="l" t="t" r="r" b="b"/>
              <a:pathLst>
                <a:path w="1005" h="2721" extrusionOk="0">
                  <a:moveTo>
                    <a:pt x="329" y="0"/>
                  </a:moveTo>
                  <a:lnTo>
                    <a:pt x="1" y="2611"/>
                  </a:lnTo>
                  <a:lnTo>
                    <a:pt x="859" y="2720"/>
                  </a:lnTo>
                  <a:lnTo>
                    <a:pt x="1005" y="73"/>
                  </a:lnTo>
                  <a:lnTo>
                    <a:pt x="329" y="0"/>
                  </a:lnTo>
                  <a:close/>
                </a:path>
              </a:pathLst>
            </a:custGeom>
            <a:solidFill>
              <a:srgbClr val="FF666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1" name="Google Shape;451;p36"/>
            <p:cNvSpPr/>
            <p:nvPr/>
          </p:nvSpPr>
          <p:spPr>
            <a:xfrm>
              <a:off x="2389747" y="1484272"/>
              <a:ext cx="132526" cy="48949"/>
            </a:xfrm>
            <a:custGeom>
              <a:avLst/>
              <a:gdLst/>
              <a:ahLst/>
              <a:cxnLst/>
              <a:rect l="l" t="t" r="r" b="b"/>
              <a:pathLst>
                <a:path w="2721" h="1005" extrusionOk="0">
                  <a:moveTo>
                    <a:pt x="92" y="0"/>
                  </a:moveTo>
                  <a:lnTo>
                    <a:pt x="1" y="858"/>
                  </a:lnTo>
                  <a:lnTo>
                    <a:pt x="2630" y="1004"/>
                  </a:lnTo>
                  <a:lnTo>
                    <a:pt x="2721" y="329"/>
                  </a:lnTo>
                  <a:lnTo>
                    <a:pt x="92" y="0"/>
                  </a:lnTo>
                  <a:close/>
                </a:path>
              </a:pathLst>
            </a:custGeom>
            <a:solidFill>
              <a:srgbClr val="FF666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2" name="Google Shape;452;p36"/>
            <p:cNvSpPr/>
            <p:nvPr/>
          </p:nvSpPr>
          <p:spPr>
            <a:xfrm>
              <a:off x="2888594" y="3424323"/>
              <a:ext cx="330756" cy="286337"/>
            </a:xfrm>
            <a:custGeom>
              <a:avLst/>
              <a:gdLst/>
              <a:ahLst/>
              <a:cxnLst/>
              <a:rect l="l" t="t" r="r" b="b"/>
              <a:pathLst>
                <a:path w="6791" h="5879" extrusionOk="0">
                  <a:moveTo>
                    <a:pt x="6681" y="1"/>
                  </a:moveTo>
                  <a:lnTo>
                    <a:pt x="6681" y="1"/>
                  </a:lnTo>
                  <a:cubicBezTo>
                    <a:pt x="3633" y="202"/>
                    <a:pt x="0" y="2830"/>
                    <a:pt x="0" y="2830"/>
                  </a:cubicBezTo>
                  <a:lnTo>
                    <a:pt x="1077" y="5879"/>
                  </a:lnTo>
                  <a:cubicBezTo>
                    <a:pt x="6791" y="2465"/>
                    <a:pt x="6681" y="1"/>
                    <a:pt x="6681" y="1"/>
                  </a:cubicBezTo>
                  <a:close/>
                </a:path>
              </a:pathLst>
            </a:custGeom>
            <a:solidFill>
              <a:srgbClr val="20263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3" name="Google Shape;453;p36"/>
            <p:cNvSpPr/>
            <p:nvPr/>
          </p:nvSpPr>
          <p:spPr>
            <a:xfrm>
              <a:off x="1342373" y="3439470"/>
              <a:ext cx="409950" cy="329002"/>
            </a:xfrm>
            <a:custGeom>
              <a:avLst/>
              <a:gdLst/>
              <a:ahLst/>
              <a:cxnLst/>
              <a:rect l="l" t="t" r="r" b="b"/>
              <a:pathLst>
                <a:path w="8417" h="6755" extrusionOk="0">
                  <a:moveTo>
                    <a:pt x="512" y="0"/>
                  </a:moveTo>
                  <a:cubicBezTo>
                    <a:pt x="512" y="0"/>
                    <a:pt x="0" y="3688"/>
                    <a:pt x="8270" y="6754"/>
                  </a:cubicBezTo>
                  <a:lnTo>
                    <a:pt x="8416" y="3268"/>
                  </a:lnTo>
                  <a:cubicBezTo>
                    <a:pt x="8416" y="3268"/>
                    <a:pt x="5094" y="73"/>
                    <a:pt x="512" y="0"/>
                  </a:cubicBezTo>
                  <a:close/>
                </a:path>
              </a:pathLst>
            </a:custGeom>
            <a:solidFill>
              <a:srgbClr val="20263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4" name="Google Shape;454;p36"/>
            <p:cNvSpPr/>
            <p:nvPr/>
          </p:nvSpPr>
          <p:spPr>
            <a:xfrm>
              <a:off x="1368138" y="2631246"/>
              <a:ext cx="1845871" cy="1626065"/>
            </a:xfrm>
            <a:custGeom>
              <a:avLst/>
              <a:gdLst/>
              <a:ahLst/>
              <a:cxnLst/>
              <a:rect l="l" t="t" r="r" b="b"/>
              <a:pathLst>
                <a:path w="37899" h="33386" extrusionOk="0">
                  <a:moveTo>
                    <a:pt x="16303" y="0"/>
                  </a:moveTo>
                  <a:cubicBezTo>
                    <a:pt x="16303" y="0"/>
                    <a:pt x="15591" y="146"/>
                    <a:pt x="14514" y="402"/>
                  </a:cubicBezTo>
                  <a:cubicBezTo>
                    <a:pt x="14002" y="530"/>
                    <a:pt x="13418" y="694"/>
                    <a:pt x="12779" y="858"/>
                  </a:cubicBezTo>
                  <a:cubicBezTo>
                    <a:pt x="10753" y="1424"/>
                    <a:pt x="8307" y="2209"/>
                    <a:pt x="6755" y="3140"/>
                  </a:cubicBezTo>
                  <a:cubicBezTo>
                    <a:pt x="4638" y="4418"/>
                    <a:pt x="2191" y="10460"/>
                    <a:pt x="895" y="14002"/>
                  </a:cubicBezTo>
                  <a:cubicBezTo>
                    <a:pt x="859" y="14111"/>
                    <a:pt x="841" y="14203"/>
                    <a:pt x="804" y="14294"/>
                  </a:cubicBezTo>
                  <a:cubicBezTo>
                    <a:pt x="311" y="15681"/>
                    <a:pt x="1" y="16612"/>
                    <a:pt x="1" y="16612"/>
                  </a:cubicBezTo>
                  <a:cubicBezTo>
                    <a:pt x="1" y="16612"/>
                    <a:pt x="512" y="16722"/>
                    <a:pt x="1297" y="16941"/>
                  </a:cubicBezTo>
                  <a:lnTo>
                    <a:pt x="1480" y="16996"/>
                  </a:lnTo>
                  <a:cubicBezTo>
                    <a:pt x="2593" y="17306"/>
                    <a:pt x="3707" y="17671"/>
                    <a:pt x="4784" y="18109"/>
                  </a:cubicBezTo>
                  <a:lnTo>
                    <a:pt x="4911" y="18182"/>
                  </a:lnTo>
                  <a:cubicBezTo>
                    <a:pt x="5806" y="18547"/>
                    <a:pt x="6646" y="18985"/>
                    <a:pt x="7431" y="19515"/>
                  </a:cubicBezTo>
                  <a:cubicBezTo>
                    <a:pt x="7577" y="19624"/>
                    <a:pt x="7686" y="19697"/>
                    <a:pt x="7759" y="19752"/>
                  </a:cubicBezTo>
                  <a:lnTo>
                    <a:pt x="7851" y="19825"/>
                  </a:lnTo>
                  <a:lnTo>
                    <a:pt x="7887" y="19843"/>
                  </a:lnTo>
                  <a:cubicBezTo>
                    <a:pt x="7997" y="19935"/>
                    <a:pt x="8106" y="20026"/>
                    <a:pt x="8197" y="20117"/>
                  </a:cubicBezTo>
                  <a:cubicBezTo>
                    <a:pt x="8270" y="20172"/>
                    <a:pt x="8307" y="20227"/>
                    <a:pt x="8380" y="20282"/>
                  </a:cubicBezTo>
                  <a:lnTo>
                    <a:pt x="7285" y="27219"/>
                  </a:lnTo>
                  <a:lnTo>
                    <a:pt x="6646" y="31216"/>
                  </a:lnTo>
                  <a:cubicBezTo>
                    <a:pt x="10405" y="32658"/>
                    <a:pt x="14375" y="33385"/>
                    <a:pt x="18354" y="33385"/>
                  </a:cubicBezTo>
                  <a:cubicBezTo>
                    <a:pt x="20674" y="33385"/>
                    <a:pt x="22998" y="33138"/>
                    <a:pt x="25284" y="32640"/>
                  </a:cubicBezTo>
                  <a:lnTo>
                    <a:pt x="25540" y="32567"/>
                  </a:lnTo>
                  <a:cubicBezTo>
                    <a:pt x="28570" y="31892"/>
                    <a:pt x="31491" y="30778"/>
                    <a:pt x="34193" y="29263"/>
                  </a:cubicBezTo>
                  <a:cubicBezTo>
                    <a:pt x="34047" y="28697"/>
                    <a:pt x="33901" y="28131"/>
                    <a:pt x="33754" y="27547"/>
                  </a:cubicBezTo>
                  <a:cubicBezTo>
                    <a:pt x="33280" y="25649"/>
                    <a:pt x="32750" y="23695"/>
                    <a:pt x="32294" y="22125"/>
                  </a:cubicBezTo>
                  <a:cubicBezTo>
                    <a:pt x="32039" y="21194"/>
                    <a:pt x="31728" y="20282"/>
                    <a:pt x="31363" y="19387"/>
                  </a:cubicBezTo>
                  <a:cubicBezTo>
                    <a:pt x="31363" y="19351"/>
                    <a:pt x="31345" y="19314"/>
                    <a:pt x="31327" y="19296"/>
                  </a:cubicBezTo>
                  <a:cubicBezTo>
                    <a:pt x="31308" y="19241"/>
                    <a:pt x="31272" y="19205"/>
                    <a:pt x="31254" y="19150"/>
                  </a:cubicBezTo>
                  <a:cubicBezTo>
                    <a:pt x="31235" y="19132"/>
                    <a:pt x="31235" y="19132"/>
                    <a:pt x="31217" y="19113"/>
                  </a:cubicBezTo>
                  <a:lnTo>
                    <a:pt x="31308" y="19058"/>
                  </a:lnTo>
                  <a:cubicBezTo>
                    <a:pt x="31345" y="19040"/>
                    <a:pt x="31436" y="19004"/>
                    <a:pt x="31473" y="18967"/>
                  </a:cubicBezTo>
                  <a:cubicBezTo>
                    <a:pt x="31509" y="18949"/>
                    <a:pt x="31546" y="18931"/>
                    <a:pt x="31582" y="18912"/>
                  </a:cubicBezTo>
                  <a:cubicBezTo>
                    <a:pt x="32896" y="18219"/>
                    <a:pt x="34229" y="17598"/>
                    <a:pt x="35616" y="17050"/>
                  </a:cubicBezTo>
                  <a:lnTo>
                    <a:pt x="35653" y="17032"/>
                  </a:lnTo>
                  <a:cubicBezTo>
                    <a:pt x="35909" y="16941"/>
                    <a:pt x="36164" y="16850"/>
                    <a:pt x="36420" y="16758"/>
                  </a:cubicBezTo>
                  <a:lnTo>
                    <a:pt x="36493" y="16722"/>
                  </a:lnTo>
                  <a:lnTo>
                    <a:pt x="36621" y="16685"/>
                  </a:lnTo>
                  <a:cubicBezTo>
                    <a:pt x="37040" y="16539"/>
                    <a:pt x="37479" y="16411"/>
                    <a:pt x="37898" y="16284"/>
                  </a:cubicBezTo>
                  <a:cubicBezTo>
                    <a:pt x="37898" y="16284"/>
                    <a:pt x="37570" y="15426"/>
                    <a:pt x="37077" y="14148"/>
                  </a:cubicBezTo>
                  <a:lnTo>
                    <a:pt x="36967" y="13892"/>
                  </a:lnTo>
                  <a:cubicBezTo>
                    <a:pt x="35397" y="10095"/>
                    <a:pt x="32239" y="3067"/>
                    <a:pt x="30396" y="2538"/>
                  </a:cubicBezTo>
                  <a:cubicBezTo>
                    <a:pt x="29465" y="2264"/>
                    <a:pt x="28497" y="2026"/>
                    <a:pt x="27603" y="1807"/>
                  </a:cubicBezTo>
                  <a:cubicBezTo>
                    <a:pt x="27128" y="1680"/>
                    <a:pt x="26672" y="1588"/>
                    <a:pt x="26233" y="1479"/>
                  </a:cubicBezTo>
                  <a:lnTo>
                    <a:pt x="25229" y="1260"/>
                  </a:lnTo>
                  <a:cubicBezTo>
                    <a:pt x="23933" y="986"/>
                    <a:pt x="23057" y="822"/>
                    <a:pt x="23057" y="822"/>
                  </a:cubicBezTo>
                  <a:lnTo>
                    <a:pt x="21158" y="584"/>
                  </a:lnTo>
                  <a:lnTo>
                    <a:pt x="1630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5" name="Google Shape;455;p36"/>
            <p:cNvSpPr/>
            <p:nvPr/>
          </p:nvSpPr>
          <p:spPr>
            <a:xfrm>
              <a:off x="2740090" y="2961033"/>
              <a:ext cx="162772" cy="595419"/>
            </a:xfrm>
            <a:custGeom>
              <a:avLst/>
              <a:gdLst/>
              <a:ahLst/>
              <a:cxnLst/>
              <a:rect l="l" t="t" r="r" b="b"/>
              <a:pathLst>
                <a:path w="3342" h="12225" extrusionOk="0">
                  <a:moveTo>
                    <a:pt x="379" y="0"/>
                  </a:moveTo>
                  <a:cubicBezTo>
                    <a:pt x="367" y="0"/>
                    <a:pt x="354" y="6"/>
                    <a:pt x="347" y="20"/>
                  </a:cubicBezTo>
                  <a:cubicBezTo>
                    <a:pt x="92" y="367"/>
                    <a:pt x="92" y="988"/>
                    <a:pt x="55" y="1444"/>
                  </a:cubicBezTo>
                  <a:cubicBezTo>
                    <a:pt x="0" y="1992"/>
                    <a:pt x="0" y="2539"/>
                    <a:pt x="37" y="3087"/>
                  </a:cubicBezTo>
                  <a:cubicBezTo>
                    <a:pt x="146" y="4054"/>
                    <a:pt x="457" y="4985"/>
                    <a:pt x="968" y="5825"/>
                  </a:cubicBezTo>
                  <a:cubicBezTo>
                    <a:pt x="1461" y="6647"/>
                    <a:pt x="2063" y="7377"/>
                    <a:pt x="2465" y="8253"/>
                  </a:cubicBezTo>
                  <a:cubicBezTo>
                    <a:pt x="3031" y="9476"/>
                    <a:pt x="2921" y="10718"/>
                    <a:pt x="2720" y="12014"/>
                  </a:cubicBezTo>
                  <a:cubicBezTo>
                    <a:pt x="2710" y="12149"/>
                    <a:pt x="2800" y="12225"/>
                    <a:pt x="2886" y="12225"/>
                  </a:cubicBezTo>
                  <a:cubicBezTo>
                    <a:pt x="2952" y="12225"/>
                    <a:pt x="3015" y="12181"/>
                    <a:pt x="3031" y="12087"/>
                  </a:cubicBezTo>
                  <a:cubicBezTo>
                    <a:pt x="3195" y="11010"/>
                    <a:pt x="3341" y="9878"/>
                    <a:pt x="3013" y="8801"/>
                  </a:cubicBezTo>
                  <a:cubicBezTo>
                    <a:pt x="2720" y="7906"/>
                    <a:pt x="2191" y="7140"/>
                    <a:pt x="1698" y="6391"/>
                  </a:cubicBezTo>
                  <a:cubicBezTo>
                    <a:pt x="1114" y="5515"/>
                    <a:pt x="585" y="4639"/>
                    <a:pt x="384" y="3562"/>
                  </a:cubicBezTo>
                  <a:cubicBezTo>
                    <a:pt x="256" y="2886"/>
                    <a:pt x="238" y="2192"/>
                    <a:pt x="311" y="1499"/>
                  </a:cubicBezTo>
                  <a:cubicBezTo>
                    <a:pt x="347" y="1042"/>
                    <a:pt x="530" y="476"/>
                    <a:pt x="420" y="38"/>
                  </a:cubicBezTo>
                  <a:cubicBezTo>
                    <a:pt x="420" y="16"/>
                    <a:pt x="399" y="0"/>
                    <a:pt x="379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6" name="Google Shape;456;p36"/>
            <p:cNvSpPr/>
            <p:nvPr/>
          </p:nvSpPr>
          <p:spPr>
            <a:xfrm>
              <a:off x="2871011" y="3293645"/>
              <a:ext cx="292327" cy="98822"/>
            </a:xfrm>
            <a:custGeom>
              <a:avLst/>
              <a:gdLst/>
              <a:ahLst/>
              <a:cxnLst/>
              <a:rect l="l" t="t" r="r" b="b"/>
              <a:pathLst>
                <a:path w="6002" h="2029" extrusionOk="0">
                  <a:moveTo>
                    <a:pt x="5874" y="0"/>
                  </a:moveTo>
                  <a:cubicBezTo>
                    <a:pt x="4852" y="110"/>
                    <a:pt x="3866" y="311"/>
                    <a:pt x="2898" y="621"/>
                  </a:cubicBezTo>
                  <a:cubicBezTo>
                    <a:pt x="1894" y="895"/>
                    <a:pt x="945" y="1315"/>
                    <a:pt x="69" y="1862"/>
                  </a:cubicBezTo>
                  <a:cubicBezTo>
                    <a:pt x="1" y="1913"/>
                    <a:pt x="44" y="2028"/>
                    <a:pt x="110" y="2028"/>
                  </a:cubicBezTo>
                  <a:cubicBezTo>
                    <a:pt x="114" y="2028"/>
                    <a:pt x="119" y="2028"/>
                    <a:pt x="124" y="2027"/>
                  </a:cubicBezTo>
                  <a:cubicBezTo>
                    <a:pt x="1036" y="1643"/>
                    <a:pt x="1949" y="1187"/>
                    <a:pt x="2880" y="895"/>
                  </a:cubicBezTo>
                  <a:cubicBezTo>
                    <a:pt x="3848" y="603"/>
                    <a:pt x="4852" y="384"/>
                    <a:pt x="5874" y="274"/>
                  </a:cubicBezTo>
                  <a:cubicBezTo>
                    <a:pt x="6002" y="274"/>
                    <a:pt x="6002" y="0"/>
                    <a:pt x="587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7" name="Google Shape;457;p36"/>
            <p:cNvSpPr/>
            <p:nvPr/>
          </p:nvSpPr>
          <p:spPr>
            <a:xfrm>
              <a:off x="2502696" y="3313176"/>
              <a:ext cx="112070" cy="907861"/>
            </a:xfrm>
            <a:custGeom>
              <a:avLst/>
              <a:gdLst/>
              <a:ahLst/>
              <a:cxnLst/>
              <a:rect l="l" t="t" r="r" b="b"/>
              <a:pathLst>
                <a:path w="2301" h="18640" extrusionOk="0">
                  <a:moveTo>
                    <a:pt x="92" y="1"/>
                  </a:moveTo>
                  <a:cubicBezTo>
                    <a:pt x="37" y="19"/>
                    <a:pt x="0" y="74"/>
                    <a:pt x="19" y="129"/>
                  </a:cubicBezTo>
                  <a:cubicBezTo>
                    <a:pt x="329" y="1699"/>
                    <a:pt x="658" y="3250"/>
                    <a:pt x="931" y="4820"/>
                  </a:cubicBezTo>
                  <a:cubicBezTo>
                    <a:pt x="1223" y="6463"/>
                    <a:pt x="1461" y="8106"/>
                    <a:pt x="1643" y="9786"/>
                  </a:cubicBezTo>
                  <a:cubicBezTo>
                    <a:pt x="1662" y="9859"/>
                    <a:pt x="1662" y="9913"/>
                    <a:pt x="1662" y="9986"/>
                  </a:cubicBezTo>
                  <a:cubicBezTo>
                    <a:pt x="1698" y="10351"/>
                    <a:pt x="1735" y="10698"/>
                    <a:pt x="1771" y="11063"/>
                  </a:cubicBezTo>
                  <a:lnTo>
                    <a:pt x="1771" y="11191"/>
                  </a:lnTo>
                  <a:cubicBezTo>
                    <a:pt x="1972" y="13656"/>
                    <a:pt x="2045" y="16157"/>
                    <a:pt x="1990" y="18639"/>
                  </a:cubicBezTo>
                  <a:lnTo>
                    <a:pt x="2246" y="18566"/>
                  </a:lnTo>
                  <a:cubicBezTo>
                    <a:pt x="2300" y="16102"/>
                    <a:pt x="2227" y="13619"/>
                    <a:pt x="2027" y="11155"/>
                  </a:cubicBezTo>
                  <a:cubicBezTo>
                    <a:pt x="1990" y="10735"/>
                    <a:pt x="1954" y="10333"/>
                    <a:pt x="1917" y="9932"/>
                  </a:cubicBezTo>
                  <a:cubicBezTo>
                    <a:pt x="1917" y="9895"/>
                    <a:pt x="1899" y="9859"/>
                    <a:pt x="1899" y="9822"/>
                  </a:cubicBezTo>
                  <a:cubicBezTo>
                    <a:pt x="1735" y="8197"/>
                    <a:pt x="1515" y="6591"/>
                    <a:pt x="1242" y="4966"/>
                  </a:cubicBezTo>
                  <a:cubicBezTo>
                    <a:pt x="1223" y="4930"/>
                    <a:pt x="1223" y="4875"/>
                    <a:pt x="1223" y="4838"/>
                  </a:cubicBezTo>
                  <a:cubicBezTo>
                    <a:pt x="950" y="3232"/>
                    <a:pt x="639" y="1626"/>
                    <a:pt x="201" y="74"/>
                  </a:cubicBezTo>
                  <a:cubicBezTo>
                    <a:pt x="201" y="37"/>
                    <a:pt x="183" y="19"/>
                    <a:pt x="146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8" name="Google Shape;458;p36"/>
            <p:cNvSpPr/>
            <p:nvPr/>
          </p:nvSpPr>
          <p:spPr>
            <a:xfrm>
              <a:off x="2643165" y="3163795"/>
              <a:ext cx="244548" cy="296126"/>
            </a:xfrm>
            <a:custGeom>
              <a:avLst/>
              <a:gdLst/>
              <a:ahLst/>
              <a:cxnLst/>
              <a:rect l="l" t="t" r="r" b="b"/>
              <a:pathLst>
                <a:path w="5021" h="6080" fill="none" extrusionOk="0">
                  <a:moveTo>
                    <a:pt x="1" y="5295"/>
                  </a:moveTo>
                  <a:cubicBezTo>
                    <a:pt x="1" y="5295"/>
                    <a:pt x="1461" y="6080"/>
                    <a:pt x="2118" y="5496"/>
                  </a:cubicBezTo>
                  <a:cubicBezTo>
                    <a:pt x="2794" y="4912"/>
                    <a:pt x="5021" y="1"/>
                    <a:pt x="5021" y="1"/>
                  </a:cubicBezTo>
                </a:path>
              </a:pathLst>
            </a:custGeom>
            <a:noFill/>
            <a:ln w="5925" cap="flat" cmpd="sng">
              <a:solidFill>
                <a:srgbClr val="E6EEFF"/>
              </a:solidFill>
              <a:prstDash val="solid"/>
              <a:miter lim="1825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9" name="Google Shape;459;p36"/>
            <p:cNvSpPr/>
            <p:nvPr/>
          </p:nvSpPr>
          <p:spPr>
            <a:xfrm>
              <a:off x="2652078" y="3163795"/>
              <a:ext cx="244548" cy="297052"/>
            </a:xfrm>
            <a:custGeom>
              <a:avLst/>
              <a:gdLst/>
              <a:ahLst/>
              <a:cxnLst/>
              <a:rect l="l" t="t" r="r" b="b"/>
              <a:pathLst>
                <a:path w="5021" h="6099" fill="none" extrusionOk="0">
                  <a:moveTo>
                    <a:pt x="5020" y="5295"/>
                  </a:moveTo>
                  <a:cubicBezTo>
                    <a:pt x="5020" y="5295"/>
                    <a:pt x="3560" y="6098"/>
                    <a:pt x="2903" y="5514"/>
                  </a:cubicBezTo>
                  <a:cubicBezTo>
                    <a:pt x="2227" y="4930"/>
                    <a:pt x="0" y="1"/>
                    <a:pt x="0" y="1"/>
                  </a:cubicBezTo>
                </a:path>
              </a:pathLst>
            </a:custGeom>
            <a:noFill/>
            <a:ln w="5925" cap="flat" cmpd="sng">
              <a:solidFill>
                <a:srgbClr val="E6EEFF"/>
              </a:solidFill>
              <a:prstDash val="solid"/>
              <a:miter lim="1825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0" name="Google Shape;460;p36"/>
            <p:cNvSpPr/>
            <p:nvPr/>
          </p:nvSpPr>
          <p:spPr>
            <a:xfrm>
              <a:off x="2554276" y="2881058"/>
              <a:ext cx="418814" cy="282781"/>
            </a:xfrm>
            <a:custGeom>
              <a:avLst/>
              <a:gdLst/>
              <a:ahLst/>
              <a:cxnLst/>
              <a:rect l="l" t="t" r="r" b="b"/>
              <a:pathLst>
                <a:path w="8599" h="5806" fill="none" extrusionOk="0">
                  <a:moveTo>
                    <a:pt x="2008" y="5806"/>
                  </a:moveTo>
                  <a:cubicBezTo>
                    <a:pt x="2008" y="5806"/>
                    <a:pt x="0" y="1"/>
                    <a:pt x="4290" y="1"/>
                  </a:cubicBezTo>
                  <a:cubicBezTo>
                    <a:pt x="8598" y="1"/>
                    <a:pt x="6846" y="5806"/>
                    <a:pt x="6846" y="5806"/>
                  </a:cubicBezTo>
                </a:path>
              </a:pathLst>
            </a:custGeom>
            <a:noFill/>
            <a:ln w="11400" cap="flat" cmpd="sng">
              <a:solidFill>
                <a:schemeClr val="dk1"/>
              </a:solidFill>
              <a:prstDash val="solid"/>
              <a:miter lim="1825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1" name="Google Shape;461;p36"/>
            <p:cNvSpPr/>
            <p:nvPr/>
          </p:nvSpPr>
          <p:spPr>
            <a:xfrm>
              <a:off x="2462660" y="2572555"/>
              <a:ext cx="317459" cy="308546"/>
            </a:xfrm>
            <a:custGeom>
              <a:avLst/>
              <a:gdLst/>
              <a:ahLst/>
              <a:cxnLst/>
              <a:rect l="l" t="t" r="r" b="b"/>
              <a:pathLst>
                <a:path w="6518" h="6335" fill="none" extrusionOk="0">
                  <a:moveTo>
                    <a:pt x="6518" y="6335"/>
                  </a:moveTo>
                  <a:cubicBezTo>
                    <a:pt x="6518" y="6335"/>
                    <a:pt x="5605" y="0"/>
                    <a:pt x="1" y="1479"/>
                  </a:cubicBezTo>
                </a:path>
              </a:pathLst>
            </a:custGeom>
            <a:noFill/>
            <a:ln w="11400" cap="flat" cmpd="sng">
              <a:solidFill>
                <a:schemeClr val="dk1"/>
              </a:solidFill>
              <a:prstDash val="solid"/>
              <a:miter lim="1825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2" name="Google Shape;462;p36"/>
            <p:cNvSpPr/>
            <p:nvPr/>
          </p:nvSpPr>
          <p:spPr>
            <a:xfrm>
              <a:off x="1856270" y="2708591"/>
              <a:ext cx="295250" cy="599315"/>
            </a:xfrm>
            <a:custGeom>
              <a:avLst/>
              <a:gdLst/>
              <a:ahLst/>
              <a:cxnLst/>
              <a:rect l="l" t="t" r="r" b="b"/>
              <a:pathLst>
                <a:path w="6062" h="12305" fill="none" extrusionOk="0">
                  <a:moveTo>
                    <a:pt x="5843" y="12304"/>
                  </a:moveTo>
                  <a:cubicBezTo>
                    <a:pt x="5843" y="12304"/>
                    <a:pt x="1" y="3597"/>
                    <a:pt x="6062" y="0"/>
                  </a:cubicBezTo>
                </a:path>
              </a:pathLst>
            </a:custGeom>
            <a:noFill/>
            <a:ln w="11400" cap="flat" cmpd="sng">
              <a:solidFill>
                <a:schemeClr val="dk1"/>
              </a:solidFill>
              <a:prstDash val="solid"/>
              <a:miter lim="1825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3" name="Google Shape;463;p36"/>
            <p:cNvSpPr/>
            <p:nvPr/>
          </p:nvSpPr>
          <p:spPr>
            <a:xfrm>
              <a:off x="2037651" y="3218492"/>
              <a:ext cx="209480" cy="174364"/>
            </a:xfrm>
            <a:custGeom>
              <a:avLst/>
              <a:gdLst/>
              <a:ahLst/>
              <a:cxnLst/>
              <a:rect l="l" t="t" r="r" b="b"/>
              <a:pathLst>
                <a:path w="4301" h="3580" extrusionOk="0">
                  <a:moveTo>
                    <a:pt x="2283" y="0"/>
                  </a:moveTo>
                  <a:cubicBezTo>
                    <a:pt x="2150" y="0"/>
                    <a:pt x="2016" y="15"/>
                    <a:pt x="1881" y="46"/>
                  </a:cubicBezTo>
                  <a:cubicBezTo>
                    <a:pt x="330" y="430"/>
                    <a:pt x="1" y="2474"/>
                    <a:pt x="1352" y="3314"/>
                  </a:cubicBezTo>
                  <a:cubicBezTo>
                    <a:pt x="1654" y="3497"/>
                    <a:pt x="1972" y="3580"/>
                    <a:pt x="2280" y="3580"/>
                  </a:cubicBezTo>
                  <a:cubicBezTo>
                    <a:pt x="3351" y="3580"/>
                    <a:pt x="4301" y="2584"/>
                    <a:pt x="4017" y="1379"/>
                  </a:cubicBezTo>
                  <a:cubicBezTo>
                    <a:pt x="3829" y="548"/>
                    <a:pt x="3089" y="0"/>
                    <a:pt x="2283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4" name="Google Shape;464;p36"/>
            <p:cNvSpPr/>
            <p:nvPr/>
          </p:nvSpPr>
          <p:spPr>
            <a:xfrm>
              <a:off x="2092786" y="3260233"/>
              <a:ext cx="106518" cy="89422"/>
            </a:xfrm>
            <a:custGeom>
              <a:avLst/>
              <a:gdLst/>
              <a:ahLst/>
              <a:cxnLst/>
              <a:rect l="l" t="t" r="r" b="b"/>
              <a:pathLst>
                <a:path w="2187" h="1836" extrusionOk="0">
                  <a:moveTo>
                    <a:pt x="1174" y="0"/>
                  </a:moveTo>
                  <a:cubicBezTo>
                    <a:pt x="1100" y="0"/>
                    <a:pt x="1025" y="10"/>
                    <a:pt x="950" y="29"/>
                  </a:cubicBezTo>
                  <a:cubicBezTo>
                    <a:pt x="165" y="230"/>
                    <a:pt x="1" y="1270"/>
                    <a:pt x="676" y="1690"/>
                  </a:cubicBezTo>
                  <a:cubicBezTo>
                    <a:pt x="835" y="1791"/>
                    <a:pt x="1003" y="1835"/>
                    <a:pt x="1164" y="1835"/>
                  </a:cubicBezTo>
                  <a:cubicBezTo>
                    <a:pt x="1708" y="1835"/>
                    <a:pt x="2186" y="1328"/>
                    <a:pt x="2045" y="723"/>
                  </a:cubicBezTo>
                  <a:cubicBezTo>
                    <a:pt x="1952" y="289"/>
                    <a:pt x="1584" y="0"/>
                    <a:pt x="117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5" name="Google Shape;465;p36"/>
            <p:cNvSpPr/>
            <p:nvPr/>
          </p:nvSpPr>
          <p:spPr>
            <a:xfrm>
              <a:off x="1980763" y="2496964"/>
              <a:ext cx="528206" cy="818926"/>
            </a:xfrm>
            <a:custGeom>
              <a:avLst/>
              <a:gdLst/>
              <a:ahLst/>
              <a:cxnLst/>
              <a:rect l="l" t="t" r="r" b="b"/>
              <a:pathLst>
                <a:path w="10845" h="16814" extrusionOk="0">
                  <a:moveTo>
                    <a:pt x="7996" y="1"/>
                  </a:moveTo>
                  <a:lnTo>
                    <a:pt x="1" y="3232"/>
                  </a:lnTo>
                  <a:cubicBezTo>
                    <a:pt x="1" y="3232"/>
                    <a:pt x="2830" y="9073"/>
                    <a:pt x="3159" y="9439"/>
                  </a:cubicBezTo>
                  <a:cubicBezTo>
                    <a:pt x="3256" y="9553"/>
                    <a:pt x="3415" y="9592"/>
                    <a:pt x="3588" y="9592"/>
                  </a:cubicBezTo>
                  <a:cubicBezTo>
                    <a:pt x="3970" y="9592"/>
                    <a:pt x="4418" y="9402"/>
                    <a:pt x="4418" y="9402"/>
                  </a:cubicBezTo>
                  <a:lnTo>
                    <a:pt x="4418" y="9402"/>
                  </a:lnTo>
                  <a:cubicBezTo>
                    <a:pt x="4418" y="9402"/>
                    <a:pt x="4108" y="10516"/>
                    <a:pt x="4564" y="11155"/>
                  </a:cubicBezTo>
                  <a:cubicBezTo>
                    <a:pt x="5021" y="11812"/>
                    <a:pt x="10844" y="16814"/>
                    <a:pt x="10844" y="16814"/>
                  </a:cubicBezTo>
                  <a:lnTo>
                    <a:pt x="799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6" name="Google Shape;466;p36"/>
            <p:cNvSpPr/>
            <p:nvPr/>
          </p:nvSpPr>
          <p:spPr>
            <a:xfrm>
              <a:off x="2379080" y="2545864"/>
              <a:ext cx="266806" cy="769149"/>
            </a:xfrm>
            <a:custGeom>
              <a:avLst/>
              <a:gdLst/>
              <a:ahLst/>
              <a:cxnLst/>
              <a:rect l="l" t="t" r="r" b="b"/>
              <a:pathLst>
                <a:path w="5478" h="15792" extrusionOk="0">
                  <a:moveTo>
                    <a:pt x="1" y="1"/>
                  </a:moveTo>
                  <a:lnTo>
                    <a:pt x="2648" y="15791"/>
                  </a:lnTo>
                  <a:cubicBezTo>
                    <a:pt x="2648" y="15791"/>
                    <a:pt x="4601" y="10023"/>
                    <a:pt x="4747" y="9311"/>
                  </a:cubicBezTo>
                  <a:cubicBezTo>
                    <a:pt x="4911" y="8599"/>
                    <a:pt x="4455" y="7704"/>
                    <a:pt x="4455" y="7704"/>
                  </a:cubicBezTo>
                  <a:lnTo>
                    <a:pt x="4455" y="7704"/>
                  </a:lnTo>
                  <a:cubicBezTo>
                    <a:pt x="4455" y="7704"/>
                    <a:pt x="4546" y="7718"/>
                    <a:pt x="4669" y="7718"/>
                  </a:cubicBezTo>
                  <a:cubicBezTo>
                    <a:pt x="4896" y="7718"/>
                    <a:pt x="5230" y="7672"/>
                    <a:pt x="5313" y="7412"/>
                  </a:cubicBezTo>
                  <a:cubicBezTo>
                    <a:pt x="5441" y="7029"/>
                    <a:pt x="5477" y="1370"/>
                    <a:pt x="5477" y="1370"/>
                  </a:cubicBezTo>
                  <a:lnTo>
                    <a:pt x="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7" name="Google Shape;467;p36"/>
            <p:cNvSpPr/>
            <p:nvPr/>
          </p:nvSpPr>
          <p:spPr>
            <a:xfrm>
              <a:off x="2038577" y="2478310"/>
              <a:ext cx="561082" cy="575303"/>
            </a:xfrm>
            <a:custGeom>
              <a:avLst/>
              <a:gdLst/>
              <a:ahLst/>
              <a:cxnLst/>
              <a:rect l="l" t="t" r="r" b="b"/>
              <a:pathLst>
                <a:path w="11520" h="11812" extrusionOk="0">
                  <a:moveTo>
                    <a:pt x="2446" y="0"/>
                  </a:moveTo>
                  <a:cubicBezTo>
                    <a:pt x="2446" y="0"/>
                    <a:pt x="493" y="1497"/>
                    <a:pt x="237" y="2227"/>
                  </a:cubicBezTo>
                  <a:cubicBezTo>
                    <a:pt x="0" y="2976"/>
                    <a:pt x="5696" y="11811"/>
                    <a:pt x="5696" y="11811"/>
                  </a:cubicBezTo>
                  <a:lnTo>
                    <a:pt x="8398" y="10716"/>
                  </a:lnTo>
                  <a:lnTo>
                    <a:pt x="11519" y="11300"/>
                  </a:lnTo>
                  <a:cubicBezTo>
                    <a:pt x="11519" y="11300"/>
                    <a:pt x="11483" y="1534"/>
                    <a:pt x="11282" y="1388"/>
                  </a:cubicBezTo>
                  <a:cubicBezTo>
                    <a:pt x="10679" y="950"/>
                    <a:pt x="10040" y="621"/>
                    <a:pt x="9347" y="384"/>
                  </a:cubicBezTo>
                  <a:lnTo>
                    <a:pt x="2446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8" name="Google Shape;468;p36"/>
            <p:cNvSpPr/>
            <p:nvPr/>
          </p:nvSpPr>
          <p:spPr>
            <a:xfrm>
              <a:off x="2348883" y="2961082"/>
              <a:ext cx="184982" cy="353939"/>
            </a:xfrm>
            <a:custGeom>
              <a:avLst/>
              <a:gdLst/>
              <a:ahLst/>
              <a:cxnLst/>
              <a:rect l="l" t="t" r="r" b="b"/>
              <a:pathLst>
                <a:path w="3798" h="7267" extrusionOk="0">
                  <a:moveTo>
                    <a:pt x="1534" y="1"/>
                  </a:moveTo>
                  <a:lnTo>
                    <a:pt x="0" y="1078"/>
                  </a:lnTo>
                  <a:lnTo>
                    <a:pt x="3286" y="7266"/>
                  </a:lnTo>
                  <a:lnTo>
                    <a:pt x="3797" y="841"/>
                  </a:lnTo>
                  <a:lnTo>
                    <a:pt x="1534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9" name="Google Shape;469;p36"/>
            <p:cNvSpPr/>
            <p:nvPr/>
          </p:nvSpPr>
          <p:spPr>
            <a:xfrm>
              <a:off x="2361546" y="2999559"/>
              <a:ext cx="172903" cy="39061"/>
            </a:xfrm>
            <a:custGeom>
              <a:avLst/>
              <a:gdLst/>
              <a:ahLst/>
              <a:cxnLst/>
              <a:rect l="l" t="t" r="r" b="b"/>
              <a:pathLst>
                <a:path w="3550" h="802" extrusionOk="0">
                  <a:moveTo>
                    <a:pt x="1789" y="0"/>
                  </a:moveTo>
                  <a:cubicBezTo>
                    <a:pt x="1767" y="0"/>
                    <a:pt x="1748" y="5"/>
                    <a:pt x="1712" y="14"/>
                  </a:cubicBezTo>
                  <a:cubicBezTo>
                    <a:pt x="1146" y="251"/>
                    <a:pt x="562" y="343"/>
                    <a:pt x="51" y="708"/>
                  </a:cubicBezTo>
                  <a:cubicBezTo>
                    <a:pt x="1" y="724"/>
                    <a:pt x="26" y="801"/>
                    <a:pt x="73" y="801"/>
                  </a:cubicBezTo>
                  <a:cubicBezTo>
                    <a:pt x="77" y="801"/>
                    <a:pt x="82" y="801"/>
                    <a:pt x="87" y="799"/>
                  </a:cubicBezTo>
                  <a:cubicBezTo>
                    <a:pt x="671" y="689"/>
                    <a:pt x="1255" y="379"/>
                    <a:pt x="1803" y="160"/>
                  </a:cubicBezTo>
                  <a:cubicBezTo>
                    <a:pt x="2314" y="324"/>
                    <a:pt x="2880" y="343"/>
                    <a:pt x="3409" y="452"/>
                  </a:cubicBezTo>
                  <a:cubicBezTo>
                    <a:pt x="3415" y="453"/>
                    <a:pt x="3421" y="454"/>
                    <a:pt x="3426" y="454"/>
                  </a:cubicBezTo>
                  <a:cubicBezTo>
                    <a:pt x="3522" y="454"/>
                    <a:pt x="3550" y="305"/>
                    <a:pt x="3446" y="288"/>
                  </a:cubicBezTo>
                  <a:cubicBezTo>
                    <a:pt x="2971" y="178"/>
                    <a:pt x="2405" y="142"/>
                    <a:pt x="1894" y="14"/>
                  </a:cubicBezTo>
                  <a:cubicBezTo>
                    <a:pt x="1840" y="5"/>
                    <a:pt x="1812" y="0"/>
                    <a:pt x="1789" y="0"/>
                  </a:cubicBezTo>
                  <a:close/>
                </a:path>
              </a:pathLst>
            </a:custGeom>
            <a:solidFill>
              <a:srgbClr val="00084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0" name="Google Shape;470;p36"/>
            <p:cNvSpPr/>
            <p:nvPr/>
          </p:nvSpPr>
          <p:spPr>
            <a:xfrm>
              <a:off x="2161267" y="2086179"/>
              <a:ext cx="329002" cy="598292"/>
            </a:xfrm>
            <a:custGeom>
              <a:avLst/>
              <a:gdLst/>
              <a:ahLst/>
              <a:cxnLst/>
              <a:rect l="l" t="t" r="r" b="b"/>
              <a:pathLst>
                <a:path w="6755" h="12284" extrusionOk="0">
                  <a:moveTo>
                    <a:pt x="0" y="1"/>
                  </a:moveTo>
                  <a:lnTo>
                    <a:pt x="0" y="11173"/>
                  </a:lnTo>
                  <a:cubicBezTo>
                    <a:pt x="0" y="11173"/>
                    <a:pt x="1672" y="12283"/>
                    <a:pt x="4397" y="12283"/>
                  </a:cubicBezTo>
                  <a:cubicBezTo>
                    <a:pt x="5114" y="12283"/>
                    <a:pt x="5904" y="12206"/>
                    <a:pt x="6755" y="12013"/>
                  </a:cubicBezTo>
                  <a:lnTo>
                    <a:pt x="6554" y="1"/>
                  </a:lnTo>
                  <a:close/>
                </a:path>
              </a:pathLst>
            </a:custGeom>
            <a:solidFill>
              <a:srgbClr val="FF98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1" name="Google Shape;471;p36"/>
            <p:cNvSpPr/>
            <p:nvPr/>
          </p:nvSpPr>
          <p:spPr>
            <a:xfrm>
              <a:off x="2251081" y="2324497"/>
              <a:ext cx="239190" cy="346780"/>
            </a:xfrm>
            <a:custGeom>
              <a:avLst/>
              <a:gdLst/>
              <a:ahLst/>
              <a:cxnLst/>
              <a:rect l="l" t="t" r="r" b="b"/>
              <a:pathLst>
                <a:path w="4911" h="7120" extrusionOk="0">
                  <a:moveTo>
                    <a:pt x="0" y="0"/>
                  </a:moveTo>
                  <a:cubicBezTo>
                    <a:pt x="0" y="0"/>
                    <a:pt x="347" y="6554"/>
                    <a:pt x="4911" y="7120"/>
                  </a:cubicBezTo>
                  <a:lnTo>
                    <a:pt x="4801" y="0"/>
                  </a:lnTo>
                  <a:close/>
                </a:path>
              </a:pathLst>
            </a:custGeom>
            <a:solidFill>
              <a:srgbClr val="20263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2" name="Google Shape;472;p36"/>
            <p:cNvSpPr/>
            <p:nvPr/>
          </p:nvSpPr>
          <p:spPr>
            <a:xfrm>
              <a:off x="2161267" y="2630320"/>
              <a:ext cx="49" cy="49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0" y="1"/>
                  </a:moveTo>
                  <a:close/>
                </a:path>
              </a:pathLst>
            </a:custGeom>
            <a:solidFill>
              <a:srgbClr val="FF9D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3" name="Google Shape;473;p36"/>
            <p:cNvSpPr/>
            <p:nvPr/>
          </p:nvSpPr>
          <p:spPr>
            <a:xfrm>
              <a:off x="2161267" y="2630320"/>
              <a:ext cx="329002" cy="369038"/>
            </a:xfrm>
            <a:custGeom>
              <a:avLst/>
              <a:gdLst/>
              <a:ahLst/>
              <a:cxnLst/>
              <a:rect l="l" t="t" r="r" b="b"/>
              <a:pathLst>
                <a:path w="6755" h="7577" extrusionOk="0">
                  <a:moveTo>
                    <a:pt x="0" y="1"/>
                  </a:moveTo>
                  <a:cubicBezTo>
                    <a:pt x="0" y="1"/>
                    <a:pt x="3086" y="6226"/>
                    <a:pt x="5897" y="7577"/>
                  </a:cubicBezTo>
                  <a:cubicBezTo>
                    <a:pt x="6317" y="5350"/>
                    <a:pt x="6609" y="3104"/>
                    <a:pt x="6755" y="841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rgbClr val="FF98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4" name="Google Shape;474;p36"/>
            <p:cNvSpPr/>
            <p:nvPr/>
          </p:nvSpPr>
          <p:spPr>
            <a:xfrm>
              <a:off x="2139934" y="1863837"/>
              <a:ext cx="509503" cy="597075"/>
            </a:xfrm>
            <a:custGeom>
              <a:avLst/>
              <a:gdLst/>
              <a:ahLst/>
              <a:cxnLst/>
              <a:rect l="l" t="t" r="r" b="b"/>
              <a:pathLst>
                <a:path w="10461" h="12259" extrusionOk="0">
                  <a:moveTo>
                    <a:pt x="7366" y="0"/>
                  </a:moveTo>
                  <a:cubicBezTo>
                    <a:pt x="5488" y="0"/>
                    <a:pt x="2661" y="205"/>
                    <a:pt x="1954" y="531"/>
                  </a:cubicBezTo>
                  <a:cubicBezTo>
                    <a:pt x="1205" y="897"/>
                    <a:pt x="0" y="2722"/>
                    <a:pt x="55" y="5186"/>
                  </a:cubicBezTo>
                  <a:cubicBezTo>
                    <a:pt x="92" y="6592"/>
                    <a:pt x="730" y="8253"/>
                    <a:pt x="2027" y="9641"/>
                  </a:cubicBezTo>
                  <a:cubicBezTo>
                    <a:pt x="2027" y="9641"/>
                    <a:pt x="3841" y="12258"/>
                    <a:pt x="7026" y="12258"/>
                  </a:cubicBezTo>
                  <a:cubicBezTo>
                    <a:pt x="7370" y="12258"/>
                    <a:pt x="7730" y="12228"/>
                    <a:pt x="8106" y="12160"/>
                  </a:cubicBezTo>
                  <a:cubicBezTo>
                    <a:pt x="9292" y="11959"/>
                    <a:pt x="9986" y="9842"/>
                    <a:pt x="10223" y="7432"/>
                  </a:cubicBezTo>
                  <a:cubicBezTo>
                    <a:pt x="10260" y="7140"/>
                    <a:pt x="10278" y="6829"/>
                    <a:pt x="10296" y="6519"/>
                  </a:cubicBezTo>
                  <a:cubicBezTo>
                    <a:pt x="10460" y="3452"/>
                    <a:pt x="9931" y="239"/>
                    <a:pt x="8836" y="75"/>
                  </a:cubicBezTo>
                  <a:cubicBezTo>
                    <a:pt x="8538" y="24"/>
                    <a:pt x="8008" y="0"/>
                    <a:pt x="7366" y="0"/>
                  </a:cubicBezTo>
                  <a:close/>
                </a:path>
              </a:pathLst>
            </a:custGeom>
            <a:solidFill>
              <a:srgbClr val="FF98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5" name="Google Shape;475;p36"/>
            <p:cNvSpPr/>
            <p:nvPr/>
          </p:nvSpPr>
          <p:spPr>
            <a:xfrm>
              <a:off x="1673135" y="1625617"/>
              <a:ext cx="1043846" cy="853068"/>
            </a:xfrm>
            <a:custGeom>
              <a:avLst/>
              <a:gdLst/>
              <a:ahLst/>
              <a:cxnLst/>
              <a:rect l="l" t="t" r="r" b="b"/>
              <a:pathLst>
                <a:path w="21432" h="17515" extrusionOk="0">
                  <a:moveTo>
                    <a:pt x="12960" y="0"/>
                  </a:moveTo>
                  <a:cubicBezTo>
                    <a:pt x="10956" y="0"/>
                    <a:pt x="8875" y="346"/>
                    <a:pt x="7540" y="1479"/>
                  </a:cubicBezTo>
                  <a:cubicBezTo>
                    <a:pt x="5495" y="3214"/>
                    <a:pt x="5842" y="7339"/>
                    <a:pt x="5842" y="7339"/>
                  </a:cubicBezTo>
                  <a:cubicBezTo>
                    <a:pt x="5842" y="7339"/>
                    <a:pt x="4678" y="6899"/>
                    <a:pt x="3568" y="6899"/>
                  </a:cubicBezTo>
                  <a:cubicBezTo>
                    <a:pt x="2668" y="6899"/>
                    <a:pt x="1805" y="7188"/>
                    <a:pt x="1625" y="8234"/>
                  </a:cubicBezTo>
                  <a:cubicBezTo>
                    <a:pt x="1442" y="9201"/>
                    <a:pt x="1789" y="10205"/>
                    <a:pt x="2538" y="10862"/>
                  </a:cubicBezTo>
                  <a:cubicBezTo>
                    <a:pt x="2538" y="10862"/>
                    <a:pt x="0" y="15591"/>
                    <a:pt x="5094" y="17160"/>
                  </a:cubicBezTo>
                  <a:cubicBezTo>
                    <a:pt x="5888" y="17403"/>
                    <a:pt x="6609" y="17514"/>
                    <a:pt x="7250" y="17514"/>
                  </a:cubicBezTo>
                  <a:cubicBezTo>
                    <a:pt x="9982" y="17514"/>
                    <a:pt x="11258" y="15496"/>
                    <a:pt x="10534" y="13071"/>
                  </a:cubicBezTo>
                  <a:lnTo>
                    <a:pt x="11866" y="11027"/>
                  </a:lnTo>
                  <a:cubicBezTo>
                    <a:pt x="12688" y="10151"/>
                    <a:pt x="12998" y="8927"/>
                    <a:pt x="12688" y="7777"/>
                  </a:cubicBezTo>
                  <a:lnTo>
                    <a:pt x="12688" y="7777"/>
                  </a:lnTo>
                  <a:cubicBezTo>
                    <a:pt x="12688" y="7777"/>
                    <a:pt x="13483" y="8019"/>
                    <a:pt x="14484" y="8019"/>
                  </a:cubicBezTo>
                  <a:cubicBezTo>
                    <a:pt x="15916" y="8019"/>
                    <a:pt x="17770" y="7526"/>
                    <a:pt x="18328" y="5130"/>
                  </a:cubicBezTo>
                  <a:cubicBezTo>
                    <a:pt x="18328" y="5130"/>
                    <a:pt x="19150" y="5587"/>
                    <a:pt x="19332" y="6061"/>
                  </a:cubicBezTo>
                  <a:cubicBezTo>
                    <a:pt x="19679" y="7011"/>
                    <a:pt x="19789" y="8234"/>
                    <a:pt x="19862" y="8964"/>
                  </a:cubicBezTo>
                  <a:cubicBezTo>
                    <a:pt x="19862" y="8964"/>
                    <a:pt x="21432" y="7595"/>
                    <a:pt x="21213" y="6189"/>
                  </a:cubicBezTo>
                  <a:cubicBezTo>
                    <a:pt x="20939" y="4455"/>
                    <a:pt x="21286" y="1571"/>
                    <a:pt x="18365" y="713"/>
                  </a:cubicBezTo>
                  <a:cubicBezTo>
                    <a:pt x="17557" y="476"/>
                    <a:pt x="15311" y="0"/>
                    <a:pt x="12960" y="0"/>
                  </a:cubicBezTo>
                  <a:close/>
                </a:path>
              </a:pathLst>
            </a:custGeom>
            <a:solidFill>
              <a:srgbClr val="20263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6" name="Google Shape;476;p36"/>
            <p:cNvSpPr/>
            <p:nvPr/>
          </p:nvSpPr>
          <p:spPr>
            <a:xfrm>
              <a:off x="2001219" y="2063872"/>
              <a:ext cx="276985" cy="235196"/>
            </a:xfrm>
            <a:custGeom>
              <a:avLst/>
              <a:gdLst/>
              <a:ahLst/>
              <a:cxnLst/>
              <a:rect l="l" t="t" r="r" b="b"/>
              <a:pathLst>
                <a:path w="5687" h="4829" extrusionOk="0">
                  <a:moveTo>
                    <a:pt x="3224" y="0"/>
                  </a:moveTo>
                  <a:cubicBezTo>
                    <a:pt x="3190" y="0"/>
                    <a:pt x="3156" y="1"/>
                    <a:pt x="3122" y="2"/>
                  </a:cubicBezTo>
                  <a:cubicBezTo>
                    <a:pt x="968" y="94"/>
                    <a:pt x="0" y="2722"/>
                    <a:pt x="1589" y="4183"/>
                  </a:cubicBezTo>
                  <a:cubicBezTo>
                    <a:pt x="2068" y="4629"/>
                    <a:pt x="2640" y="4828"/>
                    <a:pt x="3200" y="4828"/>
                  </a:cubicBezTo>
                  <a:cubicBezTo>
                    <a:pt x="4473" y="4828"/>
                    <a:pt x="5686" y="3799"/>
                    <a:pt x="5623" y="2303"/>
                  </a:cubicBezTo>
                  <a:cubicBezTo>
                    <a:pt x="5570" y="1004"/>
                    <a:pt x="4511" y="0"/>
                    <a:pt x="3224" y="0"/>
                  </a:cubicBezTo>
                  <a:close/>
                </a:path>
              </a:pathLst>
            </a:custGeom>
            <a:solidFill>
              <a:srgbClr val="FF98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7" name="Google Shape;477;p36"/>
            <p:cNvSpPr/>
            <p:nvPr/>
          </p:nvSpPr>
          <p:spPr>
            <a:xfrm>
              <a:off x="1303262" y="3455446"/>
              <a:ext cx="1316301" cy="509844"/>
            </a:xfrm>
            <a:custGeom>
              <a:avLst/>
              <a:gdLst/>
              <a:ahLst/>
              <a:cxnLst/>
              <a:rect l="l" t="t" r="r" b="b"/>
              <a:pathLst>
                <a:path w="27026" h="10468" extrusionOk="0">
                  <a:moveTo>
                    <a:pt x="2611" y="1"/>
                  </a:moveTo>
                  <a:cubicBezTo>
                    <a:pt x="2611" y="1"/>
                    <a:pt x="0" y="6773"/>
                    <a:pt x="1917" y="9530"/>
                  </a:cubicBezTo>
                  <a:cubicBezTo>
                    <a:pt x="2384" y="10203"/>
                    <a:pt x="3772" y="10468"/>
                    <a:pt x="5672" y="10468"/>
                  </a:cubicBezTo>
                  <a:cubicBezTo>
                    <a:pt x="12301" y="10468"/>
                    <a:pt x="25159" y="7248"/>
                    <a:pt x="26838" y="6964"/>
                  </a:cubicBezTo>
                  <a:lnTo>
                    <a:pt x="26838" y="6964"/>
                  </a:lnTo>
                  <a:cubicBezTo>
                    <a:pt x="26879" y="6969"/>
                    <a:pt x="26913" y="6971"/>
                    <a:pt x="26941" y="6971"/>
                  </a:cubicBezTo>
                  <a:cubicBezTo>
                    <a:pt x="26982" y="6971"/>
                    <a:pt x="27008" y="6966"/>
                    <a:pt x="27018" y="6956"/>
                  </a:cubicBezTo>
                  <a:cubicBezTo>
                    <a:pt x="27025" y="6948"/>
                    <a:pt x="27019" y="6944"/>
                    <a:pt x="26998" y="6944"/>
                  </a:cubicBezTo>
                  <a:cubicBezTo>
                    <a:pt x="26970" y="6944"/>
                    <a:pt x="26916" y="6951"/>
                    <a:pt x="26838" y="6964"/>
                  </a:cubicBezTo>
                  <a:lnTo>
                    <a:pt x="26838" y="6964"/>
                  </a:lnTo>
                  <a:cubicBezTo>
                    <a:pt x="25127" y="6785"/>
                    <a:pt x="11997" y="2923"/>
                    <a:pt x="9458" y="2923"/>
                  </a:cubicBezTo>
                  <a:cubicBezTo>
                    <a:pt x="9363" y="2923"/>
                    <a:pt x="9283" y="2928"/>
                    <a:pt x="9219" y="2940"/>
                  </a:cubicBezTo>
                  <a:cubicBezTo>
                    <a:pt x="9219" y="2940"/>
                    <a:pt x="7321" y="1260"/>
                    <a:pt x="2611" y="1"/>
                  </a:cubicBezTo>
                  <a:close/>
                </a:path>
              </a:pathLst>
            </a:custGeom>
            <a:solidFill>
              <a:srgbClr val="FD968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8" name="Google Shape;478;p36"/>
            <p:cNvSpPr/>
            <p:nvPr/>
          </p:nvSpPr>
          <p:spPr>
            <a:xfrm>
              <a:off x="1734456" y="3443902"/>
              <a:ext cx="1580039" cy="538142"/>
            </a:xfrm>
            <a:custGeom>
              <a:avLst/>
              <a:gdLst/>
              <a:ahLst/>
              <a:cxnLst/>
              <a:rect l="l" t="t" r="r" b="b"/>
              <a:pathLst>
                <a:path w="32441" h="11049" extrusionOk="0">
                  <a:moveTo>
                    <a:pt x="29100" y="0"/>
                  </a:moveTo>
                  <a:lnTo>
                    <a:pt x="29100" y="0"/>
                  </a:lnTo>
                  <a:cubicBezTo>
                    <a:pt x="24773" y="1552"/>
                    <a:pt x="23696" y="2428"/>
                    <a:pt x="23696" y="2428"/>
                  </a:cubicBezTo>
                  <a:cubicBezTo>
                    <a:pt x="23696" y="2428"/>
                    <a:pt x="10114" y="1935"/>
                    <a:pt x="6189" y="1461"/>
                  </a:cubicBezTo>
                  <a:cubicBezTo>
                    <a:pt x="5853" y="1415"/>
                    <a:pt x="5516" y="1392"/>
                    <a:pt x="5181" y="1392"/>
                  </a:cubicBezTo>
                  <a:cubicBezTo>
                    <a:pt x="3262" y="1392"/>
                    <a:pt x="1400" y="2138"/>
                    <a:pt x="1" y="3505"/>
                  </a:cubicBezTo>
                  <a:cubicBezTo>
                    <a:pt x="6881" y="4038"/>
                    <a:pt x="23173" y="11048"/>
                    <a:pt x="28008" y="11048"/>
                  </a:cubicBezTo>
                  <a:cubicBezTo>
                    <a:pt x="28471" y="11048"/>
                    <a:pt x="28829" y="10984"/>
                    <a:pt x="29063" y="10844"/>
                  </a:cubicBezTo>
                  <a:cubicBezTo>
                    <a:pt x="32440" y="8799"/>
                    <a:pt x="29100" y="1"/>
                    <a:pt x="29100" y="0"/>
                  </a:cubicBezTo>
                  <a:close/>
                </a:path>
              </a:pathLst>
            </a:custGeom>
            <a:solidFill>
              <a:srgbClr val="FD968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9" name="Google Shape;479;p36"/>
            <p:cNvSpPr/>
            <p:nvPr/>
          </p:nvSpPr>
          <p:spPr>
            <a:xfrm>
              <a:off x="2634300" y="3470739"/>
              <a:ext cx="305867" cy="96144"/>
            </a:xfrm>
            <a:custGeom>
              <a:avLst/>
              <a:gdLst/>
              <a:ahLst/>
              <a:cxnLst/>
              <a:rect l="l" t="t" r="r" b="b"/>
              <a:pathLst>
                <a:path w="6280" h="1974" extrusionOk="0">
                  <a:moveTo>
                    <a:pt x="3933" y="0"/>
                  </a:moveTo>
                  <a:cubicBezTo>
                    <a:pt x="3409" y="0"/>
                    <a:pt x="2096" y="309"/>
                    <a:pt x="1333" y="618"/>
                  </a:cubicBezTo>
                  <a:cubicBezTo>
                    <a:pt x="785" y="855"/>
                    <a:pt x="310" y="1257"/>
                    <a:pt x="0" y="1749"/>
                  </a:cubicBezTo>
                  <a:cubicBezTo>
                    <a:pt x="0" y="1749"/>
                    <a:pt x="2678" y="1974"/>
                    <a:pt x="4254" y="1974"/>
                  </a:cubicBezTo>
                  <a:cubicBezTo>
                    <a:pt x="4533" y="1974"/>
                    <a:pt x="4777" y="1967"/>
                    <a:pt x="4965" y="1950"/>
                  </a:cubicBezTo>
                  <a:cubicBezTo>
                    <a:pt x="6280" y="1841"/>
                    <a:pt x="4783" y="1384"/>
                    <a:pt x="4783" y="1384"/>
                  </a:cubicBezTo>
                  <a:cubicBezTo>
                    <a:pt x="4783" y="1384"/>
                    <a:pt x="5458" y="1038"/>
                    <a:pt x="5385" y="818"/>
                  </a:cubicBezTo>
                  <a:cubicBezTo>
                    <a:pt x="5369" y="766"/>
                    <a:pt x="5251" y="746"/>
                    <a:pt x="5077" y="746"/>
                  </a:cubicBezTo>
                  <a:cubicBezTo>
                    <a:pt x="4460" y="746"/>
                    <a:pt x="3140" y="1001"/>
                    <a:pt x="3140" y="1001"/>
                  </a:cubicBezTo>
                  <a:cubicBezTo>
                    <a:pt x="3140" y="1001"/>
                    <a:pt x="4418" y="107"/>
                    <a:pt x="4089" y="15"/>
                  </a:cubicBezTo>
                  <a:cubicBezTo>
                    <a:pt x="4051" y="5"/>
                    <a:pt x="3998" y="0"/>
                    <a:pt x="3933" y="0"/>
                  </a:cubicBezTo>
                  <a:close/>
                </a:path>
              </a:pathLst>
            </a:custGeom>
            <a:solidFill>
              <a:srgbClr val="FD968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0" name="Google Shape;480;p36"/>
            <p:cNvSpPr/>
            <p:nvPr/>
          </p:nvSpPr>
          <p:spPr>
            <a:xfrm>
              <a:off x="2399537" y="2097722"/>
              <a:ext cx="38282" cy="63365"/>
            </a:xfrm>
            <a:custGeom>
              <a:avLst/>
              <a:gdLst/>
              <a:ahLst/>
              <a:cxnLst/>
              <a:rect l="l" t="t" r="r" b="b"/>
              <a:pathLst>
                <a:path w="786" h="1301" extrusionOk="0">
                  <a:moveTo>
                    <a:pt x="367" y="0"/>
                  </a:moveTo>
                  <a:cubicBezTo>
                    <a:pt x="360" y="0"/>
                    <a:pt x="354" y="1"/>
                    <a:pt x="348" y="1"/>
                  </a:cubicBezTo>
                  <a:cubicBezTo>
                    <a:pt x="147" y="19"/>
                    <a:pt x="1" y="311"/>
                    <a:pt x="37" y="677"/>
                  </a:cubicBezTo>
                  <a:cubicBezTo>
                    <a:pt x="54" y="1021"/>
                    <a:pt x="218" y="1300"/>
                    <a:pt x="405" y="1300"/>
                  </a:cubicBezTo>
                  <a:cubicBezTo>
                    <a:pt x="416" y="1300"/>
                    <a:pt x="427" y="1299"/>
                    <a:pt x="439" y="1297"/>
                  </a:cubicBezTo>
                  <a:cubicBezTo>
                    <a:pt x="640" y="1279"/>
                    <a:pt x="786" y="969"/>
                    <a:pt x="767" y="622"/>
                  </a:cubicBezTo>
                  <a:cubicBezTo>
                    <a:pt x="732" y="268"/>
                    <a:pt x="560" y="0"/>
                    <a:pt x="367" y="0"/>
                  </a:cubicBezTo>
                  <a:close/>
                </a:path>
              </a:pathLst>
            </a:custGeom>
            <a:solidFill>
              <a:srgbClr val="20263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1" name="Google Shape;481;p36"/>
            <p:cNvSpPr/>
            <p:nvPr/>
          </p:nvSpPr>
          <p:spPr>
            <a:xfrm>
              <a:off x="2556906" y="2084377"/>
              <a:ext cx="37405" cy="63268"/>
            </a:xfrm>
            <a:custGeom>
              <a:avLst/>
              <a:gdLst/>
              <a:ahLst/>
              <a:cxnLst/>
              <a:rect l="l" t="t" r="r" b="b"/>
              <a:pathLst>
                <a:path w="768" h="1299" extrusionOk="0">
                  <a:moveTo>
                    <a:pt x="367" y="0"/>
                  </a:moveTo>
                  <a:cubicBezTo>
                    <a:pt x="360" y="0"/>
                    <a:pt x="354" y="1"/>
                    <a:pt x="348" y="1"/>
                  </a:cubicBezTo>
                  <a:cubicBezTo>
                    <a:pt x="147" y="20"/>
                    <a:pt x="1" y="312"/>
                    <a:pt x="19" y="677"/>
                  </a:cubicBezTo>
                  <a:cubicBezTo>
                    <a:pt x="55" y="1013"/>
                    <a:pt x="227" y="1298"/>
                    <a:pt x="421" y="1298"/>
                  </a:cubicBezTo>
                  <a:cubicBezTo>
                    <a:pt x="427" y="1298"/>
                    <a:pt x="433" y="1298"/>
                    <a:pt x="439" y="1297"/>
                  </a:cubicBezTo>
                  <a:cubicBezTo>
                    <a:pt x="640" y="1279"/>
                    <a:pt x="768" y="987"/>
                    <a:pt x="749" y="622"/>
                  </a:cubicBezTo>
                  <a:cubicBezTo>
                    <a:pt x="732" y="268"/>
                    <a:pt x="560" y="0"/>
                    <a:pt x="367" y="0"/>
                  </a:cubicBezTo>
                  <a:close/>
                </a:path>
              </a:pathLst>
            </a:custGeom>
            <a:solidFill>
              <a:srgbClr val="20263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2" name="Google Shape;482;p36"/>
            <p:cNvSpPr/>
            <p:nvPr/>
          </p:nvSpPr>
          <p:spPr>
            <a:xfrm>
              <a:off x="2591585" y="2181350"/>
              <a:ext cx="49874" cy="44565"/>
            </a:xfrm>
            <a:custGeom>
              <a:avLst/>
              <a:gdLst/>
              <a:ahLst/>
              <a:cxnLst/>
              <a:rect l="l" t="t" r="r" b="b"/>
              <a:pathLst>
                <a:path w="1024" h="915" extrusionOk="0">
                  <a:moveTo>
                    <a:pt x="987" y="0"/>
                  </a:moveTo>
                  <a:cubicBezTo>
                    <a:pt x="439" y="37"/>
                    <a:pt x="1" y="310"/>
                    <a:pt x="37" y="548"/>
                  </a:cubicBezTo>
                  <a:cubicBezTo>
                    <a:pt x="72" y="756"/>
                    <a:pt x="419" y="914"/>
                    <a:pt x="876" y="914"/>
                  </a:cubicBezTo>
                  <a:cubicBezTo>
                    <a:pt x="900" y="914"/>
                    <a:pt x="925" y="914"/>
                    <a:pt x="950" y="913"/>
                  </a:cubicBezTo>
                  <a:cubicBezTo>
                    <a:pt x="987" y="621"/>
                    <a:pt x="1005" y="310"/>
                    <a:pt x="1023" y="0"/>
                  </a:cubicBezTo>
                  <a:close/>
                </a:path>
              </a:pathLst>
            </a:custGeom>
            <a:solidFill>
              <a:srgbClr val="FF666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3" name="Google Shape;483;p36"/>
            <p:cNvSpPr/>
            <p:nvPr/>
          </p:nvSpPr>
          <p:spPr>
            <a:xfrm>
              <a:off x="2328426" y="2200638"/>
              <a:ext cx="100527" cy="45296"/>
            </a:xfrm>
            <a:custGeom>
              <a:avLst/>
              <a:gdLst/>
              <a:ahLst/>
              <a:cxnLst/>
              <a:rect l="l" t="t" r="r" b="b"/>
              <a:pathLst>
                <a:path w="2064" h="930" extrusionOk="0">
                  <a:moveTo>
                    <a:pt x="1138" y="1"/>
                  </a:moveTo>
                  <a:cubicBezTo>
                    <a:pt x="1088" y="1"/>
                    <a:pt x="1037" y="2"/>
                    <a:pt x="986" y="6"/>
                  </a:cubicBezTo>
                  <a:cubicBezTo>
                    <a:pt x="420" y="60"/>
                    <a:pt x="0" y="316"/>
                    <a:pt x="19" y="553"/>
                  </a:cubicBezTo>
                  <a:cubicBezTo>
                    <a:pt x="50" y="776"/>
                    <a:pt x="414" y="929"/>
                    <a:pt x="868" y="929"/>
                  </a:cubicBezTo>
                  <a:cubicBezTo>
                    <a:pt x="936" y="929"/>
                    <a:pt x="1006" y="926"/>
                    <a:pt x="1077" y="918"/>
                  </a:cubicBezTo>
                  <a:cubicBezTo>
                    <a:pt x="1643" y="882"/>
                    <a:pt x="2063" y="626"/>
                    <a:pt x="2045" y="371"/>
                  </a:cubicBezTo>
                  <a:cubicBezTo>
                    <a:pt x="2012" y="156"/>
                    <a:pt x="1619" y="1"/>
                    <a:pt x="1138" y="1"/>
                  </a:cubicBezTo>
                  <a:close/>
                </a:path>
              </a:pathLst>
            </a:custGeom>
            <a:solidFill>
              <a:srgbClr val="FF666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4" name="Google Shape;484;p36"/>
            <p:cNvSpPr/>
            <p:nvPr/>
          </p:nvSpPr>
          <p:spPr>
            <a:xfrm>
              <a:off x="2474252" y="2079701"/>
              <a:ext cx="70281" cy="214935"/>
            </a:xfrm>
            <a:custGeom>
              <a:avLst/>
              <a:gdLst/>
              <a:ahLst/>
              <a:cxnLst/>
              <a:rect l="l" t="t" r="r" b="b"/>
              <a:pathLst>
                <a:path w="1443" h="4413" extrusionOk="0">
                  <a:moveTo>
                    <a:pt x="499" y="1"/>
                  </a:moveTo>
                  <a:cubicBezTo>
                    <a:pt x="459" y="1"/>
                    <a:pt x="420" y="29"/>
                    <a:pt x="420" y="79"/>
                  </a:cubicBezTo>
                  <a:cubicBezTo>
                    <a:pt x="402" y="1393"/>
                    <a:pt x="785" y="2781"/>
                    <a:pt x="1095" y="4059"/>
                  </a:cubicBezTo>
                  <a:cubicBezTo>
                    <a:pt x="767" y="4113"/>
                    <a:pt x="438" y="4113"/>
                    <a:pt x="110" y="4168"/>
                  </a:cubicBezTo>
                  <a:cubicBezTo>
                    <a:pt x="0" y="4205"/>
                    <a:pt x="0" y="4351"/>
                    <a:pt x="110" y="4387"/>
                  </a:cubicBezTo>
                  <a:cubicBezTo>
                    <a:pt x="238" y="4405"/>
                    <a:pt x="367" y="4413"/>
                    <a:pt x="496" y="4413"/>
                  </a:cubicBezTo>
                  <a:cubicBezTo>
                    <a:pt x="769" y="4413"/>
                    <a:pt x="1042" y="4376"/>
                    <a:pt x="1315" y="4314"/>
                  </a:cubicBezTo>
                  <a:cubicBezTo>
                    <a:pt x="1388" y="4296"/>
                    <a:pt x="1442" y="4223"/>
                    <a:pt x="1442" y="4150"/>
                  </a:cubicBezTo>
                  <a:cubicBezTo>
                    <a:pt x="1278" y="3475"/>
                    <a:pt x="1114" y="2799"/>
                    <a:pt x="986" y="2124"/>
                  </a:cubicBezTo>
                  <a:cubicBezTo>
                    <a:pt x="876" y="1430"/>
                    <a:pt x="749" y="736"/>
                    <a:pt x="584" y="61"/>
                  </a:cubicBezTo>
                  <a:cubicBezTo>
                    <a:pt x="568" y="20"/>
                    <a:pt x="533" y="1"/>
                    <a:pt x="499" y="1"/>
                  </a:cubicBezTo>
                  <a:close/>
                </a:path>
              </a:pathLst>
            </a:custGeom>
            <a:solidFill>
              <a:srgbClr val="20263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5" name="Google Shape;485;p36"/>
            <p:cNvSpPr/>
            <p:nvPr/>
          </p:nvSpPr>
          <p:spPr>
            <a:xfrm>
              <a:off x="2091910" y="2114623"/>
              <a:ext cx="80753" cy="129994"/>
            </a:xfrm>
            <a:custGeom>
              <a:avLst/>
              <a:gdLst/>
              <a:ahLst/>
              <a:cxnLst/>
              <a:rect l="l" t="t" r="r" b="b"/>
              <a:pathLst>
                <a:path w="1658" h="2669" extrusionOk="0">
                  <a:moveTo>
                    <a:pt x="1193" y="1"/>
                  </a:moveTo>
                  <a:cubicBezTo>
                    <a:pt x="955" y="1"/>
                    <a:pt x="688" y="180"/>
                    <a:pt x="512" y="330"/>
                  </a:cubicBezTo>
                  <a:cubicBezTo>
                    <a:pt x="183" y="622"/>
                    <a:pt x="0" y="1060"/>
                    <a:pt x="55" y="1516"/>
                  </a:cubicBezTo>
                  <a:cubicBezTo>
                    <a:pt x="92" y="1954"/>
                    <a:pt x="329" y="2338"/>
                    <a:pt x="712" y="2538"/>
                  </a:cubicBezTo>
                  <a:cubicBezTo>
                    <a:pt x="856" y="2610"/>
                    <a:pt x="1039" y="2669"/>
                    <a:pt x="1207" y="2669"/>
                  </a:cubicBezTo>
                  <a:cubicBezTo>
                    <a:pt x="1382" y="2669"/>
                    <a:pt x="1542" y="2606"/>
                    <a:pt x="1625" y="2429"/>
                  </a:cubicBezTo>
                  <a:cubicBezTo>
                    <a:pt x="1658" y="2364"/>
                    <a:pt x="1632" y="2298"/>
                    <a:pt x="1574" y="2298"/>
                  </a:cubicBezTo>
                  <a:cubicBezTo>
                    <a:pt x="1567" y="2298"/>
                    <a:pt x="1560" y="2299"/>
                    <a:pt x="1552" y="2301"/>
                  </a:cubicBezTo>
                  <a:cubicBezTo>
                    <a:pt x="1508" y="2299"/>
                    <a:pt x="1465" y="2298"/>
                    <a:pt x="1424" y="2298"/>
                  </a:cubicBezTo>
                  <a:cubicBezTo>
                    <a:pt x="1370" y="2298"/>
                    <a:pt x="1318" y="2299"/>
                    <a:pt x="1268" y="2299"/>
                  </a:cubicBezTo>
                  <a:cubicBezTo>
                    <a:pt x="1092" y="2299"/>
                    <a:pt x="938" y="2283"/>
                    <a:pt x="767" y="2137"/>
                  </a:cubicBezTo>
                  <a:cubicBezTo>
                    <a:pt x="475" y="1900"/>
                    <a:pt x="347" y="1516"/>
                    <a:pt x="420" y="1133"/>
                  </a:cubicBezTo>
                  <a:cubicBezTo>
                    <a:pt x="475" y="841"/>
                    <a:pt x="658" y="603"/>
                    <a:pt x="895" y="439"/>
                  </a:cubicBezTo>
                  <a:cubicBezTo>
                    <a:pt x="1078" y="330"/>
                    <a:pt x="1278" y="311"/>
                    <a:pt x="1424" y="147"/>
                  </a:cubicBezTo>
                  <a:cubicBezTo>
                    <a:pt x="1443" y="129"/>
                    <a:pt x="1443" y="92"/>
                    <a:pt x="1424" y="74"/>
                  </a:cubicBezTo>
                  <a:cubicBezTo>
                    <a:pt x="1354" y="22"/>
                    <a:pt x="1275" y="1"/>
                    <a:pt x="1193" y="1"/>
                  </a:cubicBezTo>
                  <a:close/>
                </a:path>
              </a:pathLst>
            </a:custGeom>
            <a:solidFill>
              <a:srgbClr val="20263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6" name="Google Shape;486;p36"/>
            <p:cNvSpPr/>
            <p:nvPr/>
          </p:nvSpPr>
          <p:spPr>
            <a:xfrm>
              <a:off x="2411714" y="2340180"/>
              <a:ext cx="78659" cy="28979"/>
            </a:xfrm>
            <a:custGeom>
              <a:avLst/>
              <a:gdLst/>
              <a:ahLst/>
              <a:cxnLst/>
              <a:rect l="l" t="t" r="r" b="b"/>
              <a:pathLst>
                <a:path w="1615" h="595" extrusionOk="0">
                  <a:moveTo>
                    <a:pt x="247" y="1"/>
                  </a:moveTo>
                  <a:cubicBezTo>
                    <a:pt x="92" y="1"/>
                    <a:pt x="0" y="227"/>
                    <a:pt x="171" y="335"/>
                  </a:cubicBezTo>
                  <a:cubicBezTo>
                    <a:pt x="423" y="500"/>
                    <a:pt x="720" y="594"/>
                    <a:pt x="1018" y="594"/>
                  </a:cubicBezTo>
                  <a:cubicBezTo>
                    <a:pt x="1150" y="594"/>
                    <a:pt x="1283" y="575"/>
                    <a:pt x="1412" y="536"/>
                  </a:cubicBezTo>
                  <a:cubicBezTo>
                    <a:pt x="1614" y="469"/>
                    <a:pt x="1552" y="183"/>
                    <a:pt x="1368" y="183"/>
                  </a:cubicBezTo>
                  <a:cubicBezTo>
                    <a:pt x="1353" y="183"/>
                    <a:pt x="1337" y="185"/>
                    <a:pt x="1321" y="189"/>
                  </a:cubicBezTo>
                  <a:cubicBezTo>
                    <a:pt x="1222" y="210"/>
                    <a:pt x="1122" y="221"/>
                    <a:pt x="1025" y="221"/>
                  </a:cubicBezTo>
                  <a:cubicBezTo>
                    <a:pt x="780" y="221"/>
                    <a:pt x="544" y="155"/>
                    <a:pt x="335" y="25"/>
                  </a:cubicBezTo>
                  <a:cubicBezTo>
                    <a:pt x="304" y="8"/>
                    <a:pt x="274" y="1"/>
                    <a:pt x="247" y="1"/>
                  </a:cubicBezTo>
                  <a:close/>
                </a:path>
              </a:pathLst>
            </a:custGeom>
            <a:solidFill>
              <a:srgbClr val="20263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7" name="Google Shape;487;p36"/>
            <p:cNvSpPr/>
            <p:nvPr/>
          </p:nvSpPr>
          <p:spPr>
            <a:xfrm>
              <a:off x="1602901" y="3597131"/>
              <a:ext cx="894613" cy="224189"/>
            </a:xfrm>
            <a:custGeom>
              <a:avLst/>
              <a:gdLst/>
              <a:ahLst/>
              <a:cxnLst/>
              <a:rect l="l" t="t" r="r" b="b"/>
              <a:pathLst>
                <a:path w="18368" h="4603" extrusionOk="0">
                  <a:moveTo>
                    <a:pt x="2770" y="1"/>
                  </a:moveTo>
                  <a:cubicBezTo>
                    <a:pt x="2463" y="1"/>
                    <a:pt x="2158" y="24"/>
                    <a:pt x="1862" y="67"/>
                  </a:cubicBezTo>
                  <a:cubicBezTo>
                    <a:pt x="1223" y="177"/>
                    <a:pt x="493" y="359"/>
                    <a:pt x="0" y="797"/>
                  </a:cubicBezTo>
                  <a:cubicBezTo>
                    <a:pt x="0" y="797"/>
                    <a:pt x="0" y="834"/>
                    <a:pt x="18" y="834"/>
                  </a:cubicBezTo>
                  <a:cubicBezTo>
                    <a:pt x="767" y="670"/>
                    <a:pt x="1424" y="341"/>
                    <a:pt x="2191" y="268"/>
                  </a:cubicBezTo>
                  <a:cubicBezTo>
                    <a:pt x="2347" y="256"/>
                    <a:pt x="2504" y="250"/>
                    <a:pt x="2660" y="250"/>
                  </a:cubicBezTo>
                  <a:cubicBezTo>
                    <a:pt x="3233" y="250"/>
                    <a:pt x="3804" y="329"/>
                    <a:pt x="4363" y="487"/>
                  </a:cubicBezTo>
                  <a:cubicBezTo>
                    <a:pt x="5915" y="889"/>
                    <a:pt x="7430" y="1400"/>
                    <a:pt x="8963" y="1856"/>
                  </a:cubicBezTo>
                  <a:lnTo>
                    <a:pt x="18146" y="4594"/>
                  </a:lnTo>
                  <a:cubicBezTo>
                    <a:pt x="18161" y="4600"/>
                    <a:pt x="18176" y="4602"/>
                    <a:pt x="18190" y="4602"/>
                  </a:cubicBezTo>
                  <a:cubicBezTo>
                    <a:pt x="18322" y="4602"/>
                    <a:pt x="18367" y="4388"/>
                    <a:pt x="18219" y="4339"/>
                  </a:cubicBezTo>
                  <a:lnTo>
                    <a:pt x="8525" y="1436"/>
                  </a:lnTo>
                  <a:cubicBezTo>
                    <a:pt x="6974" y="962"/>
                    <a:pt x="5385" y="359"/>
                    <a:pt x="3779" y="85"/>
                  </a:cubicBezTo>
                  <a:cubicBezTo>
                    <a:pt x="3445" y="28"/>
                    <a:pt x="3106" y="1"/>
                    <a:pt x="2770" y="1"/>
                  </a:cubicBezTo>
                  <a:close/>
                </a:path>
              </a:pathLst>
            </a:custGeom>
            <a:solidFill>
              <a:srgbClr val="20263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8" name="Google Shape;488;p36"/>
            <p:cNvSpPr/>
            <p:nvPr/>
          </p:nvSpPr>
          <p:spPr>
            <a:xfrm>
              <a:off x="2629819" y="3549935"/>
              <a:ext cx="468980" cy="49825"/>
            </a:xfrm>
            <a:custGeom>
              <a:avLst/>
              <a:gdLst/>
              <a:ahLst/>
              <a:cxnLst/>
              <a:rect l="l" t="t" r="r" b="b"/>
              <a:pathLst>
                <a:path w="9629" h="1023" extrusionOk="0">
                  <a:moveTo>
                    <a:pt x="1708" y="0"/>
                  </a:moveTo>
                  <a:cubicBezTo>
                    <a:pt x="1134" y="0"/>
                    <a:pt x="562" y="41"/>
                    <a:pt x="1" y="123"/>
                  </a:cubicBezTo>
                  <a:cubicBezTo>
                    <a:pt x="1" y="142"/>
                    <a:pt x="1" y="142"/>
                    <a:pt x="1" y="160"/>
                  </a:cubicBezTo>
                  <a:cubicBezTo>
                    <a:pt x="636" y="220"/>
                    <a:pt x="1259" y="256"/>
                    <a:pt x="1889" y="256"/>
                  </a:cubicBezTo>
                  <a:cubicBezTo>
                    <a:pt x="2020" y="256"/>
                    <a:pt x="2151" y="254"/>
                    <a:pt x="2283" y="251"/>
                  </a:cubicBezTo>
                  <a:cubicBezTo>
                    <a:pt x="3049" y="270"/>
                    <a:pt x="3798" y="306"/>
                    <a:pt x="4565" y="361"/>
                  </a:cubicBezTo>
                  <a:cubicBezTo>
                    <a:pt x="6189" y="489"/>
                    <a:pt x="7814" y="708"/>
                    <a:pt x="9420" y="1018"/>
                  </a:cubicBezTo>
                  <a:cubicBezTo>
                    <a:pt x="9432" y="1021"/>
                    <a:pt x="9442" y="1022"/>
                    <a:pt x="9453" y="1022"/>
                  </a:cubicBezTo>
                  <a:cubicBezTo>
                    <a:pt x="9576" y="1022"/>
                    <a:pt x="9628" y="833"/>
                    <a:pt x="9493" y="799"/>
                  </a:cubicBezTo>
                  <a:cubicBezTo>
                    <a:pt x="7924" y="489"/>
                    <a:pt x="6335" y="270"/>
                    <a:pt x="4747" y="142"/>
                  </a:cubicBezTo>
                  <a:cubicBezTo>
                    <a:pt x="3926" y="87"/>
                    <a:pt x="3104" y="32"/>
                    <a:pt x="2283" y="14"/>
                  </a:cubicBezTo>
                  <a:cubicBezTo>
                    <a:pt x="2091" y="5"/>
                    <a:pt x="1899" y="0"/>
                    <a:pt x="1708" y="0"/>
                  </a:cubicBezTo>
                  <a:close/>
                </a:path>
              </a:pathLst>
            </a:custGeom>
            <a:solidFill>
              <a:srgbClr val="20263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9" name="Google Shape;489;p36"/>
            <p:cNvSpPr/>
            <p:nvPr/>
          </p:nvSpPr>
          <p:spPr>
            <a:xfrm>
              <a:off x="1763388" y="2853977"/>
              <a:ext cx="150742" cy="756437"/>
            </a:xfrm>
            <a:custGeom>
              <a:avLst/>
              <a:gdLst/>
              <a:ahLst/>
              <a:cxnLst/>
              <a:rect l="l" t="t" r="r" b="b"/>
              <a:pathLst>
                <a:path w="3095" h="15531" extrusionOk="0">
                  <a:moveTo>
                    <a:pt x="1505" y="0"/>
                  </a:moveTo>
                  <a:cubicBezTo>
                    <a:pt x="1456" y="0"/>
                    <a:pt x="1420" y="60"/>
                    <a:pt x="1433" y="100"/>
                  </a:cubicBezTo>
                  <a:cubicBezTo>
                    <a:pt x="2620" y="2729"/>
                    <a:pt x="1634" y="5267"/>
                    <a:pt x="1105" y="7932"/>
                  </a:cubicBezTo>
                  <a:cubicBezTo>
                    <a:pt x="612" y="10396"/>
                    <a:pt x="247" y="12879"/>
                    <a:pt x="9" y="15380"/>
                  </a:cubicBezTo>
                  <a:cubicBezTo>
                    <a:pt x="0" y="15480"/>
                    <a:pt x="78" y="15531"/>
                    <a:pt x="160" y="15531"/>
                  </a:cubicBezTo>
                  <a:cubicBezTo>
                    <a:pt x="242" y="15531"/>
                    <a:pt x="329" y="15480"/>
                    <a:pt x="338" y="15380"/>
                  </a:cubicBezTo>
                  <a:cubicBezTo>
                    <a:pt x="594" y="12368"/>
                    <a:pt x="1086" y="9374"/>
                    <a:pt x="1780" y="6417"/>
                  </a:cubicBezTo>
                  <a:cubicBezTo>
                    <a:pt x="2255" y="4463"/>
                    <a:pt x="3094" y="1762"/>
                    <a:pt x="1561" y="27"/>
                  </a:cubicBezTo>
                  <a:cubicBezTo>
                    <a:pt x="1542" y="8"/>
                    <a:pt x="1522" y="0"/>
                    <a:pt x="150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0" name="Google Shape;490;p36"/>
            <p:cNvSpPr/>
            <p:nvPr/>
          </p:nvSpPr>
          <p:spPr>
            <a:xfrm>
              <a:off x="1711370" y="2765138"/>
              <a:ext cx="67603" cy="25278"/>
            </a:xfrm>
            <a:custGeom>
              <a:avLst/>
              <a:gdLst/>
              <a:ahLst/>
              <a:cxnLst/>
              <a:rect l="l" t="t" r="r" b="b"/>
              <a:pathLst>
                <a:path w="1388" h="519" extrusionOk="0">
                  <a:moveTo>
                    <a:pt x="525" y="0"/>
                  </a:moveTo>
                  <a:cubicBezTo>
                    <a:pt x="374" y="0"/>
                    <a:pt x="223" y="33"/>
                    <a:pt x="92" y="99"/>
                  </a:cubicBezTo>
                  <a:cubicBezTo>
                    <a:pt x="0" y="135"/>
                    <a:pt x="55" y="263"/>
                    <a:pt x="128" y="263"/>
                  </a:cubicBezTo>
                  <a:cubicBezTo>
                    <a:pt x="347" y="263"/>
                    <a:pt x="566" y="300"/>
                    <a:pt x="767" y="336"/>
                  </a:cubicBezTo>
                  <a:cubicBezTo>
                    <a:pt x="950" y="391"/>
                    <a:pt x="1114" y="519"/>
                    <a:pt x="1296" y="519"/>
                  </a:cubicBezTo>
                  <a:cubicBezTo>
                    <a:pt x="1351" y="519"/>
                    <a:pt x="1388" y="464"/>
                    <a:pt x="1388" y="409"/>
                  </a:cubicBezTo>
                  <a:cubicBezTo>
                    <a:pt x="1315" y="190"/>
                    <a:pt x="1023" y="99"/>
                    <a:pt x="822" y="44"/>
                  </a:cubicBezTo>
                  <a:cubicBezTo>
                    <a:pt x="727" y="15"/>
                    <a:pt x="626" y="0"/>
                    <a:pt x="52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1" name="Google Shape;491;p36"/>
            <p:cNvSpPr/>
            <p:nvPr/>
          </p:nvSpPr>
          <p:spPr>
            <a:xfrm>
              <a:off x="2813002" y="2751159"/>
              <a:ext cx="48949" cy="34094"/>
            </a:xfrm>
            <a:custGeom>
              <a:avLst/>
              <a:gdLst/>
              <a:ahLst/>
              <a:cxnLst/>
              <a:rect l="l" t="t" r="r" b="b"/>
              <a:pathLst>
                <a:path w="1005" h="700" extrusionOk="0">
                  <a:moveTo>
                    <a:pt x="737" y="1"/>
                  </a:moveTo>
                  <a:cubicBezTo>
                    <a:pt x="601" y="1"/>
                    <a:pt x="452" y="67"/>
                    <a:pt x="347" y="149"/>
                  </a:cubicBezTo>
                  <a:cubicBezTo>
                    <a:pt x="183" y="258"/>
                    <a:pt x="0" y="404"/>
                    <a:pt x="0" y="605"/>
                  </a:cubicBezTo>
                  <a:cubicBezTo>
                    <a:pt x="0" y="652"/>
                    <a:pt x="41" y="700"/>
                    <a:pt x="100" y="700"/>
                  </a:cubicBezTo>
                  <a:cubicBezTo>
                    <a:pt x="109" y="700"/>
                    <a:pt x="118" y="699"/>
                    <a:pt x="128" y="696"/>
                  </a:cubicBezTo>
                  <a:cubicBezTo>
                    <a:pt x="274" y="642"/>
                    <a:pt x="384" y="514"/>
                    <a:pt x="530" y="459"/>
                  </a:cubicBezTo>
                  <a:cubicBezTo>
                    <a:pt x="694" y="386"/>
                    <a:pt x="877" y="368"/>
                    <a:pt x="968" y="240"/>
                  </a:cubicBezTo>
                  <a:cubicBezTo>
                    <a:pt x="1004" y="185"/>
                    <a:pt x="986" y="112"/>
                    <a:pt x="950" y="76"/>
                  </a:cubicBezTo>
                  <a:cubicBezTo>
                    <a:pt x="890" y="23"/>
                    <a:pt x="816" y="1"/>
                    <a:pt x="737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2" name="Google Shape;492;p36"/>
            <p:cNvSpPr/>
            <p:nvPr/>
          </p:nvSpPr>
          <p:spPr>
            <a:xfrm>
              <a:off x="1395706" y="3346978"/>
              <a:ext cx="401086" cy="124198"/>
            </a:xfrm>
            <a:custGeom>
              <a:avLst/>
              <a:gdLst/>
              <a:ahLst/>
              <a:cxnLst/>
              <a:rect l="l" t="t" r="r" b="b"/>
              <a:pathLst>
                <a:path w="8235" h="2550" extrusionOk="0">
                  <a:moveTo>
                    <a:pt x="110" y="1"/>
                  </a:moveTo>
                  <a:cubicBezTo>
                    <a:pt x="19" y="1"/>
                    <a:pt x="1" y="147"/>
                    <a:pt x="92" y="183"/>
                  </a:cubicBezTo>
                  <a:cubicBezTo>
                    <a:pt x="713" y="439"/>
                    <a:pt x="1425" y="548"/>
                    <a:pt x="2082" y="731"/>
                  </a:cubicBezTo>
                  <a:cubicBezTo>
                    <a:pt x="2721" y="913"/>
                    <a:pt x="3396" y="1096"/>
                    <a:pt x="4072" y="1278"/>
                  </a:cubicBezTo>
                  <a:cubicBezTo>
                    <a:pt x="5386" y="1680"/>
                    <a:pt x="6700" y="2100"/>
                    <a:pt x="8015" y="2538"/>
                  </a:cubicBezTo>
                  <a:cubicBezTo>
                    <a:pt x="8032" y="2546"/>
                    <a:pt x="8048" y="2549"/>
                    <a:pt x="8063" y="2549"/>
                  </a:cubicBezTo>
                  <a:cubicBezTo>
                    <a:pt x="8192" y="2549"/>
                    <a:pt x="8235" y="2295"/>
                    <a:pt x="8088" y="2246"/>
                  </a:cubicBezTo>
                  <a:cubicBezTo>
                    <a:pt x="6755" y="1771"/>
                    <a:pt x="5404" y="1351"/>
                    <a:pt x="4053" y="950"/>
                  </a:cubicBezTo>
                  <a:cubicBezTo>
                    <a:pt x="3378" y="767"/>
                    <a:pt x="2721" y="585"/>
                    <a:pt x="2045" y="420"/>
                  </a:cubicBezTo>
                  <a:cubicBezTo>
                    <a:pt x="1388" y="256"/>
                    <a:pt x="749" y="37"/>
                    <a:pt x="110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5" name="Google Shape;435;p36"/>
          <p:cNvSpPr txBox="1">
            <a:spLocks noGrp="1"/>
          </p:cNvSpPr>
          <p:nvPr>
            <p:ph type="title"/>
          </p:nvPr>
        </p:nvSpPr>
        <p:spPr>
          <a:xfrm>
            <a:off x="571472" y="642925"/>
            <a:ext cx="4714908" cy="428628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d-ID" sz="2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Cara Mendeteksi IUFD:</a:t>
            </a:r>
            <a:endParaRPr sz="2400" b="1" u="sng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36" name="Google Shape;436;p36"/>
          <p:cNvSpPr txBox="1">
            <a:spLocks noGrp="1"/>
          </p:cNvSpPr>
          <p:nvPr>
            <p:ph type="subTitle" idx="1"/>
          </p:nvPr>
        </p:nvSpPr>
        <p:spPr>
          <a:xfrm>
            <a:off x="2428860" y="1142990"/>
            <a:ext cx="6357982" cy="3714776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just"/>
            <a:r>
              <a:rPr lang="id-ID" dirty="0" smtClean="0"/>
              <a:t>	</a:t>
            </a:r>
            <a:r>
              <a:rPr lang="en-US" sz="1800" dirty="0" err="1" smtClean="0"/>
              <a:t>Ketika</a:t>
            </a:r>
            <a:r>
              <a:rPr lang="en-US" sz="1800" dirty="0" smtClean="0"/>
              <a:t> </a:t>
            </a:r>
            <a:r>
              <a:rPr lang="en-US" sz="1800" dirty="0" err="1" smtClean="0"/>
              <a:t>usia</a:t>
            </a:r>
            <a:r>
              <a:rPr lang="en-US" sz="1800" dirty="0" smtClean="0"/>
              <a:t> </a:t>
            </a:r>
            <a:r>
              <a:rPr lang="en-US" sz="1800" dirty="0" err="1" smtClean="0"/>
              <a:t>kehamilan</a:t>
            </a:r>
            <a:r>
              <a:rPr lang="en-US" sz="1800" dirty="0" smtClean="0"/>
              <a:t> </a:t>
            </a:r>
            <a:r>
              <a:rPr lang="en-US" sz="1800" dirty="0" err="1" smtClean="0"/>
              <a:t>mencapai</a:t>
            </a:r>
            <a:r>
              <a:rPr lang="en-US" sz="1800" dirty="0" smtClean="0"/>
              <a:t> 26 </a:t>
            </a:r>
            <a:r>
              <a:rPr lang="en-US" sz="1800" dirty="0" err="1" smtClean="0"/>
              <a:t>hingga</a:t>
            </a:r>
            <a:r>
              <a:rPr lang="en-US" sz="1800" dirty="0" smtClean="0"/>
              <a:t> 28 </a:t>
            </a:r>
            <a:r>
              <a:rPr lang="en-US" sz="1800" dirty="0" err="1" smtClean="0"/>
              <a:t>minggu</a:t>
            </a:r>
            <a:r>
              <a:rPr lang="en-US" sz="1800" dirty="0" smtClean="0"/>
              <a:t>, </a:t>
            </a:r>
            <a:r>
              <a:rPr lang="en-US" sz="1800" dirty="0" err="1" smtClean="0"/>
              <a:t>ibu</a:t>
            </a:r>
            <a:r>
              <a:rPr lang="en-US" sz="1800" dirty="0" smtClean="0"/>
              <a:t> </a:t>
            </a:r>
            <a:r>
              <a:rPr lang="en-US" sz="1800" dirty="0" err="1" smtClean="0"/>
              <a:t>mulai</a:t>
            </a:r>
            <a:r>
              <a:rPr lang="en-US" sz="1800" dirty="0" smtClean="0"/>
              <a:t> </a:t>
            </a:r>
            <a:r>
              <a:rPr lang="en-US" sz="1800" dirty="0" err="1" smtClean="0"/>
              <a:t>bisa</a:t>
            </a:r>
            <a:r>
              <a:rPr lang="id-ID" sz="1800" dirty="0" smtClean="0"/>
              <a:t> </a:t>
            </a:r>
            <a:r>
              <a:rPr lang="en-US" sz="1800" dirty="0" err="1" smtClean="0"/>
              <a:t>menghitung</a:t>
            </a:r>
            <a:r>
              <a:rPr lang="en-US" sz="1800" dirty="0" smtClean="0"/>
              <a:t> </a:t>
            </a:r>
            <a:r>
              <a:rPr lang="en-US" sz="1800" dirty="0" err="1" smtClean="0"/>
              <a:t>gerakan</a:t>
            </a:r>
            <a:r>
              <a:rPr lang="en-US" sz="1800" dirty="0" smtClean="0"/>
              <a:t> </a:t>
            </a:r>
            <a:r>
              <a:rPr lang="en-US" sz="1800" dirty="0" err="1" smtClean="0"/>
              <a:t>janin</a:t>
            </a:r>
            <a:r>
              <a:rPr lang="en-US" sz="1800" dirty="0" smtClean="0"/>
              <a:t>. </a:t>
            </a:r>
            <a:r>
              <a:rPr lang="id-ID" sz="1800" dirty="0" smtClean="0"/>
              <a:t>Ibu hamil</a:t>
            </a:r>
            <a:r>
              <a:rPr lang="en-US" sz="1800" dirty="0" smtClean="0"/>
              <a:t> </a:t>
            </a:r>
            <a:r>
              <a:rPr lang="en-US" sz="1800" dirty="0" err="1" smtClean="0"/>
              <a:t>bisa</a:t>
            </a:r>
            <a:r>
              <a:rPr lang="en-US" sz="1800" dirty="0" smtClean="0"/>
              <a:t> </a:t>
            </a:r>
            <a:r>
              <a:rPr lang="en-US" sz="1800" dirty="0" err="1" smtClean="0"/>
              <a:t>melakukannya</a:t>
            </a:r>
            <a:r>
              <a:rPr lang="en-US" sz="1800" dirty="0" smtClean="0"/>
              <a:t> </a:t>
            </a:r>
            <a:r>
              <a:rPr lang="en-US" sz="1800" dirty="0" err="1" smtClean="0"/>
              <a:t>dengan</a:t>
            </a:r>
            <a:r>
              <a:rPr lang="en-US" sz="1800" dirty="0" smtClean="0"/>
              <a:t> </a:t>
            </a:r>
            <a:r>
              <a:rPr lang="en-US" sz="1800" dirty="0" err="1" smtClean="0"/>
              <a:t>cara</a:t>
            </a:r>
            <a:r>
              <a:rPr lang="en-US" sz="1800" dirty="0" smtClean="0"/>
              <a:t> </a:t>
            </a:r>
            <a:r>
              <a:rPr lang="en-US" sz="1800" dirty="0" err="1" smtClean="0"/>
              <a:t>mudah</a:t>
            </a:r>
            <a:r>
              <a:rPr lang="en-US" sz="1800" dirty="0" smtClean="0"/>
              <a:t> </a:t>
            </a:r>
            <a:r>
              <a:rPr lang="en-US" sz="1800" dirty="0" err="1" smtClean="0"/>
              <a:t>di</a:t>
            </a:r>
            <a:r>
              <a:rPr lang="en-US" sz="1800" dirty="0" smtClean="0"/>
              <a:t> </a:t>
            </a:r>
            <a:r>
              <a:rPr lang="en-US" sz="1800" dirty="0" err="1" smtClean="0"/>
              <a:t>bawah</a:t>
            </a:r>
            <a:r>
              <a:rPr lang="en-US" sz="1800" dirty="0" smtClean="0"/>
              <a:t> </a:t>
            </a:r>
            <a:r>
              <a:rPr lang="en-US" sz="1800" dirty="0" err="1" smtClean="0"/>
              <a:t>ini</a:t>
            </a:r>
            <a:r>
              <a:rPr lang="en-US" sz="1800" dirty="0" smtClean="0"/>
              <a:t>:</a:t>
            </a:r>
            <a:endParaRPr lang="id-ID" sz="1800" dirty="0" smtClean="0"/>
          </a:p>
          <a:p>
            <a:pPr lvl="0" algn="just">
              <a:buFont typeface="Arial" pitchFamily="34" charset="0"/>
              <a:buChar char="•"/>
            </a:pPr>
            <a:r>
              <a:rPr lang="en-US" sz="1800" dirty="0" err="1" smtClean="0"/>
              <a:t>Berbaring</a:t>
            </a:r>
            <a:r>
              <a:rPr lang="en-US" sz="1800" dirty="0" smtClean="0"/>
              <a:t> miring </a:t>
            </a:r>
            <a:r>
              <a:rPr lang="en-US" sz="1800" dirty="0" err="1" smtClean="0"/>
              <a:t>ke</a:t>
            </a:r>
            <a:r>
              <a:rPr lang="en-US" sz="1800" dirty="0" smtClean="0"/>
              <a:t> </a:t>
            </a:r>
            <a:r>
              <a:rPr lang="en-US" sz="1800" dirty="0" err="1" smtClean="0"/>
              <a:t>salah</a:t>
            </a:r>
            <a:r>
              <a:rPr lang="en-US" sz="1800" dirty="0" smtClean="0"/>
              <a:t> </a:t>
            </a:r>
            <a:r>
              <a:rPr lang="en-US" sz="1800" dirty="0" err="1" smtClean="0"/>
              <a:t>sisi</a:t>
            </a:r>
            <a:r>
              <a:rPr lang="en-US" sz="1800" dirty="0" smtClean="0"/>
              <a:t> </a:t>
            </a:r>
            <a:r>
              <a:rPr lang="en-US" sz="1800" dirty="0" err="1" smtClean="0"/>
              <a:t>tubuh</a:t>
            </a:r>
            <a:endParaRPr lang="id-ID" sz="1800" dirty="0" smtClean="0"/>
          </a:p>
          <a:p>
            <a:pPr lvl="0" algn="just">
              <a:buFont typeface="Arial" pitchFamily="34" charset="0"/>
              <a:buChar char="•"/>
            </a:pPr>
            <a:r>
              <a:rPr lang="en-US" sz="1800" dirty="0" err="1" smtClean="0"/>
              <a:t>Hitung</a:t>
            </a:r>
            <a:r>
              <a:rPr lang="en-US" sz="1800" dirty="0" smtClean="0"/>
              <a:t> </a:t>
            </a:r>
            <a:r>
              <a:rPr lang="en-US" sz="1800" dirty="0" err="1" smtClean="0"/>
              <a:t>gerakan</a:t>
            </a:r>
            <a:r>
              <a:rPr lang="en-US" sz="1800" dirty="0" smtClean="0"/>
              <a:t> </a:t>
            </a:r>
            <a:r>
              <a:rPr lang="en-US" sz="1800" dirty="0" err="1" smtClean="0"/>
              <a:t>janin</a:t>
            </a:r>
            <a:r>
              <a:rPr lang="en-US" sz="1800" dirty="0" smtClean="0"/>
              <a:t> yang </a:t>
            </a:r>
            <a:r>
              <a:rPr lang="en-US" sz="1800" dirty="0" err="1" smtClean="0"/>
              <a:t>terasa</a:t>
            </a:r>
            <a:endParaRPr lang="id-ID" sz="1800" dirty="0" smtClean="0"/>
          </a:p>
          <a:p>
            <a:pPr lvl="0" algn="just">
              <a:buFont typeface="Arial" pitchFamily="34" charset="0"/>
              <a:buChar char="•"/>
            </a:pPr>
            <a:r>
              <a:rPr lang="en-US" sz="1800" dirty="0" err="1" smtClean="0"/>
              <a:t>Catat</a:t>
            </a:r>
            <a:r>
              <a:rPr lang="en-US" sz="1800" dirty="0" smtClean="0"/>
              <a:t> </a:t>
            </a:r>
            <a:r>
              <a:rPr lang="en-US" sz="1800" dirty="0" err="1" smtClean="0"/>
              <a:t>waktu</a:t>
            </a:r>
            <a:r>
              <a:rPr lang="en-US" sz="1800" dirty="0" smtClean="0"/>
              <a:t> yang </a:t>
            </a:r>
            <a:r>
              <a:rPr lang="en-US" sz="1800" dirty="0" err="1" smtClean="0"/>
              <a:t>dibutuhkan</a:t>
            </a:r>
            <a:r>
              <a:rPr lang="en-US" sz="1800" dirty="0" smtClean="0"/>
              <a:t> </a:t>
            </a:r>
            <a:r>
              <a:rPr lang="en-US" sz="1800" dirty="0" err="1" smtClean="0"/>
              <a:t>hingga</a:t>
            </a:r>
            <a:r>
              <a:rPr lang="en-US" sz="1800" dirty="0" smtClean="0"/>
              <a:t> </a:t>
            </a:r>
            <a:r>
              <a:rPr lang="en-US" sz="1800" dirty="0" err="1" smtClean="0"/>
              <a:t>ada</a:t>
            </a:r>
            <a:r>
              <a:rPr lang="en-US" sz="1800" dirty="0" smtClean="0"/>
              <a:t> 10 </a:t>
            </a:r>
            <a:r>
              <a:rPr lang="en-US" sz="1800" dirty="0" err="1" smtClean="0"/>
              <a:t>gerakan</a:t>
            </a:r>
            <a:r>
              <a:rPr lang="en-US" sz="1800" dirty="0" smtClean="0"/>
              <a:t> yang </a:t>
            </a:r>
            <a:r>
              <a:rPr lang="en-US" sz="1800" dirty="0" err="1" smtClean="0"/>
              <a:t>Anda</a:t>
            </a:r>
            <a:r>
              <a:rPr lang="en-US" sz="1800" dirty="0" smtClean="0"/>
              <a:t> </a:t>
            </a:r>
            <a:r>
              <a:rPr lang="en-US" sz="1800" dirty="0" err="1" smtClean="0"/>
              <a:t>rasakan</a:t>
            </a:r>
            <a:endParaRPr lang="id-ID" sz="1800" dirty="0" smtClean="0"/>
          </a:p>
          <a:p>
            <a:pPr algn="just"/>
            <a:r>
              <a:rPr lang="id-ID" sz="1800" dirty="0" smtClean="0"/>
              <a:t>	</a:t>
            </a:r>
            <a:r>
              <a:rPr lang="en-US" sz="1800" dirty="0" err="1" smtClean="0"/>
              <a:t>Ulangi</a:t>
            </a:r>
            <a:r>
              <a:rPr lang="en-US" sz="1800" dirty="0" smtClean="0"/>
              <a:t> </a:t>
            </a:r>
            <a:r>
              <a:rPr lang="en-US" sz="1800" dirty="0" err="1" smtClean="0"/>
              <a:t>langkah-langkah</a:t>
            </a:r>
            <a:r>
              <a:rPr lang="en-US" sz="1800" dirty="0" smtClean="0"/>
              <a:t> </a:t>
            </a:r>
            <a:r>
              <a:rPr lang="en-US" sz="1800" dirty="0" err="1" smtClean="0"/>
              <a:t>tersebut</a:t>
            </a:r>
            <a:r>
              <a:rPr lang="en-US" sz="1800" dirty="0" smtClean="0"/>
              <a:t> </a:t>
            </a:r>
            <a:r>
              <a:rPr lang="en-US" sz="1800" dirty="0" err="1" smtClean="0"/>
              <a:t>setiap</a:t>
            </a:r>
            <a:r>
              <a:rPr lang="en-US" sz="1800" dirty="0" smtClean="0"/>
              <a:t> </a:t>
            </a:r>
            <a:r>
              <a:rPr lang="en-US" sz="1800" dirty="0" err="1" smtClean="0"/>
              <a:t>hari</a:t>
            </a:r>
            <a:r>
              <a:rPr lang="en-US" sz="1800" dirty="0" smtClean="0"/>
              <a:t> </a:t>
            </a:r>
            <a:r>
              <a:rPr lang="en-US" sz="1800" dirty="0" err="1" smtClean="0"/>
              <a:t>pada</a:t>
            </a:r>
            <a:r>
              <a:rPr lang="en-US" sz="1800" dirty="0" smtClean="0"/>
              <a:t> </a:t>
            </a:r>
            <a:r>
              <a:rPr lang="en-US" sz="1800" dirty="0" smtClean="0"/>
              <a:t>jam</a:t>
            </a:r>
            <a:r>
              <a:rPr lang="id-ID" sz="1800" dirty="0" smtClean="0"/>
              <a:t> </a:t>
            </a:r>
            <a:r>
              <a:rPr lang="en-US" sz="1800" dirty="0" smtClean="0"/>
              <a:t>yang </a:t>
            </a:r>
            <a:r>
              <a:rPr lang="en-US" sz="1800" dirty="0" err="1" smtClean="0"/>
              <a:t>sama</a:t>
            </a:r>
            <a:r>
              <a:rPr lang="en-US" sz="1800" dirty="0" smtClean="0"/>
              <a:t>.</a:t>
            </a:r>
            <a:endParaRPr lang="id-ID" sz="1800" dirty="0" smtClean="0"/>
          </a:p>
          <a:p>
            <a:pPr algn="just"/>
            <a:endParaRPr lang="id-ID" sz="1800" dirty="0" smtClean="0"/>
          </a:p>
          <a:p>
            <a:pPr algn="just">
              <a:buFont typeface="Courier New" pitchFamily="49" charset="0"/>
              <a:buChar char="o"/>
            </a:pPr>
            <a:r>
              <a:rPr lang="id-ID" sz="1800" dirty="0" smtClean="0"/>
              <a:t> </a:t>
            </a:r>
            <a:r>
              <a:rPr lang="en-US" sz="1800" dirty="0" err="1" smtClean="0"/>
              <a:t>Bila</a:t>
            </a:r>
            <a:r>
              <a:rPr lang="en-US" sz="1800" dirty="0" smtClean="0"/>
              <a:t> </a:t>
            </a:r>
            <a:r>
              <a:rPr lang="en-US" sz="1800" dirty="0" err="1" smtClean="0"/>
              <a:t>jumlah</a:t>
            </a:r>
            <a:r>
              <a:rPr lang="en-US" sz="1800" dirty="0" smtClean="0"/>
              <a:t> </a:t>
            </a:r>
            <a:r>
              <a:rPr lang="en-US" sz="1800" dirty="0" err="1" smtClean="0"/>
              <a:t>gerakan</a:t>
            </a:r>
            <a:r>
              <a:rPr lang="en-US" sz="1800" dirty="0" smtClean="0"/>
              <a:t> </a:t>
            </a:r>
            <a:r>
              <a:rPr lang="en-US" sz="1800" dirty="0" err="1" smtClean="0"/>
              <a:t>janin</a:t>
            </a:r>
            <a:r>
              <a:rPr lang="en-US" sz="1800" dirty="0" smtClean="0"/>
              <a:t> </a:t>
            </a:r>
            <a:r>
              <a:rPr lang="en-US" sz="1800" dirty="0" err="1" smtClean="0"/>
              <a:t>tidak</a:t>
            </a:r>
            <a:r>
              <a:rPr lang="en-US" sz="1800" dirty="0" smtClean="0"/>
              <a:t> </a:t>
            </a:r>
            <a:r>
              <a:rPr lang="en-US" sz="1800" dirty="0" err="1" smtClean="0"/>
              <a:t>mencapai</a:t>
            </a:r>
            <a:r>
              <a:rPr lang="en-US" sz="1800" dirty="0" smtClean="0"/>
              <a:t> 10 kali </a:t>
            </a:r>
            <a:r>
              <a:rPr lang="en-US" sz="1800" dirty="0" err="1" smtClean="0"/>
              <a:t>dalam</a:t>
            </a:r>
            <a:r>
              <a:rPr lang="en-US" sz="1800" dirty="0" smtClean="0"/>
              <a:t> </a:t>
            </a:r>
            <a:r>
              <a:rPr lang="en-US" sz="1800" dirty="0" err="1" smtClean="0"/>
              <a:t>durasi</a:t>
            </a:r>
            <a:r>
              <a:rPr lang="en-US" sz="1800" dirty="0" smtClean="0"/>
              <a:t> </a:t>
            </a:r>
            <a:r>
              <a:rPr lang="en-US" sz="1800" dirty="0" err="1" smtClean="0"/>
              <a:t>dua</a:t>
            </a:r>
            <a:r>
              <a:rPr lang="en-US" sz="1800" dirty="0" smtClean="0"/>
              <a:t> jam </a:t>
            </a:r>
            <a:r>
              <a:rPr lang="en-US" sz="1800" dirty="0" err="1" smtClean="0"/>
              <a:t>atau</a:t>
            </a:r>
            <a:r>
              <a:rPr lang="en-US" sz="1800" dirty="0" smtClean="0"/>
              <a:t> </a:t>
            </a:r>
            <a:r>
              <a:rPr lang="en-US" sz="1800" dirty="0" err="1" smtClean="0"/>
              <a:t>terdapat</a:t>
            </a:r>
            <a:r>
              <a:rPr lang="en-US" sz="1800" dirty="0" smtClean="0"/>
              <a:t> </a:t>
            </a:r>
            <a:r>
              <a:rPr lang="en-US" sz="1800" dirty="0" err="1" smtClean="0"/>
              <a:t>penurunan</a:t>
            </a:r>
            <a:r>
              <a:rPr lang="en-US" sz="1800" dirty="0" smtClean="0"/>
              <a:t> </a:t>
            </a:r>
            <a:r>
              <a:rPr lang="en-US" sz="1800" dirty="0" err="1" smtClean="0"/>
              <a:t>gerakan</a:t>
            </a:r>
            <a:r>
              <a:rPr lang="en-US" sz="1800" dirty="0" smtClean="0"/>
              <a:t> </a:t>
            </a:r>
            <a:r>
              <a:rPr lang="en-US" sz="1800" dirty="0" err="1" smtClean="0"/>
              <a:t>janin</a:t>
            </a:r>
            <a:r>
              <a:rPr lang="en-US" sz="1800" dirty="0" smtClean="0"/>
              <a:t>, </a:t>
            </a:r>
            <a:r>
              <a:rPr lang="en-US" sz="1800" dirty="0" err="1" smtClean="0"/>
              <a:t>segera</a:t>
            </a:r>
            <a:r>
              <a:rPr lang="en-US" sz="1800" dirty="0" smtClean="0"/>
              <a:t> </a:t>
            </a:r>
            <a:r>
              <a:rPr lang="en-US" sz="1800" dirty="0" err="1" smtClean="0"/>
              <a:t>hubungi</a:t>
            </a:r>
            <a:r>
              <a:rPr lang="en-US" sz="1800" dirty="0" smtClean="0"/>
              <a:t> </a:t>
            </a:r>
            <a:r>
              <a:rPr lang="en-US" sz="1800" dirty="0" err="1" smtClean="0"/>
              <a:t>dokter</a:t>
            </a:r>
            <a:r>
              <a:rPr lang="en-US" sz="1800" dirty="0" smtClean="0"/>
              <a:t> </a:t>
            </a:r>
            <a:r>
              <a:rPr lang="en-US" sz="1800" dirty="0" err="1" smtClean="0"/>
              <a:t>kandungan</a:t>
            </a:r>
            <a:r>
              <a:rPr lang="en-US" sz="1800" dirty="0" smtClean="0"/>
              <a:t>.</a:t>
            </a:r>
            <a:endParaRPr lang="id-ID" sz="1800" dirty="0" smtClean="0"/>
          </a:p>
          <a:p>
            <a:pPr algn="just">
              <a:buFont typeface="Courier New" pitchFamily="49" charset="0"/>
              <a:buChar char="o"/>
            </a:pPr>
            <a:endParaRPr lang="id-ID" sz="1800" dirty="0" smtClean="0"/>
          </a:p>
          <a:p>
            <a:pPr algn="just"/>
            <a:endParaRPr lang="id-ID" sz="1800" dirty="0" smtClean="0"/>
          </a:p>
          <a:p>
            <a:pPr algn="just"/>
            <a:endParaRPr lang="id-ID" sz="1800" dirty="0" smtClean="0"/>
          </a:p>
          <a:p>
            <a:pPr marL="0" indent="0" algn="just"/>
            <a:endParaRPr lang="id-ID" dirty="0" smtClean="0"/>
          </a:p>
          <a:p>
            <a:pPr marL="0" indent="0" algn="just"/>
            <a:endParaRPr lang="id-ID" dirty="0" smtClean="0"/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</a:pPr>
            <a:endParaRPr/>
          </a:p>
        </p:txBody>
      </p:sp>
      <p:grpSp>
        <p:nvGrpSpPr>
          <p:cNvPr id="2" name="Google Shape;437;p36"/>
          <p:cNvGrpSpPr/>
          <p:nvPr/>
        </p:nvGrpSpPr>
        <p:grpSpPr>
          <a:xfrm>
            <a:off x="285721" y="1428742"/>
            <a:ext cx="2143139" cy="1927404"/>
            <a:chOff x="521725" y="1038225"/>
            <a:chExt cx="3436494" cy="3219401"/>
          </a:xfrm>
        </p:grpSpPr>
        <p:sp>
          <p:nvSpPr>
            <p:cNvPr id="438" name="Google Shape;438;p36"/>
            <p:cNvSpPr/>
            <p:nvPr/>
          </p:nvSpPr>
          <p:spPr>
            <a:xfrm>
              <a:off x="563515" y="1095454"/>
              <a:ext cx="3278187" cy="3162172"/>
            </a:xfrm>
            <a:custGeom>
              <a:avLst/>
              <a:gdLst/>
              <a:ahLst/>
              <a:cxnLst/>
              <a:rect l="l" t="t" r="r" b="b"/>
              <a:pathLst>
                <a:path w="67307" h="64925" extrusionOk="0">
                  <a:moveTo>
                    <a:pt x="34846" y="1"/>
                  </a:moveTo>
                  <a:cubicBezTo>
                    <a:pt x="25205" y="1"/>
                    <a:pt x="15833" y="4313"/>
                    <a:pt x="9547" y="12127"/>
                  </a:cubicBezTo>
                  <a:cubicBezTo>
                    <a:pt x="913" y="22861"/>
                    <a:pt x="0" y="37867"/>
                    <a:pt x="7266" y="49568"/>
                  </a:cubicBezTo>
                  <a:cubicBezTo>
                    <a:pt x="13264" y="59254"/>
                    <a:pt x="23790" y="64924"/>
                    <a:pt x="34858" y="64924"/>
                  </a:cubicBezTo>
                  <a:cubicBezTo>
                    <a:pt x="37162" y="64924"/>
                    <a:pt x="39489" y="64679"/>
                    <a:pt x="41804" y="64172"/>
                  </a:cubicBezTo>
                  <a:lnTo>
                    <a:pt x="42060" y="64099"/>
                  </a:lnTo>
                  <a:cubicBezTo>
                    <a:pt x="56828" y="60740"/>
                    <a:pt x="67306" y="47615"/>
                    <a:pt x="67306" y="32463"/>
                  </a:cubicBezTo>
                  <a:cubicBezTo>
                    <a:pt x="67306" y="18699"/>
                    <a:pt x="58617" y="6413"/>
                    <a:pt x="45619" y="1849"/>
                  </a:cubicBezTo>
                  <a:cubicBezTo>
                    <a:pt x="42089" y="603"/>
                    <a:pt x="38449" y="1"/>
                    <a:pt x="34846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9" name="Google Shape;439;p36"/>
            <p:cNvSpPr/>
            <p:nvPr/>
          </p:nvSpPr>
          <p:spPr>
            <a:xfrm>
              <a:off x="521725" y="1038225"/>
              <a:ext cx="872258" cy="1788642"/>
            </a:xfrm>
            <a:custGeom>
              <a:avLst/>
              <a:gdLst/>
              <a:ahLst/>
              <a:cxnLst/>
              <a:rect l="l" t="t" r="r" b="b"/>
              <a:pathLst>
                <a:path w="17909" h="36724" extrusionOk="0">
                  <a:moveTo>
                    <a:pt x="11026" y="1"/>
                  </a:moveTo>
                  <a:cubicBezTo>
                    <a:pt x="8744" y="1"/>
                    <a:pt x="6214" y="1084"/>
                    <a:pt x="4272" y="3116"/>
                  </a:cubicBezTo>
                  <a:cubicBezTo>
                    <a:pt x="2592" y="4850"/>
                    <a:pt x="0" y="8793"/>
                    <a:pt x="1351" y="15602"/>
                  </a:cubicBezTo>
                  <a:cubicBezTo>
                    <a:pt x="1880" y="18340"/>
                    <a:pt x="2994" y="21188"/>
                    <a:pt x="4655" y="24182"/>
                  </a:cubicBezTo>
                  <a:cubicBezTo>
                    <a:pt x="6608" y="27669"/>
                    <a:pt x="9310" y="31320"/>
                    <a:pt x="12779" y="35117"/>
                  </a:cubicBezTo>
                  <a:cubicBezTo>
                    <a:pt x="13144" y="35518"/>
                    <a:pt x="13527" y="35938"/>
                    <a:pt x="13929" y="36358"/>
                  </a:cubicBezTo>
                  <a:lnTo>
                    <a:pt x="14275" y="36723"/>
                  </a:lnTo>
                  <a:lnTo>
                    <a:pt x="14622" y="36395"/>
                  </a:lnTo>
                  <a:lnTo>
                    <a:pt x="14969" y="36048"/>
                  </a:lnTo>
                  <a:cubicBezTo>
                    <a:pt x="14841" y="35920"/>
                    <a:pt x="14714" y="35792"/>
                    <a:pt x="14604" y="35665"/>
                  </a:cubicBezTo>
                  <a:cubicBezTo>
                    <a:pt x="14202" y="35263"/>
                    <a:pt x="13819" y="34861"/>
                    <a:pt x="13454" y="34441"/>
                  </a:cubicBezTo>
                  <a:cubicBezTo>
                    <a:pt x="9639" y="30261"/>
                    <a:pt x="6919" y="26391"/>
                    <a:pt x="5075" y="22904"/>
                  </a:cubicBezTo>
                  <a:cubicBezTo>
                    <a:pt x="365" y="13977"/>
                    <a:pt x="1442" y="7424"/>
                    <a:pt x="4965" y="3773"/>
                  </a:cubicBezTo>
                  <a:cubicBezTo>
                    <a:pt x="6704" y="1955"/>
                    <a:pt x="9022" y="960"/>
                    <a:pt x="11064" y="960"/>
                  </a:cubicBezTo>
                  <a:cubicBezTo>
                    <a:pt x="12281" y="960"/>
                    <a:pt x="13400" y="1314"/>
                    <a:pt x="14239" y="2057"/>
                  </a:cubicBezTo>
                  <a:cubicBezTo>
                    <a:pt x="15736" y="3353"/>
                    <a:pt x="16740" y="5124"/>
                    <a:pt x="17050" y="7077"/>
                  </a:cubicBezTo>
                  <a:cubicBezTo>
                    <a:pt x="17342" y="6895"/>
                    <a:pt x="17616" y="6694"/>
                    <a:pt x="17908" y="6511"/>
                  </a:cubicBezTo>
                  <a:cubicBezTo>
                    <a:pt x="17488" y="4503"/>
                    <a:pt x="16411" y="2678"/>
                    <a:pt x="14860" y="1345"/>
                  </a:cubicBezTo>
                  <a:cubicBezTo>
                    <a:pt x="13825" y="437"/>
                    <a:pt x="12475" y="1"/>
                    <a:pt x="1102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0" name="Google Shape;440;p36"/>
            <p:cNvSpPr/>
            <p:nvPr/>
          </p:nvSpPr>
          <p:spPr>
            <a:xfrm>
              <a:off x="1124511" y="2702356"/>
              <a:ext cx="142316" cy="141439"/>
            </a:xfrm>
            <a:custGeom>
              <a:avLst/>
              <a:gdLst/>
              <a:ahLst/>
              <a:cxnLst/>
              <a:rect l="l" t="t" r="r" b="b"/>
              <a:pathLst>
                <a:path w="2922" h="2904" extrusionOk="0">
                  <a:moveTo>
                    <a:pt x="1388" y="1"/>
                  </a:moveTo>
                  <a:lnTo>
                    <a:pt x="1078" y="293"/>
                  </a:lnTo>
                  <a:lnTo>
                    <a:pt x="384" y="950"/>
                  </a:lnTo>
                  <a:lnTo>
                    <a:pt x="1" y="1315"/>
                  </a:lnTo>
                  <a:cubicBezTo>
                    <a:pt x="421" y="1753"/>
                    <a:pt x="841" y="2191"/>
                    <a:pt x="1279" y="2629"/>
                  </a:cubicBezTo>
                  <a:lnTo>
                    <a:pt x="1571" y="2903"/>
                  </a:lnTo>
                  <a:lnTo>
                    <a:pt x="2246" y="2228"/>
                  </a:lnTo>
                  <a:lnTo>
                    <a:pt x="2575" y="1881"/>
                  </a:lnTo>
                  <a:lnTo>
                    <a:pt x="2922" y="1552"/>
                  </a:lnTo>
                  <a:cubicBezTo>
                    <a:pt x="2812" y="1443"/>
                    <a:pt x="2721" y="1351"/>
                    <a:pt x="2611" y="1242"/>
                  </a:cubicBezTo>
                  <a:cubicBezTo>
                    <a:pt x="2192" y="822"/>
                    <a:pt x="1790" y="402"/>
                    <a:pt x="1388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1" name="Google Shape;441;p36"/>
            <p:cNvSpPr/>
            <p:nvPr/>
          </p:nvSpPr>
          <p:spPr>
            <a:xfrm>
              <a:off x="1127628" y="2741223"/>
              <a:ext cx="392611" cy="327833"/>
            </a:xfrm>
            <a:custGeom>
              <a:avLst/>
              <a:gdLst/>
              <a:ahLst/>
              <a:cxnLst/>
              <a:rect l="l" t="t" r="r" b="b"/>
              <a:pathLst>
                <a:path w="8061" h="6731" extrusionOk="0">
                  <a:moveTo>
                    <a:pt x="4231" y="1"/>
                  </a:moveTo>
                  <a:cubicBezTo>
                    <a:pt x="3739" y="1"/>
                    <a:pt x="3239" y="108"/>
                    <a:pt x="2767" y="334"/>
                  </a:cubicBezTo>
                  <a:cubicBezTo>
                    <a:pt x="2693" y="371"/>
                    <a:pt x="2620" y="426"/>
                    <a:pt x="2547" y="462"/>
                  </a:cubicBezTo>
                  <a:cubicBezTo>
                    <a:pt x="2401" y="535"/>
                    <a:pt x="2274" y="626"/>
                    <a:pt x="2146" y="718"/>
                  </a:cubicBezTo>
                  <a:cubicBezTo>
                    <a:pt x="1890" y="919"/>
                    <a:pt x="1671" y="1138"/>
                    <a:pt x="1489" y="1411"/>
                  </a:cubicBezTo>
                  <a:cubicBezTo>
                    <a:pt x="1379" y="1539"/>
                    <a:pt x="1288" y="1685"/>
                    <a:pt x="1215" y="1831"/>
                  </a:cubicBezTo>
                  <a:cubicBezTo>
                    <a:pt x="1" y="4199"/>
                    <a:pt x="1852" y="6730"/>
                    <a:pt x="4179" y="6730"/>
                  </a:cubicBezTo>
                  <a:cubicBezTo>
                    <a:pt x="4651" y="6730"/>
                    <a:pt x="5143" y="6626"/>
                    <a:pt x="5633" y="6395"/>
                  </a:cubicBezTo>
                  <a:lnTo>
                    <a:pt x="5633" y="6413"/>
                  </a:lnTo>
                  <a:cubicBezTo>
                    <a:pt x="7330" y="5628"/>
                    <a:pt x="8060" y="3602"/>
                    <a:pt x="7276" y="1923"/>
                  </a:cubicBezTo>
                  <a:cubicBezTo>
                    <a:pt x="6698" y="702"/>
                    <a:pt x="5489" y="1"/>
                    <a:pt x="4231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2" name="Google Shape;442;p36"/>
            <p:cNvSpPr/>
            <p:nvPr/>
          </p:nvSpPr>
          <p:spPr>
            <a:xfrm>
              <a:off x="1227719" y="2819786"/>
              <a:ext cx="208944" cy="170127"/>
            </a:xfrm>
            <a:custGeom>
              <a:avLst/>
              <a:gdLst/>
              <a:ahLst/>
              <a:cxnLst/>
              <a:rect l="l" t="t" r="r" b="b"/>
              <a:pathLst>
                <a:path w="4290" h="3493" extrusionOk="0">
                  <a:moveTo>
                    <a:pt x="2130" y="1"/>
                  </a:moveTo>
                  <a:cubicBezTo>
                    <a:pt x="921" y="1"/>
                    <a:pt x="0" y="1291"/>
                    <a:pt x="565" y="2500"/>
                  </a:cubicBezTo>
                  <a:cubicBezTo>
                    <a:pt x="856" y="3120"/>
                    <a:pt x="1480" y="3493"/>
                    <a:pt x="2135" y="3493"/>
                  </a:cubicBezTo>
                  <a:cubicBezTo>
                    <a:pt x="2386" y="3493"/>
                    <a:pt x="2641" y="3438"/>
                    <a:pt x="2884" y="3322"/>
                  </a:cubicBezTo>
                  <a:cubicBezTo>
                    <a:pt x="4290" y="2664"/>
                    <a:pt x="4198" y="638"/>
                    <a:pt x="2738" y="109"/>
                  </a:cubicBezTo>
                  <a:cubicBezTo>
                    <a:pt x="2531" y="35"/>
                    <a:pt x="2327" y="1"/>
                    <a:pt x="213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3" name="Google Shape;443;p36"/>
            <p:cNvSpPr/>
            <p:nvPr/>
          </p:nvSpPr>
          <p:spPr>
            <a:xfrm>
              <a:off x="1292547" y="2872827"/>
              <a:ext cx="79194" cy="64047"/>
            </a:xfrm>
            <a:custGeom>
              <a:avLst/>
              <a:gdLst/>
              <a:ahLst/>
              <a:cxnLst/>
              <a:rect l="l" t="t" r="r" b="b"/>
              <a:pathLst>
                <a:path w="1626" h="1315" extrusionOk="0">
                  <a:moveTo>
                    <a:pt x="795" y="1"/>
                  </a:moveTo>
                  <a:cubicBezTo>
                    <a:pt x="347" y="1"/>
                    <a:pt x="1" y="482"/>
                    <a:pt x="220" y="937"/>
                  </a:cubicBezTo>
                  <a:cubicBezTo>
                    <a:pt x="338" y="1173"/>
                    <a:pt x="570" y="1315"/>
                    <a:pt x="813" y="1315"/>
                  </a:cubicBezTo>
                  <a:cubicBezTo>
                    <a:pt x="908" y="1315"/>
                    <a:pt x="1004" y="1293"/>
                    <a:pt x="1096" y="1247"/>
                  </a:cubicBezTo>
                  <a:cubicBezTo>
                    <a:pt x="1626" y="991"/>
                    <a:pt x="1589" y="243"/>
                    <a:pt x="1023" y="42"/>
                  </a:cubicBezTo>
                  <a:cubicBezTo>
                    <a:pt x="946" y="14"/>
                    <a:pt x="869" y="1"/>
                    <a:pt x="795" y="1"/>
                  </a:cubicBezTo>
                  <a:close/>
                </a:path>
              </a:pathLst>
            </a:custGeom>
            <a:solidFill>
              <a:srgbClr val="20263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4" name="Google Shape;444;p36"/>
            <p:cNvSpPr/>
            <p:nvPr/>
          </p:nvSpPr>
          <p:spPr>
            <a:xfrm>
              <a:off x="3473602" y="2855293"/>
              <a:ext cx="441072" cy="834901"/>
            </a:xfrm>
            <a:custGeom>
              <a:avLst/>
              <a:gdLst/>
              <a:ahLst/>
              <a:cxnLst/>
              <a:rect l="l" t="t" r="r" b="b"/>
              <a:pathLst>
                <a:path w="9056" h="17142" extrusionOk="0">
                  <a:moveTo>
                    <a:pt x="7741" y="0"/>
                  </a:moveTo>
                  <a:lnTo>
                    <a:pt x="7339" y="92"/>
                  </a:lnTo>
                  <a:lnTo>
                    <a:pt x="6792" y="220"/>
                  </a:lnTo>
                  <a:cubicBezTo>
                    <a:pt x="6828" y="384"/>
                    <a:pt x="6865" y="548"/>
                    <a:pt x="6901" y="712"/>
                  </a:cubicBezTo>
                  <a:cubicBezTo>
                    <a:pt x="6974" y="1059"/>
                    <a:pt x="7047" y="1424"/>
                    <a:pt x="7102" y="1771"/>
                  </a:cubicBezTo>
                  <a:cubicBezTo>
                    <a:pt x="7978" y="6901"/>
                    <a:pt x="7376" y="10753"/>
                    <a:pt x="5277" y="13217"/>
                  </a:cubicBezTo>
                  <a:cubicBezTo>
                    <a:pt x="4236" y="14458"/>
                    <a:pt x="2794" y="15371"/>
                    <a:pt x="987" y="15919"/>
                  </a:cubicBezTo>
                  <a:cubicBezTo>
                    <a:pt x="658" y="16339"/>
                    <a:pt x="329" y="16740"/>
                    <a:pt x="1" y="17142"/>
                  </a:cubicBezTo>
                  <a:cubicBezTo>
                    <a:pt x="2593" y="16613"/>
                    <a:pt x="4601" y="15499"/>
                    <a:pt x="6007" y="13838"/>
                  </a:cubicBezTo>
                  <a:cubicBezTo>
                    <a:pt x="8453" y="10954"/>
                    <a:pt x="9055" y="6463"/>
                    <a:pt x="7832" y="457"/>
                  </a:cubicBezTo>
                  <a:cubicBezTo>
                    <a:pt x="7796" y="311"/>
                    <a:pt x="7759" y="165"/>
                    <a:pt x="774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5" name="Google Shape;445;p36"/>
            <p:cNvSpPr/>
            <p:nvPr/>
          </p:nvSpPr>
          <p:spPr>
            <a:xfrm>
              <a:off x="3442820" y="2276473"/>
              <a:ext cx="504730" cy="380630"/>
            </a:xfrm>
            <a:custGeom>
              <a:avLst/>
              <a:gdLst/>
              <a:ahLst/>
              <a:cxnLst/>
              <a:rect l="l" t="t" r="r" b="b"/>
              <a:pathLst>
                <a:path w="10363" h="7815" extrusionOk="0">
                  <a:moveTo>
                    <a:pt x="10052" y="0"/>
                  </a:moveTo>
                  <a:cubicBezTo>
                    <a:pt x="9888" y="0"/>
                    <a:pt x="9760" y="128"/>
                    <a:pt x="9760" y="292"/>
                  </a:cubicBezTo>
                  <a:lnTo>
                    <a:pt x="9779" y="4035"/>
                  </a:lnTo>
                  <a:lnTo>
                    <a:pt x="9779" y="4163"/>
                  </a:lnTo>
                  <a:cubicBezTo>
                    <a:pt x="9724" y="5167"/>
                    <a:pt x="9085" y="6043"/>
                    <a:pt x="8136" y="6390"/>
                  </a:cubicBezTo>
                  <a:cubicBezTo>
                    <a:pt x="8081" y="6408"/>
                    <a:pt x="8008" y="6426"/>
                    <a:pt x="7953" y="6444"/>
                  </a:cubicBezTo>
                  <a:lnTo>
                    <a:pt x="5270" y="7156"/>
                  </a:lnTo>
                  <a:cubicBezTo>
                    <a:pt x="5055" y="7216"/>
                    <a:pt x="4838" y="7244"/>
                    <a:pt x="4622" y="7244"/>
                  </a:cubicBezTo>
                  <a:cubicBezTo>
                    <a:pt x="3775" y="7244"/>
                    <a:pt x="2964" y="6803"/>
                    <a:pt x="2513" y="6061"/>
                  </a:cubicBezTo>
                  <a:cubicBezTo>
                    <a:pt x="2495" y="6043"/>
                    <a:pt x="2477" y="6025"/>
                    <a:pt x="2477" y="6006"/>
                  </a:cubicBezTo>
                  <a:lnTo>
                    <a:pt x="596" y="2775"/>
                  </a:lnTo>
                  <a:cubicBezTo>
                    <a:pt x="535" y="2670"/>
                    <a:pt x="441" y="2626"/>
                    <a:pt x="350" y="2626"/>
                  </a:cubicBezTo>
                  <a:cubicBezTo>
                    <a:pt x="172" y="2626"/>
                    <a:pt x="1" y="2795"/>
                    <a:pt x="85" y="3012"/>
                  </a:cubicBezTo>
                  <a:cubicBezTo>
                    <a:pt x="85" y="3031"/>
                    <a:pt x="85" y="3049"/>
                    <a:pt x="103" y="3049"/>
                  </a:cubicBezTo>
                  <a:lnTo>
                    <a:pt x="1965" y="6280"/>
                  </a:lnTo>
                  <a:cubicBezTo>
                    <a:pt x="1984" y="6317"/>
                    <a:pt x="2002" y="6353"/>
                    <a:pt x="2039" y="6371"/>
                  </a:cubicBezTo>
                  <a:cubicBezTo>
                    <a:pt x="2294" y="6791"/>
                    <a:pt x="2641" y="7138"/>
                    <a:pt x="3061" y="7375"/>
                  </a:cubicBezTo>
                  <a:cubicBezTo>
                    <a:pt x="3152" y="7448"/>
                    <a:pt x="3262" y="7485"/>
                    <a:pt x="3371" y="7540"/>
                  </a:cubicBezTo>
                  <a:cubicBezTo>
                    <a:pt x="3462" y="7576"/>
                    <a:pt x="3554" y="7613"/>
                    <a:pt x="3645" y="7649"/>
                  </a:cubicBezTo>
                  <a:cubicBezTo>
                    <a:pt x="3966" y="7760"/>
                    <a:pt x="4293" y="7815"/>
                    <a:pt x="4619" y="7815"/>
                  </a:cubicBezTo>
                  <a:cubicBezTo>
                    <a:pt x="4886" y="7815"/>
                    <a:pt x="5153" y="7778"/>
                    <a:pt x="5416" y="7704"/>
                  </a:cubicBezTo>
                  <a:lnTo>
                    <a:pt x="8099" y="6974"/>
                  </a:lnTo>
                  <a:lnTo>
                    <a:pt x="8172" y="6956"/>
                  </a:lnTo>
                  <a:cubicBezTo>
                    <a:pt x="8720" y="6791"/>
                    <a:pt x="9213" y="6481"/>
                    <a:pt x="9596" y="6043"/>
                  </a:cubicBezTo>
                  <a:cubicBezTo>
                    <a:pt x="9669" y="5970"/>
                    <a:pt x="9724" y="5897"/>
                    <a:pt x="9797" y="5824"/>
                  </a:cubicBezTo>
                  <a:cubicBezTo>
                    <a:pt x="9852" y="5733"/>
                    <a:pt x="9925" y="5623"/>
                    <a:pt x="9979" y="5532"/>
                  </a:cubicBezTo>
                  <a:cubicBezTo>
                    <a:pt x="10199" y="5112"/>
                    <a:pt x="10326" y="4655"/>
                    <a:pt x="10363" y="4181"/>
                  </a:cubicBezTo>
                  <a:lnTo>
                    <a:pt x="10363" y="4035"/>
                  </a:lnTo>
                  <a:lnTo>
                    <a:pt x="10326" y="292"/>
                  </a:lnTo>
                  <a:cubicBezTo>
                    <a:pt x="10326" y="274"/>
                    <a:pt x="10326" y="274"/>
                    <a:pt x="10326" y="256"/>
                  </a:cubicBezTo>
                  <a:cubicBezTo>
                    <a:pt x="10308" y="110"/>
                    <a:pt x="10199" y="0"/>
                    <a:pt x="10052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6" name="Google Shape;446;p36"/>
            <p:cNvSpPr/>
            <p:nvPr/>
          </p:nvSpPr>
          <p:spPr>
            <a:xfrm>
              <a:off x="3663897" y="1880738"/>
              <a:ext cx="284583" cy="837677"/>
            </a:xfrm>
            <a:custGeom>
              <a:avLst/>
              <a:gdLst/>
              <a:ahLst/>
              <a:cxnLst/>
              <a:rect l="l" t="t" r="r" b="b"/>
              <a:pathLst>
                <a:path w="5843" h="17199" extrusionOk="0">
                  <a:moveTo>
                    <a:pt x="2245" y="1"/>
                  </a:moveTo>
                  <a:cubicBezTo>
                    <a:pt x="1934" y="1"/>
                    <a:pt x="1616" y="42"/>
                    <a:pt x="1297" y="130"/>
                  </a:cubicBezTo>
                  <a:lnTo>
                    <a:pt x="256" y="404"/>
                  </a:lnTo>
                  <a:cubicBezTo>
                    <a:pt x="92" y="440"/>
                    <a:pt x="0" y="604"/>
                    <a:pt x="55" y="769"/>
                  </a:cubicBezTo>
                  <a:cubicBezTo>
                    <a:pt x="86" y="893"/>
                    <a:pt x="210" y="977"/>
                    <a:pt x="336" y="977"/>
                  </a:cubicBezTo>
                  <a:cubicBezTo>
                    <a:pt x="358" y="977"/>
                    <a:pt x="380" y="975"/>
                    <a:pt x="402" y="969"/>
                  </a:cubicBezTo>
                  <a:lnTo>
                    <a:pt x="1443" y="677"/>
                  </a:lnTo>
                  <a:cubicBezTo>
                    <a:pt x="1707" y="606"/>
                    <a:pt x="1970" y="573"/>
                    <a:pt x="2228" y="573"/>
                  </a:cubicBezTo>
                  <a:cubicBezTo>
                    <a:pt x="3823" y="573"/>
                    <a:pt x="5203" y="1862"/>
                    <a:pt x="5203" y="3543"/>
                  </a:cubicBezTo>
                  <a:lnTo>
                    <a:pt x="5276" y="16888"/>
                  </a:lnTo>
                  <a:cubicBezTo>
                    <a:pt x="5276" y="17052"/>
                    <a:pt x="5404" y="17180"/>
                    <a:pt x="5568" y="17180"/>
                  </a:cubicBezTo>
                  <a:lnTo>
                    <a:pt x="5568" y="17198"/>
                  </a:lnTo>
                  <a:cubicBezTo>
                    <a:pt x="5714" y="17180"/>
                    <a:pt x="5842" y="17052"/>
                    <a:pt x="5842" y="16906"/>
                  </a:cubicBezTo>
                  <a:lnTo>
                    <a:pt x="5787" y="3543"/>
                  </a:lnTo>
                  <a:cubicBezTo>
                    <a:pt x="5772" y="1536"/>
                    <a:pt x="4140" y="1"/>
                    <a:pt x="2245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7" name="Google Shape;447;p36"/>
            <p:cNvSpPr/>
            <p:nvPr/>
          </p:nvSpPr>
          <p:spPr>
            <a:xfrm>
              <a:off x="3271764" y="1951946"/>
              <a:ext cx="410827" cy="838457"/>
            </a:xfrm>
            <a:custGeom>
              <a:avLst/>
              <a:gdLst/>
              <a:ahLst/>
              <a:cxnLst/>
              <a:rect l="l" t="t" r="r" b="b"/>
              <a:pathLst>
                <a:path w="8435" h="17215" extrusionOk="0">
                  <a:moveTo>
                    <a:pt x="4470" y="0"/>
                  </a:moveTo>
                  <a:cubicBezTo>
                    <a:pt x="4437" y="0"/>
                    <a:pt x="4401" y="6"/>
                    <a:pt x="4364" y="19"/>
                  </a:cubicBezTo>
                  <a:lnTo>
                    <a:pt x="3323" y="292"/>
                  </a:lnTo>
                  <a:cubicBezTo>
                    <a:pt x="1060" y="913"/>
                    <a:pt x="1" y="3487"/>
                    <a:pt x="1169" y="5513"/>
                  </a:cubicBezTo>
                  <a:lnTo>
                    <a:pt x="3597" y="9694"/>
                  </a:lnTo>
                  <a:lnTo>
                    <a:pt x="5551" y="13053"/>
                  </a:lnTo>
                  <a:lnTo>
                    <a:pt x="6226" y="14258"/>
                  </a:lnTo>
                  <a:lnTo>
                    <a:pt x="7869" y="17069"/>
                  </a:lnTo>
                  <a:cubicBezTo>
                    <a:pt x="7905" y="17160"/>
                    <a:pt x="8015" y="17215"/>
                    <a:pt x="8106" y="17215"/>
                  </a:cubicBezTo>
                  <a:cubicBezTo>
                    <a:pt x="8161" y="17215"/>
                    <a:pt x="8216" y="17197"/>
                    <a:pt x="8252" y="17178"/>
                  </a:cubicBezTo>
                  <a:cubicBezTo>
                    <a:pt x="8398" y="17087"/>
                    <a:pt x="8435" y="16923"/>
                    <a:pt x="8362" y="16777"/>
                  </a:cubicBezTo>
                  <a:lnTo>
                    <a:pt x="6883" y="14239"/>
                  </a:lnTo>
                  <a:lnTo>
                    <a:pt x="6737" y="13984"/>
                  </a:lnTo>
                  <a:lnTo>
                    <a:pt x="6025" y="12761"/>
                  </a:lnTo>
                  <a:lnTo>
                    <a:pt x="1680" y="5221"/>
                  </a:lnTo>
                  <a:cubicBezTo>
                    <a:pt x="695" y="3524"/>
                    <a:pt x="1571" y="1369"/>
                    <a:pt x="3469" y="858"/>
                  </a:cubicBezTo>
                  <a:lnTo>
                    <a:pt x="4510" y="566"/>
                  </a:lnTo>
                  <a:cubicBezTo>
                    <a:pt x="4872" y="484"/>
                    <a:pt x="4774" y="0"/>
                    <a:pt x="447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8" name="Google Shape;448;p36"/>
            <p:cNvSpPr/>
            <p:nvPr/>
          </p:nvSpPr>
          <p:spPr>
            <a:xfrm>
              <a:off x="3566972" y="2545864"/>
              <a:ext cx="391247" cy="351309"/>
            </a:xfrm>
            <a:custGeom>
              <a:avLst/>
              <a:gdLst/>
              <a:ahLst/>
              <a:cxnLst/>
              <a:rect l="l" t="t" r="r" b="b"/>
              <a:pathLst>
                <a:path w="8033" h="7213" extrusionOk="0">
                  <a:moveTo>
                    <a:pt x="7047" y="1"/>
                  </a:moveTo>
                  <a:lnTo>
                    <a:pt x="7047" y="530"/>
                  </a:lnTo>
                  <a:lnTo>
                    <a:pt x="7065" y="4601"/>
                  </a:lnTo>
                  <a:cubicBezTo>
                    <a:pt x="7065" y="5130"/>
                    <a:pt x="6719" y="5587"/>
                    <a:pt x="6207" y="5733"/>
                  </a:cubicBezTo>
                  <a:lnTo>
                    <a:pt x="5477" y="5934"/>
                  </a:lnTo>
                  <a:lnTo>
                    <a:pt x="4455" y="6207"/>
                  </a:lnTo>
                  <a:cubicBezTo>
                    <a:pt x="4349" y="6238"/>
                    <a:pt x="4242" y="6252"/>
                    <a:pt x="4137" y="6252"/>
                  </a:cubicBezTo>
                  <a:cubicBezTo>
                    <a:pt x="3736" y="6252"/>
                    <a:pt x="3361" y="6040"/>
                    <a:pt x="3159" y="5678"/>
                  </a:cubicBezTo>
                  <a:lnTo>
                    <a:pt x="1096" y="2137"/>
                  </a:lnTo>
                  <a:lnTo>
                    <a:pt x="840" y="1680"/>
                  </a:lnTo>
                  <a:lnTo>
                    <a:pt x="676" y="1771"/>
                  </a:lnTo>
                  <a:lnTo>
                    <a:pt x="512" y="1863"/>
                  </a:lnTo>
                  <a:lnTo>
                    <a:pt x="165" y="2064"/>
                  </a:lnTo>
                  <a:lnTo>
                    <a:pt x="1" y="2155"/>
                  </a:lnTo>
                  <a:lnTo>
                    <a:pt x="2319" y="6153"/>
                  </a:lnTo>
                  <a:cubicBezTo>
                    <a:pt x="2700" y="6812"/>
                    <a:pt x="3411" y="7213"/>
                    <a:pt x="4149" y="7213"/>
                  </a:cubicBezTo>
                  <a:cubicBezTo>
                    <a:pt x="4330" y="7213"/>
                    <a:pt x="4512" y="7189"/>
                    <a:pt x="4692" y="7138"/>
                  </a:cubicBezTo>
                  <a:lnTo>
                    <a:pt x="4984" y="7065"/>
                  </a:lnTo>
                  <a:lnTo>
                    <a:pt x="5349" y="6956"/>
                  </a:lnTo>
                  <a:lnTo>
                    <a:pt x="5897" y="6810"/>
                  </a:lnTo>
                  <a:lnTo>
                    <a:pt x="6463" y="6664"/>
                  </a:lnTo>
                  <a:cubicBezTo>
                    <a:pt x="7394" y="6408"/>
                    <a:pt x="8033" y="5568"/>
                    <a:pt x="8033" y="4601"/>
                  </a:cubicBezTo>
                  <a:lnTo>
                    <a:pt x="8015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9" name="Google Shape;449;p36"/>
            <p:cNvSpPr/>
            <p:nvPr/>
          </p:nvSpPr>
          <p:spPr>
            <a:xfrm>
              <a:off x="2063465" y="1316189"/>
              <a:ext cx="620648" cy="413505"/>
            </a:xfrm>
            <a:custGeom>
              <a:avLst/>
              <a:gdLst/>
              <a:ahLst/>
              <a:cxnLst/>
              <a:rect l="l" t="t" r="r" b="b"/>
              <a:pathLst>
                <a:path w="12743" h="8490" extrusionOk="0">
                  <a:moveTo>
                    <a:pt x="7467" y="1"/>
                  </a:moveTo>
                  <a:cubicBezTo>
                    <a:pt x="3724" y="1"/>
                    <a:pt x="2830" y="2940"/>
                    <a:pt x="0" y="3214"/>
                  </a:cubicBezTo>
                  <a:lnTo>
                    <a:pt x="1935" y="8490"/>
                  </a:lnTo>
                  <a:lnTo>
                    <a:pt x="11373" y="8490"/>
                  </a:lnTo>
                  <a:lnTo>
                    <a:pt x="12742" y="3177"/>
                  </a:lnTo>
                  <a:cubicBezTo>
                    <a:pt x="10406" y="2392"/>
                    <a:pt x="10132" y="1"/>
                    <a:pt x="746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0" name="Google Shape;450;p36"/>
            <p:cNvSpPr/>
            <p:nvPr/>
          </p:nvSpPr>
          <p:spPr>
            <a:xfrm>
              <a:off x="2427105" y="1446915"/>
              <a:ext cx="48949" cy="132526"/>
            </a:xfrm>
            <a:custGeom>
              <a:avLst/>
              <a:gdLst/>
              <a:ahLst/>
              <a:cxnLst/>
              <a:rect l="l" t="t" r="r" b="b"/>
              <a:pathLst>
                <a:path w="1005" h="2721" extrusionOk="0">
                  <a:moveTo>
                    <a:pt x="329" y="0"/>
                  </a:moveTo>
                  <a:lnTo>
                    <a:pt x="1" y="2611"/>
                  </a:lnTo>
                  <a:lnTo>
                    <a:pt x="859" y="2720"/>
                  </a:lnTo>
                  <a:lnTo>
                    <a:pt x="1005" y="73"/>
                  </a:lnTo>
                  <a:lnTo>
                    <a:pt x="329" y="0"/>
                  </a:lnTo>
                  <a:close/>
                </a:path>
              </a:pathLst>
            </a:custGeom>
            <a:solidFill>
              <a:srgbClr val="FF666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1" name="Google Shape;451;p36"/>
            <p:cNvSpPr/>
            <p:nvPr/>
          </p:nvSpPr>
          <p:spPr>
            <a:xfrm>
              <a:off x="2389747" y="1484272"/>
              <a:ext cx="132526" cy="48949"/>
            </a:xfrm>
            <a:custGeom>
              <a:avLst/>
              <a:gdLst/>
              <a:ahLst/>
              <a:cxnLst/>
              <a:rect l="l" t="t" r="r" b="b"/>
              <a:pathLst>
                <a:path w="2721" h="1005" extrusionOk="0">
                  <a:moveTo>
                    <a:pt x="92" y="0"/>
                  </a:moveTo>
                  <a:lnTo>
                    <a:pt x="1" y="858"/>
                  </a:lnTo>
                  <a:lnTo>
                    <a:pt x="2630" y="1004"/>
                  </a:lnTo>
                  <a:lnTo>
                    <a:pt x="2721" y="329"/>
                  </a:lnTo>
                  <a:lnTo>
                    <a:pt x="92" y="0"/>
                  </a:lnTo>
                  <a:close/>
                </a:path>
              </a:pathLst>
            </a:custGeom>
            <a:solidFill>
              <a:srgbClr val="FF666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2" name="Google Shape;452;p36"/>
            <p:cNvSpPr/>
            <p:nvPr/>
          </p:nvSpPr>
          <p:spPr>
            <a:xfrm>
              <a:off x="2888594" y="3424323"/>
              <a:ext cx="330756" cy="286337"/>
            </a:xfrm>
            <a:custGeom>
              <a:avLst/>
              <a:gdLst/>
              <a:ahLst/>
              <a:cxnLst/>
              <a:rect l="l" t="t" r="r" b="b"/>
              <a:pathLst>
                <a:path w="6791" h="5879" extrusionOk="0">
                  <a:moveTo>
                    <a:pt x="6681" y="1"/>
                  </a:moveTo>
                  <a:lnTo>
                    <a:pt x="6681" y="1"/>
                  </a:lnTo>
                  <a:cubicBezTo>
                    <a:pt x="3633" y="202"/>
                    <a:pt x="0" y="2830"/>
                    <a:pt x="0" y="2830"/>
                  </a:cubicBezTo>
                  <a:lnTo>
                    <a:pt x="1077" y="5879"/>
                  </a:lnTo>
                  <a:cubicBezTo>
                    <a:pt x="6791" y="2465"/>
                    <a:pt x="6681" y="1"/>
                    <a:pt x="6681" y="1"/>
                  </a:cubicBezTo>
                  <a:close/>
                </a:path>
              </a:pathLst>
            </a:custGeom>
            <a:solidFill>
              <a:srgbClr val="20263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3" name="Google Shape;453;p36"/>
            <p:cNvSpPr/>
            <p:nvPr/>
          </p:nvSpPr>
          <p:spPr>
            <a:xfrm>
              <a:off x="1342373" y="3439470"/>
              <a:ext cx="409950" cy="329002"/>
            </a:xfrm>
            <a:custGeom>
              <a:avLst/>
              <a:gdLst/>
              <a:ahLst/>
              <a:cxnLst/>
              <a:rect l="l" t="t" r="r" b="b"/>
              <a:pathLst>
                <a:path w="8417" h="6755" extrusionOk="0">
                  <a:moveTo>
                    <a:pt x="512" y="0"/>
                  </a:moveTo>
                  <a:cubicBezTo>
                    <a:pt x="512" y="0"/>
                    <a:pt x="0" y="3688"/>
                    <a:pt x="8270" y="6754"/>
                  </a:cubicBezTo>
                  <a:lnTo>
                    <a:pt x="8416" y="3268"/>
                  </a:lnTo>
                  <a:cubicBezTo>
                    <a:pt x="8416" y="3268"/>
                    <a:pt x="5094" y="73"/>
                    <a:pt x="512" y="0"/>
                  </a:cubicBezTo>
                  <a:close/>
                </a:path>
              </a:pathLst>
            </a:custGeom>
            <a:solidFill>
              <a:srgbClr val="20263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4" name="Google Shape;454;p36"/>
            <p:cNvSpPr/>
            <p:nvPr/>
          </p:nvSpPr>
          <p:spPr>
            <a:xfrm>
              <a:off x="1368138" y="2631246"/>
              <a:ext cx="1845871" cy="1626065"/>
            </a:xfrm>
            <a:custGeom>
              <a:avLst/>
              <a:gdLst/>
              <a:ahLst/>
              <a:cxnLst/>
              <a:rect l="l" t="t" r="r" b="b"/>
              <a:pathLst>
                <a:path w="37899" h="33386" extrusionOk="0">
                  <a:moveTo>
                    <a:pt x="16303" y="0"/>
                  </a:moveTo>
                  <a:cubicBezTo>
                    <a:pt x="16303" y="0"/>
                    <a:pt x="15591" y="146"/>
                    <a:pt x="14514" y="402"/>
                  </a:cubicBezTo>
                  <a:cubicBezTo>
                    <a:pt x="14002" y="530"/>
                    <a:pt x="13418" y="694"/>
                    <a:pt x="12779" y="858"/>
                  </a:cubicBezTo>
                  <a:cubicBezTo>
                    <a:pt x="10753" y="1424"/>
                    <a:pt x="8307" y="2209"/>
                    <a:pt x="6755" y="3140"/>
                  </a:cubicBezTo>
                  <a:cubicBezTo>
                    <a:pt x="4638" y="4418"/>
                    <a:pt x="2191" y="10460"/>
                    <a:pt x="895" y="14002"/>
                  </a:cubicBezTo>
                  <a:cubicBezTo>
                    <a:pt x="859" y="14111"/>
                    <a:pt x="841" y="14203"/>
                    <a:pt x="804" y="14294"/>
                  </a:cubicBezTo>
                  <a:cubicBezTo>
                    <a:pt x="311" y="15681"/>
                    <a:pt x="1" y="16612"/>
                    <a:pt x="1" y="16612"/>
                  </a:cubicBezTo>
                  <a:cubicBezTo>
                    <a:pt x="1" y="16612"/>
                    <a:pt x="512" y="16722"/>
                    <a:pt x="1297" y="16941"/>
                  </a:cubicBezTo>
                  <a:lnTo>
                    <a:pt x="1480" y="16996"/>
                  </a:lnTo>
                  <a:cubicBezTo>
                    <a:pt x="2593" y="17306"/>
                    <a:pt x="3707" y="17671"/>
                    <a:pt x="4784" y="18109"/>
                  </a:cubicBezTo>
                  <a:lnTo>
                    <a:pt x="4911" y="18182"/>
                  </a:lnTo>
                  <a:cubicBezTo>
                    <a:pt x="5806" y="18547"/>
                    <a:pt x="6646" y="18985"/>
                    <a:pt x="7431" y="19515"/>
                  </a:cubicBezTo>
                  <a:cubicBezTo>
                    <a:pt x="7577" y="19624"/>
                    <a:pt x="7686" y="19697"/>
                    <a:pt x="7759" y="19752"/>
                  </a:cubicBezTo>
                  <a:lnTo>
                    <a:pt x="7851" y="19825"/>
                  </a:lnTo>
                  <a:lnTo>
                    <a:pt x="7887" y="19843"/>
                  </a:lnTo>
                  <a:cubicBezTo>
                    <a:pt x="7997" y="19935"/>
                    <a:pt x="8106" y="20026"/>
                    <a:pt x="8197" y="20117"/>
                  </a:cubicBezTo>
                  <a:cubicBezTo>
                    <a:pt x="8270" y="20172"/>
                    <a:pt x="8307" y="20227"/>
                    <a:pt x="8380" y="20282"/>
                  </a:cubicBezTo>
                  <a:lnTo>
                    <a:pt x="7285" y="27219"/>
                  </a:lnTo>
                  <a:lnTo>
                    <a:pt x="6646" y="31216"/>
                  </a:lnTo>
                  <a:cubicBezTo>
                    <a:pt x="10405" y="32658"/>
                    <a:pt x="14375" y="33385"/>
                    <a:pt x="18354" y="33385"/>
                  </a:cubicBezTo>
                  <a:cubicBezTo>
                    <a:pt x="20674" y="33385"/>
                    <a:pt x="22998" y="33138"/>
                    <a:pt x="25284" y="32640"/>
                  </a:cubicBezTo>
                  <a:lnTo>
                    <a:pt x="25540" y="32567"/>
                  </a:lnTo>
                  <a:cubicBezTo>
                    <a:pt x="28570" y="31892"/>
                    <a:pt x="31491" y="30778"/>
                    <a:pt x="34193" y="29263"/>
                  </a:cubicBezTo>
                  <a:cubicBezTo>
                    <a:pt x="34047" y="28697"/>
                    <a:pt x="33901" y="28131"/>
                    <a:pt x="33754" y="27547"/>
                  </a:cubicBezTo>
                  <a:cubicBezTo>
                    <a:pt x="33280" y="25649"/>
                    <a:pt x="32750" y="23695"/>
                    <a:pt x="32294" y="22125"/>
                  </a:cubicBezTo>
                  <a:cubicBezTo>
                    <a:pt x="32039" y="21194"/>
                    <a:pt x="31728" y="20282"/>
                    <a:pt x="31363" y="19387"/>
                  </a:cubicBezTo>
                  <a:cubicBezTo>
                    <a:pt x="31363" y="19351"/>
                    <a:pt x="31345" y="19314"/>
                    <a:pt x="31327" y="19296"/>
                  </a:cubicBezTo>
                  <a:cubicBezTo>
                    <a:pt x="31308" y="19241"/>
                    <a:pt x="31272" y="19205"/>
                    <a:pt x="31254" y="19150"/>
                  </a:cubicBezTo>
                  <a:cubicBezTo>
                    <a:pt x="31235" y="19132"/>
                    <a:pt x="31235" y="19132"/>
                    <a:pt x="31217" y="19113"/>
                  </a:cubicBezTo>
                  <a:lnTo>
                    <a:pt x="31308" y="19058"/>
                  </a:lnTo>
                  <a:cubicBezTo>
                    <a:pt x="31345" y="19040"/>
                    <a:pt x="31436" y="19004"/>
                    <a:pt x="31473" y="18967"/>
                  </a:cubicBezTo>
                  <a:cubicBezTo>
                    <a:pt x="31509" y="18949"/>
                    <a:pt x="31546" y="18931"/>
                    <a:pt x="31582" y="18912"/>
                  </a:cubicBezTo>
                  <a:cubicBezTo>
                    <a:pt x="32896" y="18219"/>
                    <a:pt x="34229" y="17598"/>
                    <a:pt x="35616" y="17050"/>
                  </a:cubicBezTo>
                  <a:lnTo>
                    <a:pt x="35653" y="17032"/>
                  </a:lnTo>
                  <a:cubicBezTo>
                    <a:pt x="35909" y="16941"/>
                    <a:pt x="36164" y="16850"/>
                    <a:pt x="36420" y="16758"/>
                  </a:cubicBezTo>
                  <a:lnTo>
                    <a:pt x="36493" y="16722"/>
                  </a:lnTo>
                  <a:lnTo>
                    <a:pt x="36621" y="16685"/>
                  </a:lnTo>
                  <a:cubicBezTo>
                    <a:pt x="37040" y="16539"/>
                    <a:pt x="37479" y="16411"/>
                    <a:pt x="37898" y="16284"/>
                  </a:cubicBezTo>
                  <a:cubicBezTo>
                    <a:pt x="37898" y="16284"/>
                    <a:pt x="37570" y="15426"/>
                    <a:pt x="37077" y="14148"/>
                  </a:cubicBezTo>
                  <a:lnTo>
                    <a:pt x="36967" y="13892"/>
                  </a:lnTo>
                  <a:cubicBezTo>
                    <a:pt x="35397" y="10095"/>
                    <a:pt x="32239" y="3067"/>
                    <a:pt x="30396" y="2538"/>
                  </a:cubicBezTo>
                  <a:cubicBezTo>
                    <a:pt x="29465" y="2264"/>
                    <a:pt x="28497" y="2026"/>
                    <a:pt x="27603" y="1807"/>
                  </a:cubicBezTo>
                  <a:cubicBezTo>
                    <a:pt x="27128" y="1680"/>
                    <a:pt x="26672" y="1588"/>
                    <a:pt x="26233" y="1479"/>
                  </a:cubicBezTo>
                  <a:lnTo>
                    <a:pt x="25229" y="1260"/>
                  </a:lnTo>
                  <a:cubicBezTo>
                    <a:pt x="23933" y="986"/>
                    <a:pt x="23057" y="822"/>
                    <a:pt x="23057" y="822"/>
                  </a:cubicBezTo>
                  <a:lnTo>
                    <a:pt x="21158" y="584"/>
                  </a:lnTo>
                  <a:lnTo>
                    <a:pt x="1630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5" name="Google Shape;455;p36"/>
            <p:cNvSpPr/>
            <p:nvPr/>
          </p:nvSpPr>
          <p:spPr>
            <a:xfrm>
              <a:off x="2740090" y="2961033"/>
              <a:ext cx="162772" cy="595419"/>
            </a:xfrm>
            <a:custGeom>
              <a:avLst/>
              <a:gdLst/>
              <a:ahLst/>
              <a:cxnLst/>
              <a:rect l="l" t="t" r="r" b="b"/>
              <a:pathLst>
                <a:path w="3342" h="12225" extrusionOk="0">
                  <a:moveTo>
                    <a:pt x="379" y="0"/>
                  </a:moveTo>
                  <a:cubicBezTo>
                    <a:pt x="367" y="0"/>
                    <a:pt x="354" y="6"/>
                    <a:pt x="347" y="20"/>
                  </a:cubicBezTo>
                  <a:cubicBezTo>
                    <a:pt x="92" y="367"/>
                    <a:pt x="92" y="988"/>
                    <a:pt x="55" y="1444"/>
                  </a:cubicBezTo>
                  <a:cubicBezTo>
                    <a:pt x="0" y="1992"/>
                    <a:pt x="0" y="2539"/>
                    <a:pt x="37" y="3087"/>
                  </a:cubicBezTo>
                  <a:cubicBezTo>
                    <a:pt x="146" y="4054"/>
                    <a:pt x="457" y="4985"/>
                    <a:pt x="968" y="5825"/>
                  </a:cubicBezTo>
                  <a:cubicBezTo>
                    <a:pt x="1461" y="6647"/>
                    <a:pt x="2063" y="7377"/>
                    <a:pt x="2465" y="8253"/>
                  </a:cubicBezTo>
                  <a:cubicBezTo>
                    <a:pt x="3031" y="9476"/>
                    <a:pt x="2921" y="10718"/>
                    <a:pt x="2720" y="12014"/>
                  </a:cubicBezTo>
                  <a:cubicBezTo>
                    <a:pt x="2710" y="12149"/>
                    <a:pt x="2800" y="12225"/>
                    <a:pt x="2886" y="12225"/>
                  </a:cubicBezTo>
                  <a:cubicBezTo>
                    <a:pt x="2952" y="12225"/>
                    <a:pt x="3015" y="12181"/>
                    <a:pt x="3031" y="12087"/>
                  </a:cubicBezTo>
                  <a:cubicBezTo>
                    <a:pt x="3195" y="11010"/>
                    <a:pt x="3341" y="9878"/>
                    <a:pt x="3013" y="8801"/>
                  </a:cubicBezTo>
                  <a:cubicBezTo>
                    <a:pt x="2720" y="7906"/>
                    <a:pt x="2191" y="7140"/>
                    <a:pt x="1698" y="6391"/>
                  </a:cubicBezTo>
                  <a:cubicBezTo>
                    <a:pt x="1114" y="5515"/>
                    <a:pt x="585" y="4639"/>
                    <a:pt x="384" y="3562"/>
                  </a:cubicBezTo>
                  <a:cubicBezTo>
                    <a:pt x="256" y="2886"/>
                    <a:pt x="238" y="2192"/>
                    <a:pt x="311" y="1499"/>
                  </a:cubicBezTo>
                  <a:cubicBezTo>
                    <a:pt x="347" y="1042"/>
                    <a:pt x="530" y="476"/>
                    <a:pt x="420" y="38"/>
                  </a:cubicBezTo>
                  <a:cubicBezTo>
                    <a:pt x="420" y="16"/>
                    <a:pt x="399" y="0"/>
                    <a:pt x="379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6" name="Google Shape;456;p36"/>
            <p:cNvSpPr/>
            <p:nvPr/>
          </p:nvSpPr>
          <p:spPr>
            <a:xfrm>
              <a:off x="2871011" y="3293645"/>
              <a:ext cx="292327" cy="98822"/>
            </a:xfrm>
            <a:custGeom>
              <a:avLst/>
              <a:gdLst/>
              <a:ahLst/>
              <a:cxnLst/>
              <a:rect l="l" t="t" r="r" b="b"/>
              <a:pathLst>
                <a:path w="6002" h="2029" extrusionOk="0">
                  <a:moveTo>
                    <a:pt x="5874" y="0"/>
                  </a:moveTo>
                  <a:cubicBezTo>
                    <a:pt x="4852" y="110"/>
                    <a:pt x="3866" y="311"/>
                    <a:pt x="2898" y="621"/>
                  </a:cubicBezTo>
                  <a:cubicBezTo>
                    <a:pt x="1894" y="895"/>
                    <a:pt x="945" y="1315"/>
                    <a:pt x="69" y="1862"/>
                  </a:cubicBezTo>
                  <a:cubicBezTo>
                    <a:pt x="1" y="1913"/>
                    <a:pt x="44" y="2028"/>
                    <a:pt x="110" y="2028"/>
                  </a:cubicBezTo>
                  <a:cubicBezTo>
                    <a:pt x="114" y="2028"/>
                    <a:pt x="119" y="2028"/>
                    <a:pt x="124" y="2027"/>
                  </a:cubicBezTo>
                  <a:cubicBezTo>
                    <a:pt x="1036" y="1643"/>
                    <a:pt x="1949" y="1187"/>
                    <a:pt x="2880" y="895"/>
                  </a:cubicBezTo>
                  <a:cubicBezTo>
                    <a:pt x="3848" y="603"/>
                    <a:pt x="4852" y="384"/>
                    <a:pt x="5874" y="274"/>
                  </a:cubicBezTo>
                  <a:cubicBezTo>
                    <a:pt x="6002" y="274"/>
                    <a:pt x="6002" y="0"/>
                    <a:pt x="587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7" name="Google Shape;457;p36"/>
            <p:cNvSpPr/>
            <p:nvPr/>
          </p:nvSpPr>
          <p:spPr>
            <a:xfrm>
              <a:off x="2502696" y="3313176"/>
              <a:ext cx="112070" cy="907861"/>
            </a:xfrm>
            <a:custGeom>
              <a:avLst/>
              <a:gdLst/>
              <a:ahLst/>
              <a:cxnLst/>
              <a:rect l="l" t="t" r="r" b="b"/>
              <a:pathLst>
                <a:path w="2301" h="18640" extrusionOk="0">
                  <a:moveTo>
                    <a:pt x="92" y="1"/>
                  </a:moveTo>
                  <a:cubicBezTo>
                    <a:pt x="37" y="19"/>
                    <a:pt x="0" y="74"/>
                    <a:pt x="19" y="129"/>
                  </a:cubicBezTo>
                  <a:cubicBezTo>
                    <a:pt x="329" y="1699"/>
                    <a:pt x="658" y="3250"/>
                    <a:pt x="931" y="4820"/>
                  </a:cubicBezTo>
                  <a:cubicBezTo>
                    <a:pt x="1223" y="6463"/>
                    <a:pt x="1461" y="8106"/>
                    <a:pt x="1643" y="9786"/>
                  </a:cubicBezTo>
                  <a:cubicBezTo>
                    <a:pt x="1662" y="9859"/>
                    <a:pt x="1662" y="9913"/>
                    <a:pt x="1662" y="9986"/>
                  </a:cubicBezTo>
                  <a:cubicBezTo>
                    <a:pt x="1698" y="10351"/>
                    <a:pt x="1735" y="10698"/>
                    <a:pt x="1771" y="11063"/>
                  </a:cubicBezTo>
                  <a:lnTo>
                    <a:pt x="1771" y="11191"/>
                  </a:lnTo>
                  <a:cubicBezTo>
                    <a:pt x="1972" y="13656"/>
                    <a:pt x="2045" y="16157"/>
                    <a:pt x="1990" y="18639"/>
                  </a:cubicBezTo>
                  <a:lnTo>
                    <a:pt x="2246" y="18566"/>
                  </a:lnTo>
                  <a:cubicBezTo>
                    <a:pt x="2300" y="16102"/>
                    <a:pt x="2227" y="13619"/>
                    <a:pt x="2027" y="11155"/>
                  </a:cubicBezTo>
                  <a:cubicBezTo>
                    <a:pt x="1990" y="10735"/>
                    <a:pt x="1954" y="10333"/>
                    <a:pt x="1917" y="9932"/>
                  </a:cubicBezTo>
                  <a:cubicBezTo>
                    <a:pt x="1917" y="9895"/>
                    <a:pt x="1899" y="9859"/>
                    <a:pt x="1899" y="9822"/>
                  </a:cubicBezTo>
                  <a:cubicBezTo>
                    <a:pt x="1735" y="8197"/>
                    <a:pt x="1515" y="6591"/>
                    <a:pt x="1242" y="4966"/>
                  </a:cubicBezTo>
                  <a:cubicBezTo>
                    <a:pt x="1223" y="4930"/>
                    <a:pt x="1223" y="4875"/>
                    <a:pt x="1223" y="4838"/>
                  </a:cubicBezTo>
                  <a:cubicBezTo>
                    <a:pt x="950" y="3232"/>
                    <a:pt x="639" y="1626"/>
                    <a:pt x="201" y="74"/>
                  </a:cubicBezTo>
                  <a:cubicBezTo>
                    <a:pt x="201" y="37"/>
                    <a:pt x="183" y="19"/>
                    <a:pt x="146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8" name="Google Shape;458;p36"/>
            <p:cNvSpPr/>
            <p:nvPr/>
          </p:nvSpPr>
          <p:spPr>
            <a:xfrm>
              <a:off x="2643165" y="3163795"/>
              <a:ext cx="244548" cy="296126"/>
            </a:xfrm>
            <a:custGeom>
              <a:avLst/>
              <a:gdLst/>
              <a:ahLst/>
              <a:cxnLst/>
              <a:rect l="l" t="t" r="r" b="b"/>
              <a:pathLst>
                <a:path w="5021" h="6080" fill="none" extrusionOk="0">
                  <a:moveTo>
                    <a:pt x="1" y="5295"/>
                  </a:moveTo>
                  <a:cubicBezTo>
                    <a:pt x="1" y="5295"/>
                    <a:pt x="1461" y="6080"/>
                    <a:pt x="2118" y="5496"/>
                  </a:cubicBezTo>
                  <a:cubicBezTo>
                    <a:pt x="2794" y="4912"/>
                    <a:pt x="5021" y="1"/>
                    <a:pt x="5021" y="1"/>
                  </a:cubicBezTo>
                </a:path>
              </a:pathLst>
            </a:custGeom>
            <a:noFill/>
            <a:ln w="5925" cap="flat" cmpd="sng">
              <a:solidFill>
                <a:srgbClr val="E6EEFF"/>
              </a:solidFill>
              <a:prstDash val="solid"/>
              <a:miter lim="1825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9" name="Google Shape;459;p36"/>
            <p:cNvSpPr/>
            <p:nvPr/>
          </p:nvSpPr>
          <p:spPr>
            <a:xfrm>
              <a:off x="2652078" y="3163795"/>
              <a:ext cx="244548" cy="297052"/>
            </a:xfrm>
            <a:custGeom>
              <a:avLst/>
              <a:gdLst/>
              <a:ahLst/>
              <a:cxnLst/>
              <a:rect l="l" t="t" r="r" b="b"/>
              <a:pathLst>
                <a:path w="5021" h="6099" fill="none" extrusionOk="0">
                  <a:moveTo>
                    <a:pt x="5020" y="5295"/>
                  </a:moveTo>
                  <a:cubicBezTo>
                    <a:pt x="5020" y="5295"/>
                    <a:pt x="3560" y="6098"/>
                    <a:pt x="2903" y="5514"/>
                  </a:cubicBezTo>
                  <a:cubicBezTo>
                    <a:pt x="2227" y="4930"/>
                    <a:pt x="0" y="1"/>
                    <a:pt x="0" y="1"/>
                  </a:cubicBezTo>
                </a:path>
              </a:pathLst>
            </a:custGeom>
            <a:noFill/>
            <a:ln w="5925" cap="flat" cmpd="sng">
              <a:solidFill>
                <a:srgbClr val="E6EEFF"/>
              </a:solidFill>
              <a:prstDash val="solid"/>
              <a:miter lim="1825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0" name="Google Shape;460;p36"/>
            <p:cNvSpPr/>
            <p:nvPr/>
          </p:nvSpPr>
          <p:spPr>
            <a:xfrm>
              <a:off x="2554276" y="2881058"/>
              <a:ext cx="418814" cy="282781"/>
            </a:xfrm>
            <a:custGeom>
              <a:avLst/>
              <a:gdLst/>
              <a:ahLst/>
              <a:cxnLst/>
              <a:rect l="l" t="t" r="r" b="b"/>
              <a:pathLst>
                <a:path w="8599" h="5806" fill="none" extrusionOk="0">
                  <a:moveTo>
                    <a:pt x="2008" y="5806"/>
                  </a:moveTo>
                  <a:cubicBezTo>
                    <a:pt x="2008" y="5806"/>
                    <a:pt x="0" y="1"/>
                    <a:pt x="4290" y="1"/>
                  </a:cubicBezTo>
                  <a:cubicBezTo>
                    <a:pt x="8598" y="1"/>
                    <a:pt x="6846" y="5806"/>
                    <a:pt x="6846" y="5806"/>
                  </a:cubicBezTo>
                </a:path>
              </a:pathLst>
            </a:custGeom>
            <a:noFill/>
            <a:ln w="11400" cap="flat" cmpd="sng">
              <a:solidFill>
                <a:schemeClr val="dk1"/>
              </a:solidFill>
              <a:prstDash val="solid"/>
              <a:miter lim="1825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1" name="Google Shape;461;p36"/>
            <p:cNvSpPr/>
            <p:nvPr/>
          </p:nvSpPr>
          <p:spPr>
            <a:xfrm>
              <a:off x="2462660" y="2572555"/>
              <a:ext cx="317459" cy="308546"/>
            </a:xfrm>
            <a:custGeom>
              <a:avLst/>
              <a:gdLst/>
              <a:ahLst/>
              <a:cxnLst/>
              <a:rect l="l" t="t" r="r" b="b"/>
              <a:pathLst>
                <a:path w="6518" h="6335" fill="none" extrusionOk="0">
                  <a:moveTo>
                    <a:pt x="6518" y="6335"/>
                  </a:moveTo>
                  <a:cubicBezTo>
                    <a:pt x="6518" y="6335"/>
                    <a:pt x="5605" y="0"/>
                    <a:pt x="1" y="1479"/>
                  </a:cubicBezTo>
                </a:path>
              </a:pathLst>
            </a:custGeom>
            <a:noFill/>
            <a:ln w="11400" cap="flat" cmpd="sng">
              <a:solidFill>
                <a:schemeClr val="dk1"/>
              </a:solidFill>
              <a:prstDash val="solid"/>
              <a:miter lim="1825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2" name="Google Shape;462;p36"/>
            <p:cNvSpPr/>
            <p:nvPr/>
          </p:nvSpPr>
          <p:spPr>
            <a:xfrm>
              <a:off x="1856270" y="2708591"/>
              <a:ext cx="295250" cy="599315"/>
            </a:xfrm>
            <a:custGeom>
              <a:avLst/>
              <a:gdLst/>
              <a:ahLst/>
              <a:cxnLst/>
              <a:rect l="l" t="t" r="r" b="b"/>
              <a:pathLst>
                <a:path w="6062" h="12305" fill="none" extrusionOk="0">
                  <a:moveTo>
                    <a:pt x="5843" y="12304"/>
                  </a:moveTo>
                  <a:cubicBezTo>
                    <a:pt x="5843" y="12304"/>
                    <a:pt x="1" y="3597"/>
                    <a:pt x="6062" y="0"/>
                  </a:cubicBezTo>
                </a:path>
              </a:pathLst>
            </a:custGeom>
            <a:noFill/>
            <a:ln w="11400" cap="flat" cmpd="sng">
              <a:solidFill>
                <a:schemeClr val="dk1"/>
              </a:solidFill>
              <a:prstDash val="solid"/>
              <a:miter lim="1825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3" name="Google Shape;463;p36"/>
            <p:cNvSpPr/>
            <p:nvPr/>
          </p:nvSpPr>
          <p:spPr>
            <a:xfrm>
              <a:off x="2037651" y="3218492"/>
              <a:ext cx="209480" cy="174364"/>
            </a:xfrm>
            <a:custGeom>
              <a:avLst/>
              <a:gdLst/>
              <a:ahLst/>
              <a:cxnLst/>
              <a:rect l="l" t="t" r="r" b="b"/>
              <a:pathLst>
                <a:path w="4301" h="3580" extrusionOk="0">
                  <a:moveTo>
                    <a:pt x="2283" y="0"/>
                  </a:moveTo>
                  <a:cubicBezTo>
                    <a:pt x="2150" y="0"/>
                    <a:pt x="2016" y="15"/>
                    <a:pt x="1881" y="46"/>
                  </a:cubicBezTo>
                  <a:cubicBezTo>
                    <a:pt x="330" y="430"/>
                    <a:pt x="1" y="2474"/>
                    <a:pt x="1352" y="3314"/>
                  </a:cubicBezTo>
                  <a:cubicBezTo>
                    <a:pt x="1654" y="3497"/>
                    <a:pt x="1972" y="3580"/>
                    <a:pt x="2280" y="3580"/>
                  </a:cubicBezTo>
                  <a:cubicBezTo>
                    <a:pt x="3351" y="3580"/>
                    <a:pt x="4301" y="2584"/>
                    <a:pt x="4017" y="1379"/>
                  </a:cubicBezTo>
                  <a:cubicBezTo>
                    <a:pt x="3829" y="548"/>
                    <a:pt x="3089" y="0"/>
                    <a:pt x="2283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4" name="Google Shape;464;p36"/>
            <p:cNvSpPr/>
            <p:nvPr/>
          </p:nvSpPr>
          <p:spPr>
            <a:xfrm>
              <a:off x="2092786" y="3260233"/>
              <a:ext cx="106518" cy="89422"/>
            </a:xfrm>
            <a:custGeom>
              <a:avLst/>
              <a:gdLst/>
              <a:ahLst/>
              <a:cxnLst/>
              <a:rect l="l" t="t" r="r" b="b"/>
              <a:pathLst>
                <a:path w="2187" h="1836" extrusionOk="0">
                  <a:moveTo>
                    <a:pt x="1174" y="0"/>
                  </a:moveTo>
                  <a:cubicBezTo>
                    <a:pt x="1100" y="0"/>
                    <a:pt x="1025" y="10"/>
                    <a:pt x="950" y="29"/>
                  </a:cubicBezTo>
                  <a:cubicBezTo>
                    <a:pt x="165" y="230"/>
                    <a:pt x="1" y="1270"/>
                    <a:pt x="676" y="1690"/>
                  </a:cubicBezTo>
                  <a:cubicBezTo>
                    <a:pt x="835" y="1791"/>
                    <a:pt x="1003" y="1835"/>
                    <a:pt x="1164" y="1835"/>
                  </a:cubicBezTo>
                  <a:cubicBezTo>
                    <a:pt x="1708" y="1835"/>
                    <a:pt x="2186" y="1328"/>
                    <a:pt x="2045" y="723"/>
                  </a:cubicBezTo>
                  <a:cubicBezTo>
                    <a:pt x="1952" y="289"/>
                    <a:pt x="1584" y="0"/>
                    <a:pt x="117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5" name="Google Shape;465;p36"/>
            <p:cNvSpPr/>
            <p:nvPr/>
          </p:nvSpPr>
          <p:spPr>
            <a:xfrm>
              <a:off x="1980763" y="2496964"/>
              <a:ext cx="528206" cy="818926"/>
            </a:xfrm>
            <a:custGeom>
              <a:avLst/>
              <a:gdLst/>
              <a:ahLst/>
              <a:cxnLst/>
              <a:rect l="l" t="t" r="r" b="b"/>
              <a:pathLst>
                <a:path w="10845" h="16814" extrusionOk="0">
                  <a:moveTo>
                    <a:pt x="7996" y="1"/>
                  </a:moveTo>
                  <a:lnTo>
                    <a:pt x="1" y="3232"/>
                  </a:lnTo>
                  <a:cubicBezTo>
                    <a:pt x="1" y="3232"/>
                    <a:pt x="2830" y="9073"/>
                    <a:pt x="3159" y="9439"/>
                  </a:cubicBezTo>
                  <a:cubicBezTo>
                    <a:pt x="3256" y="9553"/>
                    <a:pt x="3415" y="9592"/>
                    <a:pt x="3588" y="9592"/>
                  </a:cubicBezTo>
                  <a:cubicBezTo>
                    <a:pt x="3970" y="9592"/>
                    <a:pt x="4418" y="9402"/>
                    <a:pt x="4418" y="9402"/>
                  </a:cubicBezTo>
                  <a:lnTo>
                    <a:pt x="4418" y="9402"/>
                  </a:lnTo>
                  <a:cubicBezTo>
                    <a:pt x="4418" y="9402"/>
                    <a:pt x="4108" y="10516"/>
                    <a:pt x="4564" y="11155"/>
                  </a:cubicBezTo>
                  <a:cubicBezTo>
                    <a:pt x="5021" y="11812"/>
                    <a:pt x="10844" y="16814"/>
                    <a:pt x="10844" y="16814"/>
                  </a:cubicBezTo>
                  <a:lnTo>
                    <a:pt x="799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6" name="Google Shape;466;p36"/>
            <p:cNvSpPr/>
            <p:nvPr/>
          </p:nvSpPr>
          <p:spPr>
            <a:xfrm>
              <a:off x="2379080" y="2545864"/>
              <a:ext cx="266806" cy="769149"/>
            </a:xfrm>
            <a:custGeom>
              <a:avLst/>
              <a:gdLst/>
              <a:ahLst/>
              <a:cxnLst/>
              <a:rect l="l" t="t" r="r" b="b"/>
              <a:pathLst>
                <a:path w="5478" h="15792" extrusionOk="0">
                  <a:moveTo>
                    <a:pt x="1" y="1"/>
                  </a:moveTo>
                  <a:lnTo>
                    <a:pt x="2648" y="15791"/>
                  </a:lnTo>
                  <a:cubicBezTo>
                    <a:pt x="2648" y="15791"/>
                    <a:pt x="4601" y="10023"/>
                    <a:pt x="4747" y="9311"/>
                  </a:cubicBezTo>
                  <a:cubicBezTo>
                    <a:pt x="4911" y="8599"/>
                    <a:pt x="4455" y="7704"/>
                    <a:pt x="4455" y="7704"/>
                  </a:cubicBezTo>
                  <a:lnTo>
                    <a:pt x="4455" y="7704"/>
                  </a:lnTo>
                  <a:cubicBezTo>
                    <a:pt x="4455" y="7704"/>
                    <a:pt x="4546" y="7718"/>
                    <a:pt x="4669" y="7718"/>
                  </a:cubicBezTo>
                  <a:cubicBezTo>
                    <a:pt x="4896" y="7718"/>
                    <a:pt x="5230" y="7672"/>
                    <a:pt x="5313" y="7412"/>
                  </a:cubicBezTo>
                  <a:cubicBezTo>
                    <a:pt x="5441" y="7029"/>
                    <a:pt x="5477" y="1370"/>
                    <a:pt x="5477" y="1370"/>
                  </a:cubicBezTo>
                  <a:lnTo>
                    <a:pt x="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7" name="Google Shape;467;p36"/>
            <p:cNvSpPr/>
            <p:nvPr/>
          </p:nvSpPr>
          <p:spPr>
            <a:xfrm>
              <a:off x="2038577" y="2478310"/>
              <a:ext cx="561082" cy="575303"/>
            </a:xfrm>
            <a:custGeom>
              <a:avLst/>
              <a:gdLst/>
              <a:ahLst/>
              <a:cxnLst/>
              <a:rect l="l" t="t" r="r" b="b"/>
              <a:pathLst>
                <a:path w="11520" h="11812" extrusionOk="0">
                  <a:moveTo>
                    <a:pt x="2446" y="0"/>
                  </a:moveTo>
                  <a:cubicBezTo>
                    <a:pt x="2446" y="0"/>
                    <a:pt x="493" y="1497"/>
                    <a:pt x="237" y="2227"/>
                  </a:cubicBezTo>
                  <a:cubicBezTo>
                    <a:pt x="0" y="2976"/>
                    <a:pt x="5696" y="11811"/>
                    <a:pt x="5696" y="11811"/>
                  </a:cubicBezTo>
                  <a:lnTo>
                    <a:pt x="8398" y="10716"/>
                  </a:lnTo>
                  <a:lnTo>
                    <a:pt x="11519" y="11300"/>
                  </a:lnTo>
                  <a:cubicBezTo>
                    <a:pt x="11519" y="11300"/>
                    <a:pt x="11483" y="1534"/>
                    <a:pt x="11282" y="1388"/>
                  </a:cubicBezTo>
                  <a:cubicBezTo>
                    <a:pt x="10679" y="950"/>
                    <a:pt x="10040" y="621"/>
                    <a:pt x="9347" y="384"/>
                  </a:cubicBezTo>
                  <a:lnTo>
                    <a:pt x="2446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8" name="Google Shape;468;p36"/>
            <p:cNvSpPr/>
            <p:nvPr/>
          </p:nvSpPr>
          <p:spPr>
            <a:xfrm>
              <a:off x="2348883" y="2961082"/>
              <a:ext cx="184982" cy="353939"/>
            </a:xfrm>
            <a:custGeom>
              <a:avLst/>
              <a:gdLst/>
              <a:ahLst/>
              <a:cxnLst/>
              <a:rect l="l" t="t" r="r" b="b"/>
              <a:pathLst>
                <a:path w="3798" h="7267" extrusionOk="0">
                  <a:moveTo>
                    <a:pt x="1534" y="1"/>
                  </a:moveTo>
                  <a:lnTo>
                    <a:pt x="0" y="1078"/>
                  </a:lnTo>
                  <a:lnTo>
                    <a:pt x="3286" y="7266"/>
                  </a:lnTo>
                  <a:lnTo>
                    <a:pt x="3797" y="841"/>
                  </a:lnTo>
                  <a:lnTo>
                    <a:pt x="1534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9" name="Google Shape;469;p36"/>
            <p:cNvSpPr/>
            <p:nvPr/>
          </p:nvSpPr>
          <p:spPr>
            <a:xfrm>
              <a:off x="2361546" y="2999559"/>
              <a:ext cx="172903" cy="39061"/>
            </a:xfrm>
            <a:custGeom>
              <a:avLst/>
              <a:gdLst/>
              <a:ahLst/>
              <a:cxnLst/>
              <a:rect l="l" t="t" r="r" b="b"/>
              <a:pathLst>
                <a:path w="3550" h="802" extrusionOk="0">
                  <a:moveTo>
                    <a:pt x="1789" y="0"/>
                  </a:moveTo>
                  <a:cubicBezTo>
                    <a:pt x="1767" y="0"/>
                    <a:pt x="1748" y="5"/>
                    <a:pt x="1712" y="14"/>
                  </a:cubicBezTo>
                  <a:cubicBezTo>
                    <a:pt x="1146" y="251"/>
                    <a:pt x="562" y="343"/>
                    <a:pt x="51" y="708"/>
                  </a:cubicBezTo>
                  <a:cubicBezTo>
                    <a:pt x="1" y="724"/>
                    <a:pt x="26" y="801"/>
                    <a:pt x="73" y="801"/>
                  </a:cubicBezTo>
                  <a:cubicBezTo>
                    <a:pt x="77" y="801"/>
                    <a:pt x="82" y="801"/>
                    <a:pt x="87" y="799"/>
                  </a:cubicBezTo>
                  <a:cubicBezTo>
                    <a:pt x="671" y="689"/>
                    <a:pt x="1255" y="379"/>
                    <a:pt x="1803" y="160"/>
                  </a:cubicBezTo>
                  <a:cubicBezTo>
                    <a:pt x="2314" y="324"/>
                    <a:pt x="2880" y="343"/>
                    <a:pt x="3409" y="452"/>
                  </a:cubicBezTo>
                  <a:cubicBezTo>
                    <a:pt x="3415" y="453"/>
                    <a:pt x="3421" y="454"/>
                    <a:pt x="3426" y="454"/>
                  </a:cubicBezTo>
                  <a:cubicBezTo>
                    <a:pt x="3522" y="454"/>
                    <a:pt x="3550" y="305"/>
                    <a:pt x="3446" y="288"/>
                  </a:cubicBezTo>
                  <a:cubicBezTo>
                    <a:pt x="2971" y="178"/>
                    <a:pt x="2405" y="142"/>
                    <a:pt x="1894" y="14"/>
                  </a:cubicBezTo>
                  <a:cubicBezTo>
                    <a:pt x="1840" y="5"/>
                    <a:pt x="1812" y="0"/>
                    <a:pt x="1789" y="0"/>
                  </a:cubicBezTo>
                  <a:close/>
                </a:path>
              </a:pathLst>
            </a:custGeom>
            <a:solidFill>
              <a:srgbClr val="00084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0" name="Google Shape;470;p36"/>
            <p:cNvSpPr/>
            <p:nvPr/>
          </p:nvSpPr>
          <p:spPr>
            <a:xfrm>
              <a:off x="2161267" y="2086179"/>
              <a:ext cx="329002" cy="598292"/>
            </a:xfrm>
            <a:custGeom>
              <a:avLst/>
              <a:gdLst/>
              <a:ahLst/>
              <a:cxnLst/>
              <a:rect l="l" t="t" r="r" b="b"/>
              <a:pathLst>
                <a:path w="6755" h="12284" extrusionOk="0">
                  <a:moveTo>
                    <a:pt x="0" y="1"/>
                  </a:moveTo>
                  <a:lnTo>
                    <a:pt x="0" y="11173"/>
                  </a:lnTo>
                  <a:cubicBezTo>
                    <a:pt x="0" y="11173"/>
                    <a:pt x="1672" y="12283"/>
                    <a:pt x="4397" y="12283"/>
                  </a:cubicBezTo>
                  <a:cubicBezTo>
                    <a:pt x="5114" y="12283"/>
                    <a:pt x="5904" y="12206"/>
                    <a:pt x="6755" y="12013"/>
                  </a:cubicBezTo>
                  <a:lnTo>
                    <a:pt x="6554" y="1"/>
                  </a:lnTo>
                  <a:close/>
                </a:path>
              </a:pathLst>
            </a:custGeom>
            <a:solidFill>
              <a:srgbClr val="FF98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1" name="Google Shape;471;p36"/>
            <p:cNvSpPr/>
            <p:nvPr/>
          </p:nvSpPr>
          <p:spPr>
            <a:xfrm>
              <a:off x="2251081" y="2324497"/>
              <a:ext cx="239190" cy="346780"/>
            </a:xfrm>
            <a:custGeom>
              <a:avLst/>
              <a:gdLst/>
              <a:ahLst/>
              <a:cxnLst/>
              <a:rect l="l" t="t" r="r" b="b"/>
              <a:pathLst>
                <a:path w="4911" h="7120" extrusionOk="0">
                  <a:moveTo>
                    <a:pt x="0" y="0"/>
                  </a:moveTo>
                  <a:cubicBezTo>
                    <a:pt x="0" y="0"/>
                    <a:pt x="347" y="6554"/>
                    <a:pt x="4911" y="7120"/>
                  </a:cubicBezTo>
                  <a:lnTo>
                    <a:pt x="4801" y="0"/>
                  </a:lnTo>
                  <a:close/>
                </a:path>
              </a:pathLst>
            </a:custGeom>
            <a:solidFill>
              <a:srgbClr val="20263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2" name="Google Shape;472;p36"/>
            <p:cNvSpPr/>
            <p:nvPr/>
          </p:nvSpPr>
          <p:spPr>
            <a:xfrm>
              <a:off x="2161267" y="2630320"/>
              <a:ext cx="49" cy="49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0" y="1"/>
                  </a:moveTo>
                  <a:close/>
                </a:path>
              </a:pathLst>
            </a:custGeom>
            <a:solidFill>
              <a:srgbClr val="FF9D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3" name="Google Shape;473;p36"/>
            <p:cNvSpPr/>
            <p:nvPr/>
          </p:nvSpPr>
          <p:spPr>
            <a:xfrm>
              <a:off x="2161267" y="2630320"/>
              <a:ext cx="329002" cy="369038"/>
            </a:xfrm>
            <a:custGeom>
              <a:avLst/>
              <a:gdLst/>
              <a:ahLst/>
              <a:cxnLst/>
              <a:rect l="l" t="t" r="r" b="b"/>
              <a:pathLst>
                <a:path w="6755" h="7577" extrusionOk="0">
                  <a:moveTo>
                    <a:pt x="0" y="1"/>
                  </a:moveTo>
                  <a:cubicBezTo>
                    <a:pt x="0" y="1"/>
                    <a:pt x="3086" y="6226"/>
                    <a:pt x="5897" y="7577"/>
                  </a:cubicBezTo>
                  <a:cubicBezTo>
                    <a:pt x="6317" y="5350"/>
                    <a:pt x="6609" y="3104"/>
                    <a:pt x="6755" y="841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rgbClr val="FF98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4" name="Google Shape;474;p36"/>
            <p:cNvSpPr/>
            <p:nvPr/>
          </p:nvSpPr>
          <p:spPr>
            <a:xfrm>
              <a:off x="2139934" y="1863837"/>
              <a:ext cx="509503" cy="597075"/>
            </a:xfrm>
            <a:custGeom>
              <a:avLst/>
              <a:gdLst/>
              <a:ahLst/>
              <a:cxnLst/>
              <a:rect l="l" t="t" r="r" b="b"/>
              <a:pathLst>
                <a:path w="10461" h="12259" extrusionOk="0">
                  <a:moveTo>
                    <a:pt x="7366" y="0"/>
                  </a:moveTo>
                  <a:cubicBezTo>
                    <a:pt x="5488" y="0"/>
                    <a:pt x="2661" y="205"/>
                    <a:pt x="1954" y="531"/>
                  </a:cubicBezTo>
                  <a:cubicBezTo>
                    <a:pt x="1205" y="897"/>
                    <a:pt x="0" y="2722"/>
                    <a:pt x="55" y="5186"/>
                  </a:cubicBezTo>
                  <a:cubicBezTo>
                    <a:pt x="92" y="6592"/>
                    <a:pt x="730" y="8253"/>
                    <a:pt x="2027" y="9641"/>
                  </a:cubicBezTo>
                  <a:cubicBezTo>
                    <a:pt x="2027" y="9641"/>
                    <a:pt x="3841" y="12258"/>
                    <a:pt x="7026" y="12258"/>
                  </a:cubicBezTo>
                  <a:cubicBezTo>
                    <a:pt x="7370" y="12258"/>
                    <a:pt x="7730" y="12228"/>
                    <a:pt x="8106" y="12160"/>
                  </a:cubicBezTo>
                  <a:cubicBezTo>
                    <a:pt x="9292" y="11959"/>
                    <a:pt x="9986" y="9842"/>
                    <a:pt x="10223" y="7432"/>
                  </a:cubicBezTo>
                  <a:cubicBezTo>
                    <a:pt x="10260" y="7140"/>
                    <a:pt x="10278" y="6829"/>
                    <a:pt x="10296" y="6519"/>
                  </a:cubicBezTo>
                  <a:cubicBezTo>
                    <a:pt x="10460" y="3452"/>
                    <a:pt x="9931" y="239"/>
                    <a:pt x="8836" y="75"/>
                  </a:cubicBezTo>
                  <a:cubicBezTo>
                    <a:pt x="8538" y="24"/>
                    <a:pt x="8008" y="0"/>
                    <a:pt x="7366" y="0"/>
                  </a:cubicBezTo>
                  <a:close/>
                </a:path>
              </a:pathLst>
            </a:custGeom>
            <a:solidFill>
              <a:srgbClr val="FF98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5" name="Google Shape;475;p36"/>
            <p:cNvSpPr/>
            <p:nvPr/>
          </p:nvSpPr>
          <p:spPr>
            <a:xfrm>
              <a:off x="1673135" y="1625617"/>
              <a:ext cx="1043846" cy="853068"/>
            </a:xfrm>
            <a:custGeom>
              <a:avLst/>
              <a:gdLst/>
              <a:ahLst/>
              <a:cxnLst/>
              <a:rect l="l" t="t" r="r" b="b"/>
              <a:pathLst>
                <a:path w="21432" h="17515" extrusionOk="0">
                  <a:moveTo>
                    <a:pt x="12960" y="0"/>
                  </a:moveTo>
                  <a:cubicBezTo>
                    <a:pt x="10956" y="0"/>
                    <a:pt x="8875" y="346"/>
                    <a:pt x="7540" y="1479"/>
                  </a:cubicBezTo>
                  <a:cubicBezTo>
                    <a:pt x="5495" y="3214"/>
                    <a:pt x="5842" y="7339"/>
                    <a:pt x="5842" y="7339"/>
                  </a:cubicBezTo>
                  <a:cubicBezTo>
                    <a:pt x="5842" y="7339"/>
                    <a:pt x="4678" y="6899"/>
                    <a:pt x="3568" y="6899"/>
                  </a:cubicBezTo>
                  <a:cubicBezTo>
                    <a:pt x="2668" y="6899"/>
                    <a:pt x="1805" y="7188"/>
                    <a:pt x="1625" y="8234"/>
                  </a:cubicBezTo>
                  <a:cubicBezTo>
                    <a:pt x="1442" y="9201"/>
                    <a:pt x="1789" y="10205"/>
                    <a:pt x="2538" y="10862"/>
                  </a:cubicBezTo>
                  <a:cubicBezTo>
                    <a:pt x="2538" y="10862"/>
                    <a:pt x="0" y="15591"/>
                    <a:pt x="5094" y="17160"/>
                  </a:cubicBezTo>
                  <a:cubicBezTo>
                    <a:pt x="5888" y="17403"/>
                    <a:pt x="6609" y="17514"/>
                    <a:pt x="7250" y="17514"/>
                  </a:cubicBezTo>
                  <a:cubicBezTo>
                    <a:pt x="9982" y="17514"/>
                    <a:pt x="11258" y="15496"/>
                    <a:pt x="10534" y="13071"/>
                  </a:cubicBezTo>
                  <a:lnTo>
                    <a:pt x="11866" y="11027"/>
                  </a:lnTo>
                  <a:cubicBezTo>
                    <a:pt x="12688" y="10151"/>
                    <a:pt x="12998" y="8927"/>
                    <a:pt x="12688" y="7777"/>
                  </a:cubicBezTo>
                  <a:lnTo>
                    <a:pt x="12688" y="7777"/>
                  </a:lnTo>
                  <a:cubicBezTo>
                    <a:pt x="12688" y="7777"/>
                    <a:pt x="13483" y="8019"/>
                    <a:pt x="14484" y="8019"/>
                  </a:cubicBezTo>
                  <a:cubicBezTo>
                    <a:pt x="15916" y="8019"/>
                    <a:pt x="17770" y="7526"/>
                    <a:pt x="18328" y="5130"/>
                  </a:cubicBezTo>
                  <a:cubicBezTo>
                    <a:pt x="18328" y="5130"/>
                    <a:pt x="19150" y="5587"/>
                    <a:pt x="19332" y="6061"/>
                  </a:cubicBezTo>
                  <a:cubicBezTo>
                    <a:pt x="19679" y="7011"/>
                    <a:pt x="19789" y="8234"/>
                    <a:pt x="19862" y="8964"/>
                  </a:cubicBezTo>
                  <a:cubicBezTo>
                    <a:pt x="19862" y="8964"/>
                    <a:pt x="21432" y="7595"/>
                    <a:pt x="21213" y="6189"/>
                  </a:cubicBezTo>
                  <a:cubicBezTo>
                    <a:pt x="20939" y="4455"/>
                    <a:pt x="21286" y="1571"/>
                    <a:pt x="18365" y="713"/>
                  </a:cubicBezTo>
                  <a:cubicBezTo>
                    <a:pt x="17557" y="476"/>
                    <a:pt x="15311" y="0"/>
                    <a:pt x="12960" y="0"/>
                  </a:cubicBezTo>
                  <a:close/>
                </a:path>
              </a:pathLst>
            </a:custGeom>
            <a:solidFill>
              <a:srgbClr val="20263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6" name="Google Shape;476;p36"/>
            <p:cNvSpPr/>
            <p:nvPr/>
          </p:nvSpPr>
          <p:spPr>
            <a:xfrm>
              <a:off x="2001219" y="2063872"/>
              <a:ext cx="276985" cy="235196"/>
            </a:xfrm>
            <a:custGeom>
              <a:avLst/>
              <a:gdLst/>
              <a:ahLst/>
              <a:cxnLst/>
              <a:rect l="l" t="t" r="r" b="b"/>
              <a:pathLst>
                <a:path w="5687" h="4829" extrusionOk="0">
                  <a:moveTo>
                    <a:pt x="3224" y="0"/>
                  </a:moveTo>
                  <a:cubicBezTo>
                    <a:pt x="3190" y="0"/>
                    <a:pt x="3156" y="1"/>
                    <a:pt x="3122" y="2"/>
                  </a:cubicBezTo>
                  <a:cubicBezTo>
                    <a:pt x="968" y="94"/>
                    <a:pt x="0" y="2722"/>
                    <a:pt x="1589" y="4183"/>
                  </a:cubicBezTo>
                  <a:cubicBezTo>
                    <a:pt x="2068" y="4629"/>
                    <a:pt x="2640" y="4828"/>
                    <a:pt x="3200" y="4828"/>
                  </a:cubicBezTo>
                  <a:cubicBezTo>
                    <a:pt x="4473" y="4828"/>
                    <a:pt x="5686" y="3799"/>
                    <a:pt x="5623" y="2303"/>
                  </a:cubicBezTo>
                  <a:cubicBezTo>
                    <a:pt x="5570" y="1004"/>
                    <a:pt x="4511" y="0"/>
                    <a:pt x="3224" y="0"/>
                  </a:cubicBezTo>
                  <a:close/>
                </a:path>
              </a:pathLst>
            </a:custGeom>
            <a:solidFill>
              <a:srgbClr val="FF98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7" name="Google Shape;477;p36"/>
            <p:cNvSpPr/>
            <p:nvPr/>
          </p:nvSpPr>
          <p:spPr>
            <a:xfrm>
              <a:off x="1303262" y="3455446"/>
              <a:ext cx="1316301" cy="509844"/>
            </a:xfrm>
            <a:custGeom>
              <a:avLst/>
              <a:gdLst/>
              <a:ahLst/>
              <a:cxnLst/>
              <a:rect l="l" t="t" r="r" b="b"/>
              <a:pathLst>
                <a:path w="27026" h="10468" extrusionOk="0">
                  <a:moveTo>
                    <a:pt x="2611" y="1"/>
                  </a:moveTo>
                  <a:cubicBezTo>
                    <a:pt x="2611" y="1"/>
                    <a:pt x="0" y="6773"/>
                    <a:pt x="1917" y="9530"/>
                  </a:cubicBezTo>
                  <a:cubicBezTo>
                    <a:pt x="2384" y="10203"/>
                    <a:pt x="3772" y="10468"/>
                    <a:pt x="5672" y="10468"/>
                  </a:cubicBezTo>
                  <a:cubicBezTo>
                    <a:pt x="12301" y="10468"/>
                    <a:pt x="25159" y="7248"/>
                    <a:pt x="26838" y="6964"/>
                  </a:cubicBezTo>
                  <a:lnTo>
                    <a:pt x="26838" y="6964"/>
                  </a:lnTo>
                  <a:cubicBezTo>
                    <a:pt x="26879" y="6969"/>
                    <a:pt x="26913" y="6971"/>
                    <a:pt x="26941" y="6971"/>
                  </a:cubicBezTo>
                  <a:cubicBezTo>
                    <a:pt x="26982" y="6971"/>
                    <a:pt x="27008" y="6966"/>
                    <a:pt x="27018" y="6956"/>
                  </a:cubicBezTo>
                  <a:cubicBezTo>
                    <a:pt x="27025" y="6948"/>
                    <a:pt x="27019" y="6944"/>
                    <a:pt x="26998" y="6944"/>
                  </a:cubicBezTo>
                  <a:cubicBezTo>
                    <a:pt x="26970" y="6944"/>
                    <a:pt x="26916" y="6951"/>
                    <a:pt x="26838" y="6964"/>
                  </a:cubicBezTo>
                  <a:lnTo>
                    <a:pt x="26838" y="6964"/>
                  </a:lnTo>
                  <a:cubicBezTo>
                    <a:pt x="25127" y="6785"/>
                    <a:pt x="11997" y="2923"/>
                    <a:pt x="9458" y="2923"/>
                  </a:cubicBezTo>
                  <a:cubicBezTo>
                    <a:pt x="9363" y="2923"/>
                    <a:pt x="9283" y="2928"/>
                    <a:pt x="9219" y="2940"/>
                  </a:cubicBezTo>
                  <a:cubicBezTo>
                    <a:pt x="9219" y="2940"/>
                    <a:pt x="7321" y="1260"/>
                    <a:pt x="2611" y="1"/>
                  </a:cubicBezTo>
                  <a:close/>
                </a:path>
              </a:pathLst>
            </a:custGeom>
            <a:solidFill>
              <a:srgbClr val="FD968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8" name="Google Shape;478;p36"/>
            <p:cNvSpPr/>
            <p:nvPr/>
          </p:nvSpPr>
          <p:spPr>
            <a:xfrm>
              <a:off x="1734456" y="3443902"/>
              <a:ext cx="1580039" cy="538142"/>
            </a:xfrm>
            <a:custGeom>
              <a:avLst/>
              <a:gdLst/>
              <a:ahLst/>
              <a:cxnLst/>
              <a:rect l="l" t="t" r="r" b="b"/>
              <a:pathLst>
                <a:path w="32441" h="11049" extrusionOk="0">
                  <a:moveTo>
                    <a:pt x="29100" y="0"/>
                  </a:moveTo>
                  <a:lnTo>
                    <a:pt x="29100" y="0"/>
                  </a:lnTo>
                  <a:cubicBezTo>
                    <a:pt x="24773" y="1552"/>
                    <a:pt x="23696" y="2428"/>
                    <a:pt x="23696" y="2428"/>
                  </a:cubicBezTo>
                  <a:cubicBezTo>
                    <a:pt x="23696" y="2428"/>
                    <a:pt x="10114" y="1935"/>
                    <a:pt x="6189" y="1461"/>
                  </a:cubicBezTo>
                  <a:cubicBezTo>
                    <a:pt x="5853" y="1415"/>
                    <a:pt x="5516" y="1392"/>
                    <a:pt x="5181" y="1392"/>
                  </a:cubicBezTo>
                  <a:cubicBezTo>
                    <a:pt x="3262" y="1392"/>
                    <a:pt x="1400" y="2138"/>
                    <a:pt x="1" y="3505"/>
                  </a:cubicBezTo>
                  <a:cubicBezTo>
                    <a:pt x="6881" y="4038"/>
                    <a:pt x="23173" y="11048"/>
                    <a:pt x="28008" y="11048"/>
                  </a:cubicBezTo>
                  <a:cubicBezTo>
                    <a:pt x="28471" y="11048"/>
                    <a:pt x="28829" y="10984"/>
                    <a:pt x="29063" y="10844"/>
                  </a:cubicBezTo>
                  <a:cubicBezTo>
                    <a:pt x="32440" y="8799"/>
                    <a:pt x="29100" y="1"/>
                    <a:pt x="29100" y="0"/>
                  </a:cubicBezTo>
                  <a:close/>
                </a:path>
              </a:pathLst>
            </a:custGeom>
            <a:solidFill>
              <a:srgbClr val="FD968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9" name="Google Shape;479;p36"/>
            <p:cNvSpPr/>
            <p:nvPr/>
          </p:nvSpPr>
          <p:spPr>
            <a:xfrm>
              <a:off x="2634300" y="3470739"/>
              <a:ext cx="305867" cy="96144"/>
            </a:xfrm>
            <a:custGeom>
              <a:avLst/>
              <a:gdLst/>
              <a:ahLst/>
              <a:cxnLst/>
              <a:rect l="l" t="t" r="r" b="b"/>
              <a:pathLst>
                <a:path w="6280" h="1974" extrusionOk="0">
                  <a:moveTo>
                    <a:pt x="3933" y="0"/>
                  </a:moveTo>
                  <a:cubicBezTo>
                    <a:pt x="3409" y="0"/>
                    <a:pt x="2096" y="309"/>
                    <a:pt x="1333" y="618"/>
                  </a:cubicBezTo>
                  <a:cubicBezTo>
                    <a:pt x="785" y="855"/>
                    <a:pt x="310" y="1257"/>
                    <a:pt x="0" y="1749"/>
                  </a:cubicBezTo>
                  <a:cubicBezTo>
                    <a:pt x="0" y="1749"/>
                    <a:pt x="2678" y="1974"/>
                    <a:pt x="4254" y="1974"/>
                  </a:cubicBezTo>
                  <a:cubicBezTo>
                    <a:pt x="4533" y="1974"/>
                    <a:pt x="4777" y="1967"/>
                    <a:pt x="4965" y="1950"/>
                  </a:cubicBezTo>
                  <a:cubicBezTo>
                    <a:pt x="6280" y="1841"/>
                    <a:pt x="4783" y="1384"/>
                    <a:pt x="4783" y="1384"/>
                  </a:cubicBezTo>
                  <a:cubicBezTo>
                    <a:pt x="4783" y="1384"/>
                    <a:pt x="5458" y="1038"/>
                    <a:pt x="5385" y="818"/>
                  </a:cubicBezTo>
                  <a:cubicBezTo>
                    <a:pt x="5369" y="766"/>
                    <a:pt x="5251" y="746"/>
                    <a:pt x="5077" y="746"/>
                  </a:cubicBezTo>
                  <a:cubicBezTo>
                    <a:pt x="4460" y="746"/>
                    <a:pt x="3140" y="1001"/>
                    <a:pt x="3140" y="1001"/>
                  </a:cubicBezTo>
                  <a:cubicBezTo>
                    <a:pt x="3140" y="1001"/>
                    <a:pt x="4418" y="107"/>
                    <a:pt x="4089" y="15"/>
                  </a:cubicBezTo>
                  <a:cubicBezTo>
                    <a:pt x="4051" y="5"/>
                    <a:pt x="3998" y="0"/>
                    <a:pt x="3933" y="0"/>
                  </a:cubicBezTo>
                  <a:close/>
                </a:path>
              </a:pathLst>
            </a:custGeom>
            <a:solidFill>
              <a:srgbClr val="FD968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0" name="Google Shape;480;p36"/>
            <p:cNvSpPr/>
            <p:nvPr/>
          </p:nvSpPr>
          <p:spPr>
            <a:xfrm>
              <a:off x="2399537" y="2097722"/>
              <a:ext cx="38282" cy="63365"/>
            </a:xfrm>
            <a:custGeom>
              <a:avLst/>
              <a:gdLst/>
              <a:ahLst/>
              <a:cxnLst/>
              <a:rect l="l" t="t" r="r" b="b"/>
              <a:pathLst>
                <a:path w="786" h="1301" extrusionOk="0">
                  <a:moveTo>
                    <a:pt x="367" y="0"/>
                  </a:moveTo>
                  <a:cubicBezTo>
                    <a:pt x="360" y="0"/>
                    <a:pt x="354" y="1"/>
                    <a:pt x="348" y="1"/>
                  </a:cubicBezTo>
                  <a:cubicBezTo>
                    <a:pt x="147" y="19"/>
                    <a:pt x="1" y="311"/>
                    <a:pt x="37" y="677"/>
                  </a:cubicBezTo>
                  <a:cubicBezTo>
                    <a:pt x="54" y="1021"/>
                    <a:pt x="218" y="1300"/>
                    <a:pt x="405" y="1300"/>
                  </a:cubicBezTo>
                  <a:cubicBezTo>
                    <a:pt x="416" y="1300"/>
                    <a:pt x="427" y="1299"/>
                    <a:pt x="439" y="1297"/>
                  </a:cubicBezTo>
                  <a:cubicBezTo>
                    <a:pt x="640" y="1279"/>
                    <a:pt x="786" y="969"/>
                    <a:pt x="767" y="622"/>
                  </a:cubicBezTo>
                  <a:cubicBezTo>
                    <a:pt x="732" y="268"/>
                    <a:pt x="560" y="0"/>
                    <a:pt x="367" y="0"/>
                  </a:cubicBezTo>
                  <a:close/>
                </a:path>
              </a:pathLst>
            </a:custGeom>
            <a:solidFill>
              <a:srgbClr val="20263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1" name="Google Shape;481;p36"/>
            <p:cNvSpPr/>
            <p:nvPr/>
          </p:nvSpPr>
          <p:spPr>
            <a:xfrm>
              <a:off x="2556906" y="2084377"/>
              <a:ext cx="37405" cy="63268"/>
            </a:xfrm>
            <a:custGeom>
              <a:avLst/>
              <a:gdLst/>
              <a:ahLst/>
              <a:cxnLst/>
              <a:rect l="l" t="t" r="r" b="b"/>
              <a:pathLst>
                <a:path w="768" h="1299" extrusionOk="0">
                  <a:moveTo>
                    <a:pt x="367" y="0"/>
                  </a:moveTo>
                  <a:cubicBezTo>
                    <a:pt x="360" y="0"/>
                    <a:pt x="354" y="1"/>
                    <a:pt x="348" y="1"/>
                  </a:cubicBezTo>
                  <a:cubicBezTo>
                    <a:pt x="147" y="20"/>
                    <a:pt x="1" y="312"/>
                    <a:pt x="19" y="677"/>
                  </a:cubicBezTo>
                  <a:cubicBezTo>
                    <a:pt x="55" y="1013"/>
                    <a:pt x="227" y="1298"/>
                    <a:pt x="421" y="1298"/>
                  </a:cubicBezTo>
                  <a:cubicBezTo>
                    <a:pt x="427" y="1298"/>
                    <a:pt x="433" y="1298"/>
                    <a:pt x="439" y="1297"/>
                  </a:cubicBezTo>
                  <a:cubicBezTo>
                    <a:pt x="640" y="1279"/>
                    <a:pt x="768" y="987"/>
                    <a:pt x="749" y="622"/>
                  </a:cubicBezTo>
                  <a:cubicBezTo>
                    <a:pt x="732" y="268"/>
                    <a:pt x="560" y="0"/>
                    <a:pt x="367" y="0"/>
                  </a:cubicBezTo>
                  <a:close/>
                </a:path>
              </a:pathLst>
            </a:custGeom>
            <a:solidFill>
              <a:srgbClr val="20263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2" name="Google Shape;482;p36"/>
            <p:cNvSpPr/>
            <p:nvPr/>
          </p:nvSpPr>
          <p:spPr>
            <a:xfrm>
              <a:off x="2591585" y="2181350"/>
              <a:ext cx="49874" cy="44565"/>
            </a:xfrm>
            <a:custGeom>
              <a:avLst/>
              <a:gdLst/>
              <a:ahLst/>
              <a:cxnLst/>
              <a:rect l="l" t="t" r="r" b="b"/>
              <a:pathLst>
                <a:path w="1024" h="915" extrusionOk="0">
                  <a:moveTo>
                    <a:pt x="987" y="0"/>
                  </a:moveTo>
                  <a:cubicBezTo>
                    <a:pt x="439" y="37"/>
                    <a:pt x="1" y="310"/>
                    <a:pt x="37" y="548"/>
                  </a:cubicBezTo>
                  <a:cubicBezTo>
                    <a:pt x="72" y="756"/>
                    <a:pt x="419" y="914"/>
                    <a:pt x="876" y="914"/>
                  </a:cubicBezTo>
                  <a:cubicBezTo>
                    <a:pt x="900" y="914"/>
                    <a:pt x="925" y="914"/>
                    <a:pt x="950" y="913"/>
                  </a:cubicBezTo>
                  <a:cubicBezTo>
                    <a:pt x="987" y="621"/>
                    <a:pt x="1005" y="310"/>
                    <a:pt x="1023" y="0"/>
                  </a:cubicBezTo>
                  <a:close/>
                </a:path>
              </a:pathLst>
            </a:custGeom>
            <a:solidFill>
              <a:srgbClr val="FF666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3" name="Google Shape;483;p36"/>
            <p:cNvSpPr/>
            <p:nvPr/>
          </p:nvSpPr>
          <p:spPr>
            <a:xfrm>
              <a:off x="2328426" y="2200638"/>
              <a:ext cx="100527" cy="45296"/>
            </a:xfrm>
            <a:custGeom>
              <a:avLst/>
              <a:gdLst/>
              <a:ahLst/>
              <a:cxnLst/>
              <a:rect l="l" t="t" r="r" b="b"/>
              <a:pathLst>
                <a:path w="2064" h="930" extrusionOk="0">
                  <a:moveTo>
                    <a:pt x="1138" y="1"/>
                  </a:moveTo>
                  <a:cubicBezTo>
                    <a:pt x="1088" y="1"/>
                    <a:pt x="1037" y="2"/>
                    <a:pt x="986" y="6"/>
                  </a:cubicBezTo>
                  <a:cubicBezTo>
                    <a:pt x="420" y="60"/>
                    <a:pt x="0" y="316"/>
                    <a:pt x="19" y="553"/>
                  </a:cubicBezTo>
                  <a:cubicBezTo>
                    <a:pt x="50" y="776"/>
                    <a:pt x="414" y="929"/>
                    <a:pt x="868" y="929"/>
                  </a:cubicBezTo>
                  <a:cubicBezTo>
                    <a:pt x="936" y="929"/>
                    <a:pt x="1006" y="926"/>
                    <a:pt x="1077" y="918"/>
                  </a:cubicBezTo>
                  <a:cubicBezTo>
                    <a:pt x="1643" y="882"/>
                    <a:pt x="2063" y="626"/>
                    <a:pt x="2045" y="371"/>
                  </a:cubicBezTo>
                  <a:cubicBezTo>
                    <a:pt x="2012" y="156"/>
                    <a:pt x="1619" y="1"/>
                    <a:pt x="1138" y="1"/>
                  </a:cubicBezTo>
                  <a:close/>
                </a:path>
              </a:pathLst>
            </a:custGeom>
            <a:solidFill>
              <a:srgbClr val="FF666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4" name="Google Shape;484;p36"/>
            <p:cNvSpPr/>
            <p:nvPr/>
          </p:nvSpPr>
          <p:spPr>
            <a:xfrm>
              <a:off x="2474252" y="2079701"/>
              <a:ext cx="70281" cy="214935"/>
            </a:xfrm>
            <a:custGeom>
              <a:avLst/>
              <a:gdLst/>
              <a:ahLst/>
              <a:cxnLst/>
              <a:rect l="l" t="t" r="r" b="b"/>
              <a:pathLst>
                <a:path w="1443" h="4413" extrusionOk="0">
                  <a:moveTo>
                    <a:pt x="499" y="1"/>
                  </a:moveTo>
                  <a:cubicBezTo>
                    <a:pt x="459" y="1"/>
                    <a:pt x="420" y="29"/>
                    <a:pt x="420" y="79"/>
                  </a:cubicBezTo>
                  <a:cubicBezTo>
                    <a:pt x="402" y="1393"/>
                    <a:pt x="785" y="2781"/>
                    <a:pt x="1095" y="4059"/>
                  </a:cubicBezTo>
                  <a:cubicBezTo>
                    <a:pt x="767" y="4113"/>
                    <a:pt x="438" y="4113"/>
                    <a:pt x="110" y="4168"/>
                  </a:cubicBezTo>
                  <a:cubicBezTo>
                    <a:pt x="0" y="4205"/>
                    <a:pt x="0" y="4351"/>
                    <a:pt x="110" y="4387"/>
                  </a:cubicBezTo>
                  <a:cubicBezTo>
                    <a:pt x="238" y="4405"/>
                    <a:pt x="367" y="4413"/>
                    <a:pt x="496" y="4413"/>
                  </a:cubicBezTo>
                  <a:cubicBezTo>
                    <a:pt x="769" y="4413"/>
                    <a:pt x="1042" y="4376"/>
                    <a:pt x="1315" y="4314"/>
                  </a:cubicBezTo>
                  <a:cubicBezTo>
                    <a:pt x="1388" y="4296"/>
                    <a:pt x="1442" y="4223"/>
                    <a:pt x="1442" y="4150"/>
                  </a:cubicBezTo>
                  <a:cubicBezTo>
                    <a:pt x="1278" y="3475"/>
                    <a:pt x="1114" y="2799"/>
                    <a:pt x="986" y="2124"/>
                  </a:cubicBezTo>
                  <a:cubicBezTo>
                    <a:pt x="876" y="1430"/>
                    <a:pt x="749" y="736"/>
                    <a:pt x="584" y="61"/>
                  </a:cubicBezTo>
                  <a:cubicBezTo>
                    <a:pt x="568" y="20"/>
                    <a:pt x="533" y="1"/>
                    <a:pt x="499" y="1"/>
                  </a:cubicBezTo>
                  <a:close/>
                </a:path>
              </a:pathLst>
            </a:custGeom>
            <a:solidFill>
              <a:srgbClr val="20263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5" name="Google Shape;485;p36"/>
            <p:cNvSpPr/>
            <p:nvPr/>
          </p:nvSpPr>
          <p:spPr>
            <a:xfrm>
              <a:off x="2091910" y="2114623"/>
              <a:ext cx="80753" cy="129994"/>
            </a:xfrm>
            <a:custGeom>
              <a:avLst/>
              <a:gdLst/>
              <a:ahLst/>
              <a:cxnLst/>
              <a:rect l="l" t="t" r="r" b="b"/>
              <a:pathLst>
                <a:path w="1658" h="2669" extrusionOk="0">
                  <a:moveTo>
                    <a:pt x="1193" y="1"/>
                  </a:moveTo>
                  <a:cubicBezTo>
                    <a:pt x="955" y="1"/>
                    <a:pt x="688" y="180"/>
                    <a:pt x="512" y="330"/>
                  </a:cubicBezTo>
                  <a:cubicBezTo>
                    <a:pt x="183" y="622"/>
                    <a:pt x="0" y="1060"/>
                    <a:pt x="55" y="1516"/>
                  </a:cubicBezTo>
                  <a:cubicBezTo>
                    <a:pt x="92" y="1954"/>
                    <a:pt x="329" y="2338"/>
                    <a:pt x="712" y="2538"/>
                  </a:cubicBezTo>
                  <a:cubicBezTo>
                    <a:pt x="856" y="2610"/>
                    <a:pt x="1039" y="2669"/>
                    <a:pt x="1207" y="2669"/>
                  </a:cubicBezTo>
                  <a:cubicBezTo>
                    <a:pt x="1382" y="2669"/>
                    <a:pt x="1542" y="2606"/>
                    <a:pt x="1625" y="2429"/>
                  </a:cubicBezTo>
                  <a:cubicBezTo>
                    <a:pt x="1658" y="2364"/>
                    <a:pt x="1632" y="2298"/>
                    <a:pt x="1574" y="2298"/>
                  </a:cubicBezTo>
                  <a:cubicBezTo>
                    <a:pt x="1567" y="2298"/>
                    <a:pt x="1560" y="2299"/>
                    <a:pt x="1552" y="2301"/>
                  </a:cubicBezTo>
                  <a:cubicBezTo>
                    <a:pt x="1508" y="2299"/>
                    <a:pt x="1465" y="2298"/>
                    <a:pt x="1424" y="2298"/>
                  </a:cubicBezTo>
                  <a:cubicBezTo>
                    <a:pt x="1370" y="2298"/>
                    <a:pt x="1318" y="2299"/>
                    <a:pt x="1268" y="2299"/>
                  </a:cubicBezTo>
                  <a:cubicBezTo>
                    <a:pt x="1092" y="2299"/>
                    <a:pt x="938" y="2283"/>
                    <a:pt x="767" y="2137"/>
                  </a:cubicBezTo>
                  <a:cubicBezTo>
                    <a:pt x="475" y="1900"/>
                    <a:pt x="347" y="1516"/>
                    <a:pt x="420" y="1133"/>
                  </a:cubicBezTo>
                  <a:cubicBezTo>
                    <a:pt x="475" y="841"/>
                    <a:pt x="658" y="603"/>
                    <a:pt x="895" y="439"/>
                  </a:cubicBezTo>
                  <a:cubicBezTo>
                    <a:pt x="1078" y="330"/>
                    <a:pt x="1278" y="311"/>
                    <a:pt x="1424" y="147"/>
                  </a:cubicBezTo>
                  <a:cubicBezTo>
                    <a:pt x="1443" y="129"/>
                    <a:pt x="1443" y="92"/>
                    <a:pt x="1424" y="74"/>
                  </a:cubicBezTo>
                  <a:cubicBezTo>
                    <a:pt x="1354" y="22"/>
                    <a:pt x="1275" y="1"/>
                    <a:pt x="1193" y="1"/>
                  </a:cubicBezTo>
                  <a:close/>
                </a:path>
              </a:pathLst>
            </a:custGeom>
            <a:solidFill>
              <a:srgbClr val="20263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6" name="Google Shape;486;p36"/>
            <p:cNvSpPr/>
            <p:nvPr/>
          </p:nvSpPr>
          <p:spPr>
            <a:xfrm>
              <a:off x="2411714" y="2340180"/>
              <a:ext cx="78659" cy="28979"/>
            </a:xfrm>
            <a:custGeom>
              <a:avLst/>
              <a:gdLst/>
              <a:ahLst/>
              <a:cxnLst/>
              <a:rect l="l" t="t" r="r" b="b"/>
              <a:pathLst>
                <a:path w="1615" h="595" extrusionOk="0">
                  <a:moveTo>
                    <a:pt x="247" y="1"/>
                  </a:moveTo>
                  <a:cubicBezTo>
                    <a:pt x="92" y="1"/>
                    <a:pt x="0" y="227"/>
                    <a:pt x="171" y="335"/>
                  </a:cubicBezTo>
                  <a:cubicBezTo>
                    <a:pt x="423" y="500"/>
                    <a:pt x="720" y="594"/>
                    <a:pt x="1018" y="594"/>
                  </a:cubicBezTo>
                  <a:cubicBezTo>
                    <a:pt x="1150" y="594"/>
                    <a:pt x="1283" y="575"/>
                    <a:pt x="1412" y="536"/>
                  </a:cubicBezTo>
                  <a:cubicBezTo>
                    <a:pt x="1614" y="469"/>
                    <a:pt x="1552" y="183"/>
                    <a:pt x="1368" y="183"/>
                  </a:cubicBezTo>
                  <a:cubicBezTo>
                    <a:pt x="1353" y="183"/>
                    <a:pt x="1337" y="185"/>
                    <a:pt x="1321" y="189"/>
                  </a:cubicBezTo>
                  <a:cubicBezTo>
                    <a:pt x="1222" y="210"/>
                    <a:pt x="1122" y="221"/>
                    <a:pt x="1025" y="221"/>
                  </a:cubicBezTo>
                  <a:cubicBezTo>
                    <a:pt x="780" y="221"/>
                    <a:pt x="544" y="155"/>
                    <a:pt x="335" y="25"/>
                  </a:cubicBezTo>
                  <a:cubicBezTo>
                    <a:pt x="304" y="8"/>
                    <a:pt x="274" y="1"/>
                    <a:pt x="247" y="1"/>
                  </a:cubicBezTo>
                  <a:close/>
                </a:path>
              </a:pathLst>
            </a:custGeom>
            <a:solidFill>
              <a:srgbClr val="20263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7" name="Google Shape;487;p36"/>
            <p:cNvSpPr/>
            <p:nvPr/>
          </p:nvSpPr>
          <p:spPr>
            <a:xfrm>
              <a:off x="1602901" y="3597131"/>
              <a:ext cx="894613" cy="224189"/>
            </a:xfrm>
            <a:custGeom>
              <a:avLst/>
              <a:gdLst/>
              <a:ahLst/>
              <a:cxnLst/>
              <a:rect l="l" t="t" r="r" b="b"/>
              <a:pathLst>
                <a:path w="18368" h="4603" extrusionOk="0">
                  <a:moveTo>
                    <a:pt x="2770" y="1"/>
                  </a:moveTo>
                  <a:cubicBezTo>
                    <a:pt x="2463" y="1"/>
                    <a:pt x="2158" y="24"/>
                    <a:pt x="1862" y="67"/>
                  </a:cubicBezTo>
                  <a:cubicBezTo>
                    <a:pt x="1223" y="177"/>
                    <a:pt x="493" y="359"/>
                    <a:pt x="0" y="797"/>
                  </a:cubicBezTo>
                  <a:cubicBezTo>
                    <a:pt x="0" y="797"/>
                    <a:pt x="0" y="834"/>
                    <a:pt x="18" y="834"/>
                  </a:cubicBezTo>
                  <a:cubicBezTo>
                    <a:pt x="767" y="670"/>
                    <a:pt x="1424" y="341"/>
                    <a:pt x="2191" y="268"/>
                  </a:cubicBezTo>
                  <a:cubicBezTo>
                    <a:pt x="2347" y="256"/>
                    <a:pt x="2504" y="250"/>
                    <a:pt x="2660" y="250"/>
                  </a:cubicBezTo>
                  <a:cubicBezTo>
                    <a:pt x="3233" y="250"/>
                    <a:pt x="3804" y="329"/>
                    <a:pt x="4363" y="487"/>
                  </a:cubicBezTo>
                  <a:cubicBezTo>
                    <a:pt x="5915" y="889"/>
                    <a:pt x="7430" y="1400"/>
                    <a:pt x="8963" y="1856"/>
                  </a:cubicBezTo>
                  <a:lnTo>
                    <a:pt x="18146" y="4594"/>
                  </a:lnTo>
                  <a:cubicBezTo>
                    <a:pt x="18161" y="4600"/>
                    <a:pt x="18176" y="4602"/>
                    <a:pt x="18190" y="4602"/>
                  </a:cubicBezTo>
                  <a:cubicBezTo>
                    <a:pt x="18322" y="4602"/>
                    <a:pt x="18367" y="4388"/>
                    <a:pt x="18219" y="4339"/>
                  </a:cubicBezTo>
                  <a:lnTo>
                    <a:pt x="8525" y="1436"/>
                  </a:lnTo>
                  <a:cubicBezTo>
                    <a:pt x="6974" y="962"/>
                    <a:pt x="5385" y="359"/>
                    <a:pt x="3779" y="85"/>
                  </a:cubicBezTo>
                  <a:cubicBezTo>
                    <a:pt x="3445" y="28"/>
                    <a:pt x="3106" y="1"/>
                    <a:pt x="2770" y="1"/>
                  </a:cubicBezTo>
                  <a:close/>
                </a:path>
              </a:pathLst>
            </a:custGeom>
            <a:solidFill>
              <a:srgbClr val="20263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8" name="Google Shape;488;p36"/>
            <p:cNvSpPr/>
            <p:nvPr/>
          </p:nvSpPr>
          <p:spPr>
            <a:xfrm>
              <a:off x="2629819" y="3549935"/>
              <a:ext cx="468980" cy="49825"/>
            </a:xfrm>
            <a:custGeom>
              <a:avLst/>
              <a:gdLst/>
              <a:ahLst/>
              <a:cxnLst/>
              <a:rect l="l" t="t" r="r" b="b"/>
              <a:pathLst>
                <a:path w="9629" h="1023" extrusionOk="0">
                  <a:moveTo>
                    <a:pt x="1708" y="0"/>
                  </a:moveTo>
                  <a:cubicBezTo>
                    <a:pt x="1134" y="0"/>
                    <a:pt x="562" y="41"/>
                    <a:pt x="1" y="123"/>
                  </a:cubicBezTo>
                  <a:cubicBezTo>
                    <a:pt x="1" y="142"/>
                    <a:pt x="1" y="142"/>
                    <a:pt x="1" y="160"/>
                  </a:cubicBezTo>
                  <a:cubicBezTo>
                    <a:pt x="636" y="220"/>
                    <a:pt x="1259" y="256"/>
                    <a:pt x="1889" y="256"/>
                  </a:cubicBezTo>
                  <a:cubicBezTo>
                    <a:pt x="2020" y="256"/>
                    <a:pt x="2151" y="254"/>
                    <a:pt x="2283" y="251"/>
                  </a:cubicBezTo>
                  <a:cubicBezTo>
                    <a:pt x="3049" y="270"/>
                    <a:pt x="3798" y="306"/>
                    <a:pt x="4565" y="361"/>
                  </a:cubicBezTo>
                  <a:cubicBezTo>
                    <a:pt x="6189" y="489"/>
                    <a:pt x="7814" y="708"/>
                    <a:pt x="9420" y="1018"/>
                  </a:cubicBezTo>
                  <a:cubicBezTo>
                    <a:pt x="9432" y="1021"/>
                    <a:pt x="9442" y="1022"/>
                    <a:pt x="9453" y="1022"/>
                  </a:cubicBezTo>
                  <a:cubicBezTo>
                    <a:pt x="9576" y="1022"/>
                    <a:pt x="9628" y="833"/>
                    <a:pt x="9493" y="799"/>
                  </a:cubicBezTo>
                  <a:cubicBezTo>
                    <a:pt x="7924" y="489"/>
                    <a:pt x="6335" y="270"/>
                    <a:pt x="4747" y="142"/>
                  </a:cubicBezTo>
                  <a:cubicBezTo>
                    <a:pt x="3926" y="87"/>
                    <a:pt x="3104" y="32"/>
                    <a:pt x="2283" y="14"/>
                  </a:cubicBezTo>
                  <a:cubicBezTo>
                    <a:pt x="2091" y="5"/>
                    <a:pt x="1899" y="0"/>
                    <a:pt x="1708" y="0"/>
                  </a:cubicBezTo>
                  <a:close/>
                </a:path>
              </a:pathLst>
            </a:custGeom>
            <a:solidFill>
              <a:srgbClr val="20263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9" name="Google Shape;489;p36"/>
            <p:cNvSpPr/>
            <p:nvPr/>
          </p:nvSpPr>
          <p:spPr>
            <a:xfrm>
              <a:off x="1763388" y="2853977"/>
              <a:ext cx="150742" cy="756437"/>
            </a:xfrm>
            <a:custGeom>
              <a:avLst/>
              <a:gdLst/>
              <a:ahLst/>
              <a:cxnLst/>
              <a:rect l="l" t="t" r="r" b="b"/>
              <a:pathLst>
                <a:path w="3095" h="15531" extrusionOk="0">
                  <a:moveTo>
                    <a:pt x="1505" y="0"/>
                  </a:moveTo>
                  <a:cubicBezTo>
                    <a:pt x="1456" y="0"/>
                    <a:pt x="1420" y="60"/>
                    <a:pt x="1433" y="100"/>
                  </a:cubicBezTo>
                  <a:cubicBezTo>
                    <a:pt x="2620" y="2729"/>
                    <a:pt x="1634" y="5267"/>
                    <a:pt x="1105" y="7932"/>
                  </a:cubicBezTo>
                  <a:cubicBezTo>
                    <a:pt x="612" y="10396"/>
                    <a:pt x="247" y="12879"/>
                    <a:pt x="9" y="15380"/>
                  </a:cubicBezTo>
                  <a:cubicBezTo>
                    <a:pt x="0" y="15480"/>
                    <a:pt x="78" y="15531"/>
                    <a:pt x="160" y="15531"/>
                  </a:cubicBezTo>
                  <a:cubicBezTo>
                    <a:pt x="242" y="15531"/>
                    <a:pt x="329" y="15480"/>
                    <a:pt x="338" y="15380"/>
                  </a:cubicBezTo>
                  <a:cubicBezTo>
                    <a:pt x="594" y="12368"/>
                    <a:pt x="1086" y="9374"/>
                    <a:pt x="1780" y="6417"/>
                  </a:cubicBezTo>
                  <a:cubicBezTo>
                    <a:pt x="2255" y="4463"/>
                    <a:pt x="3094" y="1762"/>
                    <a:pt x="1561" y="27"/>
                  </a:cubicBezTo>
                  <a:cubicBezTo>
                    <a:pt x="1542" y="8"/>
                    <a:pt x="1522" y="0"/>
                    <a:pt x="150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0" name="Google Shape;490;p36"/>
            <p:cNvSpPr/>
            <p:nvPr/>
          </p:nvSpPr>
          <p:spPr>
            <a:xfrm>
              <a:off x="1711370" y="2765138"/>
              <a:ext cx="67603" cy="25278"/>
            </a:xfrm>
            <a:custGeom>
              <a:avLst/>
              <a:gdLst/>
              <a:ahLst/>
              <a:cxnLst/>
              <a:rect l="l" t="t" r="r" b="b"/>
              <a:pathLst>
                <a:path w="1388" h="519" extrusionOk="0">
                  <a:moveTo>
                    <a:pt x="525" y="0"/>
                  </a:moveTo>
                  <a:cubicBezTo>
                    <a:pt x="374" y="0"/>
                    <a:pt x="223" y="33"/>
                    <a:pt x="92" y="99"/>
                  </a:cubicBezTo>
                  <a:cubicBezTo>
                    <a:pt x="0" y="135"/>
                    <a:pt x="55" y="263"/>
                    <a:pt x="128" y="263"/>
                  </a:cubicBezTo>
                  <a:cubicBezTo>
                    <a:pt x="347" y="263"/>
                    <a:pt x="566" y="300"/>
                    <a:pt x="767" y="336"/>
                  </a:cubicBezTo>
                  <a:cubicBezTo>
                    <a:pt x="950" y="391"/>
                    <a:pt x="1114" y="519"/>
                    <a:pt x="1296" y="519"/>
                  </a:cubicBezTo>
                  <a:cubicBezTo>
                    <a:pt x="1351" y="519"/>
                    <a:pt x="1388" y="464"/>
                    <a:pt x="1388" y="409"/>
                  </a:cubicBezTo>
                  <a:cubicBezTo>
                    <a:pt x="1315" y="190"/>
                    <a:pt x="1023" y="99"/>
                    <a:pt x="822" y="44"/>
                  </a:cubicBezTo>
                  <a:cubicBezTo>
                    <a:pt x="727" y="15"/>
                    <a:pt x="626" y="0"/>
                    <a:pt x="52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1" name="Google Shape;491;p36"/>
            <p:cNvSpPr/>
            <p:nvPr/>
          </p:nvSpPr>
          <p:spPr>
            <a:xfrm>
              <a:off x="2813002" y="2751159"/>
              <a:ext cx="48949" cy="34094"/>
            </a:xfrm>
            <a:custGeom>
              <a:avLst/>
              <a:gdLst/>
              <a:ahLst/>
              <a:cxnLst/>
              <a:rect l="l" t="t" r="r" b="b"/>
              <a:pathLst>
                <a:path w="1005" h="700" extrusionOk="0">
                  <a:moveTo>
                    <a:pt x="737" y="1"/>
                  </a:moveTo>
                  <a:cubicBezTo>
                    <a:pt x="601" y="1"/>
                    <a:pt x="452" y="67"/>
                    <a:pt x="347" y="149"/>
                  </a:cubicBezTo>
                  <a:cubicBezTo>
                    <a:pt x="183" y="258"/>
                    <a:pt x="0" y="404"/>
                    <a:pt x="0" y="605"/>
                  </a:cubicBezTo>
                  <a:cubicBezTo>
                    <a:pt x="0" y="652"/>
                    <a:pt x="41" y="700"/>
                    <a:pt x="100" y="700"/>
                  </a:cubicBezTo>
                  <a:cubicBezTo>
                    <a:pt x="109" y="700"/>
                    <a:pt x="118" y="699"/>
                    <a:pt x="128" y="696"/>
                  </a:cubicBezTo>
                  <a:cubicBezTo>
                    <a:pt x="274" y="642"/>
                    <a:pt x="384" y="514"/>
                    <a:pt x="530" y="459"/>
                  </a:cubicBezTo>
                  <a:cubicBezTo>
                    <a:pt x="694" y="386"/>
                    <a:pt x="877" y="368"/>
                    <a:pt x="968" y="240"/>
                  </a:cubicBezTo>
                  <a:cubicBezTo>
                    <a:pt x="1004" y="185"/>
                    <a:pt x="986" y="112"/>
                    <a:pt x="950" y="76"/>
                  </a:cubicBezTo>
                  <a:cubicBezTo>
                    <a:pt x="890" y="23"/>
                    <a:pt x="816" y="1"/>
                    <a:pt x="737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2" name="Google Shape;492;p36"/>
            <p:cNvSpPr/>
            <p:nvPr/>
          </p:nvSpPr>
          <p:spPr>
            <a:xfrm>
              <a:off x="1395706" y="3346978"/>
              <a:ext cx="401086" cy="124198"/>
            </a:xfrm>
            <a:custGeom>
              <a:avLst/>
              <a:gdLst/>
              <a:ahLst/>
              <a:cxnLst/>
              <a:rect l="l" t="t" r="r" b="b"/>
              <a:pathLst>
                <a:path w="8235" h="2550" extrusionOk="0">
                  <a:moveTo>
                    <a:pt x="110" y="1"/>
                  </a:moveTo>
                  <a:cubicBezTo>
                    <a:pt x="19" y="1"/>
                    <a:pt x="1" y="147"/>
                    <a:pt x="92" y="183"/>
                  </a:cubicBezTo>
                  <a:cubicBezTo>
                    <a:pt x="713" y="439"/>
                    <a:pt x="1425" y="548"/>
                    <a:pt x="2082" y="731"/>
                  </a:cubicBezTo>
                  <a:cubicBezTo>
                    <a:pt x="2721" y="913"/>
                    <a:pt x="3396" y="1096"/>
                    <a:pt x="4072" y="1278"/>
                  </a:cubicBezTo>
                  <a:cubicBezTo>
                    <a:pt x="5386" y="1680"/>
                    <a:pt x="6700" y="2100"/>
                    <a:pt x="8015" y="2538"/>
                  </a:cubicBezTo>
                  <a:cubicBezTo>
                    <a:pt x="8032" y="2546"/>
                    <a:pt x="8048" y="2549"/>
                    <a:pt x="8063" y="2549"/>
                  </a:cubicBezTo>
                  <a:cubicBezTo>
                    <a:pt x="8192" y="2549"/>
                    <a:pt x="8235" y="2295"/>
                    <a:pt x="8088" y="2246"/>
                  </a:cubicBezTo>
                  <a:cubicBezTo>
                    <a:pt x="6755" y="1771"/>
                    <a:pt x="5404" y="1351"/>
                    <a:pt x="4053" y="950"/>
                  </a:cubicBezTo>
                  <a:cubicBezTo>
                    <a:pt x="3378" y="767"/>
                    <a:pt x="2721" y="585"/>
                    <a:pt x="2045" y="420"/>
                  </a:cubicBezTo>
                  <a:cubicBezTo>
                    <a:pt x="1388" y="256"/>
                    <a:pt x="749" y="37"/>
                    <a:pt x="110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5" name="Google Shape;435;p36"/>
          <p:cNvSpPr txBox="1">
            <a:spLocks noGrp="1"/>
          </p:cNvSpPr>
          <p:nvPr>
            <p:ph type="title"/>
          </p:nvPr>
        </p:nvSpPr>
        <p:spPr>
          <a:xfrm>
            <a:off x="357158" y="714362"/>
            <a:ext cx="7929618" cy="571505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lvl="0" algn="l"/>
            <a:r>
              <a:rPr lang="en-US" sz="2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Hal Yang </a:t>
            </a:r>
            <a:r>
              <a:rPr lang="en-US" sz="2400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Dapat</a:t>
            </a:r>
            <a:r>
              <a:rPr lang="en-US" sz="2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Dilakukan</a:t>
            </a:r>
            <a:r>
              <a:rPr lang="en-US" sz="2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Untuk</a:t>
            </a:r>
            <a:r>
              <a:rPr lang="en-US" sz="2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Mencegah</a:t>
            </a:r>
            <a:r>
              <a:rPr lang="en-US" sz="2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IUFD </a:t>
            </a:r>
            <a:r>
              <a:rPr lang="id-ID" sz="2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endParaRPr sz="2400" b="1" u="sng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36" name="Google Shape;436;p36"/>
          <p:cNvSpPr txBox="1">
            <a:spLocks noGrp="1"/>
          </p:cNvSpPr>
          <p:nvPr>
            <p:ph type="subTitle" idx="1"/>
          </p:nvPr>
        </p:nvSpPr>
        <p:spPr>
          <a:xfrm>
            <a:off x="2571736" y="1500180"/>
            <a:ext cx="6215106" cy="3286148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 rtl="0">
              <a:spcBef>
                <a:spcPts val="0"/>
              </a:spcBef>
              <a:spcAft>
                <a:spcPts val="0"/>
              </a:spcAft>
            </a:pPr>
            <a:endParaRPr lang="id-ID" dirty="0" smtClean="0"/>
          </a:p>
          <a:p>
            <a:pPr marL="0" indent="0" algn="just"/>
            <a:endParaRPr lang="id-ID" dirty="0" smtClean="0"/>
          </a:p>
          <a:p>
            <a:pPr marL="0" indent="0" algn="just"/>
            <a:endParaRPr lang="id-ID" dirty="0" smtClean="0"/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</a:pPr>
            <a:endParaRPr/>
          </a:p>
        </p:txBody>
      </p:sp>
      <p:grpSp>
        <p:nvGrpSpPr>
          <p:cNvPr id="2" name="Google Shape;437;p36"/>
          <p:cNvGrpSpPr/>
          <p:nvPr/>
        </p:nvGrpSpPr>
        <p:grpSpPr>
          <a:xfrm>
            <a:off x="285721" y="1428742"/>
            <a:ext cx="2143139" cy="1927404"/>
            <a:chOff x="521725" y="1038225"/>
            <a:chExt cx="3436494" cy="3219401"/>
          </a:xfrm>
        </p:grpSpPr>
        <p:sp>
          <p:nvSpPr>
            <p:cNvPr id="438" name="Google Shape;438;p36"/>
            <p:cNvSpPr/>
            <p:nvPr/>
          </p:nvSpPr>
          <p:spPr>
            <a:xfrm>
              <a:off x="563515" y="1095454"/>
              <a:ext cx="3278187" cy="3162172"/>
            </a:xfrm>
            <a:custGeom>
              <a:avLst/>
              <a:gdLst/>
              <a:ahLst/>
              <a:cxnLst/>
              <a:rect l="l" t="t" r="r" b="b"/>
              <a:pathLst>
                <a:path w="67307" h="64925" extrusionOk="0">
                  <a:moveTo>
                    <a:pt x="34846" y="1"/>
                  </a:moveTo>
                  <a:cubicBezTo>
                    <a:pt x="25205" y="1"/>
                    <a:pt x="15833" y="4313"/>
                    <a:pt x="9547" y="12127"/>
                  </a:cubicBezTo>
                  <a:cubicBezTo>
                    <a:pt x="913" y="22861"/>
                    <a:pt x="0" y="37867"/>
                    <a:pt x="7266" y="49568"/>
                  </a:cubicBezTo>
                  <a:cubicBezTo>
                    <a:pt x="13264" y="59254"/>
                    <a:pt x="23790" y="64924"/>
                    <a:pt x="34858" y="64924"/>
                  </a:cubicBezTo>
                  <a:cubicBezTo>
                    <a:pt x="37162" y="64924"/>
                    <a:pt x="39489" y="64679"/>
                    <a:pt x="41804" y="64172"/>
                  </a:cubicBezTo>
                  <a:lnTo>
                    <a:pt x="42060" y="64099"/>
                  </a:lnTo>
                  <a:cubicBezTo>
                    <a:pt x="56828" y="60740"/>
                    <a:pt x="67306" y="47615"/>
                    <a:pt x="67306" y="32463"/>
                  </a:cubicBezTo>
                  <a:cubicBezTo>
                    <a:pt x="67306" y="18699"/>
                    <a:pt x="58617" y="6413"/>
                    <a:pt x="45619" y="1849"/>
                  </a:cubicBezTo>
                  <a:cubicBezTo>
                    <a:pt x="42089" y="603"/>
                    <a:pt x="38449" y="1"/>
                    <a:pt x="34846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9" name="Google Shape;439;p36"/>
            <p:cNvSpPr/>
            <p:nvPr/>
          </p:nvSpPr>
          <p:spPr>
            <a:xfrm>
              <a:off x="521725" y="1038225"/>
              <a:ext cx="872258" cy="1788642"/>
            </a:xfrm>
            <a:custGeom>
              <a:avLst/>
              <a:gdLst/>
              <a:ahLst/>
              <a:cxnLst/>
              <a:rect l="l" t="t" r="r" b="b"/>
              <a:pathLst>
                <a:path w="17909" h="36724" extrusionOk="0">
                  <a:moveTo>
                    <a:pt x="11026" y="1"/>
                  </a:moveTo>
                  <a:cubicBezTo>
                    <a:pt x="8744" y="1"/>
                    <a:pt x="6214" y="1084"/>
                    <a:pt x="4272" y="3116"/>
                  </a:cubicBezTo>
                  <a:cubicBezTo>
                    <a:pt x="2592" y="4850"/>
                    <a:pt x="0" y="8793"/>
                    <a:pt x="1351" y="15602"/>
                  </a:cubicBezTo>
                  <a:cubicBezTo>
                    <a:pt x="1880" y="18340"/>
                    <a:pt x="2994" y="21188"/>
                    <a:pt x="4655" y="24182"/>
                  </a:cubicBezTo>
                  <a:cubicBezTo>
                    <a:pt x="6608" y="27669"/>
                    <a:pt x="9310" y="31320"/>
                    <a:pt x="12779" y="35117"/>
                  </a:cubicBezTo>
                  <a:cubicBezTo>
                    <a:pt x="13144" y="35518"/>
                    <a:pt x="13527" y="35938"/>
                    <a:pt x="13929" y="36358"/>
                  </a:cubicBezTo>
                  <a:lnTo>
                    <a:pt x="14275" y="36723"/>
                  </a:lnTo>
                  <a:lnTo>
                    <a:pt x="14622" y="36395"/>
                  </a:lnTo>
                  <a:lnTo>
                    <a:pt x="14969" y="36048"/>
                  </a:lnTo>
                  <a:cubicBezTo>
                    <a:pt x="14841" y="35920"/>
                    <a:pt x="14714" y="35792"/>
                    <a:pt x="14604" y="35665"/>
                  </a:cubicBezTo>
                  <a:cubicBezTo>
                    <a:pt x="14202" y="35263"/>
                    <a:pt x="13819" y="34861"/>
                    <a:pt x="13454" y="34441"/>
                  </a:cubicBezTo>
                  <a:cubicBezTo>
                    <a:pt x="9639" y="30261"/>
                    <a:pt x="6919" y="26391"/>
                    <a:pt x="5075" y="22904"/>
                  </a:cubicBezTo>
                  <a:cubicBezTo>
                    <a:pt x="365" y="13977"/>
                    <a:pt x="1442" y="7424"/>
                    <a:pt x="4965" y="3773"/>
                  </a:cubicBezTo>
                  <a:cubicBezTo>
                    <a:pt x="6704" y="1955"/>
                    <a:pt x="9022" y="960"/>
                    <a:pt x="11064" y="960"/>
                  </a:cubicBezTo>
                  <a:cubicBezTo>
                    <a:pt x="12281" y="960"/>
                    <a:pt x="13400" y="1314"/>
                    <a:pt x="14239" y="2057"/>
                  </a:cubicBezTo>
                  <a:cubicBezTo>
                    <a:pt x="15736" y="3353"/>
                    <a:pt x="16740" y="5124"/>
                    <a:pt x="17050" y="7077"/>
                  </a:cubicBezTo>
                  <a:cubicBezTo>
                    <a:pt x="17342" y="6895"/>
                    <a:pt x="17616" y="6694"/>
                    <a:pt x="17908" y="6511"/>
                  </a:cubicBezTo>
                  <a:cubicBezTo>
                    <a:pt x="17488" y="4503"/>
                    <a:pt x="16411" y="2678"/>
                    <a:pt x="14860" y="1345"/>
                  </a:cubicBezTo>
                  <a:cubicBezTo>
                    <a:pt x="13825" y="437"/>
                    <a:pt x="12475" y="1"/>
                    <a:pt x="1102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0" name="Google Shape;440;p36"/>
            <p:cNvSpPr/>
            <p:nvPr/>
          </p:nvSpPr>
          <p:spPr>
            <a:xfrm>
              <a:off x="1124511" y="2702356"/>
              <a:ext cx="142316" cy="141439"/>
            </a:xfrm>
            <a:custGeom>
              <a:avLst/>
              <a:gdLst/>
              <a:ahLst/>
              <a:cxnLst/>
              <a:rect l="l" t="t" r="r" b="b"/>
              <a:pathLst>
                <a:path w="2922" h="2904" extrusionOk="0">
                  <a:moveTo>
                    <a:pt x="1388" y="1"/>
                  </a:moveTo>
                  <a:lnTo>
                    <a:pt x="1078" y="293"/>
                  </a:lnTo>
                  <a:lnTo>
                    <a:pt x="384" y="950"/>
                  </a:lnTo>
                  <a:lnTo>
                    <a:pt x="1" y="1315"/>
                  </a:lnTo>
                  <a:cubicBezTo>
                    <a:pt x="421" y="1753"/>
                    <a:pt x="841" y="2191"/>
                    <a:pt x="1279" y="2629"/>
                  </a:cubicBezTo>
                  <a:lnTo>
                    <a:pt x="1571" y="2903"/>
                  </a:lnTo>
                  <a:lnTo>
                    <a:pt x="2246" y="2228"/>
                  </a:lnTo>
                  <a:lnTo>
                    <a:pt x="2575" y="1881"/>
                  </a:lnTo>
                  <a:lnTo>
                    <a:pt x="2922" y="1552"/>
                  </a:lnTo>
                  <a:cubicBezTo>
                    <a:pt x="2812" y="1443"/>
                    <a:pt x="2721" y="1351"/>
                    <a:pt x="2611" y="1242"/>
                  </a:cubicBezTo>
                  <a:cubicBezTo>
                    <a:pt x="2192" y="822"/>
                    <a:pt x="1790" y="402"/>
                    <a:pt x="1388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1" name="Google Shape;441;p36"/>
            <p:cNvSpPr/>
            <p:nvPr/>
          </p:nvSpPr>
          <p:spPr>
            <a:xfrm>
              <a:off x="1127628" y="2741223"/>
              <a:ext cx="392611" cy="327833"/>
            </a:xfrm>
            <a:custGeom>
              <a:avLst/>
              <a:gdLst/>
              <a:ahLst/>
              <a:cxnLst/>
              <a:rect l="l" t="t" r="r" b="b"/>
              <a:pathLst>
                <a:path w="8061" h="6731" extrusionOk="0">
                  <a:moveTo>
                    <a:pt x="4231" y="1"/>
                  </a:moveTo>
                  <a:cubicBezTo>
                    <a:pt x="3739" y="1"/>
                    <a:pt x="3239" y="108"/>
                    <a:pt x="2767" y="334"/>
                  </a:cubicBezTo>
                  <a:cubicBezTo>
                    <a:pt x="2693" y="371"/>
                    <a:pt x="2620" y="426"/>
                    <a:pt x="2547" y="462"/>
                  </a:cubicBezTo>
                  <a:cubicBezTo>
                    <a:pt x="2401" y="535"/>
                    <a:pt x="2274" y="626"/>
                    <a:pt x="2146" y="718"/>
                  </a:cubicBezTo>
                  <a:cubicBezTo>
                    <a:pt x="1890" y="919"/>
                    <a:pt x="1671" y="1138"/>
                    <a:pt x="1489" y="1411"/>
                  </a:cubicBezTo>
                  <a:cubicBezTo>
                    <a:pt x="1379" y="1539"/>
                    <a:pt x="1288" y="1685"/>
                    <a:pt x="1215" y="1831"/>
                  </a:cubicBezTo>
                  <a:cubicBezTo>
                    <a:pt x="1" y="4199"/>
                    <a:pt x="1852" y="6730"/>
                    <a:pt x="4179" y="6730"/>
                  </a:cubicBezTo>
                  <a:cubicBezTo>
                    <a:pt x="4651" y="6730"/>
                    <a:pt x="5143" y="6626"/>
                    <a:pt x="5633" y="6395"/>
                  </a:cubicBezTo>
                  <a:lnTo>
                    <a:pt x="5633" y="6413"/>
                  </a:lnTo>
                  <a:cubicBezTo>
                    <a:pt x="7330" y="5628"/>
                    <a:pt x="8060" y="3602"/>
                    <a:pt x="7276" y="1923"/>
                  </a:cubicBezTo>
                  <a:cubicBezTo>
                    <a:pt x="6698" y="702"/>
                    <a:pt x="5489" y="1"/>
                    <a:pt x="4231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2" name="Google Shape;442;p36"/>
            <p:cNvSpPr/>
            <p:nvPr/>
          </p:nvSpPr>
          <p:spPr>
            <a:xfrm>
              <a:off x="1227719" y="2819786"/>
              <a:ext cx="208944" cy="170127"/>
            </a:xfrm>
            <a:custGeom>
              <a:avLst/>
              <a:gdLst/>
              <a:ahLst/>
              <a:cxnLst/>
              <a:rect l="l" t="t" r="r" b="b"/>
              <a:pathLst>
                <a:path w="4290" h="3493" extrusionOk="0">
                  <a:moveTo>
                    <a:pt x="2130" y="1"/>
                  </a:moveTo>
                  <a:cubicBezTo>
                    <a:pt x="921" y="1"/>
                    <a:pt x="0" y="1291"/>
                    <a:pt x="565" y="2500"/>
                  </a:cubicBezTo>
                  <a:cubicBezTo>
                    <a:pt x="856" y="3120"/>
                    <a:pt x="1480" y="3493"/>
                    <a:pt x="2135" y="3493"/>
                  </a:cubicBezTo>
                  <a:cubicBezTo>
                    <a:pt x="2386" y="3493"/>
                    <a:pt x="2641" y="3438"/>
                    <a:pt x="2884" y="3322"/>
                  </a:cubicBezTo>
                  <a:cubicBezTo>
                    <a:pt x="4290" y="2664"/>
                    <a:pt x="4198" y="638"/>
                    <a:pt x="2738" y="109"/>
                  </a:cubicBezTo>
                  <a:cubicBezTo>
                    <a:pt x="2531" y="35"/>
                    <a:pt x="2327" y="1"/>
                    <a:pt x="213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3" name="Google Shape;443;p36"/>
            <p:cNvSpPr/>
            <p:nvPr/>
          </p:nvSpPr>
          <p:spPr>
            <a:xfrm>
              <a:off x="1292547" y="2872827"/>
              <a:ext cx="79194" cy="64047"/>
            </a:xfrm>
            <a:custGeom>
              <a:avLst/>
              <a:gdLst/>
              <a:ahLst/>
              <a:cxnLst/>
              <a:rect l="l" t="t" r="r" b="b"/>
              <a:pathLst>
                <a:path w="1626" h="1315" extrusionOk="0">
                  <a:moveTo>
                    <a:pt x="795" y="1"/>
                  </a:moveTo>
                  <a:cubicBezTo>
                    <a:pt x="347" y="1"/>
                    <a:pt x="1" y="482"/>
                    <a:pt x="220" y="937"/>
                  </a:cubicBezTo>
                  <a:cubicBezTo>
                    <a:pt x="338" y="1173"/>
                    <a:pt x="570" y="1315"/>
                    <a:pt x="813" y="1315"/>
                  </a:cubicBezTo>
                  <a:cubicBezTo>
                    <a:pt x="908" y="1315"/>
                    <a:pt x="1004" y="1293"/>
                    <a:pt x="1096" y="1247"/>
                  </a:cubicBezTo>
                  <a:cubicBezTo>
                    <a:pt x="1626" y="991"/>
                    <a:pt x="1589" y="243"/>
                    <a:pt x="1023" y="42"/>
                  </a:cubicBezTo>
                  <a:cubicBezTo>
                    <a:pt x="946" y="14"/>
                    <a:pt x="869" y="1"/>
                    <a:pt x="795" y="1"/>
                  </a:cubicBezTo>
                  <a:close/>
                </a:path>
              </a:pathLst>
            </a:custGeom>
            <a:solidFill>
              <a:srgbClr val="20263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4" name="Google Shape;444;p36"/>
            <p:cNvSpPr/>
            <p:nvPr/>
          </p:nvSpPr>
          <p:spPr>
            <a:xfrm>
              <a:off x="3473602" y="2855293"/>
              <a:ext cx="441072" cy="834901"/>
            </a:xfrm>
            <a:custGeom>
              <a:avLst/>
              <a:gdLst/>
              <a:ahLst/>
              <a:cxnLst/>
              <a:rect l="l" t="t" r="r" b="b"/>
              <a:pathLst>
                <a:path w="9056" h="17142" extrusionOk="0">
                  <a:moveTo>
                    <a:pt x="7741" y="0"/>
                  </a:moveTo>
                  <a:lnTo>
                    <a:pt x="7339" y="92"/>
                  </a:lnTo>
                  <a:lnTo>
                    <a:pt x="6792" y="220"/>
                  </a:lnTo>
                  <a:cubicBezTo>
                    <a:pt x="6828" y="384"/>
                    <a:pt x="6865" y="548"/>
                    <a:pt x="6901" y="712"/>
                  </a:cubicBezTo>
                  <a:cubicBezTo>
                    <a:pt x="6974" y="1059"/>
                    <a:pt x="7047" y="1424"/>
                    <a:pt x="7102" y="1771"/>
                  </a:cubicBezTo>
                  <a:cubicBezTo>
                    <a:pt x="7978" y="6901"/>
                    <a:pt x="7376" y="10753"/>
                    <a:pt x="5277" y="13217"/>
                  </a:cubicBezTo>
                  <a:cubicBezTo>
                    <a:pt x="4236" y="14458"/>
                    <a:pt x="2794" y="15371"/>
                    <a:pt x="987" y="15919"/>
                  </a:cubicBezTo>
                  <a:cubicBezTo>
                    <a:pt x="658" y="16339"/>
                    <a:pt x="329" y="16740"/>
                    <a:pt x="1" y="17142"/>
                  </a:cubicBezTo>
                  <a:cubicBezTo>
                    <a:pt x="2593" y="16613"/>
                    <a:pt x="4601" y="15499"/>
                    <a:pt x="6007" y="13838"/>
                  </a:cubicBezTo>
                  <a:cubicBezTo>
                    <a:pt x="8453" y="10954"/>
                    <a:pt x="9055" y="6463"/>
                    <a:pt x="7832" y="457"/>
                  </a:cubicBezTo>
                  <a:cubicBezTo>
                    <a:pt x="7796" y="311"/>
                    <a:pt x="7759" y="165"/>
                    <a:pt x="774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5" name="Google Shape;445;p36"/>
            <p:cNvSpPr/>
            <p:nvPr/>
          </p:nvSpPr>
          <p:spPr>
            <a:xfrm>
              <a:off x="3442820" y="2276473"/>
              <a:ext cx="504730" cy="380630"/>
            </a:xfrm>
            <a:custGeom>
              <a:avLst/>
              <a:gdLst/>
              <a:ahLst/>
              <a:cxnLst/>
              <a:rect l="l" t="t" r="r" b="b"/>
              <a:pathLst>
                <a:path w="10363" h="7815" extrusionOk="0">
                  <a:moveTo>
                    <a:pt x="10052" y="0"/>
                  </a:moveTo>
                  <a:cubicBezTo>
                    <a:pt x="9888" y="0"/>
                    <a:pt x="9760" y="128"/>
                    <a:pt x="9760" y="292"/>
                  </a:cubicBezTo>
                  <a:lnTo>
                    <a:pt x="9779" y="4035"/>
                  </a:lnTo>
                  <a:lnTo>
                    <a:pt x="9779" y="4163"/>
                  </a:lnTo>
                  <a:cubicBezTo>
                    <a:pt x="9724" y="5167"/>
                    <a:pt x="9085" y="6043"/>
                    <a:pt x="8136" y="6390"/>
                  </a:cubicBezTo>
                  <a:cubicBezTo>
                    <a:pt x="8081" y="6408"/>
                    <a:pt x="8008" y="6426"/>
                    <a:pt x="7953" y="6444"/>
                  </a:cubicBezTo>
                  <a:lnTo>
                    <a:pt x="5270" y="7156"/>
                  </a:lnTo>
                  <a:cubicBezTo>
                    <a:pt x="5055" y="7216"/>
                    <a:pt x="4838" y="7244"/>
                    <a:pt x="4622" y="7244"/>
                  </a:cubicBezTo>
                  <a:cubicBezTo>
                    <a:pt x="3775" y="7244"/>
                    <a:pt x="2964" y="6803"/>
                    <a:pt x="2513" y="6061"/>
                  </a:cubicBezTo>
                  <a:cubicBezTo>
                    <a:pt x="2495" y="6043"/>
                    <a:pt x="2477" y="6025"/>
                    <a:pt x="2477" y="6006"/>
                  </a:cubicBezTo>
                  <a:lnTo>
                    <a:pt x="596" y="2775"/>
                  </a:lnTo>
                  <a:cubicBezTo>
                    <a:pt x="535" y="2670"/>
                    <a:pt x="441" y="2626"/>
                    <a:pt x="350" y="2626"/>
                  </a:cubicBezTo>
                  <a:cubicBezTo>
                    <a:pt x="172" y="2626"/>
                    <a:pt x="1" y="2795"/>
                    <a:pt x="85" y="3012"/>
                  </a:cubicBezTo>
                  <a:cubicBezTo>
                    <a:pt x="85" y="3031"/>
                    <a:pt x="85" y="3049"/>
                    <a:pt x="103" y="3049"/>
                  </a:cubicBezTo>
                  <a:lnTo>
                    <a:pt x="1965" y="6280"/>
                  </a:lnTo>
                  <a:cubicBezTo>
                    <a:pt x="1984" y="6317"/>
                    <a:pt x="2002" y="6353"/>
                    <a:pt x="2039" y="6371"/>
                  </a:cubicBezTo>
                  <a:cubicBezTo>
                    <a:pt x="2294" y="6791"/>
                    <a:pt x="2641" y="7138"/>
                    <a:pt x="3061" y="7375"/>
                  </a:cubicBezTo>
                  <a:cubicBezTo>
                    <a:pt x="3152" y="7448"/>
                    <a:pt x="3262" y="7485"/>
                    <a:pt x="3371" y="7540"/>
                  </a:cubicBezTo>
                  <a:cubicBezTo>
                    <a:pt x="3462" y="7576"/>
                    <a:pt x="3554" y="7613"/>
                    <a:pt x="3645" y="7649"/>
                  </a:cubicBezTo>
                  <a:cubicBezTo>
                    <a:pt x="3966" y="7760"/>
                    <a:pt x="4293" y="7815"/>
                    <a:pt x="4619" y="7815"/>
                  </a:cubicBezTo>
                  <a:cubicBezTo>
                    <a:pt x="4886" y="7815"/>
                    <a:pt x="5153" y="7778"/>
                    <a:pt x="5416" y="7704"/>
                  </a:cubicBezTo>
                  <a:lnTo>
                    <a:pt x="8099" y="6974"/>
                  </a:lnTo>
                  <a:lnTo>
                    <a:pt x="8172" y="6956"/>
                  </a:lnTo>
                  <a:cubicBezTo>
                    <a:pt x="8720" y="6791"/>
                    <a:pt x="9213" y="6481"/>
                    <a:pt x="9596" y="6043"/>
                  </a:cubicBezTo>
                  <a:cubicBezTo>
                    <a:pt x="9669" y="5970"/>
                    <a:pt x="9724" y="5897"/>
                    <a:pt x="9797" y="5824"/>
                  </a:cubicBezTo>
                  <a:cubicBezTo>
                    <a:pt x="9852" y="5733"/>
                    <a:pt x="9925" y="5623"/>
                    <a:pt x="9979" y="5532"/>
                  </a:cubicBezTo>
                  <a:cubicBezTo>
                    <a:pt x="10199" y="5112"/>
                    <a:pt x="10326" y="4655"/>
                    <a:pt x="10363" y="4181"/>
                  </a:cubicBezTo>
                  <a:lnTo>
                    <a:pt x="10363" y="4035"/>
                  </a:lnTo>
                  <a:lnTo>
                    <a:pt x="10326" y="292"/>
                  </a:lnTo>
                  <a:cubicBezTo>
                    <a:pt x="10326" y="274"/>
                    <a:pt x="10326" y="274"/>
                    <a:pt x="10326" y="256"/>
                  </a:cubicBezTo>
                  <a:cubicBezTo>
                    <a:pt x="10308" y="110"/>
                    <a:pt x="10199" y="0"/>
                    <a:pt x="10052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6" name="Google Shape;446;p36"/>
            <p:cNvSpPr/>
            <p:nvPr/>
          </p:nvSpPr>
          <p:spPr>
            <a:xfrm>
              <a:off x="3663897" y="1880738"/>
              <a:ext cx="284583" cy="837677"/>
            </a:xfrm>
            <a:custGeom>
              <a:avLst/>
              <a:gdLst/>
              <a:ahLst/>
              <a:cxnLst/>
              <a:rect l="l" t="t" r="r" b="b"/>
              <a:pathLst>
                <a:path w="5843" h="17199" extrusionOk="0">
                  <a:moveTo>
                    <a:pt x="2245" y="1"/>
                  </a:moveTo>
                  <a:cubicBezTo>
                    <a:pt x="1934" y="1"/>
                    <a:pt x="1616" y="42"/>
                    <a:pt x="1297" y="130"/>
                  </a:cubicBezTo>
                  <a:lnTo>
                    <a:pt x="256" y="404"/>
                  </a:lnTo>
                  <a:cubicBezTo>
                    <a:pt x="92" y="440"/>
                    <a:pt x="0" y="604"/>
                    <a:pt x="55" y="769"/>
                  </a:cubicBezTo>
                  <a:cubicBezTo>
                    <a:pt x="86" y="893"/>
                    <a:pt x="210" y="977"/>
                    <a:pt x="336" y="977"/>
                  </a:cubicBezTo>
                  <a:cubicBezTo>
                    <a:pt x="358" y="977"/>
                    <a:pt x="380" y="975"/>
                    <a:pt x="402" y="969"/>
                  </a:cubicBezTo>
                  <a:lnTo>
                    <a:pt x="1443" y="677"/>
                  </a:lnTo>
                  <a:cubicBezTo>
                    <a:pt x="1707" y="606"/>
                    <a:pt x="1970" y="573"/>
                    <a:pt x="2228" y="573"/>
                  </a:cubicBezTo>
                  <a:cubicBezTo>
                    <a:pt x="3823" y="573"/>
                    <a:pt x="5203" y="1862"/>
                    <a:pt x="5203" y="3543"/>
                  </a:cubicBezTo>
                  <a:lnTo>
                    <a:pt x="5276" y="16888"/>
                  </a:lnTo>
                  <a:cubicBezTo>
                    <a:pt x="5276" y="17052"/>
                    <a:pt x="5404" y="17180"/>
                    <a:pt x="5568" y="17180"/>
                  </a:cubicBezTo>
                  <a:lnTo>
                    <a:pt x="5568" y="17198"/>
                  </a:lnTo>
                  <a:cubicBezTo>
                    <a:pt x="5714" y="17180"/>
                    <a:pt x="5842" y="17052"/>
                    <a:pt x="5842" y="16906"/>
                  </a:cubicBezTo>
                  <a:lnTo>
                    <a:pt x="5787" y="3543"/>
                  </a:lnTo>
                  <a:cubicBezTo>
                    <a:pt x="5772" y="1536"/>
                    <a:pt x="4140" y="1"/>
                    <a:pt x="2245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7" name="Google Shape;447;p36"/>
            <p:cNvSpPr/>
            <p:nvPr/>
          </p:nvSpPr>
          <p:spPr>
            <a:xfrm>
              <a:off x="3271764" y="1951946"/>
              <a:ext cx="410827" cy="838457"/>
            </a:xfrm>
            <a:custGeom>
              <a:avLst/>
              <a:gdLst/>
              <a:ahLst/>
              <a:cxnLst/>
              <a:rect l="l" t="t" r="r" b="b"/>
              <a:pathLst>
                <a:path w="8435" h="17215" extrusionOk="0">
                  <a:moveTo>
                    <a:pt x="4470" y="0"/>
                  </a:moveTo>
                  <a:cubicBezTo>
                    <a:pt x="4437" y="0"/>
                    <a:pt x="4401" y="6"/>
                    <a:pt x="4364" y="19"/>
                  </a:cubicBezTo>
                  <a:lnTo>
                    <a:pt x="3323" y="292"/>
                  </a:lnTo>
                  <a:cubicBezTo>
                    <a:pt x="1060" y="913"/>
                    <a:pt x="1" y="3487"/>
                    <a:pt x="1169" y="5513"/>
                  </a:cubicBezTo>
                  <a:lnTo>
                    <a:pt x="3597" y="9694"/>
                  </a:lnTo>
                  <a:lnTo>
                    <a:pt x="5551" y="13053"/>
                  </a:lnTo>
                  <a:lnTo>
                    <a:pt x="6226" y="14258"/>
                  </a:lnTo>
                  <a:lnTo>
                    <a:pt x="7869" y="17069"/>
                  </a:lnTo>
                  <a:cubicBezTo>
                    <a:pt x="7905" y="17160"/>
                    <a:pt x="8015" y="17215"/>
                    <a:pt x="8106" y="17215"/>
                  </a:cubicBezTo>
                  <a:cubicBezTo>
                    <a:pt x="8161" y="17215"/>
                    <a:pt x="8216" y="17197"/>
                    <a:pt x="8252" y="17178"/>
                  </a:cubicBezTo>
                  <a:cubicBezTo>
                    <a:pt x="8398" y="17087"/>
                    <a:pt x="8435" y="16923"/>
                    <a:pt x="8362" y="16777"/>
                  </a:cubicBezTo>
                  <a:lnTo>
                    <a:pt x="6883" y="14239"/>
                  </a:lnTo>
                  <a:lnTo>
                    <a:pt x="6737" y="13984"/>
                  </a:lnTo>
                  <a:lnTo>
                    <a:pt x="6025" y="12761"/>
                  </a:lnTo>
                  <a:lnTo>
                    <a:pt x="1680" y="5221"/>
                  </a:lnTo>
                  <a:cubicBezTo>
                    <a:pt x="695" y="3524"/>
                    <a:pt x="1571" y="1369"/>
                    <a:pt x="3469" y="858"/>
                  </a:cubicBezTo>
                  <a:lnTo>
                    <a:pt x="4510" y="566"/>
                  </a:lnTo>
                  <a:cubicBezTo>
                    <a:pt x="4872" y="484"/>
                    <a:pt x="4774" y="0"/>
                    <a:pt x="447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8" name="Google Shape;448;p36"/>
            <p:cNvSpPr/>
            <p:nvPr/>
          </p:nvSpPr>
          <p:spPr>
            <a:xfrm>
              <a:off x="3566972" y="2545864"/>
              <a:ext cx="391247" cy="351309"/>
            </a:xfrm>
            <a:custGeom>
              <a:avLst/>
              <a:gdLst/>
              <a:ahLst/>
              <a:cxnLst/>
              <a:rect l="l" t="t" r="r" b="b"/>
              <a:pathLst>
                <a:path w="8033" h="7213" extrusionOk="0">
                  <a:moveTo>
                    <a:pt x="7047" y="1"/>
                  </a:moveTo>
                  <a:lnTo>
                    <a:pt x="7047" y="530"/>
                  </a:lnTo>
                  <a:lnTo>
                    <a:pt x="7065" y="4601"/>
                  </a:lnTo>
                  <a:cubicBezTo>
                    <a:pt x="7065" y="5130"/>
                    <a:pt x="6719" y="5587"/>
                    <a:pt x="6207" y="5733"/>
                  </a:cubicBezTo>
                  <a:lnTo>
                    <a:pt x="5477" y="5934"/>
                  </a:lnTo>
                  <a:lnTo>
                    <a:pt x="4455" y="6207"/>
                  </a:lnTo>
                  <a:cubicBezTo>
                    <a:pt x="4349" y="6238"/>
                    <a:pt x="4242" y="6252"/>
                    <a:pt x="4137" y="6252"/>
                  </a:cubicBezTo>
                  <a:cubicBezTo>
                    <a:pt x="3736" y="6252"/>
                    <a:pt x="3361" y="6040"/>
                    <a:pt x="3159" y="5678"/>
                  </a:cubicBezTo>
                  <a:lnTo>
                    <a:pt x="1096" y="2137"/>
                  </a:lnTo>
                  <a:lnTo>
                    <a:pt x="840" y="1680"/>
                  </a:lnTo>
                  <a:lnTo>
                    <a:pt x="676" y="1771"/>
                  </a:lnTo>
                  <a:lnTo>
                    <a:pt x="512" y="1863"/>
                  </a:lnTo>
                  <a:lnTo>
                    <a:pt x="165" y="2064"/>
                  </a:lnTo>
                  <a:lnTo>
                    <a:pt x="1" y="2155"/>
                  </a:lnTo>
                  <a:lnTo>
                    <a:pt x="2319" y="6153"/>
                  </a:lnTo>
                  <a:cubicBezTo>
                    <a:pt x="2700" y="6812"/>
                    <a:pt x="3411" y="7213"/>
                    <a:pt x="4149" y="7213"/>
                  </a:cubicBezTo>
                  <a:cubicBezTo>
                    <a:pt x="4330" y="7213"/>
                    <a:pt x="4512" y="7189"/>
                    <a:pt x="4692" y="7138"/>
                  </a:cubicBezTo>
                  <a:lnTo>
                    <a:pt x="4984" y="7065"/>
                  </a:lnTo>
                  <a:lnTo>
                    <a:pt x="5349" y="6956"/>
                  </a:lnTo>
                  <a:lnTo>
                    <a:pt x="5897" y="6810"/>
                  </a:lnTo>
                  <a:lnTo>
                    <a:pt x="6463" y="6664"/>
                  </a:lnTo>
                  <a:cubicBezTo>
                    <a:pt x="7394" y="6408"/>
                    <a:pt x="8033" y="5568"/>
                    <a:pt x="8033" y="4601"/>
                  </a:cubicBezTo>
                  <a:lnTo>
                    <a:pt x="8015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9" name="Google Shape;449;p36"/>
            <p:cNvSpPr/>
            <p:nvPr/>
          </p:nvSpPr>
          <p:spPr>
            <a:xfrm>
              <a:off x="2063465" y="1316189"/>
              <a:ext cx="620648" cy="413505"/>
            </a:xfrm>
            <a:custGeom>
              <a:avLst/>
              <a:gdLst/>
              <a:ahLst/>
              <a:cxnLst/>
              <a:rect l="l" t="t" r="r" b="b"/>
              <a:pathLst>
                <a:path w="12743" h="8490" extrusionOk="0">
                  <a:moveTo>
                    <a:pt x="7467" y="1"/>
                  </a:moveTo>
                  <a:cubicBezTo>
                    <a:pt x="3724" y="1"/>
                    <a:pt x="2830" y="2940"/>
                    <a:pt x="0" y="3214"/>
                  </a:cubicBezTo>
                  <a:lnTo>
                    <a:pt x="1935" y="8490"/>
                  </a:lnTo>
                  <a:lnTo>
                    <a:pt x="11373" y="8490"/>
                  </a:lnTo>
                  <a:lnTo>
                    <a:pt x="12742" y="3177"/>
                  </a:lnTo>
                  <a:cubicBezTo>
                    <a:pt x="10406" y="2392"/>
                    <a:pt x="10132" y="1"/>
                    <a:pt x="746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0" name="Google Shape;450;p36"/>
            <p:cNvSpPr/>
            <p:nvPr/>
          </p:nvSpPr>
          <p:spPr>
            <a:xfrm>
              <a:off x="2427105" y="1446915"/>
              <a:ext cx="48949" cy="132526"/>
            </a:xfrm>
            <a:custGeom>
              <a:avLst/>
              <a:gdLst/>
              <a:ahLst/>
              <a:cxnLst/>
              <a:rect l="l" t="t" r="r" b="b"/>
              <a:pathLst>
                <a:path w="1005" h="2721" extrusionOk="0">
                  <a:moveTo>
                    <a:pt x="329" y="0"/>
                  </a:moveTo>
                  <a:lnTo>
                    <a:pt x="1" y="2611"/>
                  </a:lnTo>
                  <a:lnTo>
                    <a:pt x="859" y="2720"/>
                  </a:lnTo>
                  <a:lnTo>
                    <a:pt x="1005" y="73"/>
                  </a:lnTo>
                  <a:lnTo>
                    <a:pt x="329" y="0"/>
                  </a:lnTo>
                  <a:close/>
                </a:path>
              </a:pathLst>
            </a:custGeom>
            <a:solidFill>
              <a:srgbClr val="FF666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1" name="Google Shape;451;p36"/>
            <p:cNvSpPr/>
            <p:nvPr/>
          </p:nvSpPr>
          <p:spPr>
            <a:xfrm>
              <a:off x="2389747" y="1484272"/>
              <a:ext cx="132526" cy="48949"/>
            </a:xfrm>
            <a:custGeom>
              <a:avLst/>
              <a:gdLst/>
              <a:ahLst/>
              <a:cxnLst/>
              <a:rect l="l" t="t" r="r" b="b"/>
              <a:pathLst>
                <a:path w="2721" h="1005" extrusionOk="0">
                  <a:moveTo>
                    <a:pt x="92" y="0"/>
                  </a:moveTo>
                  <a:lnTo>
                    <a:pt x="1" y="858"/>
                  </a:lnTo>
                  <a:lnTo>
                    <a:pt x="2630" y="1004"/>
                  </a:lnTo>
                  <a:lnTo>
                    <a:pt x="2721" y="329"/>
                  </a:lnTo>
                  <a:lnTo>
                    <a:pt x="92" y="0"/>
                  </a:lnTo>
                  <a:close/>
                </a:path>
              </a:pathLst>
            </a:custGeom>
            <a:solidFill>
              <a:srgbClr val="FF666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2" name="Google Shape;452;p36"/>
            <p:cNvSpPr/>
            <p:nvPr/>
          </p:nvSpPr>
          <p:spPr>
            <a:xfrm>
              <a:off x="2888594" y="3424323"/>
              <a:ext cx="330756" cy="286337"/>
            </a:xfrm>
            <a:custGeom>
              <a:avLst/>
              <a:gdLst/>
              <a:ahLst/>
              <a:cxnLst/>
              <a:rect l="l" t="t" r="r" b="b"/>
              <a:pathLst>
                <a:path w="6791" h="5879" extrusionOk="0">
                  <a:moveTo>
                    <a:pt x="6681" y="1"/>
                  </a:moveTo>
                  <a:lnTo>
                    <a:pt x="6681" y="1"/>
                  </a:lnTo>
                  <a:cubicBezTo>
                    <a:pt x="3633" y="202"/>
                    <a:pt x="0" y="2830"/>
                    <a:pt x="0" y="2830"/>
                  </a:cubicBezTo>
                  <a:lnTo>
                    <a:pt x="1077" y="5879"/>
                  </a:lnTo>
                  <a:cubicBezTo>
                    <a:pt x="6791" y="2465"/>
                    <a:pt x="6681" y="1"/>
                    <a:pt x="6681" y="1"/>
                  </a:cubicBezTo>
                  <a:close/>
                </a:path>
              </a:pathLst>
            </a:custGeom>
            <a:solidFill>
              <a:srgbClr val="20263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3" name="Google Shape;453;p36"/>
            <p:cNvSpPr/>
            <p:nvPr/>
          </p:nvSpPr>
          <p:spPr>
            <a:xfrm>
              <a:off x="1342373" y="3439470"/>
              <a:ext cx="409950" cy="329002"/>
            </a:xfrm>
            <a:custGeom>
              <a:avLst/>
              <a:gdLst/>
              <a:ahLst/>
              <a:cxnLst/>
              <a:rect l="l" t="t" r="r" b="b"/>
              <a:pathLst>
                <a:path w="8417" h="6755" extrusionOk="0">
                  <a:moveTo>
                    <a:pt x="512" y="0"/>
                  </a:moveTo>
                  <a:cubicBezTo>
                    <a:pt x="512" y="0"/>
                    <a:pt x="0" y="3688"/>
                    <a:pt x="8270" y="6754"/>
                  </a:cubicBezTo>
                  <a:lnTo>
                    <a:pt x="8416" y="3268"/>
                  </a:lnTo>
                  <a:cubicBezTo>
                    <a:pt x="8416" y="3268"/>
                    <a:pt x="5094" y="73"/>
                    <a:pt x="512" y="0"/>
                  </a:cubicBezTo>
                  <a:close/>
                </a:path>
              </a:pathLst>
            </a:custGeom>
            <a:solidFill>
              <a:srgbClr val="20263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4" name="Google Shape;454;p36"/>
            <p:cNvSpPr/>
            <p:nvPr/>
          </p:nvSpPr>
          <p:spPr>
            <a:xfrm>
              <a:off x="1368138" y="2631246"/>
              <a:ext cx="1845871" cy="1626065"/>
            </a:xfrm>
            <a:custGeom>
              <a:avLst/>
              <a:gdLst/>
              <a:ahLst/>
              <a:cxnLst/>
              <a:rect l="l" t="t" r="r" b="b"/>
              <a:pathLst>
                <a:path w="37899" h="33386" extrusionOk="0">
                  <a:moveTo>
                    <a:pt x="16303" y="0"/>
                  </a:moveTo>
                  <a:cubicBezTo>
                    <a:pt x="16303" y="0"/>
                    <a:pt x="15591" y="146"/>
                    <a:pt x="14514" y="402"/>
                  </a:cubicBezTo>
                  <a:cubicBezTo>
                    <a:pt x="14002" y="530"/>
                    <a:pt x="13418" y="694"/>
                    <a:pt x="12779" y="858"/>
                  </a:cubicBezTo>
                  <a:cubicBezTo>
                    <a:pt x="10753" y="1424"/>
                    <a:pt x="8307" y="2209"/>
                    <a:pt x="6755" y="3140"/>
                  </a:cubicBezTo>
                  <a:cubicBezTo>
                    <a:pt x="4638" y="4418"/>
                    <a:pt x="2191" y="10460"/>
                    <a:pt x="895" y="14002"/>
                  </a:cubicBezTo>
                  <a:cubicBezTo>
                    <a:pt x="859" y="14111"/>
                    <a:pt x="841" y="14203"/>
                    <a:pt x="804" y="14294"/>
                  </a:cubicBezTo>
                  <a:cubicBezTo>
                    <a:pt x="311" y="15681"/>
                    <a:pt x="1" y="16612"/>
                    <a:pt x="1" y="16612"/>
                  </a:cubicBezTo>
                  <a:cubicBezTo>
                    <a:pt x="1" y="16612"/>
                    <a:pt x="512" y="16722"/>
                    <a:pt x="1297" y="16941"/>
                  </a:cubicBezTo>
                  <a:lnTo>
                    <a:pt x="1480" y="16996"/>
                  </a:lnTo>
                  <a:cubicBezTo>
                    <a:pt x="2593" y="17306"/>
                    <a:pt x="3707" y="17671"/>
                    <a:pt x="4784" y="18109"/>
                  </a:cubicBezTo>
                  <a:lnTo>
                    <a:pt x="4911" y="18182"/>
                  </a:lnTo>
                  <a:cubicBezTo>
                    <a:pt x="5806" y="18547"/>
                    <a:pt x="6646" y="18985"/>
                    <a:pt x="7431" y="19515"/>
                  </a:cubicBezTo>
                  <a:cubicBezTo>
                    <a:pt x="7577" y="19624"/>
                    <a:pt x="7686" y="19697"/>
                    <a:pt x="7759" y="19752"/>
                  </a:cubicBezTo>
                  <a:lnTo>
                    <a:pt x="7851" y="19825"/>
                  </a:lnTo>
                  <a:lnTo>
                    <a:pt x="7887" y="19843"/>
                  </a:lnTo>
                  <a:cubicBezTo>
                    <a:pt x="7997" y="19935"/>
                    <a:pt x="8106" y="20026"/>
                    <a:pt x="8197" y="20117"/>
                  </a:cubicBezTo>
                  <a:cubicBezTo>
                    <a:pt x="8270" y="20172"/>
                    <a:pt x="8307" y="20227"/>
                    <a:pt x="8380" y="20282"/>
                  </a:cubicBezTo>
                  <a:lnTo>
                    <a:pt x="7285" y="27219"/>
                  </a:lnTo>
                  <a:lnTo>
                    <a:pt x="6646" y="31216"/>
                  </a:lnTo>
                  <a:cubicBezTo>
                    <a:pt x="10405" y="32658"/>
                    <a:pt x="14375" y="33385"/>
                    <a:pt x="18354" y="33385"/>
                  </a:cubicBezTo>
                  <a:cubicBezTo>
                    <a:pt x="20674" y="33385"/>
                    <a:pt x="22998" y="33138"/>
                    <a:pt x="25284" y="32640"/>
                  </a:cubicBezTo>
                  <a:lnTo>
                    <a:pt x="25540" y="32567"/>
                  </a:lnTo>
                  <a:cubicBezTo>
                    <a:pt x="28570" y="31892"/>
                    <a:pt x="31491" y="30778"/>
                    <a:pt x="34193" y="29263"/>
                  </a:cubicBezTo>
                  <a:cubicBezTo>
                    <a:pt x="34047" y="28697"/>
                    <a:pt x="33901" y="28131"/>
                    <a:pt x="33754" y="27547"/>
                  </a:cubicBezTo>
                  <a:cubicBezTo>
                    <a:pt x="33280" y="25649"/>
                    <a:pt x="32750" y="23695"/>
                    <a:pt x="32294" y="22125"/>
                  </a:cubicBezTo>
                  <a:cubicBezTo>
                    <a:pt x="32039" y="21194"/>
                    <a:pt x="31728" y="20282"/>
                    <a:pt x="31363" y="19387"/>
                  </a:cubicBezTo>
                  <a:cubicBezTo>
                    <a:pt x="31363" y="19351"/>
                    <a:pt x="31345" y="19314"/>
                    <a:pt x="31327" y="19296"/>
                  </a:cubicBezTo>
                  <a:cubicBezTo>
                    <a:pt x="31308" y="19241"/>
                    <a:pt x="31272" y="19205"/>
                    <a:pt x="31254" y="19150"/>
                  </a:cubicBezTo>
                  <a:cubicBezTo>
                    <a:pt x="31235" y="19132"/>
                    <a:pt x="31235" y="19132"/>
                    <a:pt x="31217" y="19113"/>
                  </a:cubicBezTo>
                  <a:lnTo>
                    <a:pt x="31308" y="19058"/>
                  </a:lnTo>
                  <a:cubicBezTo>
                    <a:pt x="31345" y="19040"/>
                    <a:pt x="31436" y="19004"/>
                    <a:pt x="31473" y="18967"/>
                  </a:cubicBezTo>
                  <a:cubicBezTo>
                    <a:pt x="31509" y="18949"/>
                    <a:pt x="31546" y="18931"/>
                    <a:pt x="31582" y="18912"/>
                  </a:cubicBezTo>
                  <a:cubicBezTo>
                    <a:pt x="32896" y="18219"/>
                    <a:pt x="34229" y="17598"/>
                    <a:pt x="35616" y="17050"/>
                  </a:cubicBezTo>
                  <a:lnTo>
                    <a:pt x="35653" y="17032"/>
                  </a:lnTo>
                  <a:cubicBezTo>
                    <a:pt x="35909" y="16941"/>
                    <a:pt x="36164" y="16850"/>
                    <a:pt x="36420" y="16758"/>
                  </a:cubicBezTo>
                  <a:lnTo>
                    <a:pt x="36493" y="16722"/>
                  </a:lnTo>
                  <a:lnTo>
                    <a:pt x="36621" y="16685"/>
                  </a:lnTo>
                  <a:cubicBezTo>
                    <a:pt x="37040" y="16539"/>
                    <a:pt x="37479" y="16411"/>
                    <a:pt x="37898" y="16284"/>
                  </a:cubicBezTo>
                  <a:cubicBezTo>
                    <a:pt x="37898" y="16284"/>
                    <a:pt x="37570" y="15426"/>
                    <a:pt x="37077" y="14148"/>
                  </a:cubicBezTo>
                  <a:lnTo>
                    <a:pt x="36967" y="13892"/>
                  </a:lnTo>
                  <a:cubicBezTo>
                    <a:pt x="35397" y="10095"/>
                    <a:pt x="32239" y="3067"/>
                    <a:pt x="30396" y="2538"/>
                  </a:cubicBezTo>
                  <a:cubicBezTo>
                    <a:pt x="29465" y="2264"/>
                    <a:pt x="28497" y="2026"/>
                    <a:pt x="27603" y="1807"/>
                  </a:cubicBezTo>
                  <a:cubicBezTo>
                    <a:pt x="27128" y="1680"/>
                    <a:pt x="26672" y="1588"/>
                    <a:pt x="26233" y="1479"/>
                  </a:cubicBezTo>
                  <a:lnTo>
                    <a:pt x="25229" y="1260"/>
                  </a:lnTo>
                  <a:cubicBezTo>
                    <a:pt x="23933" y="986"/>
                    <a:pt x="23057" y="822"/>
                    <a:pt x="23057" y="822"/>
                  </a:cubicBezTo>
                  <a:lnTo>
                    <a:pt x="21158" y="584"/>
                  </a:lnTo>
                  <a:lnTo>
                    <a:pt x="1630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5" name="Google Shape;455;p36"/>
            <p:cNvSpPr/>
            <p:nvPr/>
          </p:nvSpPr>
          <p:spPr>
            <a:xfrm>
              <a:off x="2740090" y="2961033"/>
              <a:ext cx="162772" cy="595419"/>
            </a:xfrm>
            <a:custGeom>
              <a:avLst/>
              <a:gdLst/>
              <a:ahLst/>
              <a:cxnLst/>
              <a:rect l="l" t="t" r="r" b="b"/>
              <a:pathLst>
                <a:path w="3342" h="12225" extrusionOk="0">
                  <a:moveTo>
                    <a:pt x="379" y="0"/>
                  </a:moveTo>
                  <a:cubicBezTo>
                    <a:pt x="367" y="0"/>
                    <a:pt x="354" y="6"/>
                    <a:pt x="347" y="20"/>
                  </a:cubicBezTo>
                  <a:cubicBezTo>
                    <a:pt x="92" y="367"/>
                    <a:pt x="92" y="988"/>
                    <a:pt x="55" y="1444"/>
                  </a:cubicBezTo>
                  <a:cubicBezTo>
                    <a:pt x="0" y="1992"/>
                    <a:pt x="0" y="2539"/>
                    <a:pt x="37" y="3087"/>
                  </a:cubicBezTo>
                  <a:cubicBezTo>
                    <a:pt x="146" y="4054"/>
                    <a:pt x="457" y="4985"/>
                    <a:pt x="968" y="5825"/>
                  </a:cubicBezTo>
                  <a:cubicBezTo>
                    <a:pt x="1461" y="6647"/>
                    <a:pt x="2063" y="7377"/>
                    <a:pt x="2465" y="8253"/>
                  </a:cubicBezTo>
                  <a:cubicBezTo>
                    <a:pt x="3031" y="9476"/>
                    <a:pt x="2921" y="10718"/>
                    <a:pt x="2720" y="12014"/>
                  </a:cubicBezTo>
                  <a:cubicBezTo>
                    <a:pt x="2710" y="12149"/>
                    <a:pt x="2800" y="12225"/>
                    <a:pt x="2886" y="12225"/>
                  </a:cubicBezTo>
                  <a:cubicBezTo>
                    <a:pt x="2952" y="12225"/>
                    <a:pt x="3015" y="12181"/>
                    <a:pt x="3031" y="12087"/>
                  </a:cubicBezTo>
                  <a:cubicBezTo>
                    <a:pt x="3195" y="11010"/>
                    <a:pt x="3341" y="9878"/>
                    <a:pt x="3013" y="8801"/>
                  </a:cubicBezTo>
                  <a:cubicBezTo>
                    <a:pt x="2720" y="7906"/>
                    <a:pt x="2191" y="7140"/>
                    <a:pt x="1698" y="6391"/>
                  </a:cubicBezTo>
                  <a:cubicBezTo>
                    <a:pt x="1114" y="5515"/>
                    <a:pt x="585" y="4639"/>
                    <a:pt x="384" y="3562"/>
                  </a:cubicBezTo>
                  <a:cubicBezTo>
                    <a:pt x="256" y="2886"/>
                    <a:pt x="238" y="2192"/>
                    <a:pt x="311" y="1499"/>
                  </a:cubicBezTo>
                  <a:cubicBezTo>
                    <a:pt x="347" y="1042"/>
                    <a:pt x="530" y="476"/>
                    <a:pt x="420" y="38"/>
                  </a:cubicBezTo>
                  <a:cubicBezTo>
                    <a:pt x="420" y="16"/>
                    <a:pt x="399" y="0"/>
                    <a:pt x="379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6" name="Google Shape;456;p36"/>
            <p:cNvSpPr/>
            <p:nvPr/>
          </p:nvSpPr>
          <p:spPr>
            <a:xfrm>
              <a:off x="2871011" y="3293645"/>
              <a:ext cx="292327" cy="98822"/>
            </a:xfrm>
            <a:custGeom>
              <a:avLst/>
              <a:gdLst/>
              <a:ahLst/>
              <a:cxnLst/>
              <a:rect l="l" t="t" r="r" b="b"/>
              <a:pathLst>
                <a:path w="6002" h="2029" extrusionOk="0">
                  <a:moveTo>
                    <a:pt x="5874" y="0"/>
                  </a:moveTo>
                  <a:cubicBezTo>
                    <a:pt x="4852" y="110"/>
                    <a:pt x="3866" y="311"/>
                    <a:pt x="2898" y="621"/>
                  </a:cubicBezTo>
                  <a:cubicBezTo>
                    <a:pt x="1894" y="895"/>
                    <a:pt x="945" y="1315"/>
                    <a:pt x="69" y="1862"/>
                  </a:cubicBezTo>
                  <a:cubicBezTo>
                    <a:pt x="1" y="1913"/>
                    <a:pt x="44" y="2028"/>
                    <a:pt x="110" y="2028"/>
                  </a:cubicBezTo>
                  <a:cubicBezTo>
                    <a:pt x="114" y="2028"/>
                    <a:pt x="119" y="2028"/>
                    <a:pt x="124" y="2027"/>
                  </a:cubicBezTo>
                  <a:cubicBezTo>
                    <a:pt x="1036" y="1643"/>
                    <a:pt x="1949" y="1187"/>
                    <a:pt x="2880" y="895"/>
                  </a:cubicBezTo>
                  <a:cubicBezTo>
                    <a:pt x="3848" y="603"/>
                    <a:pt x="4852" y="384"/>
                    <a:pt x="5874" y="274"/>
                  </a:cubicBezTo>
                  <a:cubicBezTo>
                    <a:pt x="6002" y="274"/>
                    <a:pt x="6002" y="0"/>
                    <a:pt x="587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7" name="Google Shape;457;p36"/>
            <p:cNvSpPr/>
            <p:nvPr/>
          </p:nvSpPr>
          <p:spPr>
            <a:xfrm>
              <a:off x="2502696" y="3313176"/>
              <a:ext cx="112070" cy="907861"/>
            </a:xfrm>
            <a:custGeom>
              <a:avLst/>
              <a:gdLst/>
              <a:ahLst/>
              <a:cxnLst/>
              <a:rect l="l" t="t" r="r" b="b"/>
              <a:pathLst>
                <a:path w="2301" h="18640" extrusionOk="0">
                  <a:moveTo>
                    <a:pt x="92" y="1"/>
                  </a:moveTo>
                  <a:cubicBezTo>
                    <a:pt x="37" y="19"/>
                    <a:pt x="0" y="74"/>
                    <a:pt x="19" y="129"/>
                  </a:cubicBezTo>
                  <a:cubicBezTo>
                    <a:pt x="329" y="1699"/>
                    <a:pt x="658" y="3250"/>
                    <a:pt x="931" y="4820"/>
                  </a:cubicBezTo>
                  <a:cubicBezTo>
                    <a:pt x="1223" y="6463"/>
                    <a:pt x="1461" y="8106"/>
                    <a:pt x="1643" y="9786"/>
                  </a:cubicBezTo>
                  <a:cubicBezTo>
                    <a:pt x="1662" y="9859"/>
                    <a:pt x="1662" y="9913"/>
                    <a:pt x="1662" y="9986"/>
                  </a:cubicBezTo>
                  <a:cubicBezTo>
                    <a:pt x="1698" y="10351"/>
                    <a:pt x="1735" y="10698"/>
                    <a:pt x="1771" y="11063"/>
                  </a:cubicBezTo>
                  <a:lnTo>
                    <a:pt x="1771" y="11191"/>
                  </a:lnTo>
                  <a:cubicBezTo>
                    <a:pt x="1972" y="13656"/>
                    <a:pt x="2045" y="16157"/>
                    <a:pt x="1990" y="18639"/>
                  </a:cubicBezTo>
                  <a:lnTo>
                    <a:pt x="2246" y="18566"/>
                  </a:lnTo>
                  <a:cubicBezTo>
                    <a:pt x="2300" y="16102"/>
                    <a:pt x="2227" y="13619"/>
                    <a:pt x="2027" y="11155"/>
                  </a:cubicBezTo>
                  <a:cubicBezTo>
                    <a:pt x="1990" y="10735"/>
                    <a:pt x="1954" y="10333"/>
                    <a:pt x="1917" y="9932"/>
                  </a:cubicBezTo>
                  <a:cubicBezTo>
                    <a:pt x="1917" y="9895"/>
                    <a:pt x="1899" y="9859"/>
                    <a:pt x="1899" y="9822"/>
                  </a:cubicBezTo>
                  <a:cubicBezTo>
                    <a:pt x="1735" y="8197"/>
                    <a:pt x="1515" y="6591"/>
                    <a:pt x="1242" y="4966"/>
                  </a:cubicBezTo>
                  <a:cubicBezTo>
                    <a:pt x="1223" y="4930"/>
                    <a:pt x="1223" y="4875"/>
                    <a:pt x="1223" y="4838"/>
                  </a:cubicBezTo>
                  <a:cubicBezTo>
                    <a:pt x="950" y="3232"/>
                    <a:pt x="639" y="1626"/>
                    <a:pt x="201" y="74"/>
                  </a:cubicBezTo>
                  <a:cubicBezTo>
                    <a:pt x="201" y="37"/>
                    <a:pt x="183" y="19"/>
                    <a:pt x="146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8" name="Google Shape;458;p36"/>
            <p:cNvSpPr/>
            <p:nvPr/>
          </p:nvSpPr>
          <p:spPr>
            <a:xfrm>
              <a:off x="2643165" y="3163795"/>
              <a:ext cx="244548" cy="296126"/>
            </a:xfrm>
            <a:custGeom>
              <a:avLst/>
              <a:gdLst/>
              <a:ahLst/>
              <a:cxnLst/>
              <a:rect l="l" t="t" r="r" b="b"/>
              <a:pathLst>
                <a:path w="5021" h="6080" fill="none" extrusionOk="0">
                  <a:moveTo>
                    <a:pt x="1" y="5295"/>
                  </a:moveTo>
                  <a:cubicBezTo>
                    <a:pt x="1" y="5295"/>
                    <a:pt x="1461" y="6080"/>
                    <a:pt x="2118" y="5496"/>
                  </a:cubicBezTo>
                  <a:cubicBezTo>
                    <a:pt x="2794" y="4912"/>
                    <a:pt x="5021" y="1"/>
                    <a:pt x="5021" y="1"/>
                  </a:cubicBezTo>
                </a:path>
              </a:pathLst>
            </a:custGeom>
            <a:noFill/>
            <a:ln w="5925" cap="flat" cmpd="sng">
              <a:solidFill>
                <a:srgbClr val="E6EEFF"/>
              </a:solidFill>
              <a:prstDash val="solid"/>
              <a:miter lim="1825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9" name="Google Shape;459;p36"/>
            <p:cNvSpPr/>
            <p:nvPr/>
          </p:nvSpPr>
          <p:spPr>
            <a:xfrm>
              <a:off x="2652078" y="3163795"/>
              <a:ext cx="244548" cy="297052"/>
            </a:xfrm>
            <a:custGeom>
              <a:avLst/>
              <a:gdLst/>
              <a:ahLst/>
              <a:cxnLst/>
              <a:rect l="l" t="t" r="r" b="b"/>
              <a:pathLst>
                <a:path w="5021" h="6099" fill="none" extrusionOk="0">
                  <a:moveTo>
                    <a:pt x="5020" y="5295"/>
                  </a:moveTo>
                  <a:cubicBezTo>
                    <a:pt x="5020" y="5295"/>
                    <a:pt x="3560" y="6098"/>
                    <a:pt x="2903" y="5514"/>
                  </a:cubicBezTo>
                  <a:cubicBezTo>
                    <a:pt x="2227" y="4930"/>
                    <a:pt x="0" y="1"/>
                    <a:pt x="0" y="1"/>
                  </a:cubicBezTo>
                </a:path>
              </a:pathLst>
            </a:custGeom>
            <a:noFill/>
            <a:ln w="5925" cap="flat" cmpd="sng">
              <a:solidFill>
                <a:srgbClr val="E6EEFF"/>
              </a:solidFill>
              <a:prstDash val="solid"/>
              <a:miter lim="1825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0" name="Google Shape;460;p36"/>
            <p:cNvSpPr/>
            <p:nvPr/>
          </p:nvSpPr>
          <p:spPr>
            <a:xfrm>
              <a:off x="2554276" y="2881058"/>
              <a:ext cx="418814" cy="282781"/>
            </a:xfrm>
            <a:custGeom>
              <a:avLst/>
              <a:gdLst/>
              <a:ahLst/>
              <a:cxnLst/>
              <a:rect l="l" t="t" r="r" b="b"/>
              <a:pathLst>
                <a:path w="8599" h="5806" fill="none" extrusionOk="0">
                  <a:moveTo>
                    <a:pt x="2008" y="5806"/>
                  </a:moveTo>
                  <a:cubicBezTo>
                    <a:pt x="2008" y="5806"/>
                    <a:pt x="0" y="1"/>
                    <a:pt x="4290" y="1"/>
                  </a:cubicBezTo>
                  <a:cubicBezTo>
                    <a:pt x="8598" y="1"/>
                    <a:pt x="6846" y="5806"/>
                    <a:pt x="6846" y="5806"/>
                  </a:cubicBezTo>
                </a:path>
              </a:pathLst>
            </a:custGeom>
            <a:noFill/>
            <a:ln w="11400" cap="flat" cmpd="sng">
              <a:solidFill>
                <a:schemeClr val="dk1"/>
              </a:solidFill>
              <a:prstDash val="solid"/>
              <a:miter lim="1825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1" name="Google Shape;461;p36"/>
            <p:cNvSpPr/>
            <p:nvPr/>
          </p:nvSpPr>
          <p:spPr>
            <a:xfrm>
              <a:off x="2462660" y="2572555"/>
              <a:ext cx="317459" cy="308546"/>
            </a:xfrm>
            <a:custGeom>
              <a:avLst/>
              <a:gdLst/>
              <a:ahLst/>
              <a:cxnLst/>
              <a:rect l="l" t="t" r="r" b="b"/>
              <a:pathLst>
                <a:path w="6518" h="6335" fill="none" extrusionOk="0">
                  <a:moveTo>
                    <a:pt x="6518" y="6335"/>
                  </a:moveTo>
                  <a:cubicBezTo>
                    <a:pt x="6518" y="6335"/>
                    <a:pt x="5605" y="0"/>
                    <a:pt x="1" y="1479"/>
                  </a:cubicBezTo>
                </a:path>
              </a:pathLst>
            </a:custGeom>
            <a:noFill/>
            <a:ln w="11400" cap="flat" cmpd="sng">
              <a:solidFill>
                <a:schemeClr val="dk1"/>
              </a:solidFill>
              <a:prstDash val="solid"/>
              <a:miter lim="1825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2" name="Google Shape;462;p36"/>
            <p:cNvSpPr/>
            <p:nvPr/>
          </p:nvSpPr>
          <p:spPr>
            <a:xfrm>
              <a:off x="1856270" y="2708591"/>
              <a:ext cx="295250" cy="599315"/>
            </a:xfrm>
            <a:custGeom>
              <a:avLst/>
              <a:gdLst/>
              <a:ahLst/>
              <a:cxnLst/>
              <a:rect l="l" t="t" r="r" b="b"/>
              <a:pathLst>
                <a:path w="6062" h="12305" fill="none" extrusionOk="0">
                  <a:moveTo>
                    <a:pt x="5843" y="12304"/>
                  </a:moveTo>
                  <a:cubicBezTo>
                    <a:pt x="5843" y="12304"/>
                    <a:pt x="1" y="3597"/>
                    <a:pt x="6062" y="0"/>
                  </a:cubicBezTo>
                </a:path>
              </a:pathLst>
            </a:custGeom>
            <a:noFill/>
            <a:ln w="11400" cap="flat" cmpd="sng">
              <a:solidFill>
                <a:schemeClr val="dk1"/>
              </a:solidFill>
              <a:prstDash val="solid"/>
              <a:miter lim="1825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3" name="Google Shape;463;p36"/>
            <p:cNvSpPr/>
            <p:nvPr/>
          </p:nvSpPr>
          <p:spPr>
            <a:xfrm>
              <a:off x="2037651" y="3218492"/>
              <a:ext cx="209480" cy="174364"/>
            </a:xfrm>
            <a:custGeom>
              <a:avLst/>
              <a:gdLst/>
              <a:ahLst/>
              <a:cxnLst/>
              <a:rect l="l" t="t" r="r" b="b"/>
              <a:pathLst>
                <a:path w="4301" h="3580" extrusionOk="0">
                  <a:moveTo>
                    <a:pt x="2283" y="0"/>
                  </a:moveTo>
                  <a:cubicBezTo>
                    <a:pt x="2150" y="0"/>
                    <a:pt x="2016" y="15"/>
                    <a:pt x="1881" y="46"/>
                  </a:cubicBezTo>
                  <a:cubicBezTo>
                    <a:pt x="330" y="430"/>
                    <a:pt x="1" y="2474"/>
                    <a:pt x="1352" y="3314"/>
                  </a:cubicBezTo>
                  <a:cubicBezTo>
                    <a:pt x="1654" y="3497"/>
                    <a:pt x="1972" y="3580"/>
                    <a:pt x="2280" y="3580"/>
                  </a:cubicBezTo>
                  <a:cubicBezTo>
                    <a:pt x="3351" y="3580"/>
                    <a:pt x="4301" y="2584"/>
                    <a:pt x="4017" y="1379"/>
                  </a:cubicBezTo>
                  <a:cubicBezTo>
                    <a:pt x="3829" y="548"/>
                    <a:pt x="3089" y="0"/>
                    <a:pt x="2283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4" name="Google Shape;464;p36"/>
            <p:cNvSpPr/>
            <p:nvPr/>
          </p:nvSpPr>
          <p:spPr>
            <a:xfrm>
              <a:off x="2092786" y="3260233"/>
              <a:ext cx="106518" cy="89422"/>
            </a:xfrm>
            <a:custGeom>
              <a:avLst/>
              <a:gdLst/>
              <a:ahLst/>
              <a:cxnLst/>
              <a:rect l="l" t="t" r="r" b="b"/>
              <a:pathLst>
                <a:path w="2187" h="1836" extrusionOk="0">
                  <a:moveTo>
                    <a:pt x="1174" y="0"/>
                  </a:moveTo>
                  <a:cubicBezTo>
                    <a:pt x="1100" y="0"/>
                    <a:pt x="1025" y="10"/>
                    <a:pt x="950" y="29"/>
                  </a:cubicBezTo>
                  <a:cubicBezTo>
                    <a:pt x="165" y="230"/>
                    <a:pt x="1" y="1270"/>
                    <a:pt x="676" y="1690"/>
                  </a:cubicBezTo>
                  <a:cubicBezTo>
                    <a:pt x="835" y="1791"/>
                    <a:pt x="1003" y="1835"/>
                    <a:pt x="1164" y="1835"/>
                  </a:cubicBezTo>
                  <a:cubicBezTo>
                    <a:pt x="1708" y="1835"/>
                    <a:pt x="2186" y="1328"/>
                    <a:pt x="2045" y="723"/>
                  </a:cubicBezTo>
                  <a:cubicBezTo>
                    <a:pt x="1952" y="289"/>
                    <a:pt x="1584" y="0"/>
                    <a:pt x="117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5" name="Google Shape;465;p36"/>
            <p:cNvSpPr/>
            <p:nvPr/>
          </p:nvSpPr>
          <p:spPr>
            <a:xfrm>
              <a:off x="1980763" y="2496964"/>
              <a:ext cx="528206" cy="818926"/>
            </a:xfrm>
            <a:custGeom>
              <a:avLst/>
              <a:gdLst/>
              <a:ahLst/>
              <a:cxnLst/>
              <a:rect l="l" t="t" r="r" b="b"/>
              <a:pathLst>
                <a:path w="10845" h="16814" extrusionOk="0">
                  <a:moveTo>
                    <a:pt x="7996" y="1"/>
                  </a:moveTo>
                  <a:lnTo>
                    <a:pt x="1" y="3232"/>
                  </a:lnTo>
                  <a:cubicBezTo>
                    <a:pt x="1" y="3232"/>
                    <a:pt x="2830" y="9073"/>
                    <a:pt x="3159" y="9439"/>
                  </a:cubicBezTo>
                  <a:cubicBezTo>
                    <a:pt x="3256" y="9553"/>
                    <a:pt x="3415" y="9592"/>
                    <a:pt x="3588" y="9592"/>
                  </a:cubicBezTo>
                  <a:cubicBezTo>
                    <a:pt x="3970" y="9592"/>
                    <a:pt x="4418" y="9402"/>
                    <a:pt x="4418" y="9402"/>
                  </a:cubicBezTo>
                  <a:lnTo>
                    <a:pt x="4418" y="9402"/>
                  </a:lnTo>
                  <a:cubicBezTo>
                    <a:pt x="4418" y="9402"/>
                    <a:pt x="4108" y="10516"/>
                    <a:pt x="4564" y="11155"/>
                  </a:cubicBezTo>
                  <a:cubicBezTo>
                    <a:pt x="5021" y="11812"/>
                    <a:pt x="10844" y="16814"/>
                    <a:pt x="10844" y="16814"/>
                  </a:cubicBezTo>
                  <a:lnTo>
                    <a:pt x="799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6" name="Google Shape;466;p36"/>
            <p:cNvSpPr/>
            <p:nvPr/>
          </p:nvSpPr>
          <p:spPr>
            <a:xfrm>
              <a:off x="2379080" y="2545864"/>
              <a:ext cx="266806" cy="769149"/>
            </a:xfrm>
            <a:custGeom>
              <a:avLst/>
              <a:gdLst/>
              <a:ahLst/>
              <a:cxnLst/>
              <a:rect l="l" t="t" r="r" b="b"/>
              <a:pathLst>
                <a:path w="5478" h="15792" extrusionOk="0">
                  <a:moveTo>
                    <a:pt x="1" y="1"/>
                  </a:moveTo>
                  <a:lnTo>
                    <a:pt x="2648" y="15791"/>
                  </a:lnTo>
                  <a:cubicBezTo>
                    <a:pt x="2648" y="15791"/>
                    <a:pt x="4601" y="10023"/>
                    <a:pt x="4747" y="9311"/>
                  </a:cubicBezTo>
                  <a:cubicBezTo>
                    <a:pt x="4911" y="8599"/>
                    <a:pt x="4455" y="7704"/>
                    <a:pt x="4455" y="7704"/>
                  </a:cubicBezTo>
                  <a:lnTo>
                    <a:pt x="4455" y="7704"/>
                  </a:lnTo>
                  <a:cubicBezTo>
                    <a:pt x="4455" y="7704"/>
                    <a:pt x="4546" y="7718"/>
                    <a:pt x="4669" y="7718"/>
                  </a:cubicBezTo>
                  <a:cubicBezTo>
                    <a:pt x="4896" y="7718"/>
                    <a:pt x="5230" y="7672"/>
                    <a:pt x="5313" y="7412"/>
                  </a:cubicBezTo>
                  <a:cubicBezTo>
                    <a:pt x="5441" y="7029"/>
                    <a:pt x="5477" y="1370"/>
                    <a:pt x="5477" y="1370"/>
                  </a:cubicBezTo>
                  <a:lnTo>
                    <a:pt x="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7" name="Google Shape;467;p36"/>
            <p:cNvSpPr/>
            <p:nvPr/>
          </p:nvSpPr>
          <p:spPr>
            <a:xfrm>
              <a:off x="2038577" y="2478310"/>
              <a:ext cx="561082" cy="575303"/>
            </a:xfrm>
            <a:custGeom>
              <a:avLst/>
              <a:gdLst/>
              <a:ahLst/>
              <a:cxnLst/>
              <a:rect l="l" t="t" r="r" b="b"/>
              <a:pathLst>
                <a:path w="11520" h="11812" extrusionOk="0">
                  <a:moveTo>
                    <a:pt x="2446" y="0"/>
                  </a:moveTo>
                  <a:cubicBezTo>
                    <a:pt x="2446" y="0"/>
                    <a:pt x="493" y="1497"/>
                    <a:pt x="237" y="2227"/>
                  </a:cubicBezTo>
                  <a:cubicBezTo>
                    <a:pt x="0" y="2976"/>
                    <a:pt x="5696" y="11811"/>
                    <a:pt x="5696" y="11811"/>
                  </a:cubicBezTo>
                  <a:lnTo>
                    <a:pt x="8398" y="10716"/>
                  </a:lnTo>
                  <a:lnTo>
                    <a:pt x="11519" y="11300"/>
                  </a:lnTo>
                  <a:cubicBezTo>
                    <a:pt x="11519" y="11300"/>
                    <a:pt x="11483" y="1534"/>
                    <a:pt x="11282" y="1388"/>
                  </a:cubicBezTo>
                  <a:cubicBezTo>
                    <a:pt x="10679" y="950"/>
                    <a:pt x="10040" y="621"/>
                    <a:pt x="9347" y="384"/>
                  </a:cubicBezTo>
                  <a:lnTo>
                    <a:pt x="2446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8" name="Google Shape;468;p36"/>
            <p:cNvSpPr/>
            <p:nvPr/>
          </p:nvSpPr>
          <p:spPr>
            <a:xfrm>
              <a:off x="2348883" y="2961082"/>
              <a:ext cx="184982" cy="353939"/>
            </a:xfrm>
            <a:custGeom>
              <a:avLst/>
              <a:gdLst/>
              <a:ahLst/>
              <a:cxnLst/>
              <a:rect l="l" t="t" r="r" b="b"/>
              <a:pathLst>
                <a:path w="3798" h="7267" extrusionOk="0">
                  <a:moveTo>
                    <a:pt x="1534" y="1"/>
                  </a:moveTo>
                  <a:lnTo>
                    <a:pt x="0" y="1078"/>
                  </a:lnTo>
                  <a:lnTo>
                    <a:pt x="3286" y="7266"/>
                  </a:lnTo>
                  <a:lnTo>
                    <a:pt x="3797" y="841"/>
                  </a:lnTo>
                  <a:lnTo>
                    <a:pt x="1534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9" name="Google Shape;469;p36"/>
            <p:cNvSpPr/>
            <p:nvPr/>
          </p:nvSpPr>
          <p:spPr>
            <a:xfrm>
              <a:off x="2361546" y="2999559"/>
              <a:ext cx="172903" cy="39061"/>
            </a:xfrm>
            <a:custGeom>
              <a:avLst/>
              <a:gdLst/>
              <a:ahLst/>
              <a:cxnLst/>
              <a:rect l="l" t="t" r="r" b="b"/>
              <a:pathLst>
                <a:path w="3550" h="802" extrusionOk="0">
                  <a:moveTo>
                    <a:pt x="1789" y="0"/>
                  </a:moveTo>
                  <a:cubicBezTo>
                    <a:pt x="1767" y="0"/>
                    <a:pt x="1748" y="5"/>
                    <a:pt x="1712" y="14"/>
                  </a:cubicBezTo>
                  <a:cubicBezTo>
                    <a:pt x="1146" y="251"/>
                    <a:pt x="562" y="343"/>
                    <a:pt x="51" y="708"/>
                  </a:cubicBezTo>
                  <a:cubicBezTo>
                    <a:pt x="1" y="724"/>
                    <a:pt x="26" y="801"/>
                    <a:pt x="73" y="801"/>
                  </a:cubicBezTo>
                  <a:cubicBezTo>
                    <a:pt x="77" y="801"/>
                    <a:pt x="82" y="801"/>
                    <a:pt x="87" y="799"/>
                  </a:cubicBezTo>
                  <a:cubicBezTo>
                    <a:pt x="671" y="689"/>
                    <a:pt x="1255" y="379"/>
                    <a:pt x="1803" y="160"/>
                  </a:cubicBezTo>
                  <a:cubicBezTo>
                    <a:pt x="2314" y="324"/>
                    <a:pt x="2880" y="343"/>
                    <a:pt x="3409" y="452"/>
                  </a:cubicBezTo>
                  <a:cubicBezTo>
                    <a:pt x="3415" y="453"/>
                    <a:pt x="3421" y="454"/>
                    <a:pt x="3426" y="454"/>
                  </a:cubicBezTo>
                  <a:cubicBezTo>
                    <a:pt x="3522" y="454"/>
                    <a:pt x="3550" y="305"/>
                    <a:pt x="3446" y="288"/>
                  </a:cubicBezTo>
                  <a:cubicBezTo>
                    <a:pt x="2971" y="178"/>
                    <a:pt x="2405" y="142"/>
                    <a:pt x="1894" y="14"/>
                  </a:cubicBezTo>
                  <a:cubicBezTo>
                    <a:pt x="1840" y="5"/>
                    <a:pt x="1812" y="0"/>
                    <a:pt x="1789" y="0"/>
                  </a:cubicBezTo>
                  <a:close/>
                </a:path>
              </a:pathLst>
            </a:custGeom>
            <a:solidFill>
              <a:srgbClr val="00084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0" name="Google Shape;470;p36"/>
            <p:cNvSpPr/>
            <p:nvPr/>
          </p:nvSpPr>
          <p:spPr>
            <a:xfrm>
              <a:off x="2161267" y="2086179"/>
              <a:ext cx="329002" cy="598292"/>
            </a:xfrm>
            <a:custGeom>
              <a:avLst/>
              <a:gdLst/>
              <a:ahLst/>
              <a:cxnLst/>
              <a:rect l="l" t="t" r="r" b="b"/>
              <a:pathLst>
                <a:path w="6755" h="12284" extrusionOk="0">
                  <a:moveTo>
                    <a:pt x="0" y="1"/>
                  </a:moveTo>
                  <a:lnTo>
                    <a:pt x="0" y="11173"/>
                  </a:lnTo>
                  <a:cubicBezTo>
                    <a:pt x="0" y="11173"/>
                    <a:pt x="1672" y="12283"/>
                    <a:pt x="4397" y="12283"/>
                  </a:cubicBezTo>
                  <a:cubicBezTo>
                    <a:pt x="5114" y="12283"/>
                    <a:pt x="5904" y="12206"/>
                    <a:pt x="6755" y="12013"/>
                  </a:cubicBezTo>
                  <a:lnTo>
                    <a:pt x="6554" y="1"/>
                  </a:lnTo>
                  <a:close/>
                </a:path>
              </a:pathLst>
            </a:custGeom>
            <a:solidFill>
              <a:srgbClr val="FF98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1" name="Google Shape;471;p36"/>
            <p:cNvSpPr/>
            <p:nvPr/>
          </p:nvSpPr>
          <p:spPr>
            <a:xfrm>
              <a:off x="2251081" y="2324497"/>
              <a:ext cx="239190" cy="346780"/>
            </a:xfrm>
            <a:custGeom>
              <a:avLst/>
              <a:gdLst/>
              <a:ahLst/>
              <a:cxnLst/>
              <a:rect l="l" t="t" r="r" b="b"/>
              <a:pathLst>
                <a:path w="4911" h="7120" extrusionOk="0">
                  <a:moveTo>
                    <a:pt x="0" y="0"/>
                  </a:moveTo>
                  <a:cubicBezTo>
                    <a:pt x="0" y="0"/>
                    <a:pt x="347" y="6554"/>
                    <a:pt x="4911" y="7120"/>
                  </a:cubicBezTo>
                  <a:lnTo>
                    <a:pt x="4801" y="0"/>
                  </a:lnTo>
                  <a:close/>
                </a:path>
              </a:pathLst>
            </a:custGeom>
            <a:solidFill>
              <a:srgbClr val="20263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2" name="Google Shape;472;p36"/>
            <p:cNvSpPr/>
            <p:nvPr/>
          </p:nvSpPr>
          <p:spPr>
            <a:xfrm>
              <a:off x="2161267" y="2630320"/>
              <a:ext cx="49" cy="49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0" y="1"/>
                  </a:moveTo>
                  <a:close/>
                </a:path>
              </a:pathLst>
            </a:custGeom>
            <a:solidFill>
              <a:srgbClr val="FF9D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3" name="Google Shape;473;p36"/>
            <p:cNvSpPr/>
            <p:nvPr/>
          </p:nvSpPr>
          <p:spPr>
            <a:xfrm>
              <a:off x="2161267" y="2630320"/>
              <a:ext cx="329002" cy="369038"/>
            </a:xfrm>
            <a:custGeom>
              <a:avLst/>
              <a:gdLst/>
              <a:ahLst/>
              <a:cxnLst/>
              <a:rect l="l" t="t" r="r" b="b"/>
              <a:pathLst>
                <a:path w="6755" h="7577" extrusionOk="0">
                  <a:moveTo>
                    <a:pt x="0" y="1"/>
                  </a:moveTo>
                  <a:cubicBezTo>
                    <a:pt x="0" y="1"/>
                    <a:pt x="3086" y="6226"/>
                    <a:pt x="5897" y="7577"/>
                  </a:cubicBezTo>
                  <a:cubicBezTo>
                    <a:pt x="6317" y="5350"/>
                    <a:pt x="6609" y="3104"/>
                    <a:pt x="6755" y="841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rgbClr val="FF98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4" name="Google Shape;474;p36"/>
            <p:cNvSpPr/>
            <p:nvPr/>
          </p:nvSpPr>
          <p:spPr>
            <a:xfrm>
              <a:off x="2139934" y="1863837"/>
              <a:ext cx="509503" cy="597075"/>
            </a:xfrm>
            <a:custGeom>
              <a:avLst/>
              <a:gdLst/>
              <a:ahLst/>
              <a:cxnLst/>
              <a:rect l="l" t="t" r="r" b="b"/>
              <a:pathLst>
                <a:path w="10461" h="12259" extrusionOk="0">
                  <a:moveTo>
                    <a:pt x="7366" y="0"/>
                  </a:moveTo>
                  <a:cubicBezTo>
                    <a:pt x="5488" y="0"/>
                    <a:pt x="2661" y="205"/>
                    <a:pt x="1954" y="531"/>
                  </a:cubicBezTo>
                  <a:cubicBezTo>
                    <a:pt x="1205" y="897"/>
                    <a:pt x="0" y="2722"/>
                    <a:pt x="55" y="5186"/>
                  </a:cubicBezTo>
                  <a:cubicBezTo>
                    <a:pt x="92" y="6592"/>
                    <a:pt x="730" y="8253"/>
                    <a:pt x="2027" y="9641"/>
                  </a:cubicBezTo>
                  <a:cubicBezTo>
                    <a:pt x="2027" y="9641"/>
                    <a:pt x="3841" y="12258"/>
                    <a:pt x="7026" y="12258"/>
                  </a:cubicBezTo>
                  <a:cubicBezTo>
                    <a:pt x="7370" y="12258"/>
                    <a:pt x="7730" y="12228"/>
                    <a:pt x="8106" y="12160"/>
                  </a:cubicBezTo>
                  <a:cubicBezTo>
                    <a:pt x="9292" y="11959"/>
                    <a:pt x="9986" y="9842"/>
                    <a:pt x="10223" y="7432"/>
                  </a:cubicBezTo>
                  <a:cubicBezTo>
                    <a:pt x="10260" y="7140"/>
                    <a:pt x="10278" y="6829"/>
                    <a:pt x="10296" y="6519"/>
                  </a:cubicBezTo>
                  <a:cubicBezTo>
                    <a:pt x="10460" y="3452"/>
                    <a:pt x="9931" y="239"/>
                    <a:pt x="8836" y="75"/>
                  </a:cubicBezTo>
                  <a:cubicBezTo>
                    <a:pt x="8538" y="24"/>
                    <a:pt x="8008" y="0"/>
                    <a:pt x="7366" y="0"/>
                  </a:cubicBezTo>
                  <a:close/>
                </a:path>
              </a:pathLst>
            </a:custGeom>
            <a:solidFill>
              <a:srgbClr val="FF98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5" name="Google Shape;475;p36"/>
            <p:cNvSpPr/>
            <p:nvPr/>
          </p:nvSpPr>
          <p:spPr>
            <a:xfrm>
              <a:off x="1673135" y="1625617"/>
              <a:ext cx="1043846" cy="853068"/>
            </a:xfrm>
            <a:custGeom>
              <a:avLst/>
              <a:gdLst/>
              <a:ahLst/>
              <a:cxnLst/>
              <a:rect l="l" t="t" r="r" b="b"/>
              <a:pathLst>
                <a:path w="21432" h="17515" extrusionOk="0">
                  <a:moveTo>
                    <a:pt x="12960" y="0"/>
                  </a:moveTo>
                  <a:cubicBezTo>
                    <a:pt x="10956" y="0"/>
                    <a:pt x="8875" y="346"/>
                    <a:pt x="7540" y="1479"/>
                  </a:cubicBezTo>
                  <a:cubicBezTo>
                    <a:pt x="5495" y="3214"/>
                    <a:pt x="5842" y="7339"/>
                    <a:pt x="5842" y="7339"/>
                  </a:cubicBezTo>
                  <a:cubicBezTo>
                    <a:pt x="5842" y="7339"/>
                    <a:pt x="4678" y="6899"/>
                    <a:pt x="3568" y="6899"/>
                  </a:cubicBezTo>
                  <a:cubicBezTo>
                    <a:pt x="2668" y="6899"/>
                    <a:pt x="1805" y="7188"/>
                    <a:pt x="1625" y="8234"/>
                  </a:cubicBezTo>
                  <a:cubicBezTo>
                    <a:pt x="1442" y="9201"/>
                    <a:pt x="1789" y="10205"/>
                    <a:pt x="2538" y="10862"/>
                  </a:cubicBezTo>
                  <a:cubicBezTo>
                    <a:pt x="2538" y="10862"/>
                    <a:pt x="0" y="15591"/>
                    <a:pt x="5094" y="17160"/>
                  </a:cubicBezTo>
                  <a:cubicBezTo>
                    <a:pt x="5888" y="17403"/>
                    <a:pt x="6609" y="17514"/>
                    <a:pt x="7250" y="17514"/>
                  </a:cubicBezTo>
                  <a:cubicBezTo>
                    <a:pt x="9982" y="17514"/>
                    <a:pt x="11258" y="15496"/>
                    <a:pt x="10534" y="13071"/>
                  </a:cubicBezTo>
                  <a:lnTo>
                    <a:pt x="11866" y="11027"/>
                  </a:lnTo>
                  <a:cubicBezTo>
                    <a:pt x="12688" y="10151"/>
                    <a:pt x="12998" y="8927"/>
                    <a:pt x="12688" y="7777"/>
                  </a:cubicBezTo>
                  <a:lnTo>
                    <a:pt x="12688" y="7777"/>
                  </a:lnTo>
                  <a:cubicBezTo>
                    <a:pt x="12688" y="7777"/>
                    <a:pt x="13483" y="8019"/>
                    <a:pt x="14484" y="8019"/>
                  </a:cubicBezTo>
                  <a:cubicBezTo>
                    <a:pt x="15916" y="8019"/>
                    <a:pt x="17770" y="7526"/>
                    <a:pt x="18328" y="5130"/>
                  </a:cubicBezTo>
                  <a:cubicBezTo>
                    <a:pt x="18328" y="5130"/>
                    <a:pt x="19150" y="5587"/>
                    <a:pt x="19332" y="6061"/>
                  </a:cubicBezTo>
                  <a:cubicBezTo>
                    <a:pt x="19679" y="7011"/>
                    <a:pt x="19789" y="8234"/>
                    <a:pt x="19862" y="8964"/>
                  </a:cubicBezTo>
                  <a:cubicBezTo>
                    <a:pt x="19862" y="8964"/>
                    <a:pt x="21432" y="7595"/>
                    <a:pt x="21213" y="6189"/>
                  </a:cubicBezTo>
                  <a:cubicBezTo>
                    <a:pt x="20939" y="4455"/>
                    <a:pt x="21286" y="1571"/>
                    <a:pt x="18365" y="713"/>
                  </a:cubicBezTo>
                  <a:cubicBezTo>
                    <a:pt x="17557" y="476"/>
                    <a:pt x="15311" y="0"/>
                    <a:pt x="12960" y="0"/>
                  </a:cubicBezTo>
                  <a:close/>
                </a:path>
              </a:pathLst>
            </a:custGeom>
            <a:solidFill>
              <a:srgbClr val="20263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6" name="Google Shape;476;p36"/>
            <p:cNvSpPr/>
            <p:nvPr/>
          </p:nvSpPr>
          <p:spPr>
            <a:xfrm>
              <a:off x="2001219" y="2063872"/>
              <a:ext cx="276985" cy="235196"/>
            </a:xfrm>
            <a:custGeom>
              <a:avLst/>
              <a:gdLst/>
              <a:ahLst/>
              <a:cxnLst/>
              <a:rect l="l" t="t" r="r" b="b"/>
              <a:pathLst>
                <a:path w="5687" h="4829" extrusionOk="0">
                  <a:moveTo>
                    <a:pt x="3224" y="0"/>
                  </a:moveTo>
                  <a:cubicBezTo>
                    <a:pt x="3190" y="0"/>
                    <a:pt x="3156" y="1"/>
                    <a:pt x="3122" y="2"/>
                  </a:cubicBezTo>
                  <a:cubicBezTo>
                    <a:pt x="968" y="94"/>
                    <a:pt x="0" y="2722"/>
                    <a:pt x="1589" y="4183"/>
                  </a:cubicBezTo>
                  <a:cubicBezTo>
                    <a:pt x="2068" y="4629"/>
                    <a:pt x="2640" y="4828"/>
                    <a:pt x="3200" y="4828"/>
                  </a:cubicBezTo>
                  <a:cubicBezTo>
                    <a:pt x="4473" y="4828"/>
                    <a:pt x="5686" y="3799"/>
                    <a:pt x="5623" y="2303"/>
                  </a:cubicBezTo>
                  <a:cubicBezTo>
                    <a:pt x="5570" y="1004"/>
                    <a:pt x="4511" y="0"/>
                    <a:pt x="3224" y="0"/>
                  </a:cubicBezTo>
                  <a:close/>
                </a:path>
              </a:pathLst>
            </a:custGeom>
            <a:solidFill>
              <a:srgbClr val="FF98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7" name="Google Shape;477;p36"/>
            <p:cNvSpPr/>
            <p:nvPr/>
          </p:nvSpPr>
          <p:spPr>
            <a:xfrm>
              <a:off x="1303262" y="3455446"/>
              <a:ext cx="1316301" cy="509844"/>
            </a:xfrm>
            <a:custGeom>
              <a:avLst/>
              <a:gdLst/>
              <a:ahLst/>
              <a:cxnLst/>
              <a:rect l="l" t="t" r="r" b="b"/>
              <a:pathLst>
                <a:path w="27026" h="10468" extrusionOk="0">
                  <a:moveTo>
                    <a:pt x="2611" y="1"/>
                  </a:moveTo>
                  <a:cubicBezTo>
                    <a:pt x="2611" y="1"/>
                    <a:pt x="0" y="6773"/>
                    <a:pt x="1917" y="9530"/>
                  </a:cubicBezTo>
                  <a:cubicBezTo>
                    <a:pt x="2384" y="10203"/>
                    <a:pt x="3772" y="10468"/>
                    <a:pt x="5672" y="10468"/>
                  </a:cubicBezTo>
                  <a:cubicBezTo>
                    <a:pt x="12301" y="10468"/>
                    <a:pt x="25159" y="7248"/>
                    <a:pt x="26838" y="6964"/>
                  </a:cubicBezTo>
                  <a:lnTo>
                    <a:pt x="26838" y="6964"/>
                  </a:lnTo>
                  <a:cubicBezTo>
                    <a:pt x="26879" y="6969"/>
                    <a:pt x="26913" y="6971"/>
                    <a:pt x="26941" y="6971"/>
                  </a:cubicBezTo>
                  <a:cubicBezTo>
                    <a:pt x="26982" y="6971"/>
                    <a:pt x="27008" y="6966"/>
                    <a:pt x="27018" y="6956"/>
                  </a:cubicBezTo>
                  <a:cubicBezTo>
                    <a:pt x="27025" y="6948"/>
                    <a:pt x="27019" y="6944"/>
                    <a:pt x="26998" y="6944"/>
                  </a:cubicBezTo>
                  <a:cubicBezTo>
                    <a:pt x="26970" y="6944"/>
                    <a:pt x="26916" y="6951"/>
                    <a:pt x="26838" y="6964"/>
                  </a:cubicBezTo>
                  <a:lnTo>
                    <a:pt x="26838" y="6964"/>
                  </a:lnTo>
                  <a:cubicBezTo>
                    <a:pt x="25127" y="6785"/>
                    <a:pt x="11997" y="2923"/>
                    <a:pt x="9458" y="2923"/>
                  </a:cubicBezTo>
                  <a:cubicBezTo>
                    <a:pt x="9363" y="2923"/>
                    <a:pt x="9283" y="2928"/>
                    <a:pt x="9219" y="2940"/>
                  </a:cubicBezTo>
                  <a:cubicBezTo>
                    <a:pt x="9219" y="2940"/>
                    <a:pt x="7321" y="1260"/>
                    <a:pt x="2611" y="1"/>
                  </a:cubicBezTo>
                  <a:close/>
                </a:path>
              </a:pathLst>
            </a:custGeom>
            <a:solidFill>
              <a:srgbClr val="FD968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8" name="Google Shape;478;p36"/>
            <p:cNvSpPr/>
            <p:nvPr/>
          </p:nvSpPr>
          <p:spPr>
            <a:xfrm>
              <a:off x="1734456" y="3443902"/>
              <a:ext cx="1580039" cy="538142"/>
            </a:xfrm>
            <a:custGeom>
              <a:avLst/>
              <a:gdLst/>
              <a:ahLst/>
              <a:cxnLst/>
              <a:rect l="l" t="t" r="r" b="b"/>
              <a:pathLst>
                <a:path w="32441" h="11049" extrusionOk="0">
                  <a:moveTo>
                    <a:pt x="29100" y="0"/>
                  </a:moveTo>
                  <a:lnTo>
                    <a:pt x="29100" y="0"/>
                  </a:lnTo>
                  <a:cubicBezTo>
                    <a:pt x="24773" y="1552"/>
                    <a:pt x="23696" y="2428"/>
                    <a:pt x="23696" y="2428"/>
                  </a:cubicBezTo>
                  <a:cubicBezTo>
                    <a:pt x="23696" y="2428"/>
                    <a:pt x="10114" y="1935"/>
                    <a:pt x="6189" y="1461"/>
                  </a:cubicBezTo>
                  <a:cubicBezTo>
                    <a:pt x="5853" y="1415"/>
                    <a:pt x="5516" y="1392"/>
                    <a:pt x="5181" y="1392"/>
                  </a:cubicBezTo>
                  <a:cubicBezTo>
                    <a:pt x="3262" y="1392"/>
                    <a:pt x="1400" y="2138"/>
                    <a:pt x="1" y="3505"/>
                  </a:cubicBezTo>
                  <a:cubicBezTo>
                    <a:pt x="6881" y="4038"/>
                    <a:pt x="23173" y="11048"/>
                    <a:pt x="28008" y="11048"/>
                  </a:cubicBezTo>
                  <a:cubicBezTo>
                    <a:pt x="28471" y="11048"/>
                    <a:pt x="28829" y="10984"/>
                    <a:pt x="29063" y="10844"/>
                  </a:cubicBezTo>
                  <a:cubicBezTo>
                    <a:pt x="32440" y="8799"/>
                    <a:pt x="29100" y="1"/>
                    <a:pt x="29100" y="0"/>
                  </a:cubicBezTo>
                  <a:close/>
                </a:path>
              </a:pathLst>
            </a:custGeom>
            <a:solidFill>
              <a:srgbClr val="FD968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9" name="Google Shape;479;p36"/>
            <p:cNvSpPr/>
            <p:nvPr/>
          </p:nvSpPr>
          <p:spPr>
            <a:xfrm>
              <a:off x="2634300" y="3470739"/>
              <a:ext cx="305867" cy="96144"/>
            </a:xfrm>
            <a:custGeom>
              <a:avLst/>
              <a:gdLst/>
              <a:ahLst/>
              <a:cxnLst/>
              <a:rect l="l" t="t" r="r" b="b"/>
              <a:pathLst>
                <a:path w="6280" h="1974" extrusionOk="0">
                  <a:moveTo>
                    <a:pt x="3933" y="0"/>
                  </a:moveTo>
                  <a:cubicBezTo>
                    <a:pt x="3409" y="0"/>
                    <a:pt x="2096" y="309"/>
                    <a:pt x="1333" y="618"/>
                  </a:cubicBezTo>
                  <a:cubicBezTo>
                    <a:pt x="785" y="855"/>
                    <a:pt x="310" y="1257"/>
                    <a:pt x="0" y="1749"/>
                  </a:cubicBezTo>
                  <a:cubicBezTo>
                    <a:pt x="0" y="1749"/>
                    <a:pt x="2678" y="1974"/>
                    <a:pt x="4254" y="1974"/>
                  </a:cubicBezTo>
                  <a:cubicBezTo>
                    <a:pt x="4533" y="1974"/>
                    <a:pt x="4777" y="1967"/>
                    <a:pt x="4965" y="1950"/>
                  </a:cubicBezTo>
                  <a:cubicBezTo>
                    <a:pt x="6280" y="1841"/>
                    <a:pt x="4783" y="1384"/>
                    <a:pt x="4783" y="1384"/>
                  </a:cubicBezTo>
                  <a:cubicBezTo>
                    <a:pt x="4783" y="1384"/>
                    <a:pt x="5458" y="1038"/>
                    <a:pt x="5385" y="818"/>
                  </a:cubicBezTo>
                  <a:cubicBezTo>
                    <a:pt x="5369" y="766"/>
                    <a:pt x="5251" y="746"/>
                    <a:pt x="5077" y="746"/>
                  </a:cubicBezTo>
                  <a:cubicBezTo>
                    <a:pt x="4460" y="746"/>
                    <a:pt x="3140" y="1001"/>
                    <a:pt x="3140" y="1001"/>
                  </a:cubicBezTo>
                  <a:cubicBezTo>
                    <a:pt x="3140" y="1001"/>
                    <a:pt x="4418" y="107"/>
                    <a:pt x="4089" y="15"/>
                  </a:cubicBezTo>
                  <a:cubicBezTo>
                    <a:pt x="4051" y="5"/>
                    <a:pt x="3998" y="0"/>
                    <a:pt x="3933" y="0"/>
                  </a:cubicBezTo>
                  <a:close/>
                </a:path>
              </a:pathLst>
            </a:custGeom>
            <a:solidFill>
              <a:srgbClr val="FD968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0" name="Google Shape;480;p36"/>
            <p:cNvSpPr/>
            <p:nvPr/>
          </p:nvSpPr>
          <p:spPr>
            <a:xfrm>
              <a:off x="2399537" y="2097722"/>
              <a:ext cx="38282" cy="63365"/>
            </a:xfrm>
            <a:custGeom>
              <a:avLst/>
              <a:gdLst/>
              <a:ahLst/>
              <a:cxnLst/>
              <a:rect l="l" t="t" r="r" b="b"/>
              <a:pathLst>
                <a:path w="786" h="1301" extrusionOk="0">
                  <a:moveTo>
                    <a:pt x="367" y="0"/>
                  </a:moveTo>
                  <a:cubicBezTo>
                    <a:pt x="360" y="0"/>
                    <a:pt x="354" y="1"/>
                    <a:pt x="348" y="1"/>
                  </a:cubicBezTo>
                  <a:cubicBezTo>
                    <a:pt x="147" y="19"/>
                    <a:pt x="1" y="311"/>
                    <a:pt x="37" y="677"/>
                  </a:cubicBezTo>
                  <a:cubicBezTo>
                    <a:pt x="54" y="1021"/>
                    <a:pt x="218" y="1300"/>
                    <a:pt x="405" y="1300"/>
                  </a:cubicBezTo>
                  <a:cubicBezTo>
                    <a:pt x="416" y="1300"/>
                    <a:pt x="427" y="1299"/>
                    <a:pt x="439" y="1297"/>
                  </a:cubicBezTo>
                  <a:cubicBezTo>
                    <a:pt x="640" y="1279"/>
                    <a:pt x="786" y="969"/>
                    <a:pt x="767" y="622"/>
                  </a:cubicBezTo>
                  <a:cubicBezTo>
                    <a:pt x="732" y="268"/>
                    <a:pt x="560" y="0"/>
                    <a:pt x="367" y="0"/>
                  </a:cubicBezTo>
                  <a:close/>
                </a:path>
              </a:pathLst>
            </a:custGeom>
            <a:solidFill>
              <a:srgbClr val="20263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1" name="Google Shape;481;p36"/>
            <p:cNvSpPr/>
            <p:nvPr/>
          </p:nvSpPr>
          <p:spPr>
            <a:xfrm>
              <a:off x="2556906" y="2084377"/>
              <a:ext cx="37405" cy="63268"/>
            </a:xfrm>
            <a:custGeom>
              <a:avLst/>
              <a:gdLst/>
              <a:ahLst/>
              <a:cxnLst/>
              <a:rect l="l" t="t" r="r" b="b"/>
              <a:pathLst>
                <a:path w="768" h="1299" extrusionOk="0">
                  <a:moveTo>
                    <a:pt x="367" y="0"/>
                  </a:moveTo>
                  <a:cubicBezTo>
                    <a:pt x="360" y="0"/>
                    <a:pt x="354" y="1"/>
                    <a:pt x="348" y="1"/>
                  </a:cubicBezTo>
                  <a:cubicBezTo>
                    <a:pt x="147" y="20"/>
                    <a:pt x="1" y="312"/>
                    <a:pt x="19" y="677"/>
                  </a:cubicBezTo>
                  <a:cubicBezTo>
                    <a:pt x="55" y="1013"/>
                    <a:pt x="227" y="1298"/>
                    <a:pt x="421" y="1298"/>
                  </a:cubicBezTo>
                  <a:cubicBezTo>
                    <a:pt x="427" y="1298"/>
                    <a:pt x="433" y="1298"/>
                    <a:pt x="439" y="1297"/>
                  </a:cubicBezTo>
                  <a:cubicBezTo>
                    <a:pt x="640" y="1279"/>
                    <a:pt x="768" y="987"/>
                    <a:pt x="749" y="622"/>
                  </a:cubicBezTo>
                  <a:cubicBezTo>
                    <a:pt x="732" y="268"/>
                    <a:pt x="560" y="0"/>
                    <a:pt x="367" y="0"/>
                  </a:cubicBezTo>
                  <a:close/>
                </a:path>
              </a:pathLst>
            </a:custGeom>
            <a:solidFill>
              <a:srgbClr val="20263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2" name="Google Shape;482;p36"/>
            <p:cNvSpPr/>
            <p:nvPr/>
          </p:nvSpPr>
          <p:spPr>
            <a:xfrm>
              <a:off x="2591585" y="2181350"/>
              <a:ext cx="49874" cy="44565"/>
            </a:xfrm>
            <a:custGeom>
              <a:avLst/>
              <a:gdLst/>
              <a:ahLst/>
              <a:cxnLst/>
              <a:rect l="l" t="t" r="r" b="b"/>
              <a:pathLst>
                <a:path w="1024" h="915" extrusionOk="0">
                  <a:moveTo>
                    <a:pt x="987" y="0"/>
                  </a:moveTo>
                  <a:cubicBezTo>
                    <a:pt x="439" y="37"/>
                    <a:pt x="1" y="310"/>
                    <a:pt x="37" y="548"/>
                  </a:cubicBezTo>
                  <a:cubicBezTo>
                    <a:pt x="72" y="756"/>
                    <a:pt x="419" y="914"/>
                    <a:pt x="876" y="914"/>
                  </a:cubicBezTo>
                  <a:cubicBezTo>
                    <a:pt x="900" y="914"/>
                    <a:pt x="925" y="914"/>
                    <a:pt x="950" y="913"/>
                  </a:cubicBezTo>
                  <a:cubicBezTo>
                    <a:pt x="987" y="621"/>
                    <a:pt x="1005" y="310"/>
                    <a:pt x="1023" y="0"/>
                  </a:cubicBezTo>
                  <a:close/>
                </a:path>
              </a:pathLst>
            </a:custGeom>
            <a:solidFill>
              <a:srgbClr val="FF666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3" name="Google Shape;483;p36"/>
            <p:cNvSpPr/>
            <p:nvPr/>
          </p:nvSpPr>
          <p:spPr>
            <a:xfrm>
              <a:off x="2328426" y="2200638"/>
              <a:ext cx="100527" cy="45296"/>
            </a:xfrm>
            <a:custGeom>
              <a:avLst/>
              <a:gdLst/>
              <a:ahLst/>
              <a:cxnLst/>
              <a:rect l="l" t="t" r="r" b="b"/>
              <a:pathLst>
                <a:path w="2064" h="930" extrusionOk="0">
                  <a:moveTo>
                    <a:pt x="1138" y="1"/>
                  </a:moveTo>
                  <a:cubicBezTo>
                    <a:pt x="1088" y="1"/>
                    <a:pt x="1037" y="2"/>
                    <a:pt x="986" y="6"/>
                  </a:cubicBezTo>
                  <a:cubicBezTo>
                    <a:pt x="420" y="60"/>
                    <a:pt x="0" y="316"/>
                    <a:pt x="19" y="553"/>
                  </a:cubicBezTo>
                  <a:cubicBezTo>
                    <a:pt x="50" y="776"/>
                    <a:pt x="414" y="929"/>
                    <a:pt x="868" y="929"/>
                  </a:cubicBezTo>
                  <a:cubicBezTo>
                    <a:pt x="936" y="929"/>
                    <a:pt x="1006" y="926"/>
                    <a:pt x="1077" y="918"/>
                  </a:cubicBezTo>
                  <a:cubicBezTo>
                    <a:pt x="1643" y="882"/>
                    <a:pt x="2063" y="626"/>
                    <a:pt x="2045" y="371"/>
                  </a:cubicBezTo>
                  <a:cubicBezTo>
                    <a:pt x="2012" y="156"/>
                    <a:pt x="1619" y="1"/>
                    <a:pt x="1138" y="1"/>
                  </a:cubicBezTo>
                  <a:close/>
                </a:path>
              </a:pathLst>
            </a:custGeom>
            <a:solidFill>
              <a:srgbClr val="FF666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4" name="Google Shape;484;p36"/>
            <p:cNvSpPr/>
            <p:nvPr/>
          </p:nvSpPr>
          <p:spPr>
            <a:xfrm>
              <a:off x="2474252" y="2079701"/>
              <a:ext cx="70281" cy="214935"/>
            </a:xfrm>
            <a:custGeom>
              <a:avLst/>
              <a:gdLst/>
              <a:ahLst/>
              <a:cxnLst/>
              <a:rect l="l" t="t" r="r" b="b"/>
              <a:pathLst>
                <a:path w="1443" h="4413" extrusionOk="0">
                  <a:moveTo>
                    <a:pt x="499" y="1"/>
                  </a:moveTo>
                  <a:cubicBezTo>
                    <a:pt x="459" y="1"/>
                    <a:pt x="420" y="29"/>
                    <a:pt x="420" y="79"/>
                  </a:cubicBezTo>
                  <a:cubicBezTo>
                    <a:pt x="402" y="1393"/>
                    <a:pt x="785" y="2781"/>
                    <a:pt x="1095" y="4059"/>
                  </a:cubicBezTo>
                  <a:cubicBezTo>
                    <a:pt x="767" y="4113"/>
                    <a:pt x="438" y="4113"/>
                    <a:pt x="110" y="4168"/>
                  </a:cubicBezTo>
                  <a:cubicBezTo>
                    <a:pt x="0" y="4205"/>
                    <a:pt x="0" y="4351"/>
                    <a:pt x="110" y="4387"/>
                  </a:cubicBezTo>
                  <a:cubicBezTo>
                    <a:pt x="238" y="4405"/>
                    <a:pt x="367" y="4413"/>
                    <a:pt x="496" y="4413"/>
                  </a:cubicBezTo>
                  <a:cubicBezTo>
                    <a:pt x="769" y="4413"/>
                    <a:pt x="1042" y="4376"/>
                    <a:pt x="1315" y="4314"/>
                  </a:cubicBezTo>
                  <a:cubicBezTo>
                    <a:pt x="1388" y="4296"/>
                    <a:pt x="1442" y="4223"/>
                    <a:pt x="1442" y="4150"/>
                  </a:cubicBezTo>
                  <a:cubicBezTo>
                    <a:pt x="1278" y="3475"/>
                    <a:pt x="1114" y="2799"/>
                    <a:pt x="986" y="2124"/>
                  </a:cubicBezTo>
                  <a:cubicBezTo>
                    <a:pt x="876" y="1430"/>
                    <a:pt x="749" y="736"/>
                    <a:pt x="584" y="61"/>
                  </a:cubicBezTo>
                  <a:cubicBezTo>
                    <a:pt x="568" y="20"/>
                    <a:pt x="533" y="1"/>
                    <a:pt x="499" y="1"/>
                  </a:cubicBezTo>
                  <a:close/>
                </a:path>
              </a:pathLst>
            </a:custGeom>
            <a:solidFill>
              <a:srgbClr val="20263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5" name="Google Shape;485;p36"/>
            <p:cNvSpPr/>
            <p:nvPr/>
          </p:nvSpPr>
          <p:spPr>
            <a:xfrm>
              <a:off x="2091910" y="2114623"/>
              <a:ext cx="80753" cy="129994"/>
            </a:xfrm>
            <a:custGeom>
              <a:avLst/>
              <a:gdLst/>
              <a:ahLst/>
              <a:cxnLst/>
              <a:rect l="l" t="t" r="r" b="b"/>
              <a:pathLst>
                <a:path w="1658" h="2669" extrusionOk="0">
                  <a:moveTo>
                    <a:pt x="1193" y="1"/>
                  </a:moveTo>
                  <a:cubicBezTo>
                    <a:pt x="955" y="1"/>
                    <a:pt x="688" y="180"/>
                    <a:pt x="512" y="330"/>
                  </a:cubicBezTo>
                  <a:cubicBezTo>
                    <a:pt x="183" y="622"/>
                    <a:pt x="0" y="1060"/>
                    <a:pt x="55" y="1516"/>
                  </a:cubicBezTo>
                  <a:cubicBezTo>
                    <a:pt x="92" y="1954"/>
                    <a:pt x="329" y="2338"/>
                    <a:pt x="712" y="2538"/>
                  </a:cubicBezTo>
                  <a:cubicBezTo>
                    <a:pt x="856" y="2610"/>
                    <a:pt x="1039" y="2669"/>
                    <a:pt x="1207" y="2669"/>
                  </a:cubicBezTo>
                  <a:cubicBezTo>
                    <a:pt x="1382" y="2669"/>
                    <a:pt x="1542" y="2606"/>
                    <a:pt x="1625" y="2429"/>
                  </a:cubicBezTo>
                  <a:cubicBezTo>
                    <a:pt x="1658" y="2364"/>
                    <a:pt x="1632" y="2298"/>
                    <a:pt x="1574" y="2298"/>
                  </a:cubicBezTo>
                  <a:cubicBezTo>
                    <a:pt x="1567" y="2298"/>
                    <a:pt x="1560" y="2299"/>
                    <a:pt x="1552" y="2301"/>
                  </a:cubicBezTo>
                  <a:cubicBezTo>
                    <a:pt x="1508" y="2299"/>
                    <a:pt x="1465" y="2298"/>
                    <a:pt x="1424" y="2298"/>
                  </a:cubicBezTo>
                  <a:cubicBezTo>
                    <a:pt x="1370" y="2298"/>
                    <a:pt x="1318" y="2299"/>
                    <a:pt x="1268" y="2299"/>
                  </a:cubicBezTo>
                  <a:cubicBezTo>
                    <a:pt x="1092" y="2299"/>
                    <a:pt x="938" y="2283"/>
                    <a:pt x="767" y="2137"/>
                  </a:cubicBezTo>
                  <a:cubicBezTo>
                    <a:pt x="475" y="1900"/>
                    <a:pt x="347" y="1516"/>
                    <a:pt x="420" y="1133"/>
                  </a:cubicBezTo>
                  <a:cubicBezTo>
                    <a:pt x="475" y="841"/>
                    <a:pt x="658" y="603"/>
                    <a:pt x="895" y="439"/>
                  </a:cubicBezTo>
                  <a:cubicBezTo>
                    <a:pt x="1078" y="330"/>
                    <a:pt x="1278" y="311"/>
                    <a:pt x="1424" y="147"/>
                  </a:cubicBezTo>
                  <a:cubicBezTo>
                    <a:pt x="1443" y="129"/>
                    <a:pt x="1443" y="92"/>
                    <a:pt x="1424" y="74"/>
                  </a:cubicBezTo>
                  <a:cubicBezTo>
                    <a:pt x="1354" y="22"/>
                    <a:pt x="1275" y="1"/>
                    <a:pt x="1193" y="1"/>
                  </a:cubicBezTo>
                  <a:close/>
                </a:path>
              </a:pathLst>
            </a:custGeom>
            <a:solidFill>
              <a:srgbClr val="20263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6" name="Google Shape;486;p36"/>
            <p:cNvSpPr/>
            <p:nvPr/>
          </p:nvSpPr>
          <p:spPr>
            <a:xfrm>
              <a:off x="2411714" y="2340180"/>
              <a:ext cx="78659" cy="28979"/>
            </a:xfrm>
            <a:custGeom>
              <a:avLst/>
              <a:gdLst/>
              <a:ahLst/>
              <a:cxnLst/>
              <a:rect l="l" t="t" r="r" b="b"/>
              <a:pathLst>
                <a:path w="1615" h="595" extrusionOk="0">
                  <a:moveTo>
                    <a:pt x="247" y="1"/>
                  </a:moveTo>
                  <a:cubicBezTo>
                    <a:pt x="92" y="1"/>
                    <a:pt x="0" y="227"/>
                    <a:pt x="171" y="335"/>
                  </a:cubicBezTo>
                  <a:cubicBezTo>
                    <a:pt x="423" y="500"/>
                    <a:pt x="720" y="594"/>
                    <a:pt x="1018" y="594"/>
                  </a:cubicBezTo>
                  <a:cubicBezTo>
                    <a:pt x="1150" y="594"/>
                    <a:pt x="1283" y="575"/>
                    <a:pt x="1412" y="536"/>
                  </a:cubicBezTo>
                  <a:cubicBezTo>
                    <a:pt x="1614" y="469"/>
                    <a:pt x="1552" y="183"/>
                    <a:pt x="1368" y="183"/>
                  </a:cubicBezTo>
                  <a:cubicBezTo>
                    <a:pt x="1353" y="183"/>
                    <a:pt x="1337" y="185"/>
                    <a:pt x="1321" y="189"/>
                  </a:cubicBezTo>
                  <a:cubicBezTo>
                    <a:pt x="1222" y="210"/>
                    <a:pt x="1122" y="221"/>
                    <a:pt x="1025" y="221"/>
                  </a:cubicBezTo>
                  <a:cubicBezTo>
                    <a:pt x="780" y="221"/>
                    <a:pt x="544" y="155"/>
                    <a:pt x="335" y="25"/>
                  </a:cubicBezTo>
                  <a:cubicBezTo>
                    <a:pt x="304" y="8"/>
                    <a:pt x="274" y="1"/>
                    <a:pt x="247" y="1"/>
                  </a:cubicBezTo>
                  <a:close/>
                </a:path>
              </a:pathLst>
            </a:custGeom>
            <a:solidFill>
              <a:srgbClr val="20263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7" name="Google Shape;487;p36"/>
            <p:cNvSpPr/>
            <p:nvPr/>
          </p:nvSpPr>
          <p:spPr>
            <a:xfrm>
              <a:off x="1602901" y="3597131"/>
              <a:ext cx="894613" cy="224189"/>
            </a:xfrm>
            <a:custGeom>
              <a:avLst/>
              <a:gdLst/>
              <a:ahLst/>
              <a:cxnLst/>
              <a:rect l="l" t="t" r="r" b="b"/>
              <a:pathLst>
                <a:path w="18368" h="4603" extrusionOk="0">
                  <a:moveTo>
                    <a:pt x="2770" y="1"/>
                  </a:moveTo>
                  <a:cubicBezTo>
                    <a:pt x="2463" y="1"/>
                    <a:pt x="2158" y="24"/>
                    <a:pt x="1862" y="67"/>
                  </a:cubicBezTo>
                  <a:cubicBezTo>
                    <a:pt x="1223" y="177"/>
                    <a:pt x="493" y="359"/>
                    <a:pt x="0" y="797"/>
                  </a:cubicBezTo>
                  <a:cubicBezTo>
                    <a:pt x="0" y="797"/>
                    <a:pt x="0" y="834"/>
                    <a:pt x="18" y="834"/>
                  </a:cubicBezTo>
                  <a:cubicBezTo>
                    <a:pt x="767" y="670"/>
                    <a:pt x="1424" y="341"/>
                    <a:pt x="2191" y="268"/>
                  </a:cubicBezTo>
                  <a:cubicBezTo>
                    <a:pt x="2347" y="256"/>
                    <a:pt x="2504" y="250"/>
                    <a:pt x="2660" y="250"/>
                  </a:cubicBezTo>
                  <a:cubicBezTo>
                    <a:pt x="3233" y="250"/>
                    <a:pt x="3804" y="329"/>
                    <a:pt x="4363" y="487"/>
                  </a:cubicBezTo>
                  <a:cubicBezTo>
                    <a:pt x="5915" y="889"/>
                    <a:pt x="7430" y="1400"/>
                    <a:pt x="8963" y="1856"/>
                  </a:cubicBezTo>
                  <a:lnTo>
                    <a:pt x="18146" y="4594"/>
                  </a:lnTo>
                  <a:cubicBezTo>
                    <a:pt x="18161" y="4600"/>
                    <a:pt x="18176" y="4602"/>
                    <a:pt x="18190" y="4602"/>
                  </a:cubicBezTo>
                  <a:cubicBezTo>
                    <a:pt x="18322" y="4602"/>
                    <a:pt x="18367" y="4388"/>
                    <a:pt x="18219" y="4339"/>
                  </a:cubicBezTo>
                  <a:lnTo>
                    <a:pt x="8525" y="1436"/>
                  </a:lnTo>
                  <a:cubicBezTo>
                    <a:pt x="6974" y="962"/>
                    <a:pt x="5385" y="359"/>
                    <a:pt x="3779" y="85"/>
                  </a:cubicBezTo>
                  <a:cubicBezTo>
                    <a:pt x="3445" y="28"/>
                    <a:pt x="3106" y="1"/>
                    <a:pt x="2770" y="1"/>
                  </a:cubicBezTo>
                  <a:close/>
                </a:path>
              </a:pathLst>
            </a:custGeom>
            <a:solidFill>
              <a:srgbClr val="20263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8" name="Google Shape;488;p36"/>
            <p:cNvSpPr/>
            <p:nvPr/>
          </p:nvSpPr>
          <p:spPr>
            <a:xfrm>
              <a:off x="2629819" y="3549935"/>
              <a:ext cx="468980" cy="49825"/>
            </a:xfrm>
            <a:custGeom>
              <a:avLst/>
              <a:gdLst/>
              <a:ahLst/>
              <a:cxnLst/>
              <a:rect l="l" t="t" r="r" b="b"/>
              <a:pathLst>
                <a:path w="9629" h="1023" extrusionOk="0">
                  <a:moveTo>
                    <a:pt x="1708" y="0"/>
                  </a:moveTo>
                  <a:cubicBezTo>
                    <a:pt x="1134" y="0"/>
                    <a:pt x="562" y="41"/>
                    <a:pt x="1" y="123"/>
                  </a:cubicBezTo>
                  <a:cubicBezTo>
                    <a:pt x="1" y="142"/>
                    <a:pt x="1" y="142"/>
                    <a:pt x="1" y="160"/>
                  </a:cubicBezTo>
                  <a:cubicBezTo>
                    <a:pt x="636" y="220"/>
                    <a:pt x="1259" y="256"/>
                    <a:pt x="1889" y="256"/>
                  </a:cubicBezTo>
                  <a:cubicBezTo>
                    <a:pt x="2020" y="256"/>
                    <a:pt x="2151" y="254"/>
                    <a:pt x="2283" y="251"/>
                  </a:cubicBezTo>
                  <a:cubicBezTo>
                    <a:pt x="3049" y="270"/>
                    <a:pt x="3798" y="306"/>
                    <a:pt x="4565" y="361"/>
                  </a:cubicBezTo>
                  <a:cubicBezTo>
                    <a:pt x="6189" y="489"/>
                    <a:pt x="7814" y="708"/>
                    <a:pt x="9420" y="1018"/>
                  </a:cubicBezTo>
                  <a:cubicBezTo>
                    <a:pt x="9432" y="1021"/>
                    <a:pt x="9442" y="1022"/>
                    <a:pt x="9453" y="1022"/>
                  </a:cubicBezTo>
                  <a:cubicBezTo>
                    <a:pt x="9576" y="1022"/>
                    <a:pt x="9628" y="833"/>
                    <a:pt x="9493" y="799"/>
                  </a:cubicBezTo>
                  <a:cubicBezTo>
                    <a:pt x="7924" y="489"/>
                    <a:pt x="6335" y="270"/>
                    <a:pt x="4747" y="142"/>
                  </a:cubicBezTo>
                  <a:cubicBezTo>
                    <a:pt x="3926" y="87"/>
                    <a:pt x="3104" y="32"/>
                    <a:pt x="2283" y="14"/>
                  </a:cubicBezTo>
                  <a:cubicBezTo>
                    <a:pt x="2091" y="5"/>
                    <a:pt x="1899" y="0"/>
                    <a:pt x="1708" y="0"/>
                  </a:cubicBezTo>
                  <a:close/>
                </a:path>
              </a:pathLst>
            </a:custGeom>
            <a:solidFill>
              <a:srgbClr val="20263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9" name="Google Shape;489;p36"/>
            <p:cNvSpPr/>
            <p:nvPr/>
          </p:nvSpPr>
          <p:spPr>
            <a:xfrm>
              <a:off x="1763388" y="2853977"/>
              <a:ext cx="150742" cy="756437"/>
            </a:xfrm>
            <a:custGeom>
              <a:avLst/>
              <a:gdLst/>
              <a:ahLst/>
              <a:cxnLst/>
              <a:rect l="l" t="t" r="r" b="b"/>
              <a:pathLst>
                <a:path w="3095" h="15531" extrusionOk="0">
                  <a:moveTo>
                    <a:pt x="1505" y="0"/>
                  </a:moveTo>
                  <a:cubicBezTo>
                    <a:pt x="1456" y="0"/>
                    <a:pt x="1420" y="60"/>
                    <a:pt x="1433" y="100"/>
                  </a:cubicBezTo>
                  <a:cubicBezTo>
                    <a:pt x="2620" y="2729"/>
                    <a:pt x="1634" y="5267"/>
                    <a:pt x="1105" y="7932"/>
                  </a:cubicBezTo>
                  <a:cubicBezTo>
                    <a:pt x="612" y="10396"/>
                    <a:pt x="247" y="12879"/>
                    <a:pt x="9" y="15380"/>
                  </a:cubicBezTo>
                  <a:cubicBezTo>
                    <a:pt x="0" y="15480"/>
                    <a:pt x="78" y="15531"/>
                    <a:pt x="160" y="15531"/>
                  </a:cubicBezTo>
                  <a:cubicBezTo>
                    <a:pt x="242" y="15531"/>
                    <a:pt x="329" y="15480"/>
                    <a:pt x="338" y="15380"/>
                  </a:cubicBezTo>
                  <a:cubicBezTo>
                    <a:pt x="594" y="12368"/>
                    <a:pt x="1086" y="9374"/>
                    <a:pt x="1780" y="6417"/>
                  </a:cubicBezTo>
                  <a:cubicBezTo>
                    <a:pt x="2255" y="4463"/>
                    <a:pt x="3094" y="1762"/>
                    <a:pt x="1561" y="27"/>
                  </a:cubicBezTo>
                  <a:cubicBezTo>
                    <a:pt x="1542" y="8"/>
                    <a:pt x="1522" y="0"/>
                    <a:pt x="150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0" name="Google Shape;490;p36"/>
            <p:cNvSpPr/>
            <p:nvPr/>
          </p:nvSpPr>
          <p:spPr>
            <a:xfrm>
              <a:off x="1711370" y="2765138"/>
              <a:ext cx="67603" cy="25278"/>
            </a:xfrm>
            <a:custGeom>
              <a:avLst/>
              <a:gdLst/>
              <a:ahLst/>
              <a:cxnLst/>
              <a:rect l="l" t="t" r="r" b="b"/>
              <a:pathLst>
                <a:path w="1388" h="519" extrusionOk="0">
                  <a:moveTo>
                    <a:pt x="525" y="0"/>
                  </a:moveTo>
                  <a:cubicBezTo>
                    <a:pt x="374" y="0"/>
                    <a:pt x="223" y="33"/>
                    <a:pt x="92" y="99"/>
                  </a:cubicBezTo>
                  <a:cubicBezTo>
                    <a:pt x="0" y="135"/>
                    <a:pt x="55" y="263"/>
                    <a:pt x="128" y="263"/>
                  </a:cubicBezTo>
                  <a:cubicBezTo>
                    <a:pt x="347" y="263"/>
                    <a:pt x="566" y="300"/>
                    <a:pt x="767" y="336"/>
                  </a:cubicBezTo>
                  <a:cubicBezTo>
                    <a:pt x="950" y="391"/>
                    <a:pt x="1114" y="519"/>
                    <a:pt x="1296" y="519"/>
                  </a:cubicBezTo>
                  <a:cubicBezTo>
                    <a:pt x="1351" y="519"/>
                    <a:pt x="1388" y="464"/>
                    <a:pt x="1388" y="409"/>
                  </a:cubicBezTo>
                  <a:cubicBezTo>
                    <a:pt x="1315" y="190"/>
                    <a:pt x="1023" y="99"/>
                    <a:pt x="822" y="44"/>
                  </a:cubicBezTo>
                  <a:cubicBezTo>
                    <a:pt x="727" y="15"/>
                    <a:pt x="626" y="0"/>
                    <a:pt x="52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1" name="Google Shape;491;p36"/>
            <p:cNvSpPr/>
            <p:nvPr/>
          </p:nvSpPr>
          <p:spPr>
            <a:xfrm>
              <a:off x="2813002" y="2751159"/>
              <a:ext cx="48949" cy="34094"/>
            </a:xfrm>
            <a:custGeom>
              <a:avLst/>
              <a:gdLst/>
              <a:ahLst/>
              <a:cxnLst/>
              <a:rect l="l" t="t" r="r" b="b"/>
              <a:pathLst>
                <a:path w="1005" h="700" extrusionOk="0">
                  <a:moveTo>
                    <a:pt x="737" y="1"/>
                  </a:moveTo>
                  <a:cubicBezTo>
                    <a:pt x="601" y="1"/>
                    <a:pt x="452" y="67"/>
                    <a:pt x="347" y="149"/>
                  </a:cubicBezTo>
                  <a:cubicBezTo>
                    <a:pt x="183" y="258"/>
                    <a:pt x="0" y="404"/>
                    <a:pt x="0" y="605"/>
                  </a:cubicBezTo>
                  <a:cubicBezTo>
                    <a:pt x="0" y="652"/>
                    <a:pt x="41" y="700"/>
                    <a:pt x="100" y="700"/>
                  </a:cubicBezTo>
                  <a:cubicBezTo>
                    <a:pt x="109" y="700"/>
                    <a:pt x="118" y="699"/>
                    <a:pt x="128" y="696"/>
                  </a:cubicBezTo>
                  <a:cubicBezTo>
                    <a:pt x="274" y="642"/>
                    <a:pt x="384" y="514"/>
                    <a:pt x="530" y="459"/>
                  </a:cubicBezTo>
                  <a:cubicBezTo>
                    <a:pt x="694" y="386"/>
                    <a:pt x="877" y="368"/>
                    <a:pt x="968" y="240"/>
                  </a:cubicBezTo>
                  <a:cubicBezTo>
                    <a:pt x="1004" y="185"/>
                    <a:pt x="986" y="112"/>
                    <a:pt x="950" y="76"/>
                  </a:cubicBezTo>
                  <a:cubicBezTo>
                    <a:pt x="890" y="23"/>
                    <a:pt x="816" y="1"/>
                    <a:pt x="737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2" name="Google Shape;492;p36"/>
            <p:cNvSpPr/>
            <p:nvPr/>
          </p:nvSpPr>
          <p:spPr>
            <a:xfrm>
              <a:off x="1395706" y="3346978"/>
              <a:ext cx="401086" cy="124198"/>
            </a:xfrm>
            <a:custGeom>
              <a:avLst/>
              <a:gdLst/>
              <a:ahLst/>
              <a:cxnLst/>
              <a:rect l="l" t="t" r="r" b="b"/>
              <a:pathLst>
                <a:path w="8235" h="2550" extrusionOk="0">
                  <a:moveTo>
                    <a:pt x="110" y="1"/>
                  </a:moveTo>
                  <a:cubicBezTo>
                    <a:pt x="19" y="1"/>
                    <a:pt x="1" y="147"/>
                    <a:pt x="92" y="183"/>
                  </a:cubicBezTo>
                  <a:cubicBezTo>
                    <a:pt x="713" y="439"/>
                    <a:pt x="1425" y="548"/>
                    <a:pt x="2082" y="731"/>
                  </a:cubicBezTo>
                  <a:cubicBezTo>
                    <a:pt x="2721" y="913"/>
                    <a:pt x="3396" y="1096"/>
                    <a:pt x="4072" y="1278"/>
                  </a:cubicBezTo>
                  <a:cubicBezTo>
                    <a:pt x="5386" y="1680"/>
                    <a:pt x="6700" y="2100"/>
                    <a:pt x="8015" y="2538"/>
                  </a:cubicBezTo>
                  <a:cubicBezTo>
                    <a:pt x="8032" y="2546"/>
                    <a:pt x="8048" y="2549"/>
                    <a:pt x="8063" y="2549"/>
                  </a:cubicBezTo>
                  <a:cubicBezTo>
                    <a:pt x="8192" y="2549"/>
                    <a:pt x="8235" y="2295"/>
                    <a:pt x="8088" y="2246"/>
                  </a:cubicBezTo>
                  <a:cubicBezTo>
                    <a:pt x="6755" y="1771"/>
                    <a:pt x="5404" y="1351"/>
                    <a:pt x="4053" y="950"/>
                  </a:cubicBezTo>
                  <a:cubicBezTo>
                    <a:pt x="3378" y="767"/>
                    <a:pt x="2721" y="585"/>
                    <a:pt x="2045" y="420"/>
                  </a:cubicBezTo>
                  <a:cubicBezTo>
                    <a:pt x="1388" y="256"/>
                    <a:pt x="749" y="37"/>
                    <a:pt x="110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60" name="TextBox 59"/>
          <p:cNvSpPr txBox="1"/>
          <p:nvPr/>
        </p:nvSpPr>
        <p:spPr>
          <a:xfrm>
            <a:off x="2643174" y="1428743"/>
            <a:ext cx="6286544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2">
              <a:buFont typeface="Arial" pitchFamily="34" charset="0"/>
              <a:buChar char="•"/>
            </a:pPr>
            <a:r>
              <a:rPr lang="id-ID" sz="2000" dirty="0" smtClean="0"/>
              <a:t>    </a:t>
            </a:r>
            <a:r>
              <a:rPr lang="en-US" sz="2000" dirty="0" err="1" smtClean="0"/>
              <a:t>Tidak</a:t>
            </a:r>
            <a:r>
              <a:rPr lang="en-US" sz="2000" dirty="0" smtClean="0"/>
              <a:t> </a:t>
            </a:r>
            <a:r>
              <a:rPr lang="en-US" sz="2000" dirty="0" err="1" smtClean="0"/>
              <a:t>merokok</a:t>
            </a:r>
            <a:r>
              <a:rPr lang="en-US" sz="2000" dirty="0" smtClean="0"/>
              <a:t>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ibu</a:t>
            </a:r>
            <a:r>
              <a:rPr lang="en-US" sz="2000" dirty="0" smtClean="0"/>
              <a:t> </a:t>
            </a:r>
            <a:r>
              <a:rPr lang="en-US" sz="2000" dirty="0" err="1" smtClean="0"/>
              <a:t>hamil</a:t>
            </a:r>
            <a:r>
              <a:rPr lang="id-ID" sz="2000" dirty="0" smtClean="0"/>
              <a:t>.</a:t>
            </a:r>
            <a:endParaRPr lang="id-ID" sz="2000" dirty="0" smtClean="0"/>
          </a:p>
          <a:p>
            <a:pPr lvl="0">
              <a:buFont typeface="Arial" pitchFamily="34" charset="0"/>
              <a:buChar char="•"/>
            </a:pPr>
            <a:r>
              <a:rPr lang="id-ID" sz="2000" dirty="0" smtClean="0"/>
              <a:t>    </a:t>
            </a:r>
            <a:r>
              <a:rPr lang="en-US" sz="2000" dirty="0" err="1" smtClean="0"/>
              <a:t>Jangan</a:t>
            </a:r>
            <a:r>
              <a:rPr lang="en-US" sz="2000" dirty="0" smtClean="0"/>
              <a:t> </a:t>
            </a:r>
            <a:r>
              <a:rPr lang="en-US" sz="2000" dirty="0" err="1" smtClean="0"/>
              <a:t>mengonsumsi</a:t>
            </a:r>
            <a:r>
              <a:rPr lang="en-US" sz="2000" dirty="0" smtClean="0"/>
              <a:t> </a:t>
            </a:r>
            <a:r>
              <a:rPr lang="en-US" sz="2000" dirty="0" err="1" smtClean="0"/>
              <a:t>alkohol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obat-obatan</a:t>
            </a:r>
            <a:r>
              <a:rPr lang="en-US" sz="2000" dirty="0" smtClean="0"/>
              <a:t> </a:t>
            </a:r>
            <a:r>
              <a:rPr lang="en-US" sz="2000" dirty="0" err="1" smtClean="0"/>
              <a:t>terlarang</a:t>
            </a:r>
            <a:r>
              <a:rPr lang="en-US" sz="2000" dirty="0" smtClean="0"/>
              <a:t> </a:t>
            </a:r>
            <a:r>
              <a:rPr lang="en-US" sz="2000" dirty="0" err="1" smtClean="0"/>
              <a:t>selama</a:t>
            </a:r>
            <a:r>
              <a:rPr lang="en-US" sz="2000" dirty="0" smtClean="0"/>
              <a:t> </a:t>
            </a:r>
            <a:r>
              <a:rPr lang="en-US" sz="2000" dirty="0" err="1" smtClean="0"/>
              <a:t>mengandung</a:t>
            </a:r>
            <a:r>
              <a:rPr lang="id-ID" sz="2000" dirty="0" smtClean="0"/>
              <a:t>.</a:t>
            </a:r>
            <a:endParaRPr lang="id-ID" sz="2000" dirty="0" smtClean="0"/>
          </a:p>
          <a:p>
            <a:pPr lvl="0">
              <a:buFont typeface="Arial" pitchFamily="34" charset="0"/>
              <a:buChar char="•"/>
            </a:pPr>
            <a:r>
              <a:rPr lang="id-ID" sz="2000" dirty="0" smtClean="0"/>
              <a:t>    </a:t>
            </a:r>
            <a:r>
              <a:rPr lang="en-US" sz="2000" dirty="0" err="1" smtClean="0"/>
              <a:t>Tidur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posisi</a:t>
            </a:r>
            <a:r>
              <a:rPr lang="en-US" sz="2000" dirty="0" smtClean="0"/>
              <a:t> miring </a:t>
            </a:r>
            <a:r>
              <a:rPr lang="en-US" sz="2000" dirty="0" err="1" smtClean="0"/>
              <a:t>ke</a:t>
            </a:r>
            <a:r>
              <a:rPr lang="en-US" sz="2000" dirty="0" smtClean="0"/>
              <a:t> </a:t>
            </a:r>
            <a:r>
              <a:rPr lang="en-US" sz="2000" dirty="0" err="1" smtClean="0"/>
              <a:t>sisi</a:t>
            </a:r>
            <a:r>
              <a:rPr lang="en-US" sz="2000" dirty="0" smtClean="0"/>
              <a:t> </a:t>
            </a:r>
            <a:r>
              <a:rPr lang="en-US" sz="2000" dirty="0" err="1" smtClean="0"/>
              <a:t>kiri</a:t>
            </a:r>
            <a:r>
              <a:rPr lang="en-US" sz="2000" dirty="0" smtClean="0"/>
              <a:t> </a:t>
            </a:r>
            <a:r>
              <a:rPr lang="en-US" sz="2000" dirty="0" err="1" smtClean="0"/>
              <a:t>atau</a:t>
            </a:r>
            <a:r>
              <a:rPr lang="en-US" sz="2000" dirty="0" smtClean="0"/>
              <a:t> </a:t>
            </a:r>
            <a:r>
              <a:rPr lang="en-US" sz="2000" dirty="0" err="1" smtClean="0"/>
              <a:t>kanan</a:t>
            </a:r>
            <a:r>
              <a:rPr lang="en-US" sz="2000" dirty="0" smtClean="0"/>
              <a:t> </a:t>
            </a:r>
            <a:r>
              <a:rPr lang="en-US" sz="2000" dirty="0" err="1" smtClean="0"/>
              <a:t>setelah</a:t>
            </a:r>
            <a:r>
              <a:rPr lang="en-US" sz="2000" dirty="0" smtClean="0"/>
              <a:t> </a:t>
            </a:r>
            <a:r>
              <a:rPr lang="en-US" sz="2000" dirty="0" err="1" smtClean="0"/>
              <a:t>kehamilan</a:t>
            </a:r>
            <a:r>
              <a:rPr lang="en-US" sz="2000" dirty="0" smtClean="0"/>
              <a:t> </a:t>
            </a:r>
            <a:r>
              <a:rPr lang="en-US" sz="2000" dirty="0" err="1" smtClean="0"/>
              <a:t>mencapai</a:t>
            </a:r>
            <a:r>
              <a:rPr lang="en-US" sz="2000" dirty="0" smtClean="0"/>
              <a:t> 28 </a:t>
            </a:r>
            <a:r>
              <a:rPr lang="en-US" sz="2000" dirty="0" err="1" smtClean="0"/>
              <a:t>minggu</a:t>
            </a:r>
            <a:r>
              <a:rPr lang="en-US" sz="2000" dirty="0" smtClean="0"/>
              <a:t>,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hindari</a:t>
            </a:r>
            <a:r>
              <a:rPr lang="en-US" sz="2000" dirty="0" smtClean="0"/>
              <a:t> </a:t>
            </a:r>
            <a:r>
              <a:rPr lang="en-US" sz="2000" dirty="0" err="1" smtClean="0"/>
              <a:t>posisi</a:t>
            </a:r>
            <a:r>
              <a:rPr lang="en-US" sz="2000" dirty="0" smtClean="0"/>
              <a:t> </a:t>
            </a:r>
            <a:r>
              <a:rPr lang="en-US" sz="2000" dirty="0" err="1" smtClean="0"/>
              <a:t>tidur</a:t>
            </a:r>
            <a:r>
              <a:rPr lang="en-US" sz="2000" dirty="0" smtClean="0"/>
              <a:t> </a:t>
            </a:r>
            <a:r>
              <a:rPr lang="en-US" sz="2000" dirty="0" err="1" smtClean="0"/>
              <a:t>telentang</a:t>
            </a:r>
            <a:r>
              <a:rPr lang="id-ID" sz="2000" dirty="0" smtClean="0"/>
              <a:t>.</a:t>
            </a:r>
            <a:endParaRPr lang="id-ID" sz="2000" dirty="0" smtClean="0"/>
          </a:p>
          <a:p>
            <a:pPr lvl="0">
              <a:buFont typeface="Arial" pitchFamily="34" charset="0"/>
              <a:buChar char="•"/>
            </a:pPr>
            <a:r>
              <a:rPr lang="id-ID" sz="2000" dirty="0" smtClean="0"/>
              <a:t>    </a:t>
            </a:r>
            <a:r>
              <a:rPr lang="en-US" sz="2000" dirty="0" err="1" smtClean="0"/>
              <a:t>Jalani</a:t>
            </a:r>
            <a:r>
              <a:rPr lang="en-US" sz="2000" dirty="0" smtClean="0"/>
              <a:t> </a:t>
            </a:r>
            <a:r>
              <a:rPr lang="en-US" sz="2000" dirty="0" err="1" smtClean="0"/>
              <a:t>pemeriksaan</a:t>
            </a:r>
            <a:r>
              <a:rPr lang="en-US" sz="2000" dirty="0" smtClean="0"/>
              <a:t> prenatal </a:t>
            </a:r>
            <a:r>
              <a:rPr lang="en-US" sz="2000" dirty="0" err="1" smtClean="0"/>
              <a:t>secara</a:t>
            </a:r>
            <a:r>
              <a:rPr lang="en-US" sz="2000" dirty="0" smtClean="0"/>
              <a:t> </a:t>
            </a:r>
            <a:r>
              <a:rPr lang="en-US" sz="2000" dirty="0" err="1" smtClean="0"/>
              <a:t>rutin</a:t>
            </a:r>
            <a:r>
              <a:rPr lang="en-US" sz="2000" dirty="0" smtClean="0"/>
              <a:t> </a:t>
            </a:r>
            <a:r>
              <a:rPr lang="en-US" sz="2000" dirty="0" err="1" smtClean="0"/>
              <a:t>ke</a:t>
            </a:r>
            <a:r>
              <a:rPr lang="en-US" sz="2000" dirty="0" smtClean="0"/>
              <a:t> </a:t>
            </a:r>
            <a:r>
              <a:rPr lang="en-US" sz="2000" dirty="0" err="1" smtClean="0"/>
              <a:t>bidan</a:t>
            </a:r>
            <a:r>
              <a:rPr lang="en-US" sz="2000" dirty="0" smtClean="0"/>
              <a:t> </a:t>
            </a:r>
            <a:r>
              <a:rPr lang="en-US" sz="2000" dirty="0" err="1" smtClean="0"/>
              <a:t>atau</a:t>
            </a:r>
            <a:r>
              <a:rPr lang="en-US" sz="2000" dirty="0" smtClean="0"/>
              <a:t> </a:t>
            </a:r>
            <a:r>
              <a:rPr lang="en-US" sz="2000" dirty="0" err="1" smtClean="0"/>
              <a:t>dokter</a:t>
            </a:r>
            <a:r>
              <a:rPr lang="en-US" sz="2000" dirty="0" smtClean="0"/>
              <a:t> </a:t>
            </a:r>
            <a:r>
              <a:rPr lang="en-US" sz="2000" dirty="0" err="1" smtClean="0"/>
              <a:t>kandungan</a:t>
            </a:r>
            <a:r>
              <a:rPr lang="en-US" sz="2000" dirty="0" smtClean="0"/>
              <a:t>, </a:t>
            </a:r>
            <a:r>
              <a:rPr lang="en-US" sz="2000" dirty="0" err="1" smtClean="0"/>
              <a:t>sehingga</a:t>
            </a:r>
            <a:r>
              <a:rPr lang="en-US" sz="2000" dirty="0" smtClean="0"/>
              <a:t> </a:t>
            </a:r>
            <a:r>
              <a:rPr lang="en-US" sz="2000" dirty="0" err="1" smtClean="0"/>
              <a:t>pertumbuhan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kondisi</a:t>
            </a:r>
            <a:r>
              <a:rPr lang="en-US" sz="2000" dirty="0" smtClean="0"/>
              <a:t> </a:t>
            </a:r>
            <a:r>
              <a:rPr lang="en-US" sz="2000" dirty="0" err="1" smtClean="0"/>
              <a:t>janin</a:t>
            </a:r>
            <a:r>
              <a:rPr lang="en-US" sz="2000" dirty="0" smtClean="0"/>
              <a:t> </a:t>
            </a:r>
            <a:r>
              <a:rPr lang="en-US" sz="2000" dirty="0" err="1" smtClean="0"/>
              <a:t>dapat</a:t>
            </a:r>
            <a:r>
              <a:rPr lang="en-US" sz="2000" dirty="0" smtClean="0"/>
              <a:t> </a:t>
            </a:r>
            <a:r>
              <a:rPr lang="en-US" sz="2000" dirty="0" err="1" smtClean="0"/>
              <a:t>terus</a:t>
            </a:r>
            <a:r>
              <a:rPr lang="en-US" sz="2000" dirty="0" smtClean="0"/>
              <a:t> </a:t>
            </a:r>
            <a:r>
              <a:rPr lang="en-US" sz="2000" dirty="0" err="1" smtClean="0"/>
              <a:t>dipantau</a:t>
            </a:r>
            <a:r>
              <a:rPr lang="id-ID" sz="2000" dirty="0" smtClean="0"/>
              <a:t>.</a:t>
            </a:r>
            <a:endParaRPr lang="id-ID" sz="2000" dirty="0" smtClean="0"/>
          </a:p>
          <a:p>
            <a:pPr lvl="0">
              <a:buFont typeface="Arial" pitchFamily="34" charset="0"/>
              <a:buChar char="•"/>
            </a:pPr>
            <a:r>
              <a:rPr lang="id-ID" sz="2000" dirty="0" smtClean="0"/>
              <a:t>    </a:t>
            </a:r>
            <a:r>
              <a:rPr lang="en-US" sz="2000" dirty="0" err="1" smtClean="0"/>
              <a:t>Menjaga</a:t>
            </a:r>
            <a:r>
              <a:rPr lang="en-US" sz="2000" dirty="0" smtClean="0"/>
              <a:t> </a:t>
            </a:r>
            <a:r>
              <a:rPr lang="en-US" sz="2000" dirty="0" err="1" smtClean="0"/>
              <a:t>berat</a:t>
            </a:r>
            <a:r>
              <a:rPr lang="en-US" sz="2000" dirty="0" smtClean="0"/>
              <a:t> </a:t>
            </a:r>
            <a:r>
              <a:rPr lang="en-US" sz="2000" dirty="0" err="1" smtClean="0"/>
              <a:t>badan</a:t>
            </a:r>
            <a:r>
              <a:rPr lang="en-US" sz="2000" dirty="0" smtClean="0"/>
              <a:t> </a:t>
            </a:r>
            <a:r>
              <a:rPr lang="en-US" sz="2000" dirty="0" err="1" smtClean="0"/>
              <a:t>saat</a:t>
            </a:r>
            <a:r>
              <a:rPr lang="en-US" sz="2000" dirty="0" smtClean="0"/>
              <a:t> </a:t>
            </a:r>
            <a:r>
              <a:rPr lang="en-US" sz="2000" dirty="0" err="1" smtClean="0"/>
              <a:t>hamil</a:t>
            </a:r>
            <a:r>
              <a:rPr lang="en-US" sz="2000" dirty="0" smtClean="0"/>
              <a:t>.</a:t>
            </a:r>
            <a:endParaRPr lang="id-ID" sz="2000" dirty="0" smtClean="0"/>
          </a:p>
          <a:p>
            <a:endParaRPr lang="id-ID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44" name="Google Shape;2044;p55"/>
          <p:cNvGrpSpPr/>
          <p:nvPr/>
        </p:nvGrpSpPr>
        <p:grpSpPr>
          <a:xfrm>
            <a:off x="1284075" y="604525"/>
            <a:ext cx="6213900" cy="3359100"/>
            <a:chOff x="1465050" y="946225"/>
            <a:chExt cx="6213900" cy="3359100"/>
          </a:xfrm>
        </p:grpSpPr>
        <p:sp>
          <p:nvSpPr>
            <p:cNvPr id="2045" name="Google Shape;2045;p55"/>
            <p:cNvSpPr/>
            <p:nvPr/>
          </p:nvSpPr>
          <p:spPr>
            <a:xfrm flipH="1">
              <a:off x="1465050" y="946225"/>
              <a:ext cx="6213900" cy="3359100"/>
            </a:xfrm>
            <a:prstGeom prst="roundRect">
              <a:avLst>
                <a:gd name="adj" fmla="val 4601"/>
              </a:avLst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6" name="Google Shape;2046;p55"/>
            <p:cNvSpPr/>
            <p:nvPr/>
          </p:nvSpPr>
          <p:spPr>
            <a:xfrm flipH="1">
              <a:off x="1527450" y="1174625"/>
              <a:ext cx="6089100" cy="3073500"/>
            </a:xfrm>
            <a:prstGeom prst="roundRect">
              <a:avLst>
                <a:gd name="adj" fmla="val 4795"/>
              </a:avLst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7" name="Google Shape;2047;p55"/>
            <p:cNvSpPr/>
            <p:nvPr/>
          </p:nvSpPr>
          <p:spPr>
            <a:xfrm flipH="1">
              <a:off x="1542006" y="1017959"/>
              <a:ext cx="90777" cy="90777"/>
            </a:xfrm>
            <a:custGeom>
              <a:avLst/>
              <a:gdLst/>
              <a:ahLst/>
              <a:cxnLst/>
              <a:rect l="l" t="t" r="r" b="b"/>
              <a:pathLst>
                <a:path w="349" h="349" extrusionOk="0">
                  <a:moveTo>
                    <a:pt x="174" y="1"/>
                  </a:moveTo>
                  <a:cubicBezTo>
                    <a:pt x="87" y="1"/>
                    <a:pt x="0" y="88"/>
                    <a:pt x="0" y="175"/>
                  </a:cubicBezTo>
                  <a:cubicBezTo>
                    <a:pt x="0" y="276"/>
                    <a:pt x="87" y="348"/>
                    <a:pt x="174" y="348"/>
                  </a:cubicBezTo>
                  <a:cubicBezTo>
                    <a:pt x="276" y="348"/>
                    <a:pt x="348" y="276"/>
                    <a:pt x="348" y="175"/>
                  </a:cubicBezTo>
                  <a:cubicBezTo>
                    <a:pt x="348" y="88"/>
                    <a:pt x="276" y="1"/>
                    <a:pt x="174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8" name="Google Shape;2048;p55"/>
            <p:cNvSpPr/>
            <p:nvPr/>
          </p:nvSpPr>
          <p:spPr>
            <a:xfrm flipH="1">
              <a:off x="1689226" y="1017959"/>
              <a:ext cx="90517" cy="90777"/>
            </a:xfrm>
            <a:custGeom>
              <a:avLst/>
              <a:gdLst/>
              <a:ahLst/>
              <a:cxnLst/>
              <a:rect l="l" t="t" r="r" b="b"/>
              <a:pathLst>
                <a:path w="348" h="349" extrusionOk="0">
                  <a:moveTo>
                    <a:pt x="174" y="1"/>
                  </a:moveTo>
                  <a:cubicBezTo>
                    <a:pt x="73" y="1"/>
                    <a:pt x="0" y="88"/>
                    <a:pt x="0" y="175"/>
                  </a:cubicBezTo>
                  <a:cubicBezTo>
                    <a:pt x="0" y="276"/>
                    <a:pt x="73" y="348"/>
                    <a:pt x="174" y="348"/>
                  </a:cubicBezTo>
                  <a:cubicBezTo>
                    <a:pt x="275" y="348"/>
                    <a:pt x="348" y="276"/>
                    <a:pt x="348" y="175"/>
                  </a:cubicBezTo>
                  <a:cubicBezTo>
                    <a:pt x="348" y="88"/>
                    <a:pt x="275" y="1"/>
                    <a:pt x="174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9" name="Google Shape;2049;p55"/>
            <p:cNvSpPr/>
            <p:nvPr/>
          </p:nvSpPr>
          <p:spPr>
            <a:xfrm flipH="1">
              <a:off x="1839826" y="1016662"/>
              <a:ext cx="109764" cy="93378"/>
            </a:xfrm>
            <a:custGeom>
              <a:avLst/>
              <a:gdLst/>
              <a:ahLst/>
              <a:cxnLst/>
              <a:rect l="l" t="t" r="r" b="b"/>
              <a:pathLst>
                <a:path w="422" h="359" extrusionOk="0">
                  <a:moveTo>
                    <a:pt x="247" y="1"/>
                  </a:moveTo>
                  <a:cubicBezTo>
                    <a:pt x="88" y="1"/>
                    <a:pt x="1" y="189"/>
                    <a:pt x="117" y="305"/>
                  </a:cubicBezTo>
                  <a:cubicBezTo>
                    <a:pt x="154" y="342"/>
                    <a:pt x="198" y="358"/>
                    <a:pt x="241" y="358"/>
                  </a:cubicBezTo>
                  <a:cubicBezTo>
                    <a:pt x="334" y="358"/>
                    <a:pt x="421" y="283"/>
                    <a:pt x="421" y="175"/>
                  </a:cubicBezTo>
                  <a:cubicBezTo>
                    <a:pt x="421" y="73"/>
                    <a:pt x="349" y="1"/>
                    <a:pt x="24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050" name="Google Shape;2050;p55"/>
          <p:cNvGrpSpPr/>
          <p:nvPr/>
        </p:nvGrpSpPr>
        <p:grpSpPr>
          <a:xfrm>
            <a:off x="1455525" y="892200"/>
            <a:ext cx="6213900" cy="3359100"/>
            <a:chOff x="1465050" y="946225"/>
            <a:chExt cx="6213900" cy="3359100"/>
          </a:xfrm>
        </p:grpSpPr>
        <p:sp>
          <p:nvSpPr>
            <p:cNvPr id="2051" name="Google Shape;2051;p55"/>
            <p:cNvSpPr/>
            <p:nvPr/>
          </p:nvSpPr>
          <p:spPr>
            <a:xfrm flipH="1">
              <a:off x="1465050" y="946225"/>
              <a:ext cx="6213900" cy="3359100"/>
            </a:xfrm>
            <a:prstGeom prst="roundRect">
              <a:avLst>
                <a:gd name="adj" fmla="val 4601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2" name="Google Shape;2052;p55"/>
            <p:cNvSpPr/>
            <p:nvPr/>
          </p:nvSpPr>
          <p:spPr>
            <a:xfrm flipH="1">
              <a:off x="1527450" y="1174625"/>
              <a:ext cx="6089100" cy="3073500"/>
            </a:xfrm>
            <a:prstGeom prst="roundRect">
              <a:avLst>
                <a:gd name="adj" fmla="val 4795"/>
              </a:avLst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3" name="Google Shape;2053;p55"/>
            <p:cNvSpPr/>
            <p:nvPr/>
          </p:nvSpPr>
          <p:spPr>
            <a:xfrm flipH="1">
              <a:off x="1542006" y="1017959"/>
              <a:ext cx="90777" cy="90777"/>
            </a:xfrm>
            <a:custGeom>
              <a:avLst/>
              <a:gdLst/>
              <a:ahLst/>
              <a:cxnLst/>
              <a:rect l="l" t="t" r="r" b="b"/>
              <a:pathLst>
                <a:path w="349" h="349" extrusionOk="0">
                  <a:moveTo>
                    <a:pt x="174" y="1"/>
                  </a:moveTo>
                  <a:cubicBezTo>
                    <a:pt x="87" y="1"/>
                    <a:pt x="0" y="88"/>
                    <a:pt x="0" y="175"/>
                  </a:cubicBezTo>
                  <a:cubicBezTo>
                    <a:pt x="0" y="276"/>
                    <a:pt x="87" y="348"/>
                    <a:pt x="174" y="348"/>
                  </a:cubicBezTo>
                  <a:cubicBezTo>
                    <a:pt x="276" y="348"/>
                    <a:pt x="348" y="276"/>
                    <a:pt x="348" y="175"/>
                  </a:cubicBezTo>
                  <a:cubicBezTo>
                    <a:pt x="348" y="88"/>
                    <a:pt x="276" y="1"/>
                    <a:pt x="174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4" name="Google Shape;2054;p55"/>
            <p:cNvSpPr/>
            <p:nvPr/>
          </p:nvSpPr>
          <p:spPr>
            <a:xfrm flipH="1">
              <a:off x="1689226" y="1017959"/>
              <a:ext cx="90517" cy="90777"/>
            </a:xfrm>
            <a:custGeom>
              <a:avLst/>
              <a:gdLst/>
              <a:ahLst/>
              <a:cxnLst/>
              <a:rect l="l" t="t" r="r" b="b"/>
              <a:pathLst>
                <a:path w="348" h="349" extrusionOk="0">
                  <a:moveTo>
                    <a:pt x="174" y="1"/>
                  </a:moveTo>
                  <a:cubicBezTo>
                    <a:pt x="73" y="1"/>
                    <a:pt x="0" y="88"/>
                    <a:pt x="0" y="175"/>
                  </a:cubicBezTo>
                  <a:cubicBezTo>
                    <a:pt x="0" y="276"/>
                    <a:pt x="73" y="348"/>
                    <a:pt x="174" y="348"/>
                  </a:cubicBezTo>
                  <a:cubicBezTo>
                    <a:pt x="275" y="348"/>
                    <a:pt x="348" y="276"/>
                    <a:pt x="348" y="175"/>
                  </a:cubicBezTo>
                  <a:cubicBezTo>
                    <a:pt x="348" y="88"/>
                    <a:pt x="275" y="1"/>
                    <a:pt x="174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5" name="Google Shape;2055;p55"/>
            <p:cNvSpPr/>
            <p:nvPr/>
          </p:nvSpPr>
          <p:spPr>
            <a:xfrm flipH="1">
              <a:off x="1839826" y="1016662"/>
              <a:ext cx="109764" cy="93378"/>
            </a:xfrm>
            <a:custGeom>
              <a:avLst/>
              <a:gdLst/>
              <a:ahLst/>
              <a:cxnLst/>
              <a:rect l="l" t="t" r="r" b="b"/>
              <a:pathLst>
                <a:path w="422" h="359" extrusionOk="0">
                  <a:moveTo>
                    <a:pt x="247" y="1"/>
                  </a:moveTo>
                  <a:cubicBezTo>
                    <a:pt x="88" y="1"/>
                    <a:pt x="1" y="189"/>
                    <a:pt x="117" y="305"/>
                  </a:cubicBezTo>
                  <a:cubicBezTo>
                    <a:pt x="154" y="342"/>
                    <a:pt x="198" y="358"/>
                    <a:pt x="241" y="358"/>
                  </a:cubicBezTo>
                  <a:cubicBezTo>
                    <a:pt x="334" y="358"/>
                    <a:pt x="421" y="283"/>
                    <a:pt x="421" y="175"/>
                  </a:cubicBezTo>
                  <a:cubicBezTo>
                    <a:pt x="421" y="73"/>
                    <a:pt x="349" y="1"/>
                    <a:pt x="24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056" name="Google Shape;2056;p55"/>
          <p:cNvGrpSpPr/>
          <p:nvPr/>
        </p:nvGrpSpPr>
        <p:grpSpPr>
          <a:xfrm>
            <a:off x="1646025" y="1179875"/>
            <a:ext cx="6213900" cy="3359100"/>
            <a:chOff x="1465050" y="946225"/>
            <a:chExt cx="6213900" cy="3359100"/>
          </a:xfrm>
        </p:grpSpPr>
        <p:sp>
          <p:nvSpPr>
            <p:cNvPr id="2057" name="Google Shape;2057;p55"/>
            <p:cNvSpPr/>
            <p:nvPr/>
          </p:nvSpPr>
          <p:spPr>
            <a:xfrm flipH="1">
              <a:off x="1465050" y="946225"/>
              <a:ext cx="6213900" cy="3359100"/>
            </a:xfrm>
            <a:prstGeom prst="roundRect">
              <a:avLst>
                <a:gd name="adj" fmla="val 4601"/>
              </a:avLst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8" name="Google Shape;2058;p55"/>
            <p:cNvSpPr/>
            <p:nvPr/>
          </p:nvSpPr>
          <p:spPr>
            <a:xfrm flipH="1">
              <a:off x="1527450" y="1174625"/>
              <a:ext cx="6089100" cy="3073500"/>
            </a:xfrm>
            <a:prstGeom prst="roundRect">
              <a:avLst>
                <a:gd name="adj" fmla="val 4795"/>
              </a:avLst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9" name="Google Shape;2059;p55"/>
            <p:cNvSpPr/>
            <p:nvPr/>
          </p:nvSpPr>
          <p:spPr>
            <a:xfrm flipH="1">
              <a:off x="1542006" y="1017959"/>
              <a:ext cx="90777" cy="90777"/>
            </a:xfrm>
            <a:custGeom>
              <a:avLst/>
              <a:gdLst/>
              <a:ahLst/>
              <a:cxnLst/>
              <a:rect l="l" t="t" r="r" b="b"/>
              <a:pathLst>
                <a:path w="349" h="349" extrusionOk="0">
                  <a:moveTo>
                    <a:pt x="174" y="1"/>
                  </a:moveTo>
                  <a:cubicBezTo>
                    <a:pt x="87" y="1"/>
                    <a:pt x="0" y="88"/>
                    <a:pt x="0" y="175"/>
                  </a:cubicBezTo>
                  <a:cubicBezTo>
                    <a:pt x="0" y="276"/>
                    <a:pt x="87" y="348"/>
                    <a:pt x="174" y="348"/>
                  </a:cubicBezTo>
                  <a:cubicBezTo>
                    <a:pt x="276" y="348"/>
                    <a:pt x="348" y="276"/>
                    <a:pt x="348" y="175"/>
                  </a:cubicBezTo>
                  <a:cubicBezTo>
                    <a:pt x="348" y="88"/>
                    <a:pt x="276" y="1"/>
                    <a:pt x="174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0" name="Google Shape;2060;p55"/>
            <p:cNvSpPr/>
            <p:nvPr/>
          </p:nvSpPr>
          <p:spPr>
            <a:xfrm flipH="1">
              <a:off x="1689226" y="1017959"/>
              <a:ext cx="90517" cy="90777"/>
            </a:xfrm>
            <a:custGeom>
              <a:avLst/>
              <a:gdLst/>
              <a:ahLst/>
              <a:cxnLst/>
              <a:rect l="l" t="t" r="r" b="b"/>
              <a:pathLst>
                <a:path w="348" h="349" extrusionOk="0">
                  <a:moveTo>
                    <a:pt x="174" y="1"/>
                  </a:moveTo>
                  <a:cubicBezTo>
                    <a:pt x="73" y="1"/>
                    <a:pt x="0" y="88"/>
                    <a:pt x="0" y="175"/>
                  </a:cubicBezTo>
                  <a:cubicBezTo>
                    <a:pt x="0" y="276"/>
                    <a:pt x="73" y="348"/>
                    <a:pt x="174" y="348"/>
                  </a:cubicBezTo>
                  <a:cubicBezTo>
                    <a:pt x="275" y="348"/>
                    <a:pt x="348" y="276"/>
                    <a:pt x="348" y="175"/>
                  </a:cubicBezTo>
                  <a:cubicBezTo>
                    <a:pt x="348" y="88"/>
                    <a:pt x="275" y="1"/>
                    <a:pt x="174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1" name="Google Shape;2061;p55"/>
            <p:cNvSpPr/>
            <p:nvPr/>
          </p:nvSpPr>
          <p:spPr>
            <a:xfrm flipH="1">
              <a:off x="1839826" y="1016662"/>
              <a:ext cx="109764" cy="93378"/>
            </a:xfrm>
            <a:custGeom>
              <a:avLst/>
              <a:gdLst/>
              <a:ahLst/>
              <a:cxnLst/>
              <a:rect l="l" t="t" r="r" b="b"/>
              <a:pathLst>
                <a:path w="422" h="359" extrusionOk="0">
                  <a:moveTo>
                    <a:pt x="247" y="1"/>
                  </a:moveTo>
                  <a:cubicBezTo>
                    <a:pt x="88" y="1"/>
                    <a:pt x="1" y="189"/>
                    <a:pt x="117" y="305"/>
                  </a:cubicBezTo>
                  <a:cubicBezTo>
                    <a:pt x="154" y="342"/>
                    <a:pt x="198" y="358"/>
                    <a:pt x="241" y="358"/>
                  </a:cubicBezTo>
                  <a:cubicBezTo>
                    <a:pt x="334" y="358"/>
                    <a:pt x="421" y="283"/>
                    <a:pt x="421" y="175"/>
                  </a:cubicBezTo>
                  <a:cubicBezTo>
                    <a:pt x="421" y="73"/>
                    <a:pt x="349" y="1"/>
                    <a:pt x="247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062" name="Google Shape;2062;p55"/>
          <p:cNvSpPr txBox="1">
            <a:spLocks noGrp="1"/>
          </p:cNvSpPr>
          <p:nvPr>
            <p:ph type="title"/>
          </p:nvPr>
        </p:nvSpPr>
        <p:spPr>
          <a:xfrm>
            <a:off x="1636500" y="2097350"/>
            <a:ext cx="6213900" cy="1126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d-ID" dirty="0" smtClean="0"/>
              <a:t>TERIMAKASIH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ealthcare Center Website by Slidesgo">
  <a:themeElements>
    <a:clrScheme name="Simple Light">
      <a:dk1>
        <a:srgbClr val="2F4A8A"/>
      </a:dk1>
      <a:lt1>
        <a:srgbClr val="FFFFFF"/>
      </a:lt1>
      <a:dk2>
        <a:srgbClr val="666666"/>
      </a:dk2>
      <a:lt2>
        <a:srgbClr val="4869B1"/>
      </a:lt2>
      <a:accent1>
        <a:srgbClr val="7EACEC"/>
      </a:accent1>
      <a:accent2>
        <a:srgbClr val="C3D9FB"/>
      </a:accent2>
      <a:accent3>
        <a:srgbClr val="90D1CB"/>
      </a:accent3>
      <a:accent4>
        <a:srgbClr val="AFDCDD"/>
      </a:accent4>
      <a:accent5>
        <a:srgbClr val="F8DBC4"/>
      </a:accent5>
      <a:accent6>
        <a:srgbClr val="FFB172"/>
      </a:accent6>
      <a:hlink>
        <a:srgbClr val="2F4A8A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386</Words>
  <PresentationFormat>On-screen Show (16:9)</PresentationFormat>
  <Paragraphs>72</Paragraphs>
  <Slides>8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Healthcare Center Website by Slidesgo</vt:lpstr>
      <vt:lpstr>Intrauterine Fetal Death</vt:lpstr>
      <vt:lpstr>Anggota Kelompok A4:</vt:lpstr>
      <vt:lpstr>Definisi IUFD:</vt:lpstr>
      <vt:lpstr>Faktor penyebab IUFD:</vt:lpstr>
      <vt:lpstr>Tanda-tanda janin meninggal dalam kandungan: </vt:lpstr>
      <vt:lpstr>Cara Mendeteksi IUFD:</vt:lpstr>
      <vt:lpstr>Hal Yang Dapat Dilakukan Untuk Mencegah IUFD :</vt:lpstr>
      <vt:lpstr>TERIMAKASIH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HEALTHCARE CENTER WEBSITE</dc:title>
  <dc:creator>USER</dc:creator>
  <cp:lastModifiedBy>USER</cp:lastModifiedBy>
  <cp:revision>23</cp:revision>
  <dcterms:modified xsi:type="dcterms:W3CDTF">2021-10-25T09:54:51Z</dcterms:modified>
</cp:coreProperties>
</file>