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5" r:id="rId7"/>
    <p:sldId id="260" r:id="rId8"/>
    <p:sldId id="261" r:id="rId9"/>
    <p:sldId id="262" r:id="rId10"/>
    <p:sldId id="263" r:id="rId11"/>
    <p:sldId id="264" r:id="rId12"/>
    <p:sldId id="266" r:id="rId13"/>
    <p:sldId id="267" r:id="rId14"/>
    <p:sldId id="268" r:id="rId15"/>
    <p:sldId id="269" r:id="rId16"/>
  </p:sldIdLst>
  <p:sldSz type="screen16x9" cy="6858000" cx="12192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5000" autoAdjust="0"/>
    <p:restoredTop sz="94660"/>
  </p:normalViewPr>
  <p:slideViewPr>
    <p:cSldViewPr snapToGrid="0">
      <p:cViewPr varScale="1">
        <p:scale>
          <a:sx n="72" d="100"/>
          <a:sy n="72" d="100"/>
        </p:scale>
        <p:origin x="660" y="7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7" name=""/>
        <p:cNvGrpSpPr/>
        <p:nvPr/>
      </p:nvGrpSpPr>
      <p:grpSpPr>
        <a:xfrm>
          <a:off x="0" y="0"/>
          <a:ext cx="0" cy="0"/>
          <a:chOff x="0" y="0"/>
          <a:chExt cx="0" cy="0"/>
        </a:xfrm>
      </p:grpSpPr>
      <p:sp>
        <p:nvSpPr>
          <p:cNvPr id="1048707"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08"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09"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10"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11"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12"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30" name=""/>
        <p:cNvGrpSpPr/>
        <p:nvPr/>
      </p:nvGrpSpPr>
      <p:grpSpPr>
        <a:xfrm>
          <a:off x="0" y="0"/>
          <a:ext cx="0" cy="0"/>
          <a:chOff x="0" y="0"/>
          <a:chExt cx="0" cy="0"/>
        </a:xfrm>
      </p:grpSpPr>
      <p:grpSp>
        <p:nvGrpSpPr>
          <p:cNvPr id="31" name="Group 6"/>
          <p:cNvGrpSpPr/>
          <p:nvPr/>
        </p:nvGrpSpPr>
        <p:grpSpPr>
          <a:xfrm>
            <a:off x="-16934" y="0"/>
            <a:ext cx="12231160" cy="6856214"/>
            <a:chOff x="-16934" y="0"/>
            <a:chExt cx="12231160" cy="6856214"/>
          </a:xfrm>
        </p:grpSpPr>
        <p:pic>
          <p:nvPicPr>
            <p:cNvPr id="2097155" name="Picture 15" descr="HD-PanelTitleR1.png"/>
            <p:cNvPicPr>
              <a:picLocks noChangeAspect="1"/>
            </p:cNvPicPr>
            <p:nvPr/>
          </p:nvPicPr>
          <p:blipFill>
            <a:blip xmlns:r="http://schemas.openxmlformats.org/officeDocument/2006/relationships" r:embed="rId1"/>
            <a:stretch>
              <a:fillRect/>
            </a:stretch>
          </p:blipFill>
          <p:spPr>
            <a:xfrm>
              <a:off x="0" y="0"/>
              <a:ext cx="12188825" cy="6856214"/>
            </a:xfrm>
            <a:prstGeom prst="rect"/>
          </p:spPr>
        </p:pic>
        <p:sp>
          <p:nvSpPr>
            <p:cNvPr id="1048582" name="Rectangle 25"/>
            <p:cNvSpPr/>
            <p:nvPr/>
          </p:nvSpPr>
          <p:spPr>
            <a:xfrm>
              <a:off x="2328332" y="1540931"/>
              <a:ext cx="7543802" cy="3835401"/>
            </a:xfrm>
            <a:prstGeom prst="rect"/>
            <a:noFill/>
            <a:ln w="15875">
              <a:miter lim="800000"/>
            </a:ln>
          </p:spPr>
          <p:style>
            <a:lnRef idx="1">
              <a:schemeClr val="accent1"/>
            </a:lnRef>
            <a:fillRef idx="3">
              <a:schemeClr val="accent1"/>
            </a:fillRef>
            <a:effectRef idx="2">
              <a:schemeClr val="accent1"/>
            </a:effectRef>
            <a:fontRef idx="minor">
              <a:schemeClr val="lt1"/>
            </a:fontRef>
          </p:style>
        </p:sp>
        <p:pic>
          <p:nvPicPr>
            <p:cNvPr id="2097156" name="Picture 16" descr="HDRibbonTitle-UniformTrim.png"/>
            <p:cNvPicPr>
              <a:picLocks noChangeAspect="1"/>
            </p:cNvPicPr>
            <p:nvPr/>
          </p:nvPicPr>
          <p:blipFill rotWithShape="1">
            <a:blip xmlns:r="http://schemas.openxmlformats.org/officeDocument/2006/relationships" r:embed="rId2"/>
            <a:srcRect/>
            <a:stretch>
              <a:fillRect/>
            </a:stretch>
          </p:blipFill>
          <p:spPr>
            <a:xfrm>
              <a:off x="-16934" y="3147609"/>
              <a:ext cx="2478024" cy="612648"/>
            </a:xfrm>
            <a:prstGeom prst="rect"/>
          </p:spPr>
        </p:pic>
        <p:pic>
          <p:nvPicPr>
            <p:cNvPr id="2097157" name="Picture 19" descr="HDRibbonTitle-UniformTrim.png"/>
            <p:cNvPicPr>
              <a:picLocks noChangeAspect="1"/>
            </p:cNvPicPr>
            <p:nvPr/>
          </p:nvPicPr>
          <p:blipFill rotWithShape="1">
            <a:blip xmlns:r="http://schemas.openxmlformats.org/officeDocument/2006/relationships" r:embed="rId2"/>
            <a:srcRect/>
            <a:stretch>
              <a:fillRect/>
            </a:stretch>
          </p:blipFill>
          <p:spPr>
            <a:xfrm>
              <a:off x="9736202" y="3147609"/>
              <a:ext cx="2478024" cy="612648"/>
            </a:xfrm>
            <a:prstGeom prst="rect"/>
          </p:spPr>
        </p:pic>
      </p:grpSp>
      <p:sp>
        <p:nvSpPr>
          <p:cNvPr id="1048583"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dirty="0" lang="en-US"/>
          </a:p>
        </p:txBody>
      </p:sp>
      <p:sp>
        <p:nvSpPr>
          <p:cNvPr id="1048584" name="Subtitle 2"/>
          <p:cNvSpPr>
            <a:spLocks noGrp="1"/>
          </p:cNvSpPr>
          <p:nvPr>
            <p:ph type="subTitle" idx="1"/>
          </p:nvPr>
        </p:nvSpPr>
        <p:spPr>
          <a:xfrm>
            <a:off x="2692398" y="3657597"/>
            <a:ext cx="6815669" cy="1320802"/>
          </a:xfrm>
        </p:spPr>
        <p:txBody>
          <a:bodyPr anchor="t">
            <a:normAutofit/>
          </a:bodyPr>
          <a:lstStyle>
            <a:lvl1pPr algn="ctr" indent="0" marL="0">
              <a:buNone/>
              <a:defRPr sz="2100">
                <a:solidFill>
                  <a:schemeClr val="tx1"/>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585" name="Date Placeholder 3"/>
          <p:cNvSpPr>
            <a:spLocks noGrp="1"/>
          </p:cNvSpPr>
          <p:nvPr>
            <p:ph type="dt" sz="half" idx="10"/>
          </p:nvPr>
        </p:nvSpPr>
        <p:spPr>
          <a:xfrm>
            <a:off x="7983232" y="5037663"/>
            <a:ext cx="897467" cy="279400"/>
          </a:xfrm>
        </p:spPr>
        <p:txBody>
          <a:bodyPr/>
          <a:p>
            <a:fld id="{3900B984-C103-4ED1-A403-6AFC8D02B9C6}" type="datetimeFigureOut">
              <a:rPr lang="id-ID" smtClean="0"/>
              <a:t>16/10/2021</a:t>
            </a:fld>
            <a:endParaRPr lang="id-ID"/>
          </a:p>
        </p:txBody>
      </p:sp>
      <p:sp>
        <p:nvSpPr>
          <p:cNvPr id="1048586" name="Footer Placeholder 4"/>
          <p:cNvSpPr>
            <a:spLocks noGrp="1"/>
          </p:cNvSpPr>
          <p:nvPr>
            <p:ph type="ftr" sz="quarter" idx="11"/>
          </p:nvPr>
        </p:nvSpPr>
        <p:spPr>
          <a:xfrm>
            <a:off x="2692397" y="5037663"/>
            <a:ext cx="5214635" cy="279400"/>
          </a:xfrm>
        </p:spPr>
        <p:txBody>
          <a:bodyPr/>
          <a:p>
            <a:endParaRPr lang="id-ID"/>
          </a:p>
        </p:txBody>
      </p:sp>
      <p:sp>
        <p:nvSpPr>
          <p:cNvPr id="1048587" name="Slide Number Placeholder 5"/>
          <p:cNvSpPr>
            <a:spLocks noGrp="1"/>
          </p:cNvSpPr>
          <p:nvPr>
            <p:ph type="sldNum" sz="quarter" idx="12"/>
          </p:nvPr>
        </p:nvSpPr>
        <p:spPr>
          <a:xfrm>
            <a:off x="8956900" y="5037663"/>
            <a:ext cx="551167" cy="279400"/>
          </a:xfrm>
        </p:spPr>
        <p:txBody>
          <a:bodyPr/>
          <a:p>
            <a:fld id="{9EC67E4F-763F-4434-AD7A-8FEAE3EC3993}" type="slidenum">
              <a:rPr lang="id-ID" smtClean="0"/>
              <a:t>‹#›</a:t>
            </a:fld>
            <a:endParaRPr lang="id-ID"/>
          </a:p>
        </p:txBody>
      </p:sp>
      <p:cxnSp>
        <p:nvCxnSpPr>
          <p:cNvPr id="3145728" name="Straight Connector 14"/>
          <p:cNvCxnSpPr>
            <a:cxnSpLocks/>
          </p:cNvCxnSpPr>
          <p:nvPr/>
        </p:nvCxnSpPr>
        <p:spPr>
          <a:xfrm>
            <a:off x="2692399" y="3522131"/>
            <a:ext cx="6815668" cy="0"/>
          </a:xfrm>
          <a:prstGeom prst="line"/>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61" name=""/>
        <p:cNvGrpSpPr/>
        <p:nvPr/>
      </p:nvGrpSpPr>
      <p:grpSpPr>
        <a:xfrm>
          <a:off x="0" y="0"/>
          <a:ext cx="0" cy="0"/>
          <a:chOff x="0" y="0"/>
          <a:chExt cx="0" cy="0"/>
        </a:xfrm>
      </p:grpSpPr>
      <p:sp>
        <p:nvSpPr>
          <p:cNvPr id="1048676" name="Title 1"/>
          <p:cNvSpPr>
            <a:spLocks noGrp="1"/>
          </p:cNvSpPr>
          <p:nvPr>
            <p:ph type="title"/>
          </p:nvPr>
        </p:nvSpPr>
        <p:spPr>
          <a:xfrm>
            <a:off x="1295401" y="4815415"/>
            <a:ext cx="9609666" cy="566738"/>
          </a:xfrm>
        </p:spPr>
        <p:txBody>
          <a:bodyPr anchor="b">
            <a:normAutofit/>
          </a:bodyPr>
          <a:lstStyle>
            <a:lvl1pPr algn="ctr">
              <a:defRPr b="0" sz="2400"/>
            </a:lvl1pPr>
          </a:lstStyle>
          <a:p>
            <a:r>
              <a:rPr lang="en-US"/>
              <a:t>Click to edit Master title style</a:t>
            </a:r>
            <a:endParaRPr dirty="0" lang="en-US"/>
          </a:p>
        </p:txBody>
      </p:sp>
      <p:sp>
        <p:nvSpPr>
          <p:cNvPr id="1048677" name="Picture Placeholder 2"/>
          <p:cNvSpPr>
            <a:spLocks noChangeAspect="1" noGrp="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r="14460000" dist="38100">
              <a:srgbClr val="000000">
                <a:alpha val="70000"/>
              </a:srgbClr>
            </a:inn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a:t>Click icon to add picture</a:t>
            </a:r>
            <a:endParaRPr dirty="0" lang="en-US"/>
          </a:p>
        </p:txBody>
      </p:sp>
      <p:sp>
        <p:nvSpPr>
          <p:cNvPr id="1048678" name="Text Placeholder 3"/>
          <p:cNvSpPr>
            <a:spLocks noGrp="1"/>
          </p:cNvSpPr>
          <p:nvPr>
            <p:ph type="body" sz="half" idx="2"/>
          </p:nvPr>
        </p:nvSpPr>
        <p:spPr>
          <a:xfrm>
            <a:off x="1295401" y="5382153"/>
            <a:ext cx="9609666" cy="493712"/>
          </a:xfrm>
        </p:spPr>
        <p:txBody>
          <a:bodyPr>
            <a:normAutofit/>
          </a:bodyPr>
          <a:lstStyle>
            <a:lvl1pPr algn="ct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79" name="Date Placeholder 4"/>
          <p:cNvSpPr>
            <a:spLocks noGrp="1"/>
          </p:cNvSpPr>
          <p:nvPr>
            <p:ph type="dt" sz="half" idx="10"/>
          </p:nvPr>
        </p:nvSpPr>
        <p:spPr/>
        <p:txBody>
          <a:bodyPr/>
          <a:p>
            <a:fld id="{3900B984-C103-4ED1-A403-6AFC8D02B9C6}" type="datetimeFigureOut">
              <a:rPr lang="id-ID" smtClean="0"/>
              <a:t>16/10/2021</a:t>
            </a:fld>
            <a:endParaRPr lang="id-ID"/>
          </a:p>
        </p:txBody>
      </p:sp>
      <p:sp>
        <p:nvSpPr>
          <p:cNvPr id="1048680" name="Footer Placeholder 5"/>
          <p:cNvSpPr>
            <a:spLocks noGrp="1"/>
          </p:cNvSpPr>
          <p:nvPr>
            <p:ph type="ftr" sz="quarter" idx="11"/>
          </p:nvPr>
        </p:nvSpPr>
        <p:spPr/>
        <p:txBody>
          <a:bodyPr/>
          <a:p>
            <a:endParaRPr lang="id-ID"/>
          </a:p>
        </p:txBody>
      </p:sp>
      <p:sp>
        <p:nvSpPr>
          <p:cNvPr id="1048681" name="Slide Number Placeholder 6"/>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53" name=""/>
        <p:cNvGrpSpPr/>
        <p:nvPr/>
      </p:nvGrpSpPr>
      <p:grpSpPr>
        <a:xfrm>
          <a:off x="0" y="0"/>
          <a:ext cx="0" cy="0"/>
          <a:chOff x="0" y="0"/>
          <a:chExt cx="0" cy="0"/>
        </a:xfrm>
      </p:grpSpPr>
      <p:sp>
        <p:nvSpPr>
          <p:cNvPr id="1048630" name="Title 1"/>
          <p:cNvSpPr>
            <a:spLocks noGrp="1"/>
          </p:cNvSpPr>
          <p:nvPr>
            <p:ph type="title"/>
          </p:nvPr>
        </p:nvSpPr>
        <p:spPr>
          <a:xfrm>
            <a:off x="1303868" y="982132"/>
            <a:ext cx="9592732" cy="2954868"/>
          </a:xfrm>
        </p:spPr>
        <p:txBody>
          <a:bodyPr anchor="ctr">
            <a:normAutofit/>
          </a:bodyPr>
          <a:lstStyle>
            <a:lvl1pPr algn="ctr">
              <a:defRPr b="0" cap="none" sz="3200"/>
            </a:lvl1pPr>
          </a:lstStyle>
          <a:p>
            <a:r>
              <a:rPr lang="en-US"/>
              <a:t>Click to edit Master title style</a:t>
            </a:r>
            <a:endParaRPr dirty="0" lang="en-US"/>
          </a:p>
        </p:txBody>
      </p:sp>
      <p:sp>
        <p:nvSpPr>
          <p:cNvPr id="1048631" name="Text Placeholder 2"/>
          <p:cNvSpPr>
            <a:spLocks noGrp="1"/>
          </p:cNvSpPr>
          <p:nvPr>
            <p:ph type="body" idx="1"/>
          </p:nvPr>
        </p:nvSpPr>
        <p:spPr>
          <a:xfrm>
            <a:off x="1303868" y="4343399"/>
            <a:ext cx="9592732" cy="1532467"/>
          </a:xfrm>
        </p:spPr>
        <p:txBody>
          <a:bodyPr anchor="ctr">
            <a:normAutofit/>
          </a:bodyPr>
          <a:lstStyle>
            <a:lvl1pPr algn="ctr" indent="0" marL="0">
              <a:buNone/>
              <a:defRPr sz="20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32"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33" name="Footer Placeholder 4"/>
          <p:cNvSpPr>
            <a:spLocks noGrp="1"/>
          </p:cNvSpPr>
          <p:nvPr>
            <p:ph type="ftr" sz="quarter" idx="11"/>
          </p:nvPr>
        </p:nvSpPr>
        <p:spPr/>
        <p:txBody>
          <a:bodyPr/>
          <a:p>
            <a:endParaRPr lang="id-ID"/>
          </a:p>
        </p:txBody>
      </p:sp>
      <p:sp>
        <p:nvSpPr>
          <p:cNvPr id="1048634" name="Slide Number Placeholder 5"/>
          <p:cNvSpPr>
            <a:spLocks noGrp="1"/>
          </p:cNvSpPr>
          <p:nvPr>
            <p:ph type="sldNum" sz="quarter" idx="12"/>
          </p:nvPr>
        </p:nvSpPr>
        <p:spPr/>
        <p:txBody>
          <a:bodyPr/>
          <a:p>
            <a:fld id="{9EC67E4F-763F-4434-AD7A-8FEAE3EC3993}" type="slidenum">
              <a:rPr lang="id-ID" smtClean="0"/>
              <a:t>‹#›</a:t>
            </a:fld>
            <a:endParaRPr lang="id-ID"/>
          </a:p>
        </p:txBody>
      </p:sp>
      <p:cxnSp>
        <p:nvCxnSpPr>
          <p:cNvPr id="3145731" name="Straight Connector 14"/>
          <p:cNvCxnSpPr>
            <a:cxnSpLocks/>
          </p:cNvCxnSpPr>
          <p:nvPr/>
        </p:nvCxnSpPr>
        <p:spPr>
          <a:xfrm>
            <a:off x="1396169" y="4140199"/>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60" name=""/>
        <p:cNvGrpSpPr/>
        <p:nvPr/>
      </p:nvGrpSpPr>
      <p:grpSpPr>
        <a:xfrm>
          <a:off x="0" y="0"/>
          <a:ext cx="0" cy="0"/>
          <a:chOff x="0" y="0"/>
          <a:chExt cx="0" cy="0"/>
        </a:xfrm>
      </p:grpSpPr>
      <p:sp>
        <p:nvSpPr>
          <p:cNvPr id="1048668" name="Title 1"/>
          <p:cNvSpPr>
            <a:spLocks noGrp="1"/>
          </p:cNvSpPr>
          <p:nvPr>
            <p:ph type="title"/>
          </p:nvPr>
        </p:nvSpPr>
        <p:spPr>
          <a:xfrm>
            <a:off x="1446213" y="982132"/>
            <a:ext cx="9296398" cy="2370668"/>
          </a:xfrm>
        </p:spPr>
        <p:txBody>
          <a:bodyPr anchor="ctr">
            <a:normAutofit/>
          </a:bodyPr>
          <a:lstStyle>
            <a:lvl1pPr algn="ctr">
              <a:defRPr b="0" cap="none" sz="3200">
                <a:solidFill>
                  <a:schemeClr val="tx1"/>
                </a:solidFill>
              </a:defRPr>
            </a:lvl1pPr>
          </a:lstStyle>
          <a:p>
            <a:r>
              <a:rPr lang="en-US"/>
              <a:t>Click to edit Master title style</a:t>
            </a:r>
            <a:endParaRPr dirty="0" lang="en-US"/>
          </a:p>
        </p:txBody>
      </p:sp>
      <p:sp>
        <p:nvSpPr>
          <p:cNvPr id="1048669" name="Text Placeholder 9"/>
          <p:cNvSpPr>
            <a:spLocks noGrp="1"/>
          </p:cNvSpPr>
          <p:nvPr>
            <p:ph type="body" sz="quarter" idx="13"/>
          </p:nvPr>
        </p:nvSpPr>
        <p:spPr>
          <a:xfrm>
            <a:off x="1674812" y="3352800"/>
            <a:ext cx="8839202" cy="584200"/>
          </a:xfrm>
        </p:spPr>
        <p:txBody>
          <a:bodyPr anchor="ctr">
            <a:normAutofit/>
          </a:bodyPr>
          <a:lstStyle>
            <a:lvl1pPr algn="r" indent="0" marL="0">
              <a:buFontTx/>
              <a:buNone/>
              <a:defRPr sz="2000"/>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8670" name="Text Placeholder 2"/>
          <p:cNvSpPr>
            <a:spLocks noGrp="1"/>
          </p:cNvSpPr>
          <p:nvPr>
            <p:ph type="body" idx="1"/>
          </p:nvPr>
        </p:nvSpPr>
        <p:spPr>
          <a:xfrm>
            <a:off x="1295401" y="4343399"/>
            <a:ext cx="9609666" cy="1532467"/>
          </a:xfrm>
        </p:spPr>
        <p:txBody>
          <a:bodyPr anchor="ctr">
            <a:normAutofit/>
          </a:bodyPr>
          <a:lstStyle>
            <a:lvl1pPr algn="ctr" indent="0" marL="0">
              <a:buNone/>
              <a:defRPr sz="20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71"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72" name="Footer Placeholder 4"/>
          <p:cNvSpPr>
            <a:spLocks noGrp="1"/>
          </p:cNvSpPr>
          <p:nvPr>
            <p:ph type="ftr" sz="quarter" idx="11"/>
          </p:nvPr>
        </p:nvSpPr>
        <p:spPr/>
        <p:txBody>
          <a:bodyPr/>
          <a:p>
            <a:endParaRPr lang="id-ID"/>
          </a:p>
        </p:txBody>
      </p:sp>
      <p:sp>
        <p:nvSpPr>
          <p:cNvPr id="1048673" name="Slide Number Placeholder 5"/>
          <p:cNvSpPr>
            <a:spLocks noGrp="1"/>
          </p:cNvSpPr>
          <p:nvPr>
            <p:ph type="sldNum" sz="quarter" idx="12"/>
          </p:nvPr>
        </p:nvSpPr>
        <p:spPr/>
        <p:txBody>
          <a:bodyPr/>
          <a:p>
            <a:fld id="{9EC67E4F-763F-4434-AD7A-8FEAE3EC3993}" type="slidenum">
              <a:rPr lang="id-ID" smtClean="0"/>
              <a:t>‹#›</a:t>
            </a:fld>
            <a:endParaRPr lang="id-ID"/>
          </a:p>
        </p:txBody>
      </p:sp>
      <p:sp>
        <p:nvSpPr>
          <p:cNvPr id="1048674" name="TextBox 13"/>
          <p:cNvSpPr txBox="1"/>
          <p:nvPr/>
        </p:nvSpPr>
        <p:spPr>
          <a:xfrm>
            <a:off x="862013" y="879961"/>
            <a:ext cx="609600" cy="584776"/>
          </a:xfrm>
          <a:prstGeom prst="rect"/>
        </p:spPr>
        <p:txBody>
          <a:bodyPr anchor="ctr" bIns="45720" lIns="91440" rIns="91440" rtlCol="0" tIns="45720" vert="horz">
            <a:noAutofit/>
          </a:bodyPr>
          <a:p>
            <a:pPr lvl="0"/>
            <a:r>
              <a:rPr dirty="0" sz="8000" lang="en-US">
                <a:solidFill>
                  <a:schemeClr val="tx1"/>
                </a:solidFill>
                <a:effectLst/>
              </a:rPr>
              <a:t>“</a:t>
            </a:r>
          </a:p>
        </p:txBody>
      </p:sp>
      <p:sp>
        <p:nvSpPr>
          <p:cNvPr id="1048675" name="TextBox 14"/>
          <p:cNvSpPr txBox="1"/>
          <p:nvPr/>
        </p:nvSpPr>
        <p:spPr>
          <a:xfrm>
            <a:off x="10600267" y="2827870"/>
            <a:ext cx="609600" cy="584776"/>
          </a:xfrm>
          <a:prstGeom prst="rect"/>
        </p:spPr>
        <p:txBody>
          <a:bodyPr anchor="ctr" bIns="45720" lIns="91440" rIns="91440" rtlCol="0" tIns="45720" vert="horz">
            <a:noAutofit/>
          </a:bodyPr>
          <a:p>
            <a:pPr algn="r" lvl="0"/>
            <a:r>
              <a:rPr dirty="0" sz="8000" lang="en-US">
                <a:solidFill>
                  <a:schemeClr val="tx1"/>
                </a:solidFill>
                <a:effectLst/>
              </a:rPr>
              <a:t>”</a:t>
            </a:r>
          </a:p>
        </p:txBody>
      </p:sp>
      <p:cxnSp>
        <p:nvCxnSpPr>
          <p:cNvPr id="3145736" name="Straight Connector 18"/>
          <p:cNvCxnSpPr>
            <a:cxnSpLocks/>
          </p:cNvCxnSpPr>
          <p:nvPr/>
        </p:nvCxnSpPr>
        <p:spPr>
          <a:xfrm>
            <a:off x="1396169" y="4140199"/>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52" name=""/>
        <p:cNvGrpSpPr/>
        <p:nvPr/>
      </p:nvGrpSpPr>
      <p:grpSpPr>
        <a:xfrm>
          <a:off x="0" y="0"/>
          <a:ext cx="0" cy="0"/>
          <a:chOff x="0" y="0"/>
          <a:chExt cx="0" cy="0"/>
        </a:xfrm>
      </p:grpSpPr>
      <p:sp>
        <p:nvSpPr>
          <p:cNvPr id="1048625" name="Title 1"/>
          <p:cNvSpPr>
            <a:spLocks noGrp="1"/>
          </p:cNvSpPr>
          <p:nvPr>
            <p:ph type="title"/>
          </p:nvPr>
        </p:nvSpPr>
        <p:spPr>
          <a:xfrm>
            <a:off x="1295402" y="3308581"/>
            <a:ext cx="9609668" cy="1468800"/>
          </a:xfrm>
        </p:spPr>
        <p:txBody>
          <a:bodyPr anchor="b">
            <a:normAutofit/>
          </a:bodyPr>
          <a:lstStyle>
            <a:lvl1pPr algn="l">
              <a:defRPr b="0" cap="none" sz="3200"/>
            </a:lvl1pPr>
          </a:lstStyle>
          <a:p>
            <a:r>
              <a:rPr lang="en-US"/>
              <a:t>Click to edit Master title style</a:t>
            </a:r>
            <a:endParaRPr dirty="0" lang="en-US"/>
          </a:p>
        </p:txBody>
      </p:sp>
      <p:sp>
        <p:nvSpPr>
          <p:cNvPr id="1048626" name="Text Placeholder 2"/>
          <p:cNvSpPr>
            <a:spLocks noGrp="1"/>
          </p:cNvSpPr>
          <p:nvPr>
            <p:ph type="body" idx="1"/>
          </p:nvPr>
        </p:nvSpPr>
        <p:spPr>
          <a:xfrm>
            <a:off x="1295401" y="4777381"/>
            <a:ext cx="9609668" cy="860400"/>
          </a:xfrm>
        </p:spPr>
        <p:txBody>
          <a:bodyPr anchor="t">
            <a:normAutofit/>
          </a:bodyPr>
          <a:lstStyle>
            <a:lvl1pPr algn="l" indent="0" marL="0">
              <a:buNone/>
              <a:defRPr sz="20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27"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28" name="Footer Placeholder 4"/>
          <p:cNvSpPr>
            <a:spLocks noGrp="1"/>
          </p:cNvSpPr>
          <p:nvPr>
            <p:ph type="ftr" sz="quarter" idx="11"/>
          </p:nvPr>
        </p:nvSpPr>
        <p:spPr/>
        <p:txBody>
          <a:bodyPr/>
          <a:p>
            <a:endParaRPr lang="id-ID"/>
          </a:p>
        </p:txBody>
      </p:sp>
      <p:sp>
        <p:nvSpPr>
          <p:cNvPr id="1048629" name="Slide Number Placeholder 5"/>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63" name=""/>
        <p:cNvGrpSpPr/>
        <p:nvPr/>
      </p:nvGrpSpPr>
      <p:grpSpPr>
        <a:xfrm>
          <a:off x="0" y="0"/>
          <a:ext cx="0" cy="0"/>
          <a:chOff x="0" y="0"/>
          <a:chExt cx="0" cy="0"/>
        </a:xfrm>
      </p:grpSpPr>
      <p:sp>
        <p:nvSpPr>
          <p:cNvPr id="1048688" name="Title 1"/>
          <p:cNvSpPr>
            <a:spLocks noGrp="1"/>
          </p:cNvSpPr>
          <p:nvPr>
            <p:ph type="title"/>
          </p:nvPr>
        </p:nvSpPr>
        <p:spPr>
          <a:xfrm>
            <a:off x="1446213" y="982132"/>
            <a:ext cx="9296398" cy="2243668"/>
          </a:xfrm>
        </p:spPr>
        <p:txBody>
          <a:bodyPr anchor="ctr">
            <a:normAutofit/>
          </a:bodyPr>
          <a:lstStyle>
            <a:lvl1pPr algn="ctr">
              <a:defRPr b="0" cap="none" sz="3200">
                <a:solidFill>
                  <a:schemeClr val="tx1"/>
                </a:solidFill>
              </a:defRPr>
            </a:lvl1pPr>
          </a:lstStyle>
          <a:p>
            <a:r>
              <a:rPr lang="en-US"/>
              <a:t>Click to edit Master title style</a:t>
            </a:r>
            <a:endParaRPr dirty="0" lang="en-US"/>
          </a:p>
        </p:txBody>
      </p:sp>
      <p:sp>
        <p:nvSpPr>
          <p:cNvPr id="1048689" name="Text Placeholder 2"/>
          <p:cNvSpPr>
            <a:spLocks noGrp="1"/>
          </p:cNvSpPr>
          <p:nvPr>
            <p:ph type="body" idx="13"/>
          </p:nvPr>
        </p:nvSpPr>
        <p:spPr>
          <a:xfrm>
            <a:off x="1295401" y="3639312"/>
            <a:ext cx="9609668" cy="886968"/>
          </a:xfrm>
        </p:spPr>
        <p:txBody>
          <a:bodyPr anchor="b">
            <a:normAutofit/>
          </a:bodyPr>
          <a:lstStyle>
            <a:lvl1pPr algn="l" indent="0" marL="0">
              <a:spcBef>
                <a:spcPts val="0"/>
              </a:spcBef>
              <a:buNone/>
              <a:defRPr sz="24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90" name="Text Placeholder 2"/>
          <p:cNvSpPr>
            <a:spLocks noGrp="1"/>
          </p:cNvSpPr>
          <p:nvPr>
            <p:ph type="body" idx="1"/>
          </p:nvPr>
        </p:nvSpPr>
        <p:spPr>
          <a:xfrm>
            <a:off x="1295401" y="4529667"/>
            <a:ext cx="9609668" cy="1346200"/>
          </a:xfrm>
        </p:spPr>
        <p:txBody>
          <a:bodyPr anchor="t">
            <a:normAutofit/>
          </a:bodyPr>
          <a:lstStyle>
            <a:lvl1pPr algn="l" indent="0" marL="0">
              <a:buNone/>
              <a:defRPr sz="18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91"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92" name="Footer Placeholder 4"/>
          <p:cNvSpPr>
            <a:spLocks noGrp="1"/>
          </p:cNvSpPr>
          <p:nvPr>
            <p:ph type="ftr" sz="quarter" idx="11"/>
          </p:nvPr>
        </p:nvSpPr>
        <p:spPr/>
        <p:txBody>
          <a:bodyPr/>
          <a:p>
            <a:endParaRPr lang="id-ID"/>
          </a:p>
        </p:txBody>
      </p:sp>
      <p:sp>
        <p:nvSpPr>
          <p:cNvPr id="1048693" name="Slide Number Placeholder 5"/>
          <p:cNvSpPr>
            <a:spLocks noGrp="1"/>
          </p:cNvSpPr>
          <p:nvPr>
            <p:ph type="sldNum" sz="quarter" idx="12"/>
          </p:nvPr>
        </p:nvSpPr>
        <p:spPr/>
        <p:txBody>
          <a:bodyPr/>
          <a:p>
            <a:fld id="{9EC67E4F-763F-4434-AD7A-8FEAE3EC3993}" type="slidenum">
              <a:rPr lang="id-ID" smtClean="0"/>
              <a:t>‹#›</a:t>
            </a:fld>
            <a:endParaRPr lang="id-ID"/>
          </a:p>
        </p:txBody>
      </p:sp>
      <p:sp>
        <p:nvSpPr>
          <p:cNvPr id="1048694" name="TextBox 11"/>
          <p:cNvSpPr txBox="1"/>
          <p:nvPr/>
        </p:nvSpPr>
        <p:spPr>
          <a:xfrm>
            <a:off x="862013" y="879961"/>
            <a:ext cx="609600" cy="584776"/>
          </a:xfrm>
          <a:prstGeom prst="rect"/>
        </p:spPr>
        <p:txBody>
          <a:bodyPr anchor="ctr" bIns="45720" lIns="91440" rIns="91440" rtlCol="0" tIns="45720" vert="horz">
            <a:noAutofit/>
          </a:bodyPr>
          <a:p>
            <a:pPr lvl="0"/>
            <a:r>
              <a:rPr dirty="0" sz="8000" lang="en-US">
                <a:solidFill>
                  <a:schemeClr val="tx1"/>
                </a:solidFill>
                <a:effectLst/>
              </a:rPr>
              <a:t>“</a:t>
            </a:r>
          </a:p>
        </p:txBody>
      </p:sp>
      <p:sp>
        <p:nvSpPr>
          <p:cNvPr id="1048695" name="TextBox 12"/>
          <p:cNvSpPr txBox="1"/>
          <p:nvPr/>
        </p:nvSpPr>
        <p:spPr>
          <a:xfrm>
            <a:off x="10600267" y="2599261"/>
            <a:ext cx="609600" cy="584776"/>
          </a:xfrm>
          <a:prstGeom prst="rect"/>
        </p:spPr>
        <p:txBody>
          <a:bodyPr anchor="ctr" bIns="45720" lIns="91440" rIns="91440" rtlCol="0" tIns="45720" vert="horz">
            <a:noAutofit/>
          </a:bodyPr>
          <a:p>
            <a:pPr algn="r" lvl="0"/>
            <a:r>
              <a:rPr dirty="0" sz="8000" lang="en-US">
                <a:solidFill>
                  <a:schemeClr val="tx1"/>
                </a:solidFill>
                <a:effectLst/>
              </a:rPr>
              <a:t>”</a:t>
            </a:r>
          </a:p>
        </p:txBody>
      </p:sp>
      <p:cxnSp>
        <p:nvCxnSpPr>
          <p:cNvPr id="3145738" name="Straight Connector 25"/>
          <p:cNvCxnSpPr>
            <a:cxnSpLocks/>
          </p:cNvCxnSpPr>
          <p:nvPr/>
        </p:nvCxnSpPr>
        <p:spPr>
          <a:xfrm>
            <a:off x="1396169" y="3429000"/>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55" name=""/>
        <p:cNvGrpSpPr/>
        <p:nvPr/>
      </p:nvGrpSpPr>
      <p:grpSpPr>
        <a:xfrm>
          <a:off x="0" y="0"/>
          <a:ext cx="0" cy="0"/>
          <a:chOff x="0" y="0"/>
          <a:chExt cx="0" cy="0"/>
        </a:xfrm>
      </p:grpSpPr>
      <p:sp>
        <p:nvSpPr>
          <p:cNvPr id="1048641" name="Title 1"/>
          <p:cNvSpPr>
            <a:spLocks noGrp="1"/>
          </p:cNvSpPr>
          <p:nvPr>
            <p:ph type="title"/>
          </p:nvPr>
        </p:nvSpPr>
        <p:spPr>
          <a:xfrm>
            <a:off x="1295401" y="982132"/>
            <a:ext cx="9609666" cy="2243668"/>
          </a:xfrm>
        </p:spPr>
        <p:txBody>
          <a:bodyPr anchor="ctr" bIns="45720" lIns="91440" rIns="91440" rtlCol="0" tIns="45720" vert="horz">
            <a:normAutofit/>
          </a:bodyPr>
          <a:lstStyle>
            <a:lvl1pPr>
              <a:defRPr b="0" dirty="0" lang="en-US"/>
            </a:lvl1pPr>
          </a:lstStyle>
          <a:p>
            <a:pPr lvl="0" marL="0"/>
            <a:r>
              <a:rPr lang="en-US"/>
              <a:t>Click to edit Master title style</a:t>
            </a:r>
            <a:endParaRPr dirty="0" lang="en-US"/>
          </a:p>
        </p:txBody>
      </p:sp>
      <p:sp>
        <p:nvSpPr>
          <p:cNvPr id="1048642" name="Text Placeholder 2"/>
          <p:cNvSpPr>
            <a:spLocks noGrp="1"/>
          </p:cNvSpPr>
          <p:nvPr>
            <p:ph type="body" idx="13"/>
          </p:nvPr>
        </p:nvSpPr>
        <p:spPr>
          <a:xfrm>
            <a:off x="1295401" y="3630168"/>
            <a:ext cx="9609668" cy="841248"/>
          </a:xfrm>
        </p:spPr>
        <p:txBody>
          <a:bodyPr anchor="b">
            <a:normAutofit/>
          </a:bodyPr>
          <a:lstStyle>
            <a:lvl1pPr algn="l" indent="0" marL="0">
              <a:spcBef>
                <a:spcPts val="0"/>
              </a:spcBef>
              <a:buNone/>
              <a:defRPr sz="28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43" name="Text Placeholder 2"/>
          <p:cNvSpPr>
            <a:spLocks noGrp="1"/>
          </p:cNvSpPr>
          <p:nvPr>
            <p:ph type="body" idx="1"/>
          </p:nvPr>
        </p:nvSpPr>
        <p:spPr>
          <a:xfrm>
            <a:off x="1295400" y="4470399"/>
            <a:ext cx="9609670" cy="1405467"/>
          </a:xfrm>
        </p:spPr>
        <p:txBody>
          <a:bodyPr anchor="t">
            <a:normAutofit/>
          </a:bodyPr>
          <a:lstStyle>
            <a:lvl1pPr algn="l" indent="0" marL="0">
              <a:buNone/>
              <a:defRPr sz="18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44"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45" name="Footer Placeholder 4"/>
          <p:cNvSpPr>
            <a:spLocks noGrp="1"/>
          </p:cNvSpPr>
          <p:nvPr>
            <p:ph type="ftr" sz="quarter" idx="11"/>
          </p:nvPr>
        </p:nvSpPr>
        <p:spPr/>
        <p:txBody>
          <a:bodyPr/>
          <a:p>
            <a:endParaRPr lang="id-ID"/>
          </a:p>
        </p:txBody>
      </p:sp>
      <p:sp>
        <p:nvSpPr>
          <p:cNvPr id="1048646" name="Slide Number Placeholder 5"/>
          <p:cNvSpPr>
            <a:spLocks noGrp="1"/>
          </p:cNvSpPr>
          <p:nvPr>
            <p:ph type="sldNum" sz="quarter" idx="12"/>
          </p:nvPr>
        </p:nvSpPr>
        <p:spPr/>
        <p:txBody>
          <a:bodyPr/>
          <a:p>
            <a:fld id="{9EC67E4F-763F-4434-AD7A-8FEAE3EC3993}" type="slidenum">
              <a:rPr lang="id-ID" smtClean="0"/>
              <a:t>‹#›</a:t>
            </a:fld>
            <a:endParaRPr lang="id-ID"/>
          </a:p>
        </p:txBody>
      </p:sp>
      <p:cxnSp>
        <p:nvCxnSpPr>
          <p:cNvPr id="3145732" name="Straight Connector 14"/>
          <p:cNvCxnSpPr>
            <a:cxnSpLocks/>
          </p:cNvCxnSpPr>
          <p:nvPr/>
        </p:nvCxnSpPr>
        <p:spPr>
          <a:xfrm>
            <a:off x="1396169" y="3429000"/>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5" name=""/>
        <p:cNvGrpSpPr/>
        <p:nvPr/>
      </p:nvGrpSpPr>
      <p:grpSpPr>
        <a:xfrm>
          <a:off x="0" y="0"/>
          <a:ext cx="0" cy="0"/>
          <a:chOff x="0" y="0"/>
          <a:chExt cx="0" cy="0"/>
        </a:xfrm>
      </p:grpSpPr>
      <p:sp>
        <p:nvSpPr>
          <p:cNvPr id="1048702" name="Title 1"/>
          <p:cNvSpPr>
            <a:spLocks noGrp="1"/>
          </p:cNvSpPr>
          <p:nvPr>
            <p:ph type="title"/>
          </p:nvPr>
        </p:nvSpPr>
        <p:spPr/>
        <p:txBody>
          <a:bodyPr/>
          <a:lstStyle>
            <a:lvl1pPr algn="ctr"/>
          </a:lstStyle>
          <a:p>
            <a:r>
              <a:rPr lang="en-US"/>
              <a:t>Click to edit Master title style</a:t>
            </a:r>
            <a:endParaRPr dirty="0" lang="en-US"/>
          </a:p>
        </p:txBody>
      </p:sp>
      <p:sp>
        <p:nvSpPr>
          <p:cNvPr id="1048703" name="Vertical Text Placeholder 2"/>
          <p:cNvSpPr>
            <a:spLocks noGrp="1"/>
          </p:cNvSpPr>
          <p:nvPr>
            <p:ph type="body" orient="vert" idx="1"/>
          </p:nvPr>
        </p:nvSpPr>
        <p:spPr/>
        <p:txBody>
          <a:bodyPr anchor="t"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04"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705" name="Footer Placeholder 4"/>
          <p:cNvSpPr>
            <a:spLocks noGrp="1"/>
          </p:cNvSpPr>
          <p:nvPr>
            <p:ph type="ftr" sz="quarter" idx="11"/>
          </p:nvPr>
        </p:nvSpPr>
        <p:spPr/>
        <p:txBody>
          <a:bodyPr/>
          <a:p>
            <a:endParaRPr lang="id-ID"/>
          </a:p>
        </p:txBody>
      </p:sp>
      <p:sp>
        <p:nvSpPr>
          <p:cNvPr id="1048706" name="Slide Number Placeholder 5"/>
          <p:cNvSpPr>
            <a:spLocks noGrp="1"/>
          </p:cNvSpPr>
          <p:nvPr>
            <p:ph type="sldNum" sz="quarter" idx="12"/>
          </p:nvPr>
        </p:nvSpPr>
        <p:spPr/>
        <p:txBody>
          <a:bodyPr/>
          <a:p>
            <a:fld id="{9EC67E4F-763F-4434-AD7A-8FEAE3EC3993}" type="slidenum">
              <a:rPr lang="id-ID" smtClean="0"/>
              <a:t>‹#›</a:t>
            </a:fld>
            <a:endParaRPr lang="id-ID"/>
          </a:p>
        </p:txBody>
      </p:sp>
      <p:cxnSp>
        <p:nvCxnSpPr>
          <p:cNvPr id="3145740" name="Straight Connector 13"/>
          <p:cNvCxnSpPr>
            <a:cxnSpLocks/>
          </p:cNvCxnSpPr>
          <p:nvPr/>
        </p:nvCxnSpPr>
        <p:spPr>
          <a:xfrm>
            <a:off x="1396169" y="2421466"/>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9" name=""/>
        <p:cNvGrpSpPr/>
        <p:nvPr/>
      </p:nvGrpSpPr>
      <p:grpSpPr>
        <a:xfrm>
          <a:off x="0" y="0"/>
          <a:ext cx="0" cy="0"/>
          <a:chOff x="0" y="0"/>
          <a:chExt cx="0" cy="0"/>
        </a:xfrm>
      </p:grpSpPr>
      <p:sp>
        <p:nvSpPr>
          <p:cNvPr id="1048663" name="Vertical Title 1"/>
          <p:cNvSpPr>
            <a:spLocks noGrp="1"/>
          </p:cNvSpPr>
          <p:nvPr>
            <p:ph type="title" orient="vert"/>
          </p:nvPr>
        </p:nvSpPr>
        <p:spPr>
          <a:xfrm>
            <a:off x="8999356" y="982131"/>
            <a:ext cx="1890895" cy="4893735"/>
          </a:xfrm>
        </p:spPr>
        <p:txBody>
          <a:bodyPr vert="eaVert"/>
          <a:p>
            <a:r>
              <a:rPr lang="en-US"/>
              <a:t>Click to edit Master title style</a:t>
            </a:r>
            <a:endParaRPr dirty="0" lang="en-US"/>
          </a:p>
        </p:txBody>
      </p:sp>
      <p:sp>
        <p:nvSpPr>
          <p:cNvPr id="1048664" name="Vertical Text Placeholder 2"/>
          <p:cNvSpPr>
            <a:spLocks noGrp="1"/>
          </p:cNvSpPr>
          <p:nvPr>
            <p:ph type="body" orient="vert" idx="1"/>
          </p:nvPr>
        </p:nvSpPr>
        <p:spPr>
          <a:xfrm>
            <a:off x="1295398" y="982132"/>
            <a:ext cx="7433025" cy="4893734"/>
          </a:xfrm>
        </p:spPr>
        <p:txBody>
          <a:bodyPr anchor="t"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65"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66" name="Footer Placeholder 4"/>
          <p:cNvSpPr>
            <a:spLocks noGrp="1"/>
          </p:cNvSpPr>
          <p:nvPr>
            <p:ph type="ftr" sz="quarter" idx="11"/>
          </p:nvPr>
        </p:nvSpPr>
        <p:spPr/>
        <p:txBody>
          <a:bodyPr/>
          <a:p>
            <a:endParaRPr lang="id-ID"/>
          </a:p>
        </p:txBody>
      </p:sp>
      <p:sp>
        <p:nvSpPr>
          <p:cNvPr id="1048667" name="Slide Number Placeholder 5"/>
          <p:cNvSpPr>
            <a:spLocks noGrp="1"/>
          </p:cNvSpPr>
          <p:nvPr>
            <p:ph type="sldNum" sz="quarter" idx="12"/>
          </p:nvPr>
        </p:nvSpPr>
        <p:spPr/>
        <p:txBody>
          <a:bodyPr/>
          <a:p>
            <a:fld id="{9EC67E4F-763F-4434-AD7A-8FEAE3EC3993}" type="slidenum">
              <a:rPr lang="id-ID" smtClean="0"/>
              <a:t>‹#›</a:t>
            </a:fld>
            <a:endParaRPr lang="id-ID"/>
          </a:p>
        </p:txBody>
      </p:sp>
      <p:cxnSp>
        <p:nvCxnSpPr>
          <p:cNvPr id="3145735" name="Straight Connector 13"/>
          <p:cNvCxnSpPr>
            <a:cxnSpLocks/>
          </p:cNvCxnSpPr>
          <p:nvPr/>
        </p:nvCxnSpPr>
        <p:spPr>
          <a:xfrm>
            <a:off x="8863890" y="990600"/>
            <a:ext cx="0" cy="487680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7" name=""/>
        <p:cNvGrpSpPr/>
        <p:nvPr/>
      </p:nvGrpSpPr>
      <p:grpSpPr>
        <a:xfrm>
          <a:off x="0" y="0"/>
          <a:ext cx="0" cy="0"/>
          <a:chOff x="0" y="0"/>
          <a:chExt cx="0" cy="0"/>
        </a:xfrm>
      </p:grpSpPr>
      <p:cxnSp>
        <p:nvCxnSpPr>
          <p:cNvPr id="3145729" name="Straight Connector 6"/>
          <p:cNvCxnSpPr>
            <a:cxnSpLocks/>
          </p:cNvCxnSpPr>
          <p:nvPr/>
        </p:nvCxnSpPr>
        <p:spPr>
          <a:xfrm>
            <a:off x="1396169" y="2421466"/>
            <a:ext cx="9407298" cy="0"/>
          </a:xfrm>
          <a:prstGeom prst="line"/>
          <a:ln w="15875"/>
        </p:spPr>
        <p:style>
          <a:lnRef idx="2">
            <a:schemeClr val="accent1"/>
          </a:lnRef>
          <a:fillRef idx="0">
            <a:schemeClr val="accent1"/>
          </a:fillRef>
          <a:effectRef idx="1">
            <a:schemeClr val="accent1"/>
          </a:effectRef>
          <a:fontRef idx="minor">
            <a:schemeClr val="tx1"/>
          </a:fontRef>
        </p:style>
      </p:cxnSp>
      <p:sp>
        <p:nvSpPr>
          <p:cNvPr id="1048590" name="Title 1"/>
          <p:cNvSpPr>
            <a:spLocks noGrp="1"/>
          </p:cNvSpPr>
          <p:nvPr>
            <p:ph type="title"/>
          </p:nvPr>
        </p:nvSpPr>
        <p:spPr/>
        <p:txBody>
          <a:bodyPr/>
          <a:p>
            <a:r>
              <a:rPr lang="en-US"/>
              <a:t>Click to edit Master title style</a:t>
            </a:r>
            <a:endParaRPr dirty="0" lang="en-US"/>
          </a:p>
        </p:txBody>
      </p:sp>
      <p:sp>
        <p:nvSpPr>
          <p:cNvPr id="1048591"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2"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593" name="Footer Placeholder 4"/>
          <p:cNvSpPr>
            <a:spLocks noGrp="1"/>
          </p:cNvSpPr>
          <p:nvPr>
            <p:ph type="ftr" sz="quarter" idx="11"/>
          </p:nvPr>
        </p:nvSpPr>
        <p:spPr/>
        <p:txBody>
          <a:bodyPr/>
          <a:p>
            <a:endParaRPr lang="id-ID"/>
          </a:p>
        </p:txBody>
      </p:sp>
      <p:sp>
        <p:nvSpPr>
          <p:cNvPr id="1048594" name="Slide Number Placeholder 5"/>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56" name=""/>
        <p:cNvGrpSpPr/>
        <p:nvPr/>
      </p:nvGrpSpPr>
      <p:grpSpPr>
        <a:xfrm>
          <a:off x="0" y="0"/>
          <a:ext cx="0" cy="0"/>
          <a:chOff x="0" y="0"/>
          <a:chExt cx="0" cy="0"/>
        </a:xfrm>
      </p:grpSpPr>
      <p:sp>
        <p:nvSpPr>
          <p:cNvPr id="1048647" name="Title 1"/>
          <p:cNvSpPr>
            <a:spLocks noGrp="1"/>
          </p:cNvSpPr>
          <p:nvPr>
            <p:ph type="title"/>
          </p:nvPr>
        </p:nvSpPr>
        <p:spPr>
          <a:xfrm>
            <a:off x="2015069" y="1752606"/>
            <a:ext cx="8158688" cy="1822514"/>
          </a:xfrm>
        </p:spPr>
        <p:txBody>
          <a:bodyPr anchor="b">
            <a:normAutofit/>
          </a:bodyPr>
          <a:lstStyle>
            <a:lvl1pPr algn="ctr">
              <a:defRPr b="0" cap="none" sz="4400"/>
            </a:lvl1pPr>
          </a:lstStyle>
          <a:p>
            <a:r>
              <a:rPr lang="en-US"/>
              <a:t>Click to edit Master title style</a:t>
            </a:r>
            <a:endParaRPr dirty="0" lang="en-US"/>
          </a:p>
        </p:txBody>
      </p:sp>
      <p:sp>
        <p:nvSpPr>
          <p:cNvPr id="1048648" name="Text Placeholder 2"/>
          <p:cNvSpPr>
            <a:spLocks noGrp="1"/>
          </p:cNvSpPr>
          <p:nvPr>
            <p:ph type="body" idx="1"/>
          </p:nvPr>
        </p:nvSpPr>
        <p:spPr>
          <a:xfrm>
            <a:off x="2015067" y="3846051"/>
            <a:ext cx="8158690" cy="954547"/>
          </a:xfrm>
        </p:spPr>
        <p:txBody>
          <a:bodyPr anchor="t">
            <a:normAutofit/>
          </a:bodyPr>
          <a:lstStyle>
            <a:lvl1pPr algn="ctr" indent="0" marL="0">
              <a:buNone/>
              <a:defRPr sz="2400">
                <a:solidFill>
                  <a:schemeClr val="tx1"/>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49" name="Date Placeholder 3"/>
          <p:cNvSpPr>
            <a:spLocks noGrp="1"/>
          </p:cNvSpPr>
          <p:nvPr>
            <p:ph type="dt" sz="half" idx="10"/>
          </p:nvPr>
        </p:nvSpPr>
        <p:spPr/>
        <p:txBody>
          <a:bodyPr/>
          <a:p>
            <a:fld id="{3900B984-C103-4ED1-A403-6AFC8D02B9C6}" type="datetimeFigureOut">
              <a:rPr lang="id-ID" smtClean="0"/>
              <a:t>16/10/2021</a:t>
            </a:fld>
            <a:endParaRPr lang="id-ID"/>
          </a:p>
        </p:txBody>
      </p:sp>
      <p:sp>
        <p:nvSpPr>
          <p:cNvPr id="1048650" name="Footer Placeholder 4"/>
          <p:cNvSpPr>
            <a:spLocks noGrp="1"/>
          </p:cNvSpPr>
          <p:nvPr>
            <p:ph type="ftr" sz="quarter" idx="11"/>
          </p:nvPr>
        </p:nvSpPr>
        <p:spPr/>
        <p:txBody>
          <a:bodyPr/>
          <a:p>
            <a:endParaRPr lang="id-ID"/>
          </a:p>
        </p:txBody>
      </p:sp>
      <p:sp>
        <p:nvSpPr>
          <p:cNvPr id="1048651" name="Slide Number Placeholder 5"/>
          <p:cNvSpPr>
            <a:spLocks noGrp="1"/>
          </p:cNvSpPr>
          <p:nvPr>
            <p:ph type="sldNum" sz="quarter" idx="12"/>
          </p:nvPr>
        </p:nvSpPr>
        <p:spPr/>
        <p:txBody>
          <a:bodyPr/>
          <a:p>
            <a:fld id="{9EC67E4F-763F-4434-AD7A-8FEAE3EC3993}" type="slidenum">
              <a:rPr lang="id-ID" smtClean="0"/>
              <a:t>‹#›</a:t>
            </a:fld>
            <a:endParaRPr lang="id-ID"/>
          </a:p>
        </p:txBody>
      </p:sp>
      <p:cxnSp>
        <p:nvCxnSpPr>
          <p:cNvPr id="3145733" name="Straight Connector 15"/>
          <p:cNvCxnSpPr>
            <a:cxnSpLocks/>
          </p:cNvCxnSpPr>
          <p:nvPr/>
        </p:nvCxnSpPr>
        <p:spPr>
          <a:xfrm>
            <a:off x="2012723" y="3710585"/>
            <a:ext cx="8163380"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2" name=""/>
        <p:cNvGrpSpPr/>
        <p:nvPr/>
      </p:nvGrpSpPr>
      <p:grpSpPr>
        <a:xfrm>
          <a:off x="0" y="0"/>
          <a:ext cx="0" cy="0"/>
          <a:chOff x="0" y="0"/>
          <a:chExt cx="0" cy="0"/>
        </a:xfrm>
      </p:grpSpPr>
      <p:cxnSp>
        <p:nvCxnSpPr>
          <p:cNvPr id="3145737" name="Straight Connector 7"/>
          <p:cNvCxnSpPr>
            <a:cxnSpLocks/>
          </p:cNvCxnSpPr>
          <p:nvPr/>
        </p:nvCxnSpPr>
        <p:spPr>
          <a:xfrm>
            <a:off x="1396169" y="2421466"/>
            <a:ext cx="9407298" cy="0"/>
          </a:xfrm>
          <a:prstGeom prst="line"/>
          <a:ln w="15875"/>
        </p:spPr>
        <p:style>
          <a:lnRef idx="2">
            <a:schemeClr val="accent1"/>
          </a:lnRef>
          <a:fillRef idx="0">
            <a:schemeClr val="accent1"/>
          </a:fillRef>
          <a:effectRef idx="1">
            <a:schemeClr val="accent1"/>
          </a:effectRef>
          <a:fontRef idx="minor">
            <a:schemeClr val="tx1"/>
          </a:fontRef>
        </p:style>
      </p:cxnSp>
      <p:sp>
        <p:nvSpPr>
          <p:cNvPr id="1048682" name="Title 1"/>
          <p:cNvSpPr>
            <a:spLocks noGrp="1"/>
          </p:cNvSpPr>
          <p:nvPr>
            <p:ph type="title"/>
          </p:nvPr>
        </p:nvSpPr>
        <p:spPr/>
        <p:txBody>
          <a:bodyPr/>
          <a:p>
            <a:r>
              <a:rPr lang="en-US"/>
              <a:t>Click to edit Master title style</a:t>
            </a:r>
            <a:endParaRPr dirty="0" lang="en-US"/>
          </a:p>
        </p:txBody>
      </p:sp>
      <p:sp>
        <p:nvSpPr>
          <p:cNvPr id="1048683" name="Content Placeholder 2"/>
          <p:cNvSpPr>
            <a:spLocks noGrp="1"/>
          </p:cNvSpPr>
          <p:nvPr>
            <p:ph sz="half" idx="1"/>
          </p:nvPr>
        </p:nvSpPr>
        <p:spPr>
          <a:xfrm>
            <a:off x="1298448" y="2560320"/>
            <a:ext cx="4718304" cy="3310128"/>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84" name="Content Placeholder 3"/>
          <p:cNvSpPr>
            <a:spLocks noGrp="1"/>
          </p:cNvSpPr>
          <p:nvPr>
            <p:ph sz="half" idx="2"/>
          </p:nvPr>
        </p:nvSpPr>
        <p:spPr>
          <a:xfrm>
            <a:off x="6181344" y="2560320"/>
            <a:ext cx="4718304" cy="3310128"/>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85" name="Date Placeholder 4"/>
          <p:cNvSpPr>
            <a:spLocks noGrp="1"/>
          </p:cNvSpPr>
          <p:nvPr>
            <p:ph type="dt" sz="half" idx="10"/>
          </p:nvPr>
        </p:nvSpPr>
        <p:spPr/>
        <p:txBody>
          <a:bodyPr/>
          <a:p>
            <a:fld id="{3900B984-C103-4ED1-A403-6AFC8D02B9C6}" type="datetimeFigureOut">
              <a:rPr lang="id-ID" smtClean="0"/>
              <a:t>16/10/2021</a:t>
            </a:fld>
            <a:endParaRPr lang="id-ID"/>
          </a:p>
        </p:txBody>
      </p:sp>
      <p:sp>
        <p:nvSpPr>
          <p:cNvPr id="1048686" name="Footer Placeholder 5"/>
          <p:cNvSpPr>
            <a:spLocks noGrp="1"/>
          </p:cNvSpPr>
          <p:nvPr>
            <p:ph type="ftr" sz="quarter" idx="11"/>
          </p:nvPr>
        </p:nvSpPr>
        <p:spPr/>
        <p:txBody>
          <a:bodyPr/>
          <a:p>
            <a:endParaRPr lang="id-ID"/>
          </a:p>
        </p:txBody>
      </p:sp>
      <p:sp>
        <p:nvSpPr>
          <p:cNvPr id="1048687" name="Slide Number Placeholder 6"/>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7" name=""/>
        <p:cNvGrpSpPr/>
        <p:nvPr/>
      </p:nvGrpSpPr>
      <p:grpSpPr>
        <a:xfrm>
          <a:off x="0" y="0"/>
          <a:ext cx="0" cy="0"/>
          <a:chOff x="0" y="0"/>
          <a:chExt cx="0" cy="0"/>
        </a:xfrm>
      </p:grpSpPr>
      <p:sp>
        <p:nvSpPr>
          <p:cNvPr id="1048652" name="Title 1"/>
          <p:cNvSpPr>
            <a:spLocks noGrp="1"/>
          </p:cNvSpPr>
          <p:nvPr>
            <p:ph type="title"/>
          </p:nvPr>
        </p:nvSpPr>
        <p:spPr/>
        <p:txBody>
          <a:bodyPr/>
          <a:p>
            <a:r>
              <a:rPr lang="en-US"/>
              <a:t>Click to edit Master title style</a:t>
            </a:r>
            <a:endParaRPr dirty="0" lang="en-US"/>
          </a:p>
        </p:txBody>
      </p:sp>
      <p:sp>
        <p:nvSpPr>
          <p:cNvPr id="1048653" name="Text Placeholder 2"/>
          <p:cNvSpPr>
            <a:spLocks noGrp="1"/>
          </p:cNvSpPr>
          <p:nvPr>
            <p:ph type="body" idx="1"/>
          </p:nvPr>
        </p:nvSpPr>
        <p:spPr>
          <a:xfrm>
            <a:off x="1295400" y="2658533"/>
            <a:ext cx="4718304" cy="576262"/>
          </a:xfrm>
        </p:spPr>
        <p:txBody>
          <a:bodyPr anchor="b">
            <a:noAutofit/>
          </a:bodyPr>
          <a:lstStyle>
            <a:lvl1pPr indent="0" marL="0">
              <a:spcBef>
                <a:spcPts val="672"/>
              </a:spcBef>
              <a:spcAft>
                <a:spcPts val="600"/>
              </a:spcAft>
              <a:buNone/>
              <a:defRPr b="0" sz="28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54" name="Content Placeholder 3"/>
          <p:cNvSpPr>
            <a:spLocks noGrp="1"/>
          </p:cNvSpPr>
          <p:nvPr>
            <p:ph sz="half" idx="2"/>
          </p:nvPr>
        </p:nvSpPr>
        <p:spPr>
          <a:xfrm>
            <a:off x="1295400" y="3243262"/>
            <a:ext cx="4718304" cy="2632605"/>
          </a:xfrm>
        </p:spPr>
        <p:txBody>
          <a:bodyPr anchor="t">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55" name="Text Placeholder 4"/>
          <p:cNvSpPr>
            <a:spLocks noGrp="1"/>
          </p:cNvSpPr>
          <p:nvPr>
            <p:ph type="body" sz="quarter" idx="3"/>
          </p:nvPr>
        </p:nvSpPr>
        <p:spPr>
          <a:xfrm>
            <a:off x="6180670" y="2658533"/>
            <a:ext cx="4718304" cy="576262"/>
          </a:xfrm>
        </p:spPr>
        <p:txBody>
          <a:bodyPr anchor="b">
            <a:noAutofit/>
          </a:bodyPr>
          <a:lstStyle>
            <a:lvl1pPr indent="0" marL="0">
              <a:spcBef>
                <a:spcPts val="672"/>
              </a:spcBef>
              <a:spcAft>
                <a:spcPts val="600"/>
              </a:spcAft>
              <a:buNone/>
              <a:defRPr b="0" sz="28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56" name="Content Placeholder 5"/>
          <p:cNvSpPr>
            <a:spLocks noGrp="1"/>
          </p:cNvSpPr>
          <p:nvPr>
            <p:ph sz="quarter" idx="4"/>
          </p:nvPr>
        </p:nvSpPr>
        <p:spPr>
          <a:xfrm>
            <a:off x="6180670" y="3243262"/>
            <a:ext cx="4718304" cy="2632605"/>
          </a:xfrm>
        </p:spPr>
        <p:txBody>
          <a:bodyPr anchor="t">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57" name="Date Placeholder 6"/>
          <p:cNvSpPr>
            <a:spLocks noGrp="1"/>
          </p:cNvSpPr>
          <p:nvPr>
            <p:ph type="dt" sz="half" idx="10"/>
          </p:nvPr>
        </p:nvSpPr>
        <p:spPr/>
        <p:txBody>
          <a:bodyPr/>
          <a:p>
            <a:fld id="{3900B984-C103-4ED1-A403-6AFC8D02B9C6}" type="datetimeFigureOut">
              <a:rPr lang="id-ID" smtClean="0"/>
              <a:t>16/10/2021</a:t>
            </a:fld>
            <a:endParaRPr lang="id-ID"/>
          </a:p>
        </p:txBody>
      </p:sp>
      <p:sp>
        <p:nvSpPr>
          <p:cNvPr id="1048658" name="Footer Placeholder 7"/>
          <p:cNvSpPr>
            <a:spLocks noGrp="1"/>
          </p:cNvSpPr>
          <p:nvPr>
            <p:ph type="ftr" sz="quarter" idx="11"/>
          </p:nvPr>
        </p:nvSpPr>
        <p:spPr/>
        <p:txBody>
          <a:bodyPr/>
          <a:p>
            <a:endParaRPr lang="id-ID"/>
          </a:p>
        </p:txBody>
      </p:sp>
      <p:sp>
        <p:nvSpPr>
          <p:cNvPr id="1048659" name="Slide Number Placeholder 8"/>
          <p:cNvSpPr>
            <a:spLocks noGrp="1"/>
          </p:cNvSpPr>
          <p:nvPr>
            <p:ph type="sldNum" sz="quarter" idx="12"/>
          </p:nvPr>
        </p:nvSpPr>
        <p:spPr/>
        <p:txBody>
          <a:bodyPr/>
          <a:p>
            <a:fld id="{9EC67E4F-763F-4434-AD7A-8FEAE3EC3993}" type="slidenum">
              <a:rPr lang="id-ID" smtClean="0"/>
              <a:t>‹#›</a:t>
            </a:fld>
            <a:endParaRPr lang="id-ID"/>
          </a:p>
        </p:txBody>
      </p:sp>
      <p:cxnSp>
        <p:nvCxnSpPr>
          <p:cNvPr id="3145734" name="Straight Connector 17"/>
          <p:cNvCxnSpPr>
            <a:cxnSpLocks/>
          </p:cNvCxnSpPr>
          <p:nvPr/>
        </p:nvCxnSpPr>
        <p:spPr>
          <a:xfrm>
            <a:off x="1396169" y="2421466"/>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1" name=""/>
        <p:cNvGrpSpPr/>
        <p:nvPr/>
      </p:nvGrpSpPr>
      <p:grpSpPr>
        <a:xfrm>
          <a:off x="0" y="0"/>
          <a:ext cx="0" cy="0"/>
          <a:chOff x="0" y="0"/>
          <a:chExt cx="0" cy="0"/>
        </a:xfrm>
      </p:grpSpPr>
      <p:sp>
        <p:nvSpPr>
          <p:cNvPr id="1048621" name="Title 1"/>
          <p:cNvSpPr>
            <a:spLocks noGrp="1"/>
          </p:cNvSpPr>
          <p:nvPr>
            <p:ph type="title"/>
          </p:nvPr>
        </p:nvSpPr>
        <p:spPr/>
        <p:txBody>
          <a:bodyPr/>
          <a:p>
            <a:r>
              <a:rPr lang="en-US"/>
              <a:t>Click to edit Master title style</a:t>
            </a:r>
            <a:endParaRPr dirty="0" lang="en-US"/>
          </a:p>
        </p:txBody>
      </p:sp>
      <p:sp>
        <p:nvSpPr>
          <p:cNvPr id="1048622" name="Date Placeholder 2"/>
          <p:cNvSpPr>
            <a:spLocks noGrp="1"/>
          </p:cNvSpPr>
          <p:nvPr>
            <p:ph type="dt" sz="half" idx="10"/>
          </p:nvPr>
        </p:nvSpPr>
        <p:spPr/>
        <p:txBody>
          <a:bodyPr/>
          <a:p>
            <a:fld id="{3900B984-C103-4ED1-A403-6AFC8D02B9C6}" type="datetimeFigureOut">
              <a:rPr lang="id-ID" smtClean="0"/>
              <a:t>16/10/2021</a:t>
            </a:fld>
            <a:endParaRPr lang="id-ID"/>
          </a:p>
        </p:txBody>
      </p:sp>
      <p:sp>
        <p:nvSpPr>
          <p:cNvPr id="1048623" name="Footer Placeholder 3"/>
          <p:cNvSpPr>
            <a:spLocks noGrp="1"/>
          </p:cNvSpPr>
          <p:nvPr>
            <p:ph type="ftr" sz="quarter" idx="11"/>
          </p:nvPr>
        </p:nvSpPr>
        <p:spPr/>
        <p:txBody>
          <a:bodyPr/>
          <a:p>
            <a:endParaRPr lang="id-ID"/>
          </a:p>
        </p:txBody>
      </p:sp>
      <p:sp>
        <p:nvSpPr>
          <p:cNvPr id="1048624" name="Slide Number Placeholder 4"/>
          <p:cNvSpPr>
            <a:spLocks noGrp="1"/>
          </p:cNvSpPr>
          <p:nvPr>
            <p:ph type="sldNum" sz="quarter" idx="12"/>
          </p:nvPr>
        </p:nvSpPr>
        <p:spPr/>
        <p:txBody>
          <a:bodyPr/>
          <a:p>
            <a:fld id="{9EC67E4F-763F-4434-AD7A-8FEAE3EC3993}" type="slidenum">
              <a:rPr lang="id-ID" smtClean="0"/>
              <a:t>‹#›</a:t>
            </a:fld>
            <a:endParaRPr lang="id-ID"/>
          </a:p>
        </p:txBody>
      </p:sp>
      <p:cxnSp>
        <p:nvCxnSpPr>
          <p:cNvPr id="3145730" name="Straight Connector 13"/>
          <p:cNvCxnSpPr>
            <a:cxnSpLocks/>
          </p:cNvCxnSpPr>
          <p:nvPr/>
        </p:nvCxnSpPr>
        <p:spPr>
          <a:xfrm>
            <a:off x="1396169" y="2421466"/>
            <a:ext cx="94072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8" name=""/>
        <p:cNvGrpSpPr/>
        <p:nvPr/>
      </p:nvGrpSpPr>
      <p:grpSpPr>
        <a:xfrm>
          <a:off x="0" y="0"/>
          <a:ext cx="0" cy="0"/>
          <a:chOff x="0" y="0"/>
          <a:chExt cx="0" cy="0"/>
        </a:xfrm>
      </p:grpSpPr>
      <p:sp>
        <p:nvSpPr>
          <p:cNvPr id="1048660" name="Date Placeholder 1"/>
          <p:cNvSpPr>
            <a:spLocks noGrp="1"/>
          </p:cNvSpPr>
          <p:nvPr>
            <p:ph type="dt" sz="half" idx="10"/>
          </p:nvPr>
        </p:nvSpPr>
        <p:spPr/>
        <p:txBody>
          <a:bodyPr/>
          <a:p>
            <a:fld id="{3900B984-C103-4ED1-A403-6AFC8D02B9C6}" type="datetimeFigureOut">
              <a:rPr lang="id-ID" smtClean="0"/>
              <a:t>16/10/2021</a:t>
            </a:fld>
            <a:endParaRPr lang="id-ID"/>
          </a:p>
        </p:txBody>
      </p:sp>
      <p:sp>
        <p:nvSpPr>
          <p:cNvPr id="1048661" name="Footer Placeholder 2"/>
          <p:cNvSpPr>
            <a:spLocks noGrp="1"/>
          </p:cNvSpPr>
          <p:nvPr>
            <p:ph type="ftr" sz="quarter" idx="11"/>
          </p:nvPr>
        </p:nvSpPr>
        <p:spPr/>
        <p:txBody>
          <a:bodyPr/>
          <a:p>
            <a:endParaRPr lang="id-ID"/>
          </a:p>
        </p:txBody>
      </p:sp>
      <p:sp>
        <p:nvSpPr>
          <p:cNvPr id="1048662" name="Slide Number Placeholder 3"/>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4" name=""/>
        <p:cNvGrpSpPr/>
        <p:nvPr/>
      </p:nvGrpSpPr>
      <p:grpSpPr>
        <a:xfrm>
          <a:off x="0" y="0"/>
          <a:ext cx="0" cy="0"/>
          <a:chOff x="0" y="0"/>
          <a:chExt cx="0" cy="0"/>
        </a:xfrm>
      </p:grpSpPr>
      <p:sp>
        <p:nvSpPr>
          <p:cNvPr id="1048696" name="Title 1"/>
          <p:cNvSpPr>
            <a:spLocks noGrp="1"/>
          </p:cNvSpPr>
          <p:nvPr>
            <p:ph type="title"/>
          </p:nvPr>
        </p:nvSpPr>
        <p:spPr>
          <a:xfrm>
            <a:off x="1293811" y="1388534"/>
            <a:ext cx="3718455" cy="1371600"/>
          </a:xfrm>
        </p:spPr>
        <p:txBody>
          <a:bodyPr anchor="b">
            <a:normAutofit/>
          </a:bodyPr>
          <a:lstStyle>
            <a:lvl1pPr algn="ctr">
              <a:defRPr b="0" sz="2400"/>
            </a:lvl1pPr>
          </a:lstStyle>
          <a:p>
            <a:r>
              <a:rPr lang="en-US"/>
              <a:t>Click to edit Master title style</a:t>
            </a:r>
            <a:endParaRPr dirty="0" lang="en-US"/>
          </a:p>
        </p:txBody>
      </p:sp>
      <p:sp>
        <p:nvSpPr>
          <p:cNvPr id="1048697" name="Content Placeholder 2"/>
          <p:cNvSpPr>
            <a:spLocks noGrp="1"/>
          </p:cNvSpPr>
          <p:nvPr>
            <p:ph idx="1"/>
          </p:nvPr>
        </p:nvSpPr>
        <p:spPr>
          <a:xfrm>
            <a:off x="5418668" y="982131"/>
            <a:ext cx="5469466" cy="4893735"/>
          </a:xfrm>
        </p:spPr>
        <p:txBody>
          <a:bodyPr anchor="ct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98" name="Text Placeholder 3"/>
          <p:cNvSpPr>
            <a:spLocks noGrp="1"/>
          </p:cNvSpPr>
          <p:nvPr>
            <p:ph type="body" sz="half" idx="2"/>
          </p:nvPr>
        </p:nvSpPr>
        <p:spPr>
          <a:xfrm>
            <a:off x="1293811" y="3031065"/>
            <a:ext cx="3718455" cy="2438404"/>
          </a:xfrm>
        </p:spPr>
        <p:txBody>
          <a:bodyPr anchor="t">
            <a:normAutofit/>
          </a:bodyPr>
          <a:lstStyle>
            <a:lvl1pPr algn="ctr" indent="0" marL="0">
              <a:buNone/>
              <a:defRPr sz="16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99" name="Date Placeholder 4"/>
          <p:cNvSpPr>
            <a:spLocks noGrp="1"/>
          </p:cNvSpPr>
          <p:nvPr>
            <p:ph type="dt" sz="half" idx="10"/>
          </p:nvPr>
        </p:nvSpPr>
        <p:spPr/>
        <p:txBody>
          <a:bodyPr/>
          <a:p>
            <a:fld id="{3900B984-C103-4ED1-A403-6AFC8D02B9C6}" type="datetimeFigureOut">
              <a:rPr lang="id-ID" smtClean="0"/>
              <a:t>16/10/2021</a:t>
            </a:fld>
            <a:endParaRPr lang="id-ID"/>
          </a:p>
        </p:txBody>
      </p:sp>
      <p:sp>
        <p:nvSpPr>
          <p:cNvPr id="1048700" name="Footer Placeholder 5"/>
          <p:cNvSpPr>
            <a:spLocks noGrp="1"/>
          </p:cNvSpPr>
          <p:nvPr>
            <p:ph type="ftr" sz="quarter" idx="11"/>
          </p:nvPr>
        </p:nvSpPr>
        <p:spPr/>
        <p:txBody>
          <a:bodyPr/>
          <a:p>
            <a:endParaRPr lang="id-ID"/>
          </a:p>
        </p:txBody>
      </p:sp>
      <p:sp>
        <p:nvSpPr>
          <p:cNvPr id="1048701" name="Slide Number Placeholder 6"/>
          <p:cNvSpPr>
            <a:spLocks noGrp="1"/>
          </p:cNvSpPr>
          <p:nvPr>
            <p:ph type="sldNum" sz="quarter" idx="12"/>
          </p:nvPr>
        </p:nvSpPr>
        <p:spPr/>
        <p:txBody>
          <a:bodyPr/>
          <a:p>
            <a:fld id="{9EC67E4F-763F-4434-AD7A-8FEAE3EC3993}" type="slidenum">
              <a:rPr lang="id-ID" smtClean="0"/>
              <a:t>‹#›</a:t>
            </a:fld>
            <a:endParaRPr lang="id-ID"/>
          </a:p>
        </p:txBody>
      </p:sp>
      <p:cxnSp>
        <p:nvCxnSpPr>
          <p:cNvPr id="3145739" name="Straight Connector 15"/>
          <p:cNvCxnSpPr>
            <a:cxnSpLocks/>
          </p:cNvCxnSpPr>
          <p:nvPr/>
        </p:nvCxnSpPr>
        <p:spPr>
          <a:xfrm>
            <a:off x="1396169" y="2912533"/>
            <a:ext cx="3514498" cy="0"/>
          </a:xfrm>
          <a:prstGeom prst="line"/>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4" name=""/>
        <p:cNvGrpSpPr/>
        <p:nvPr/>
      </p:nvGrpSpPr>
      <p:grpSpPr>
        <a:xfrm>
          <a:off x="0" y="0"/>
          <a:ext cx="0" cy="0"/>
          <a:chOff x="0" y="0"/>
          <a:chExt cx="0" cy="0"/>
        </a:xfrm>
      </p:grpSpPr>
      <p:sp>
        <p:nvSpPr>
          <p:cNvPr id="1048635" name="Title 1"/>
          <p:cNvSpPr>
            <a:spLocks noGrp="1"/>
          </p:cNvSpPr>
          <p:nvPr>
            <p:ph type="title"/>
          </p:nvPr>
        </p:nvSpPr>
        <p:spPr>
          <a:xfrm>
            <a:off x="1295399" y="1883832"/>
            <a:ext cx="6241816" cy="1371600"/>
          </a:xfrm>
        </p:spPr>
        <p:txBody>
          <a:bodyPr anchor="b">
            <a:normAutofit/>
          </a:bodyPr>
          <a:lstStyle>
            <a:lvl1pPr algn="ctr">
              <a:defRPr b="0" sz="2800"/>
            </a:lvl1pPr>
          </a:lstStyle>
          <a:p>
            <a:r>
              <a:rPr lang="en-US"/>
              <a:t>Click to edit Master title style</a:t>
            </a:r>
            <a:endParaRPr dirty="0" lang="en-US"/>
          </a:p>
        </p:txBody>
      </p:sp>
      <p:sp>
        <p:nvSpPr>
          <p:cNvPr id="1048636" name="Picture Placeholder 2"/>
          <p:cNvSpPr>
            <a:spLocks noChangeAspect="1" noGrp="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r="14460000" dist="38100">
              <a:srgbClr val="000000">
                <a:alpha val="70000"/>
              </a:srgbClr>
            </a:inn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a:t>Click icon to add picture</a:t>
            </a:r>
            <a:endParaRPr dirty="0" lang="en-US"/>
          </a:p>
        </p:txBody>
      </p:sp>
      <p:sp>
        <p:nvSpPr>
          <p:cNvPr id="1048637" name="Text Placeholder 3"/>
          <p:cNvSpPr>
            <a:spLocks noGrp="1"/>
          </p:cNvSpPr>
          <p:nvPr>
            <p:ph type="body" sz="half" idx="2"/>
          </p:nvPr>
        </p:nvSpPr>
        <p:spPr>
          <a:xfrm>
            <a:off x="1295399" y="3255432"/>
            <a:ext cx="6241816" cy="1828800"/>
          </a:xfrm>
        </p:spPr>
        <p:txBody>
          <a:bodyPr anchor="t">
            <a:normAutofit/>
          </a:bodyPr>
          <a:lstStyle>
            <a:lvl1pPr algn="ctr" indent="0" marL="0">
              <a:buNone/>
              <a:defRPr sz="18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38" name="Date Placeholder 4"/>
          <p:cNvSpPr>
            <a:spLocks noGrp="1"/>
          </p:cNvSpPr>
          <p:nvPr>
            <p:ph type="dt" sz="half" idx="10"/>
          </p:nvPr>
        </p:nvSpPr>
        <p:spPr/>
        <p:txBody>
          <a:bodyPr/>
          <a:p>
            <a:fld id="{3900B984-C103-4ED1-A403-6AFC8D02B9C6}" type="datetimeFigureOut">
              <a:rPr lang="id-ID" smtClean="0"/>
              <a:t>16/10/2021</a:t>
            </a:fld>
            <a:endParaRPr lang="id-ID"/>
          </a:p>
        </p:txBody>
      </p:sp>
      <p:sp>
        <p:nvSpPr>
          <p:cNvPr id="1048639" name="Footer Placeholder 5"/>
          <p:cNvSpPr>
            <a:spLocks noGrp="1"/>
          </p:cNvSpPr>
          <p:nvPr>
            <p:ph type="ftr" sz="quarter" idx="11"/>
          </p:nvPr>
        </p:nvSpPr>
        <p:spPr/>
        <p:txBody>
          <a:bodyPr/>
          <a:p>
            <a:endParaRPr dirty="0" lang="en-US"/>
          </a:p>
        </p:txBody>
      </p:sp>
      <p:sp>
        <p:nvSpPr>
          <p:cNvPr id="1048640" name="Slide Number Placeholder 6"/>
          <p:cNvSpPr>
            <a:spLocks noGrp="1"/>
          </p:cNvSpPr>
          <p:nvPr>
            <p:ph type="sldNum" sz="quarter" idx="12"/>
          </p:nvPr>
        </p:nvSpPr>
        <p:spPr/>
        <p:txBody>
          <a:bodyPr/>
          <a:p>
            <a:fld id="{9EC67E4F-763F-4434-AD7A-8FEAE3EC3993}"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image" Target="../media/image3.png"/><Relationship Id="rId19" Type="http://schemas.openxmlformats.org/officeDocument/2006/relationships/image" Target="../media/image4.png"/><Relationship Id="rId2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1" name=""/>
        <p:cNvGrpSpPr/>
        <p:nvPr/>
      </p:nvGrpSpPr>
      <p:grpSpPr>
        <a:xfrm>
          <a:off x="0" y="0"/>
          <a:ext cx="0" cy="0"/>
          <a:chOff x="0" y="0"/>
          <a:chExt cx="0" cy="0"/>
        </a:xfrm>
      </p:grpSpPr>
      <p:grpSp>
        <p:nvGrpSpPr>
          <p:cNvPr id="12" name="Group 6"/>
          <p:cNvGrpSpPr/>
          <p:nvPr/>
        </p:nvGrpSpPr>
        <p:grpSpPr>
          <a:xfrm>
            <a:off x="-15736" y="0"/>
            <a:ext cx="12229962" cy="6856214"/>
            <a:chOff x="-15736" y="0"/>
            <a:chExt cx="12229962" cy="6856214"/>
          </a:xfrm>
        </p:grpSpPr>
        <p:pic>
          <p:nvPicPr>
            <p:cNvPr id="2097152" name="Picture 7" descr="HD-PanelContent.png"/>
            <p:cNvPicPr>
              <a:picLocks noChangeAspect="1"/>
            </p:cNvPicPr>
            <p:nvPr/>
          </p:nvPicPr>
          <p:blipFill>
            <a:blip xmlns:r="http://schemas.openxmlformats.org/officeDocument/2006/relationships" r:embed="rId18"/>
            <a:stretch>
              <a:fillRect/>
            </a:stretch>
          </p:blipFill>
          <p:spPr>
            <a:xfrm>
              <a:off x="0" y="0"/>
              <a:ext cx="12188825" cy="6856214"/>
            </a:xfrm>
            <a:prstGeom prst="rect"/>
          </p:spPr>
        </p:pic>
        <p:sp>
          <p:nvSpPr>
            <p:cNvPr id="1048576" name="Rectangle 8"/>
            <p:cNvSpPr/>
            <p:nvPr/>
          </p:nvSpPr>
          <p:spPr>
            <a:xfrm>
              <a:off x="608012" y="609600"/>
              <a:ext cx="10972800" cy="5638800"/>
            </a:xfrm>
            <a:prstGeom prst="rect"/>
            <a:noFill/>
            <a:ln w="15875" cap="flat">
              <a:miter lim="800000"/>
            </a:ln>
          </p:spPr>
          <p:style>
            <a:lnRef idx="1">
              <a:schemeClr val="accent1"/>
            </a:lnRef>
            <a:fillRef idx="3">
              <a:schemeClr val="accent1"/>
            </a:fillRef>
            <a:effectRef idx="2">
              <a:schemeClr val="accent1"/>
            </a:effectRef>
            <a:fontRef idx="minor">
              <a:schemeClr val="lt1"/>
            </a:fontRef>
          </p:style>
        </p:sp>
        <p:pic>
          <p:nvPicPr>
            <p:cNvPr id="2097153" name="Picture 9" descr="HDRibbonContent-UniformTrim.png"/>
            <p:cNvPicPr>
              <a:picLocks noChangeAspect="1"/>
            </p:cNvPicPr>
            <p:nvPr/>
          </p:nvPicPr>
          <p:blipFill rotWithShape="1">
            <a:blip xmlns:r="http://schemas.openxmlformats.org/officeDocument/2006/relationships" r:embed="rId19"/>
            <a:srcRect/>
            <a:stretch>
              <a:fillRect/>
            </a:stretch>
          </p:blipFill>
          <p:spPr>
            <a:xfrm>
              <a:off x="-15736" y="3153832"/>
              <a:ext cx="777240" cy="606425"/>
            </a:xfrm>
            <a:prstGeom prst="rect"/>
          </p:spPr>
        </p:pic>
        <p:pic>
          <p:nvPicPr>
            <p:cNvPr id="2097154" name="Picture 10" descr="HDRibbonContent-UniformTrim.png"/>
            <p:cNvPicPr>
              <a:picLocks noChangeAspect="1"/>
            </p:cNvPicPr>
            <p:nvPr/>
          </p:nvPicPr>
          <p:blipFill rotWithShape="1">
            <a:blip xmlns:r="http://schemas.openxmlformats.org/officeDocument/2006/relationships" r:embed="rId19"/>
            <a:srcRect/>
            <a:stretch>
              <a:fillRect/>
            </a:stretch>
          </p:blipFill>
          <p:spPr>
            <a:xfrm>
              <a:off x="11436986" y="3153832"/>
              <a:ext cx="777240" cy="606425"/>
            </a:xfrm>
            <a:prstGeom prst="rect"/>
          </p:spPr>
        </p:pic>
      </p:grpSp>
      <p:sp>
        <p:nvSpPr>
          <p:cNvPr id="1048577" name="Title Placeholder 1"/>
          <p:cNvSpPr>
            <a:spLocks noGrp="1"/>
          </p:cNvSpPr>
          <p:nvPr>
            <p:ph type="title"/>
          </p:nvPr>
        </p:nvSpPr>
        <p:spPr>
          <a:xfrm>
            <a:off x="1295402" y="982132"/>
            <a:ext cx="9601196" cy="1303867"/>
          </a:xfrm>
          <a:prstGeom prst="rect"/>
          <a:effectLst/>
        </p:spPr>
        <p:txBody>
          <a:bodyPr anchor="ctr" bIns="45720" lIns="91440" rIns="91440" rtlCol="0" tIns="45720" vert="horz">
            <a:normAutofit/>
          </a:bodyPr>
          <a:p>
            <a:r>
              <a:rPr lang="en-US"/>
              <a:t>Click to edit Master title style</a:t>
            </a:r>
            <a:endParaRPr dirty="0" lang="en-US"/>
          </a:p>
        </p:txBody>
      </p:sp>
      <p:sp>
        <p:nvSpPr>
          <p:cNvPr id="1048578" name="Text Placeholder 2"/>
          <p:cNvSpPr>
            <a:spLocks noGrp="1"/>
          </p:cNvSpPr>
          <p:nvPr>
            <p:ph type="body" idx="1"/>
          </p:nvPr>
        </p:nvSpPr>
        <p:spPr>
          <a:xfrm>
            <a:off x="1295401" y="2556932"/>
            <a:ext cx="9601196" cy="3318936"/>
          </a:xfrm>
          <a:prstGeom prst="rect"/>
        </p:spPr>
        <p:txBody>
          <a:bodyPr anchor="t"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9" name="Date Placeholder 3"/>
          <p:cNvSpPr>
            <a:spLocks noGrp="1"/>
          </p:cNvSpPr>
          <p:nvPr>
            <p:ph type="dt" sz="half" idx="2"/>
          </p:nvPr>
        </p:nvSpPr>
        <p:spPr>
          <a:xfrm>
            <a:off x="8677501" y="5969000"/>
            <a:ext cx="1600200" cy="279400"/>
          </a:xfrm>
          <a:prstGeom prst="rect"/>
        </p:spPr>
        <p:txBody>
          <a:bodyPr anchor="ctr" bIns="45720" lIns="91440" rIns="91440" rtlCol="0" tIns="45720" vert="horz"/>
          <a:lstStyle>
            <a:lvl1pPr algn="r">
              <a:defRPr b="0" sz="1000" i="0">
                <a:solidFill>
                  <a:schemeClr val="tx1"/>
                </a:solidFill>
                <a:effectLst/>
                <a:latin typeface="+mn-lt"/>
              </a:defRPr>
            </a:lvl1pPr>
          </a:lstStyle>
          <a:p>
            <a:fld id="{3900B984-C103-4ED1-A403-6AFC8D02B9C6}" type="datetimeFigureOut">
              <a:rPr lang="id-ID" smtClean="0"/>
              <a:t>16/10/2021</a:t>
            </a:fld>
            <a:endParaRPr lang="id-ID"/>
          </a:p>
        </p:txBody>
      </p:sp>
      <p:sp>
        <p:nvSpPr>
          <p:cNvPr id="1048580" name="Footer Placeholder 4"/>
          <p:cNvSpPr>
            <a:spLocks noGrp="1"/>
          </p:cNvSpPr>
          <p:nvPr>
            <p:ph type="ftr" sz="quarter" idx="3"/>
          </p:nvPr>
        </p:nvSpPr>
        <p:spPr>
          <a:xfrm>
            <a:off x="1295401" y="5969000"/>
            <a:ext cx="7305900" cy="279400"/>
          </a:xfrm>
          <a:prstGeom prst="rect"/>
        </p:spPr>
        <p:txBody>
          <a:bodyPr anchor="ctr" bIns="45720" lIns="91440" rIns="91440" rtlCol="0" tIns="45720" vert="horz"/>
          <a:lstStyle>
            <a:lvl1pPr algn="l">
              <a:defRPr b="0" sz="1000" i="0">
                <a:solidFill>
                  <a:schemeClr val="tx1"/>
                </a:solidFill>
                <a:effectLst/>
                <a:latin typeface="+mn-lt"/>
              </a:defRPr>
            </a:lvl1pPr>
          </a:lstStyle>
          <a:p>
            <a:endParaRPr lang="id-ID"/>
          </a:p>
        </p:txBody>
      </p:sp>
      <p:sp>
        <p:nvSpPr>
          <p:cNvPr id="1048581" name="Slide Number Placeholder 5"/>
          <p:cNvSpPr>
            <a:spLocks noGrp="1"/>
          </p:cNvSpPr>
          <p:nvPr>
            <p:ph type="sldNum" sz="quarter" idx="4"/>
          </p:nvPr>
        </p:nvSpPr>
        <p:spPr>
          <a:xfrm>
            <a:off x="10353901" y="5969000"/>
            <a:ext cx="542697" cy="279400"/>
          </a:xfrm>
          <a:prstGeom prst="rect"/>
        </p:spPr>
        <p:txBody>
          <a:bodyPr anchor="ctr" bIns="45720" lIns="91440" rIns="91440" rtlCol="0" tIns="45720" vert="horz"/>
          <a:lstStyle>
            <a:lvl1pPr algn="r">
              <a:defRPr b="0" sz="1000" i="0">
                <a:solidFill>
                  <a:schemeClr val="tx1"/>
                </a:solidFill>
                <a:effectLst/>
                <a:latin typeface="+mn-lt"/>
              </a:defRPr>
            </a:lvl1pPr>
          </a:lstStyle>
          <a:p>
            <a:fld id="{9EC67E4F-763F-4434-AD7A-8FEAE3EC3993}" type="slidenum">
              <a:rPr lang="id-ID" smtClean="0"/>
              <a:t>‹#›</a:t>
            </a:fld>
            <a:endParaRPr lang="id-ID"/>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457200" eaLnBrk="1" hangingPunct="1" latinLnBrk="0" rtl="0">
        <a:spcBef>
          <a:spcPct val="0"/>
        </a:spcBef>
        <a:buNone/>
        <a:defRPr cap="none" sz="4400" kern="1200">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285750" latinLnBrk="0" marL="285750" rtl="0">
        <a:spcBef>
          <a:spcPct val="20000"/>
        </a:spcBef>
        <a:spcAft>
          <a:spcPts val="600"/>
        </a:spcAft>
        <a:buClr>
          <a:schemeClr val="accent1"/>
        </a:buClr>
        <a:buSzPct val="115000"/>
        <a:buFont typeface="Arial"/>
        <a:buChar char="•"/>
        <a:defRPr cap="none" sz="2400" kern="1200">
          <a:solidFill>
            <a:schemeClr val="tx1">
              <a:lumMod val="85000"/>
              <a:lumOff val="15000"/>
            </a:schemeClr>
          </a:solidFill>
          <a:effectLst/>
          <a:latin typeface="+mn-lt"/>
          <a:ea typeface="+mn-ea"/>
          <a:cs typeface="+mn-cs"/>
        </a:defRPr>
      </a:lvl1pPr>
      <a:lvl2pPr algn="l" defTabSz="457200" eaLnBrk="1" hangingPunct="1" indent="-285750" latinLnBrk="0" marL="742950" rtl="0">
        <a:spcBef>
          <a:spcPct val="20000"/>
        </a:spcBef>
        <a:spcAft>
          <a:spcPts val="600"/>
        </a:spcAft>
        <a:buClr>
          <a:schemeClr val="accent1"/>
        </a:buClr>
        <a:buSzPct val="115000"/>
        <a:buFont typeface="Arial"/>
        <a:buChar char="•"/>
        <a:defRPr cap="none" sz="2000" kern="1200">
          <a:solidFill>
            <a:schemeClr val="tx1">
              <a:lumMod val="85000"/>
              <a:lumOff val="15000"/>
            </a:schemeClr>
          </a:solidFill>
          <a:effectLst/>
          <a:latin typeface="+mn-lt"/>
          <a:ea typeface="+mn-ea"/>
          <a:cs typeface="+mn-cs"/>
        </a:defRPr>
      </a:lvl2pPr>
      <a:lvl3pPr algn="l" defTabSz="457200" eaLnBrk="1" hangingPunct="1" indent="-285750" latinLnBrk="0" marL="1200150" rtl="0">
        <a:spcBef>
          <a:spcPct val="20000"/>
        </a:spcBef>
        <a:spcAft>
          <a:spcPts val="600"/>
        </a:spcAft>
        <a:buClr>
          <a:schemeClr val="accent1"/>
        </a:buClr>
        <a:buSzPct val="115000"/>
        <a:buFont typeface="Arial"/>
        <a:buChar char="•"/>
        <a:defRPr cap="none" sz="1800" kern="1200">
          <a:solidFill>
            <a:schemeClr val="tx1">
              <a:lumMod val="85000"/>
              <a:lumOff val="15000"/>
            </a:schemeClr>
          </a:solidFill>
          <a:effectLst/>
          <a:latin typeface="+mn-lt"/>
          <a:ea typeface="+mn-ea"/>
          <a:cs typeface="+mn-cs"/>
        </a:defRPr>
      </a:lvl3pPr>
      <a:lvl4pPr algn="l" defTabSz="457200" eaLnBrk="1" hangingPunct="1" indent="-171450" latinLnBrk="0" marL="1543050" rtl="0">
        <a:spcBef>
          <a:spcPct val="20000"/>
        </a:spcBef>
        <a:spcAft>
          <a:spcPts val="600"/>
        </a:spcAft>
        <a:buClr>
          <a:schemeClr val="accent1"/>
        </a:buClr>
        <a:buSzPct val="115000"/>
        <a:buFont typeface="Arial"/>
        <a:buChar char="•"/>
        <a:defRPr cap="none" sz="1600" kern="1200">
          <a:solidFill>
            <a:schemeClr val="tx1">
              <a:lumMod val="85000"/>
              <a:lumOff val="15000"/>
            </a:schemeClr>
          </a:solidFill>
          <a:effectLst/>
          <a:latin typeface="+mn-lt"/>
          <a:ea typeface="+mn-ea"/>
          <a:cs typeface="+mn-cs"/>
        </a:defRPr>
      </a:lvl4pPr>
      <a:lvl5pPr algn="l" defTabSz="457200" eaLnBrk="1" hangingPunct="1" indent="-171450" latinLnBrk="0" marL="2000250" rtl="0">
        <a:spcBef>
          <a:spcPct val="20000"/>
        </a:spcBef>
        <a:spcAft>
          <a:spcPts val="600"/>
        </a:spcAft>
        <a:buClr>
          <a:schemeClr val="accent1"/>
        </a:buClr>
        <a:buSzPct val="115000"/>
        <a:buFont typeface="Arial"/>
        <a:buChar char="•"/>
        <a:defRPr cap="none" sz="1400" kern="1200">
          <a:solidFill>
            <a:schemeClr val="tx1">
              <a:lumMod val="85000"/>
              <a:lumOff val="15000"/>
            </a:schemeClr>
          </a:solidFill>
          <a:effectLst/>
          <a:latin typeface="+mn-lt"/>
          <a:ea typeface="+mn-ea"/>
          <a:cs typeface="+mn-cs"/>
        </a:defRPr>
      </a:lvl5pPr>
      <a:lvl6pPr algn="l" defTabSz="457200" eaLnBrk="1" hangingPunct="1" indent="-228600" latinLnBrk="0" marL="2514600" rtl="0">
        <a:spcBef>
          <a:spcPct val="20000"/>
        </a:spcBef>
        <a:spcAft>
          <a:spcPts val="600"/>
        </a:spcAft>
        <a:buClr>
          <a:schemeClr val="accent1"/>
        </a:buClr>
        <a:buSzPct val="115000"/>
        <a:buFont typeface="Arial"/>
        <a:buChar char="•"/>
        <a:defRPr cap="none" sz="1400" kern="1200">
          <a:solidFill>
            <a:schemeClr val="tx1">
              <a:lumMod val="85000"/>
              <a:lumOff val="15000"/>
            </a:schemeClr>
          </a:solidFill>
          <a:effectLst/>
          <a:latin typeface="+mn-lt"/>
          <a:ea typeface="+mn-ea"/>
          <a:cs typeface="+mn-cs"/>
        </a:defRPr>
      </a:lvl6pPr>
      <a:lvl7pPr algn="l" defTabSz="457200" eaLnBrk="1" hangingPunct="1" indent="-228600" latinLnBrk="0" marL="2971800" rtl="0">
        <a:spcBef>
          <a:spcPct val="20000"/>
        </a:spcBef>
        <a:spcAft>
          <a:spcPts val="600"/>
        </a:spcAft>
        <a:buClr>
          <a:schemeClr val="accent1"/>
        </a:buClr>
        <a:buSzPct val="115000"/>
        <a:buFont typeface="Arial"/>
        <a:buChar char="•"/>
        <a:defRPr cap="none" sz="1400" kern="1200">
          <a:solidFill>
            <a:schemeClr val="tx1">
              <a:lumMod val="85000"/>
              <a:lumOff val="15000"/>
            </a:schemeClr>
          </a:solidFill>
          <a:effectLst/>
          <a:latin typeface="+mn-lt"/>
          <a:ea typeface="+mn-ea"/>
          <a:cs typeface="+mn-cs"/>
        </a:defRPr>
      </a:lvl7pPr>
      <a:lvl8pPr algn="l" defTabSz="457200" eaLnBrk="1" hangingPunct="1" indent="-228600" latinLnBrk="0" marL="3429000" rtl="0">
        <a:spcBef>
          <a:spcPct val="20000"/>
        </a:spcBef>
        <a:spcAft>
          <a:spcPts val="600"/>
        </a:spcAft>
        <a:buClr>
          <a:schemeClr val="accent1"/>
        </a:buClr>
        <a:buSzPct val="115000"/>
        <a:buFont typeface="Arial"/>
        <a:buChar char="•"/>
        <a:defRPr cap="none" sz="1400" kern="1200">
          <a:solidFill>
            <a:schemeClr val="tx1">
              <a:lumMod val="85000"/>
              <a:lumOff val="15000"/>
            </a:schemeClr>
          </a:solidFill>
          <a:effectLst/>
          <a:latin typeface="+mn-lt"/>
          <a:ea typeface="+mn-ea"/>
          <a:cs typeface="+mn-cs"/>
        </a:defRPr>
      </a:lvl8pPr>
      <a:lvl9pPr algn="l" defTabSz="457200" eaLnBrk="1" hangingPunct="1" indent="-228600" latinLnBrk="0" marL="3886200" rtl="0">
        <a:spcBef>
          <a:spcPct val="20000"/>
        </a:spcBef>
        <a:spcAft>
          <a:spcPts val="600"/>
        </a:spcAft>
        <a:buClr>
          <a:schemeClr val="accent1"/>
        </a:buClr>
        <a:buSzPct val="115000"/>
        <a:buFont typeface="Arial"/>
        <a:buChar char="•"/>
        <a:defRPr cap="none" sz="1400" kern="1200">
          <a:solidFill>
            <a:schemeClr val="tx1">
              <a:lumMod val="85000"/>
              <a:lumOff val="15000"/>
            </a:schemeClr>
          </a:solidFill>
          <a:effectLst/>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hyperlink" Target="https://m.tribunnews.com/nasional/2021/10/15/direktur-tv-lokal-di-jatim-ditangkap-polisi-isi-konten-singgung-pangkostrad-letjen-dudung" TargetMode="External"/><Relationship Id="rId2" Type="http://schemas.openxmlformats.org/officeDocument/2006/relationships/hyperlink" Target="https://m.merdeka.com/quran/an-nisa/ayat-157" TargetMode="External"/><Relationship Id="rId3"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88" name="Title 1"/>
          <p:cNvSpPr>
            <a:spLocks noGrp="1"/>
          </p:cNvSpPr>
          <p:nvPr>
            <p:ph type="ctrTitle"/>
          </p:nvPr>
        </p:nvSpPr>
        <p:spPr/>
        <p:txBody>
          <a:bodyPr/>
          <a:p>
            <a:r>
              <a:rPr dirty="0" lang="id-ID"/>
              <a:t>SEMINAR ETIKOLEGAL</a:t>
            </a:r>
          </a:p>
        </p:txBody>
      </p:sp>
      <p:sp>
        <p:nvSpPr>
          <p:cNvPr id="1048589" name="Subtitle 2"/>
          <p:cNvSpPr>
            <a:spLocks noGrp="1"/>
          </p:cNvSpPr>
          <p:nvPr>
            <p:ph type="subTitle" idx="1"/>
          </p:nvPr>
        </p:nvSpPr>
        <p:spPr>
          <a:xfrm>
            <a:off x="2692398" y="3617841"/>
            <a:ext cx="6815669" cy="1320802"/>
          </a:xfrm>
        </p:spPr>
        <p:txBody>
          <a:bodyPr/>
          <a:p>
            <a:endParaRPr dirty="0" lang="id-ID"/>
          </a:p>
          <a:p>
            <a:r>
              <a:rPr dirty="0" lang="id-ID"/>
              <a:t>KELOMPOK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9" name="Title 1"/>
          <p:cNvSpPr>
            <a:spLocks noGrp="1"/>
          </p:cNvSpPr>
          <p:nvPr>
            <p:ph type="title"/>
          </p:nvPr>
        </p:nvSpPr>
        <p:spPr/>
        <p:txBody>
          <a:bodyPr>
            <a:normAutofit fontScale="90000"/>
          </a:bodyPr>
          <a:p>
            <a:r>
              <a:rPr dirty="0" lang="id-ID"/>
              <a:t>PEMBAHASAN</a:t>
            </a:r>
            <a:br>
              <a:rPr dirty="0" lang="id-ID"/>
            </a:br>
            <a:r>
              <a:rPr dirty="0" lang="id-ID"/>
              <a:t>Berdasarkan alquran dan hadist</a:t>
            </a:r>
          </a:p>
        </p:txBody>
      </p:sp>
      <p:sp>
        <p:nvSpPr>
          <p:cNvPr id="1048610" name="Content Placeholder 2"/>
          <p:cNvSpPr>
            <a:spLocks noGrp="1"/>
          </p:cNvSpPr>
          <p:nvPr>
            <p:ph idx="1"/>
          </p:nvPr>
        </p:nvSpPr>
        <p:spPr/>
        <p:txBody>
          <a:bodyPr>
            <a:normAutofit fontScale="94444" lnSpcReduction="20000"/>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Analisis Hadis-Hadis Malpraktek</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Dalam dua riwayat Abū Dāwud disebutkan: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“Berkata pada kami Nashr bin Āsim al-Anthākī dan Muhammad bin al-Shabbah bin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Sufyān, sesungguhnya al-Walīd bin Muslim mengabarkan pada mereka dari Ibnu Juraij dari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„Amr bin Syuaib dari ayahnya dari kakeknya, sesungguhnya Rasulullah saw. bersabda: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Barangsiapa yang bertindak sebagai seorang dokter sedangkan ia belum pernah mengkaji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ilmu pengobatan sebelumnya, maka ia harus bertanggung jawab atas kerugian yang terjadi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(jika ada yang celaka oleh cara pengobatannnya). Nashr berkata, berkata pada saya Ibnu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Juraij, Abū Dāwud berkata, hadis ini tidak diriwayatkan (secara musnad) kecuali dari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jalur al-Walīd, sedang kami tidak tahu apakah dia sahih (bisa diterima) atau tidak.”</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3" name="Title 1"/>
          <p:cNvSpPr>
            <a:spLocks noGrp="1"/>
          </p:cNvSpPr>
          <p:nvPr>
            <p:ph type="title"/>
          </p:nvPr>
        </p:nvSpPr>
        <p:spPr/>
        <p:txBody>
          <a:bodyPr>
            <a:normAutofit/>
          </a:bodyPr>
          <a:p>
            <a:r>
              <a:rPr dirty="0" sz="4000" lang="id-ID">
                <a:solidFill>
                  <a:srgbClr val="222222"/>
                </a:solidFill>
                <a:effectLst/>
                <a:latin typeface="Times New Roman" panose="02020603050405020304" pitchFamily="18" charset="0"/>
                <a:ea typeface="Times New Roman" panose="02020603050405020304" pitchFamily="18" charset="0"/>
              </a:rPr>
              <a:t>BAB II</a:t>
            </a:r>
            <a:br>
              <a:rPr dirty="0" sz="4000" lang="id-ID">
                <a:solidFill>
                  <a:srgbClr val="222222"/>
                </a:solidFill>
                <a:effectLst/>
                <a:latin typeface="Times New Roman" panose="02020603050405020304" pitchFamily="18" charset="0"/>
                <a:ea typeface="Times New Roman" panose="02020603050405020304" pitchFamily="18" charset="0"/>
              </a:rPr>
            </a:br>
            <a:r>
              <a:rPr dirty="0" sz="4000" lang="id-ID">
                <a:solidFill>
                  <a:srgbClr val="222222"/>
                </a:solidFill>
                <a:effectLst/>
                <a:latin typeface="Times New Roman" panose="02020603050405020304" pitchFamily="18" charset="0"/>
                <a:ea typeface="Times New Roman" panose="02020603050405020304" pitchFamily="18" charset="0"/>
              </a:rPr>
              <a:t>Jenis Jenis malpraktik</a:t>
            </a:r>
            <a:endParaRPr dirty="0" sz="4000" lang="id-ID"/>
          </a:p>
        </p:txBody>
      </p:sp>
      <p:sp>
        <p:nvSpPr>
          <p:cNvPr id="1048614" name="Content Placeholder 2"/>
          <p:cNvSpPr>
            <a:spLocks noGrp="1"/>
          </p:cNvSpPr>
          <p:nvPr>
            <p:ph idx="1"/>
          </p:nvPr>
        </p:nvSpPr>
        <p:spPr/>
        <p:txBody>
          <a:bodyPr>
            <a:normAutofit fontScale="77778" lnSpcReduction="10000"/>
          </a:bodyPr>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Untuk malpraktek hukum atau yuridical malpractice dibagi dalam 3</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kategori ;</a:t>
            </a: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 Criminal Malpractice Perbuatan seseorang dapat dimasukkan dalam kategori criminal malpractice manakala perbuatan tersebut memenuhi rumusan delik pidana yakni :  Perbuatan tersebut merupakan perbuatan tercela.  Dilakukan dengan sikap batin yang salah yang berupa kesengajaan, kecerobohan.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sengaja misalnya melakukan euthanasia (pasal 344 KUHP), membuka rahasia jabatan (pasal 332 KUHP), membuat surat keterangan palsu (pasal 263 KUHP), melakukan aborsi tanpa indikasi medis pasal 299 KUHP).</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ceroboh misalnya melakukan tindakan medis tanpa persetujuan pasien informed consent.</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lalai misalnya kurang hati-hati mengakibatkan luka, cacat atau meninggalnya pasien. Pertanggung jawaban didepan hukum pada criminal malpractice adalah bersifat individual/personal dan oleh sebab itu tidak dapat dialihkan kepada orang lain atau kepada rumah sakit/saranakesehatan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5" name="Title 1"/>
          <p:cNvSpPr>
            <a:spLocks noGrp="1"/>
          </p:cNvSpPr>
          <p:nvPr>
            <p:ph type="title"/>
          </p:nvPr>
        </p:nvSpPr>
        <p:spPr/>
        <p:txBody>
          <a:bodyPr>
            <a:normAutofit fontScale="90000"/>
          </a:bodyPr>
          <a:p>
            <a:r>
              <a:rPr dirty="0" lang="id-ID"/>
              <a:t>BAB II</a:t>
            </a:r>
            <a:br>
              <a:rPr dirty="0" lang="id-ID"/>
            </a:br>
            <a:r>
              <a:rPr dirty="0" lang="id-ID"/>
              <a:t>Jenis jenis malpraktik</a:t>
            </a:r>
          </a:p>
        </p:txBody>
      </p:sp>
      <p:sp>
        <p:nvSpPr>
          <p:cNvPr id="1048616" name="Content Placeholder 2"/>
          <p:cNvSpPr>
            <a:spLocks noGrp="1"/>
          </p:cNvSpPr>
          <p:nvPr>
            <p:ph idx="1"/>
          </p:nvPr>
        </p:nvSpPr>
        <p:spPr/>
        <p:txBody>
          <a:bodyPr>
            <a:normAutofit/>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 Civil</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Malpractice</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tenaga kesehatan akan disebut melakukan civil malpractice apabila</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tidak melaksanakan kewajiban atau tidak memberikan prestasinya</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sebagaimana yang telah</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disepakati</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(ingkar</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janji).</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Tindakan tenaga kesehatan yang dapat dikategorikan civil malpractice</a:t>
            </a: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Tidak melakukan apa yang menurut kesepakatannya wajib</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dilakukan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Melakukan apa yang menurut kesepakatannya wajib dilakukan</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tetapi terlambat melakukannya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7" name="Title 1"/>
          <p:cNvSpPr>
            <a:spLocks noGrp="1"/>
          </p:cNvSpPr>
          <p:nvPr>
            <p:ph type="title"/>
          </p:nvPr>
        </p:nvSpPr>
        <p:spPr/>
        <p:txBody>
          <a:bodyPr>
            <a:normAutofit fontScale="90000"/>
          </a:bodyPr>
          <a:p>
            <a:r>
              <a:rPr dirty="0" lang="id-ID"/>
              <a:t>BAB II</a:t>
            </a:r>
            <a:br>
              <a:rPr dirty="0" lang="id-ID"/>
            </a:br>
            <a:r>
              <a:rPr dirty="0" lang="id-ID"/>
              <a:t>Jenis jenis malpraktik</a:t>
            </a:r>
          </a:p>
        </p:txBody>
      </p:sp>
      <p:sp>
        <p:nvSpPr>
          <p:cNvPr id="1048618" name="Content Placeholder 2"/>
          <p:cNvSpPr>
            <a:spLocks noGrp="1"/>
          </p:cNvSpPr>
          <p:nvPr>
            <p:ph idx="1"/>
          </p:nvPr>
        </p:nvSpPr>
        <p:spPr/>
        <p:txBody>
          <a:bodyPr>
            <a:normAutofit/>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 Administrativemalpractice</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Tenaga bidan dikatakan telah melakukan administrative malpractice manakala tenaga bidan tersebut telah melanggar hukum administrasi. Perlu</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diketahui bahwa dalam melakukan police power, pemerintah mempunyai</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kewenangan menerbitkan berbagai ketentuan di bidang kesehatan, misalnya</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tentang persyaratan bagi tenaga bidan untuk menjalankan profesinya (Surat</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Ijin Kerja, Surat Ijin Praktek), batas kewenangan serta kewajiban tenaga</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bidan.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19" name="Title 1"/>
          <p:cNvSpPr>
            <a:spLocks noGrp="1"/>
          </p:cNvSpPr>
          <p:nvPr>
            <p:ph type="title"/>
          </p:nvPr>
        </p:nvSpPr>
        <p:spPr/>
        <p:txBody>
          <a:bodyPr/>
          <a:p>
            <a:r>
              <a:rPr dirty="0" lang="id-ID">
                <a:solidFill>
                  <a:srgbClr val="222222"/>
                </a:solidFill>
                <a:latin typeface="Times New Roman" panose="02020603050405020304" pitchFamily="18" charset="0"/>
                <a:ea typeface="Times New Roman" panose="02020603050405020304" pitchFamily="18" charset="0"/>
                <a:cs typeface="Arial" panose="020B0604020202020204" pitchFamily="34" charset="0"/>
              </a:rPr>
              <a:t>Daftar Pustaka </a:t>
            </a:r>
            <a:endParaRPr dirty="0" lang="id-ID"/>
          </a:p>
        </p:txBody>
      </p:sp>
      <p:sp>
        <p:nvSpPr>
          <p:cNvPr id="1048620" name="Content Placeholder 2"/>
          <p:cNvSpPr>
            <a:spLocks noGrp="1"/>
          </p:cNvSpPr>
          <p:nvPr>
            <p:ph idx="1"/>
          </p:nvPr>
        </p:nvSpPr>
        <p:spPr/>
        <p:txBody>
          <a:bodyPr>
            <a:normAutofit/>
          </a:bodyPr>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Dahlan, S, 2002, Hukum Kesehatan, Badan Penerbit Universitas Di Ponegoro Semarang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Ameln. F. Kapita Selecta Hukum Kedokteran. Grafikatama Jaya. Jakarta.</a:t>
            </a:r>
            <a:r>
              <a:rPr dirty="0" sz="1800" lang="id-ID">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 </a:t>
            </a:r>
          </a:p>
          <a:p>
            <a:pPr algn="ctr" indent="0" marL="0">
              <a:lnSpc>
                <a:spcPct val="115000"/>
              </a:lnSpc>
              <a:spcAft>
                <a:spcPts val="0"/>
              </a:spcAft>
              <a:buNone/>
            </a:pPr>
            <a:r>
              <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hlinkClick r:id="rId1"/>
              </a:rPr>
              <a:t>https://m.tribunnews.com/nasional/2021/10/15/direktur-tv-lokal-di-jatim-ditangkap-polisi-isi-konten-singgung-pangkostrad-letjen-dudung</a:t>
            </a: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hlinkClick r:id="rId2"/>
              </a:rPr>
              <a:t>https://m.merdeka.com/quran/an-nisa/ayat-157</a:t>
            </a: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rPr>
              <a:t>Afwadzi, Benny “Malpraktek dan Hadis Nabi: Menggali Pesan </a:t>
            </a: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rPr>
              <a:t>Kemanusian Nabi Muhammad saw. dalam Bidang Medis,” Jurnal </a:t>
            </a: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rPr>
              <a:t>Studi Alquran dan Hadis, (Malang) vol. 3 Nomor 1, 2019.</a:t>
            </a: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endParaRPr dirty="0" sz="1800" lang="id-ID">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algn="ctr" indent="0" marL="0">
              <a:lnSpc>
                <a:spcPct val="115000"/>
              </a:lnSpc>
              <a:spcAft>
                <a:spcPts val="0"/>
              </a:spcAft>
              <a:buNone/>
            </a:pP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a:p>
            <a:endParaRPr dirty="0"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595" name="Title 1"/>
          <p:cNvSpPr>
            <a:spLocks noGrp="1"/>
          </p:cNvSpPr>
          <p:nvPr>
            <p:ph type="title"/>
          </p:nvPr>
        </p:nvSpPr>
        <p:spPr/>
        <p:txBody>
          <a:bodyPr>
            <a:noAutofit/>
          </a:bodyPr>
          <a:p>
            <a:r>
              <a:rPr dirty="0" sz="40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Mata Kuliah : Etikolegal dalam Pelayanan Kebidanan</a:t>
            </a:r>
            <a:endParaRPr dirty="0" sz="4000" lang="id-ID"/>
          </a:p>
        </p:txBody>
      </p:sp>
      <p:sp>
        <p:nvSpPr>
          <p:cNvPr id="1048596" name="Content Placeholder 2"/>
          <p:cNvSpPr>
            <a:spLocks noGrp="1"/>
          </p:cNvSpPr>
          <p:nvPr>
            <p:ph idx="1"/>
          </p:nvPr>
        </p:nvSpPr>
        <p:spPr/>
        <p:txBody>
          <a:bodyPr/>
          <a:p>
            <a:pPr algn="ctr" indent="0" marL="0">
              <a:buNone/>
            </a:pPr>
            <a:endParaRPr dirty="0" sz="4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endParaRPr>
          </a:p>
          <a:p>
            <a:pPr algn="ctr" indent="0" marL="0">
              <a:buNone/>
            </a:pPr>
            <a:r>
              <a:rPr dirty="0" sz="4800" lang="id-ID">
                <a:solidFill>
                  <a:srgbClr val="222222"/>
                </a:solidFill>
                <a:latin typeface="Times New Roman" panose="02020603050405020304" pitchFamily="18" charset="0"/>
                <a:ea typeface="Times New Roman" panose="02020603050405020304" pitchFamily="18" charset="0"/>
                <a:cs typeface="Arial" panose="020B0604020202020204" pitchFamily="34" charset="0"/>
              </a:rPr>
              <a:t>KASUS </a:t>
            </a:r>
            <a:r>
              <a:rPr dirty="0" sz="4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MALPRAKTIK</a:t>
            </a:r>
            <a:endParaRPr dirty="0" sz="4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597" name="Title 1"/>
          <p:cNvSpPr>
            <a:spLocks noGrp="1"/>
          </p:cNvSpPr>
          <p:nvPr>
            <p:ph type="title"/>
          </p:nvPr>
        </p:nvSpPr>
        <p:spPr/>
        <p:txBody>
          <a:bodyPr/>
          <a:p>
            <a:r>
              <a:rPr dirty="0" lang="id-ID"/>
              <a:t>KELOMPOK 2</a:t>
            </a:r>
          </a:p>
        </p:txBody>
      </p:sp>
      <p:sp>
        <p:nvSpPr>
          <p:cNvPr id="1048598" name="Content Placeholder 2"/>
          <p:cNvSpPr>
            <a:spLocks noGrp="1"/>
          </p:cNvSpPr>
          <p:nvPr>
            <p:ph idx="1"/>
          </p:nvPr>
        </p:nvSpPr>
        <p:spPr/>
        <p:txBody>
          <a:bodyPr>
            <a:normAutofit fontScale="94444" lnSpcReduction="10000"/>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Anggota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1. Hiyang Maheswari (2110105016)</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2. Zulfa Azizah Ismawati (2110105007)</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3. Qoriul jannah(2110105014)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4. Rahma Nely Septiya (2110105011)</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5. Erlina Dewi Anggita (2110105005)</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6. Yugi Wahyuni Putu Wijaya (2110105034)</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7. Sofi Widayaningjati (2110105035)</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8. Triani sabina(2110105029)</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9. Amelia Puspasari ( 2110105020 )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9" name="Title 1"/>
          <p:cNvSpPr>
            <a:spLocks noGrp="1"/>
          </p:cNvSpPr>
          <p:nvPr>
            <p:ph type="title"/>
          </p:nvPr>
        </p:nvSpPr>
        <p:spPr/>
        <p:txBody>
          <a:bodyPr/>
          <a:p>
            <a:r>
              <a:rPr dirty="0" lang="id-ID"/>
              <a:t>KASUS MALPRAKTIK</a:t>
            </a:r>
          </a:p>
        </p:txBody>
      </p:sp>
      <p:sp>
        <p:nvSpPr>
          <p:cNvPr id="1048600" name="Content Placeholder 2"/>
          <p:cNvSpPr>
            <a:spLocks noGrp="1"/>
          </p:cNvSpPr>
          <p:nvPr>
            <p:ph idx="1"/>
          </p:nvPr>
        </p:nvSpPr>
        <p:spPr/>
        <p:txBody>
          <a:bodyPr>
            <a:normAutofit/>
          </a:bodyPr>
          <a:p>
            <a:pPr algn="ctr">
              <a:lnSpc>
                <a:spcPct val="115000"/>
              </a:lnSpc>
              <a:spcAft>
                <a:spcPts val="0"/>
              </a:spcAft>
            </a:pPr>
            <a:r>
              <a:rPr dirty="0" sz="21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bidan berinisial L warga jl pattimura gg 1 kotabatu,melakukan malpraktek saat menangani proses persalinan.akibatnya,pasien Bernama ny r (39)th tersebut terpaksa melahirkan anak ke 3 nya dengan hasil mengerikan.bayi sungsang itu lahir dengan leher putus.badan bayi keluar duluan sedangkan kepalanya tertinggal didalam Rahim.</a:t>
            </a:r>
            <a:endParaRPr dirty="0" sz="2100" lang="id-ID">
              <a:effectLst/>
              <a:latin typeface="Calibri" panose="020F0502020204030204" pitchFamily="34" charset="0"/>
              <a:ea typeface="MS Mincho" panose="02020609040205080304" pitchFamily="49" charset="-128"/>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11" name="Title 1"/>
          <p:cNvSpPr>
            <a:spLocks noGrp="1"/>
          </p:cNvSpPr>
          <p:nvPr>
            <p:ph type="title"/>
          </p:nvPr>
        </p:nvSpPr>
        <p:spPr/>
        <p:txBody>
          <a:bodyPr>
            <a:normAutofit fontScale="90000"/>
          </a:bodyPr>
          <a:p>
            <a:r>
              <a:rPr dirty="0" sz="4000" lang="id-ID">
                <a:solidFill>
                  <a:srgbClr val="222222"/>
                </a:solidFill>
                <a:effectLst/>
                <a:latin typeface="Times New Roman" panose="02020603050405020304" pitchFamily="18" charset="0"/>
                <a:ea typeface="Times New Roman" panose="02020603050405020304" pitchFamily="18" charset="0"/>
              </a:rPr>
              <a:t>TINJAUAN PUSTAKA</a:t>
            </a:r>
            <a:br>
              <a:rPr dirty="0" sz="4000" lang="id-ID">
                <a:solidFill>
                  <a:srgbClr val="222222"/>
                </a:solidFill>
                <a:effectLst/>
                <a:latin typeface="Times New Roman" panose="02020603050405020304" pitchFamily="18" charset="0"/>
                <a:ea typeface="Times New Roman" panose="02020603050405020304" pitchFamily="18" charset="0"/>
              </a:rPr>
            </a:br>
            <a:r>
              <a:rPr dirty="0" sz="4000" lang="id-ID">
                <a:solidFill>
                  <a:srgbClr val="222222"/>
                </a:solidFill>
                <a:effectLst/>
                <a:latin typeface="Times New Roman" panose="02020603050405020304" pitchFamily="18" charset="0"/>
                <a:ea typeface="Times New Roman" panose="02020603050405020304" pitchFamily="18" charset="0"/>
              </a:rPr>
              <a:t>BAB I</a:t>
            </a:r>
            <a:br>
              <a:rPr dirty="0" sz="4000" lang="id-ID">
                <a:solidFill>
                  <a:srgbClr val="222222"/>
                </a:solidFill>
                <a:effectLst/>
                <a:latin typeface="Times New Roman" panose="02020603050405020304" pitchFamily="18" charset="0"/>
                <a:ea typeface="Times New Roman" panose="02020603050405020304" pitchFamily="18" charset="0"/>
              </a:rPr>
            </a:br>
            <a:r>
              <a:rPr dirty="0" sz="4000" lang="id-ID">
                <a:solidFill>
                  <a:srgbClr val="222222"/>
                </a:solidFill>
                <a:effectLst/>
                <a:latin typeface="Times New Roman" panose="02020603050405020304" pitchFamily="18" charset="0"/>
                <a:ea typeface="Times New Roman" panose="02020603050405020304" pitchFamily="18" charset="0"/>
              </a:rPr>
              <a:t>MALPRAKTIK</a:t>
            </a:r>
            <a:endParaRPr dirty="0" sz="4000" lang="id-ID"/>
          </a:p>
        </p:txBody>
      </p:sp>
      <p:sp>
        <p:nvSpPr>
          <p:cNvPr id="1048612" name="Content Placeholder 2"/>
          <p:cNvSpPr>
            <a:spLocks noGrp="1"/>
          </p:cNvSpPr>
          <p:nvPr>
            <p:ph idx="1"/>
          </p:nvPr>
        </p:nvSpPr>
        <p:spPr/>
        <p:txBody>
          <a:bodyPr/>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Malpraktik merupakan istilah yang sangat umum sifatnya dan tidak selalu berkonotasi yuridis. Secara harfiah mal mempunyai arti salah sedangkan praktek mempunyai arti pelaksanaan atau tindakan. Sehingga mal praktek berarti pelaksanaan atau Tindakan yang salah. Sedangkan definisi malpraktek profesi Kesehatan adalah kelalaian dari</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dokter atau bidan untuk mempergunakan tingkat kepandaian atau ilmu pengetahuan dalam mengobati dan merawat pasien, yang lazim di pergunakan dalam pasien atau orang yang terluka menurut di lingkungan yang sama. Berlukanya norma etika dan norma hukum dalam profesi Kesehatan. Didalam setiap profesi termasuk tenaga bidan berlaku norma etika dan norma hukum.</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buNone/>
            </a:pPr>
            <a:endParaRPr dirty="0"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01" name="Title 1"/>
          <p:cNvSpPr>
            <a:spLocks noGrp="1"/>
          </p:cNvSpPr>
          <p:nvPr>
            <p:ph type="title"/>
          </p:nvPr>
        </p:nvSpPr>
        <p:spPr/>
        <p:txBody>
          <a:bodyPr>
            <a:normAutofit fontScale="90000"/>
          </a:bodyPr>
          <a:p>
            <a:pPr>
              <a:lnSpc>
                <a:spcPct val="115000"/>
              </a:lnSpc>
              <a:spcAft>
                <a:spcPts val="0"/>
              </a:spcAft>
            </a:pPr>
            <a:r>
              <a:rPr dirty="0" lang="id-ID"/>
              <a:t>PEMBAHASAN</a:t>
            </a:r>
            <a:br>
              <a:rPr dirty="0" lang="id-ID"/>
            </a:br>
            <a:r>
              <a:rPr dirty="0" sz="1800" lang="id-ID">
                <a:solidFill>
                  <a:srgbClr val="222222"/>
                </a:solidFill>
                <a:latin typeface="Times New Roman" panose="02020603050405020304" pitchFamily="18" charset="0"/>
                <a:cs typeface="Arial" panose="020B0604020202020204" pitchFamily="34" charset="0"/>
              </a:rPr>
              <a:t>P</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engambilan keputusan yang seharusnya dilakukan</a:t>
            </a:r>
            <a:br>
              <a:rPr dirty="0" sz="1800" lang="id-ID">
                <a:effectLst/>
                <a:latin typeface="Calibri" panose="020F0502020204030204" pitchFamily="34" charset="0"/>
                <a:ea typeface="MS Mincho" panose="02020609040205080304" pitchFamily="49" charset="-128"/>
                <a:cs typeface="Arial" panose="020B0604020202020204" pitchFamily="34" charset="0"/>
              </a:rPr>
            </a:b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lang="id-ID"/>
          </a:p>
        </p:txBody>
      </p:sp>
      <p:sp>
        <p:nvSpPr>
          <p:cNvPr id="1048602" name="Content Placeholder 2"/>
          <p:cNvSpPr>
            <a:spLocks noGrp="1"/>
          </p:cNvSpPr>
          <p:nvPr>
            <p:ph idx="1"/>
          </p:nvPr>
        </p:nvSpPr>
        <p:spPr/>
        <p:txBody>
          <a:bodyPr/>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Upaya Pencegahan Dalam Menghadapi Tuntutan Malpraktek Dengan adanya kecenderungan masyarakat untuk menggugat tenaga bidan</a:t>
            </a:r>
            <a:r>
              <a:rPr dirty="0" sz="1800" lang="id-ID">
                <a:latin typeface="Calibri" panose="020F0502020204030204" pitchFamily="34" charset="0"/>
                <a:ea typeface="MS Mincho" panose="02020609040205080304" pitchFamily="49" charset="-128"/>
                <a:cs typeface="Arial" panose="020B0604020202020204" pitchFamily="34" charset="0"/>
              </a:rPr>
              <a:t> </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karena adanya malpraktek diharapkan para bidan dalam menjalankan tugasnya selalu bertindak hati-hati, yakni:  Tidak menjanjikan atau memberi garansi akan keberhasilan upayanya, karena perjanjian berbentuk daya upaya bukan perjanjian akan berhasil.</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03" name="Title 1"/>
          <p:cNvSpPr>
            <a:spLocks noGrp="1"/>
          </p:cNvSpPr>
          <p:nvPr>
            <p:ph type="title"/>
          </p:nvPr>
        </p:nvSpPr>
        <p:spPr/>
        <p:txBody>
          <a:bodyPr>
            <a:normAutofit/>
          </a:bodyPr>
          <a:p>
            <a:r>
              <a:rPr dirty="0" lang="id-ID"/>
              <a:t>PEMBAHASAN</a:t>
            </a:r>
            <a:br>
              <a:rPr dirty="0" lang="id-ID"/>
            </a:br>
            <a:r>
              <a:rPr dirty="0" sz="1800" lang="id-ID">
                <a:solidFill>
                  <a:srgbClr val="222222"/>
                </a:solidFill>
                <a:effectLst/>
                <a:latin typeface="Times New Roman" panose="02020603050405020304" pitchFamily="18" charset="0"/>
                <a:ea typeface="Times New Roman" panose="02020603050405020304" pitchFamily="18" charset="0"/>
              </a:rPr>
              <a:t> Kaitan teori pengambilan keputusan dari jurnal dan buku dengan kasus</a:t>
            </a:r>
            <a:endParaRPr dirty="0" lang="id-ID"/>
          </a:p>
        </p:txBody>
      </p:sp>
      <p:sp>
        <p:nvSpPr>
          <p:cNvPr id="1048604" name="Content Placeholder 2"/>
          <p:cNvSpPr>
            <a:spLocks noGrp="1"/>
          </p:cNvSpPr>
          <p:nvPr>
            <p:ph idx="1"/>
          </p:nvPr>
        </p:nvSpPr>
        <p:spPr/>
        <p:txBody>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Sebelum melakukan intervensi agar selalu dilakukan informed consent mencatat semua tindakan yang dilakukan dalam rekam medis. </a:t>
            </a:r>
            <a:endParaRPr dirty="0" sz="1800" lang="id-ID">
              <a:solidFill>
                <a:srgbClr val="222222"/>
              </a:solidFill>
              <a:latin typeface="Times New Roman" panose="02020603050405020304" pitchFamily="18" charset="0"/>
              <a:ea typeface="Times New Roman" panose="02020603050405020304" pitchFamily="18" charset="0"/>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Apabila terjadi keragu-raguan, konsultasikan kepada senior atau dokter </a:t>
            </a: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Memperlakukan pasien secara manusiawi dengan memperhatikan segala kebutuhannya.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Menjalin komunikasi yang baik dengan pasien, keluarga dan masyarakat sekitarnya.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5" name="Title 1"/>
          <p:cNvSpPr>
            <a:spLocks noGrp="1"/>
          </p:cNvSpPr>
          <p:nvPr>
            <p:ph type="title"/>
          </p:nvPr>
        </p:nvSpPr>
        <p:spPr/>
        <p:txBody>
          <a:bodyPr/>
          <a:p>
            <a:r>
              <a:rPr baseline="0" b="0" cap="none" dirty="0" sz="4400" i="0" kern="1200" kumimoji="0" lang="id-ID" noProof="0" normalizeH="0" spc="0" strike="noStrike" u="none">
                <a:ln w="3175" cmpd="sng">
                  <a:noFill/>
                </a:ln>
                <a:solidFill>
                  <a:prstClr val="black">
                    <a:lumMod val="85000"/>
                    <a:lumOff val="15000"/>
                  </a:prstClr>
                </a:solidFill>
                <a:effectLst/>
                <a:uLnTx/>
                <a:uFillTx/>
                <a:latin typeface="Garamond" panose="02020404030301010803"/>
                <a:ea typeface="+mj-ea"/>
                <a:cs typeface="+mj-cs"/>
              </a:rPr>
              <a:t>PEMBAHASAN</a:t>
            </a:r>
            <a:br>
              <a:rPr baseline="0" b="0" cap="none" dirty="0" sz="4400" i="0" kern="1200" kumimoji="0" lang="id-ID" noProof="0" normalizeH="0" spc="0" strike="noStrike" u="none">
                <a:ln w="3175" cmpd="sng">
                  <a:noFill/>
                </a:ln>
                <a:solidFill>
                  <a:prstClr val="black">
                    <a:lumMod val="85000"/>
                    <a:lumOff val="15000"/>
                  </a:prstClr>
                </a:solidFill>
                <a:effectLst/>
                <a:uLnTx/>
                <a:uFillTx/>
                <a:latin typeface="Garamond" panose="02020404030301010803"/>
                <a:ea typeface="+mj-ea"/>
                <a:cs typeface="+mj-cs"/>
              </a:rPr>
            </a:br>
            <a:r>
              <a:rPr baseline="0" b="0" cap="none" dirty="0" sz="1800" i="0" kern="1200" kumimoji="0" lang="id-ID" noProof="0" normalizeH="0" spc="0" strike="noStrike" u="none">
                <a:ln w="3175" cmpd="sng">
                  <a:noFill/>
                </a:ln>
                <a:solidFill>
                  <a:srgbClr val="222222"/>
                </a:solidFill>
                <a:effectLst/>
                <a:uLnTx/>
                <a:uFillTx/>
                <a:latin typeface="Times New Roman" panose="02020603050405020304" pitchFamily="18" charset="0"/>
                <a:ea typeface="Times New Roman" panose="02020603050405020304" pitchFamily="18" charset="0"/>
                <a:cs typeface="+mj-cs"/>
              </a:rPr>
              <a:t> Kaitan teori pengambilan keputusan dari jurnal dan buku dengan kasus</a:t>
            </a:r>
            <a:endParaRPr dirty="0" lang="id-ID"/>
          </a:p>
        </p:txBody>
      </p:sp>
      <p:sp>
        <p:nvSpPr>
          <p:cNvPr id="1048606" name="Content Placeholder 2"/>
          <p:cNvSpPr>
            <a:spLocks noGrp="1"/>
          </p:cNvSpPr>
          <p:nvPr>
            <p:ph idx="1"/>
          </p:nvPr>
        </p:nvSpPr>
        <p:spPr/>
        <p:txBody>
          <a:bodyPr>
            <a:normAutofit fontScale="94444" lnSpcReduction="20000"/>
          </a:bodyPr>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Pertanggungjawaban malpraktek yang dilakukan oleh dokter atau tenaga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medis lainnya, sesuai dengan uu nomor 36 tahun 2009 tentang kesehatan, pada pasal</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58 ayat (1), (2) dan (3) disebutkan: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1. Setiap orang berhak menuntut ganti rugi terhadap seseorang, tenaga kesehatan, dan/atau penyelenggara kesehatan yang menimbulkan kerugian akibat kesalahan atau kelalaian dalam pelayanan kesehatan yang diterimanya.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2. Tuntutan ganti rugi sebagaimana dimaksud pada ayat (1) tidak berlaku bagi tenaga kesehatan yang melakukan tindakan penyelamatan nyawa atau pencegahan kecacatan seseorang dalam keadaan darurat.</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3. Ketentuan mengenai tata cara pengajuan tuntutan sebagaimana dimaksud pada ayat (1) diatur sesuai dengan ketentuan peraturan perundang-undangan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7" name="Title 1"/>
          <p:cNvSpPr>
            <a:spLocks noGrp="1"/>
          </p:cNvSpPr>
          <p:nvPr>
            <p:ph type="title"/>
          </p:nvPr>
        </p:nvSpPr>
        <p:spPr/>
        <p:txBody>
          <a:bodyPr>
            <a:normAutofit fontScale="90000"/>
          </a:bodyPr>
          <a:p>
            <a:r>
              <a:rPr dirty="0" lang="id-ID"/>
              <a:t>PEMBAHASAN</a:t>
            </a:r>
            <a:br>
              <a:rPr dirty="0" lang="id-ID"/>
            </a:br>
            <a:r>
              <a:rPr dirty="0" lang="id-ID"/>
              <a:t>Berdasarkan alquran dan hadist</a:t>
            </a:r>
          </a:p>
        </p:txBody>
      </p:sp>
      <p:sp>
        <p:nvSpPr>
          <p:cNvPr id="1048608" name="Content Placeholder 2"/>
          <p:cNvSpPr>
            <a:spLocks noGrp="1"/>
          </p:cNvSpPr>
          <p:nvPr>
            <p:ph idx="1"/>
          </p:nvPr>
        </p:nvSpPr>
        <p:spPr/>
        <p:txBody>
          <a:bodyPr>
            <a:normAutofit fontScale="94444" lnSpcReduction="20000"/>
          </a:bodyPr>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Allah SWT</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berfirman dalam Alquran Surat al-Isra ayat 23 sebagai berikut:</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ar-SA">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۞وَقَضَىٰ رَبُّكَ أَلَّا تَعۡبُدُوٓاْ إِلَّآ إِیَّاهُ وَبِٱلۡوَٰلِدَیۡنِ إِحۡسَٰنًاۚ إِمَّا یَبۡلُغَنَّ عِندَكَ ٱلۡكِبَرَ أَحَدُھُمَآ أَوۡ كِلَاھُمَا فَلَا</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ar-SA">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تَقُل لَّھُمَآ أُفّ◌ٖ وَلَا تَنۡھَرۡھُمَا وَقُل لَّھُمَا قَوۡ ◌ٗ ا كَرِیم◌ٗ ا</a:t>
            </a: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Artinya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Dan Tuhanmu telah memerintahkan supaya kamu jangan menyembah</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selain Dia dan hendaklah kamu berbuat baik pada ibu bapakmu dengan</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sebaik-baiknya. Jika salah seorang di antara keduanya atau kedua-duanya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sampai berumur lanjut dalam pemeliharaanmu, maka sekali-kali janganlah</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kamu mengatakan kepada keduanya perkataan "ah" dan janganlah kamu</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pPr algn="ctr" indent="0" marL="0">
              <a:lnSpc>
                <a:spcPct val="115000"/>
              </a:lnSpc>
              <a:spcAft>
                <a:spcPts val="0"/>
              </a:spcAft>
              <a:buNone/>
            </a:pPr>
            <a:r>
              <a:rPr dirty="0" sz="1800" lang="id-ID">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membentak mereka dan ucapkanlah kepada mereka perkataan yang mulia.</a:t>
            </a:r>
            <a:endParaRPr dirty="0" sz="1800" lang="id-ID">
              <a:effectLst/>
              <a:latin typeface="Calibri" panose="020F0502020204030204" pitchFamily="34" charset="0"/>
              <a:ea typeface="MS Mincho" panose="02020609040205080304" pitchFamily="49" charset="-128"/>
              <a:cs typeface="Arial" panose="020B0604020202020204" pitchFamily="34" charset="0"/>
            </a:endParaRPr>
          </a:p>
          <a:p>
            <a:endParaRPr dirty="0" lang="id-ID"/>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image" Target="../media/image6.jpeg"/></Relationships>
</file>

<file path=ppt/theme/theme1.xml><?xml version="1.0" encoding="utf-8"?>
<a:theme xmlns:a="http://schemas.openxmlformats.org/drawingml/2006/main" name="Organic">
  <a:themeElements>
    <a:clrScheme name="Organic">
      <a:dk1>
        <a:sysClr lastClr="000000" val="windowText"/>
      </a:dk1>
      <a:lt1>
        <a:sysClr lastClr="FFFFFF" val="window"/>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algn="tl" flip="none" sx="100000" sy="100000" tx="0" ty="0"/>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r="13500000" dist="12700">
              <a:srgbClr val="000000">
                <a:alpha val="45000"/>
              </a:srgbClr>
            </a:innerShdw>
          </a:effectLst>
        </a:effectStyle>
        <a:effectStyle>
          <a:effectLst>
            <a:outerShdw blurRad="38100" dir="5400000" dist="254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fillRect/>
          </a:stretch>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SEMINAR ETIKOLEGAL</dc:title>
  <dc:creator>Windows User</dc:creator>
  <cp:lastModifiedBy>Windows User</cp:lastModifiedBy>
  <dcterms:created xsi:type="dcterms:W3CDTF">2021-10-15T17:31:12Z</dcterms:created>
  <dcterms:modified xsi:type="dcterms:W3CDTF">2021-10-20T07:25:34Z</dcterms:modified>
</cp:coreProperties>
</file>