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77" r:id="rId3"/>
    <p:sldId id="269" r:id="rId4"/>
    <p:sldId id="270" r:id="rId5"/>
    <p:sldId id="271" r:id="rId6"/>
    <p:sldId id="275" r:id="rId7"/>
    <p:sldId id="272" r:id="rId8"/>
    <p:sldId id="273" r:id="rId9"/>
    <p:sldId id="274" r:id="rId10"/>
    <p:sldId id="276" r:id="rId11"/>
    <p:sldId id="27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0052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5883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8111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6410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270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8592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4987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595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48494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1136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10/20/2021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557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10/20/2021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87231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E02D8-C5FB-1040-AB17-E196CAADCA29}"/>
              </a:ext>
            </a:extLst>
          </p:cNvPr>
          <p:cNvSpPr>
            <a:spLocks noGrp="1"/>
          </p:cNvSpPr>
          <p:nvPr>
            <p:ph type="ctrTitle"/>
          </p:nvPr>
        </p:nvSpPr>
        <p:spPr/>
        <p:txBody>
          <a:bodyPr/>
          <a:lstStyle/>
          <a:p>
            <a:r>
              <a:rPr lang="en-US"/>
              <a:t>Aborsi</a:t>
            </a:r>
          </a:p>
        </p:txBody>
      </p:sp>
      <p:sp>
        <p:nvSpPr>
          <p:cNvPr id="3" name="Subtitle 2">
            <a:extLst>
              <a:ext uri="{FF2B5EF4-FFF2-40B4-BE49-F238E27FC236}">
                <a16:creationId xmlns:a16="http://schemas.microsoft.com/office/drawing/2014/main" id="{2509E4EC-2929-3A4F-A158-C16A4B3170DA}"/>
              </a:ext>
            </a:extLst>
          </p:cNvPr>
          <p:cNvSpPr>
            <a:spLocks noGrp="1"/>
          </p:cNvSpPr>
          <p:nvPr>
            <p:ph type="subTitle" idx="1"/>
          </p:nvPr>
        </p:nvSpPr>
        <p:spPr>
          <a:xfrm>
            <a:off x="2417780" y="3549880"/>
            <a:ext cx="8637072" cy="977621"/>
          </a:xfrm>
        </p:spPr>
        <p:txBody>
          <a:bodyPr>
            <a:normAutofit fontScale="92500" lnSpcReduction="20000"/>
          </a:bodyPr>
          <a:lstStyle/>
          <a:p>
            <a:r>
              <a:rPr lang="en-US" b="1"/>
              <a:t>Oleh kelompok 2 </a:t>
            </a:r>
            <a:r>
              <a:rPr lang="en-US"/>
              <a:t>1. Dessy Fitriyani2.Sylfia puspita sari3.Sofia Chumaidah4.dhiya luthfiani azizah5.Intan Wahyu p6. Destyana Fitria Dewi7. Dyah Ayuning Tyas8. Auritha Hermilasari Putri9. Lutfi Masruloh</a:t>
            </a:r>
          </a:p>
        </p:txBody>
      </p:sp>
    </p:spTree>
    <p:extLst>
      <p:ext uri="{BB962C8B-B14F-4D97-AF65-F5344CB8AC3E}">
        <p14:creationId xmlns:p14="http://schemas.microsoft.com/office/powerpoint/2010/main" val="4068429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8C44B-F68B-6649-A3A0-79381EB93A26}"/>
              </a:ext>
            </a:extLst>
          </p:cNvPr>
          <p:cNvSpPr>
            <a:spLocks noGrp="1"/>
          </p:cNvSpPr>
          <p:nvPr>
            <p:ph type="title"/>
          </p:nvPr>
        </p:nvSpPr>
        <p:spPr/>
        <p:txBody>
          <a:bodyPr/>
          <a:lstStyle/>
          <a:p>
            <a:r>
              <a:rPr lang="en-US"/>
              <a:t>Saran</a:t>
            </a:r>
          </a:p>
        </p:txBody>
      </p:sp>
      <p:sp>
        <p:nvSpPr>
          <p:cNvPr id="3" name="Content Placeholder 2">
            <a:extLst>
              <a:ext uri="{FF2B5EF4-FFF2-40B4-BE49-F238E27FC236}">
                <a16:creationId xmlns:a16="http://schemas.microsoft.com/office/drawing/2014/main" id="{066A170E-C682-DF46-82B8-0126E1FC5A36}"/>
              </a:ext>
            </a:extLst>
          </p:cNvPr>
          <p:cNvSpPr>
            <a:spLocks noGrp="1"/>
          </p:cNvSpPr>
          <p:nvPr>
            <p:ph idx="1"/>
          </p:nvPr>
        </p:nvSpPr>
        <p:spPr/>
        <p:txBody>
          <a:bodyPr/>
          <a:lstStyle/>
          <a:p>
            <a:r>
              <a:rPr lang="en-US"/>
              <a:t>Seorang tenaga medis harus lebih sering memberikan pendidikan kesehatan terutama tentang aborsi dan dampaknya terhadap kesehatan. Sehingga masyarakat dapat memiliki persepsi yang benar dan diharapkan dapat menurunkan angka kejadian aborsi baik secara legal maupun ilegal. Saran penulis, seorang perawat yang sedang merawat klien yang akan melakukan aborsi, hendaknya ciptakan suasana yang membuat klien dapat berdiskusi secara terbuka tentang aborsi, agar tidak terjadi pelanggaran terhadap asas-asas yang ada.</a:t>
            </a:r>
          </a:p>
        </p:txBody>
      </p:sp>
    </p:spTree>
    <p:extLst>
      <p:ext uri="{BB962C8B-B14F-4D97-AF65-F5344CB8AC3E}">
        <p14:creationId xmlns:p14="http://schemas.microsoft.com/office/powerpoint/2010/main" val="245336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C0492-0F8D-5845-98F7-2F21DB28F245}"/>
              </a:ext>
            </a:extLst>
          </p:cNvPr>
          <p:cNvSpPr>
            <a:spLocks noGrp="1"/>
          </p:cNvSpPr>
          <p:nvPr>
            <p:ph type="title"/>
          </p:nvPr>
        </p:nvSpPr>
        <p:spPr/>
        <p:txBody>
          <a:bodyPr/>
          <a:lstStyle/>
          <a:p>
            <a:r>
              <a:rPr lang="en-US"/>
              <a:t>Sumber</a:t>
            </a:r>
          </a:p>
        </p:txBody>
      </p:sp>
      <p:sp>
        <p:nvSpPr>
          <p:cNvPr id="3" name="Content Placeholder 2">
            <a:extLst>
              <a:ext uri="{FF2B5EF4-FFF2-40B4-BE49-F238E27FC236}">
                <a16:creationId xmlns:a16="http://schemas.microsoft.com/office/drawing/2014/main" id="{6059EEB8-E1ED-8B4F-A9DC-5754B28D42D4}"/>
              </a:ext>
            </a:extLst>
          </p:cNvPr>
          <p:cNvSpPr>
            <a:spLocks noGrp="1"/>
          </p:cNvSpPr>
          <p:nvPr>
            <p:ph idx="1"/>
          </p:nvPr>
        </p:nvSpPr>
        <p:spPr/>
        <p:txBody>
          <a:bodyPr/>
          <a:lstStyle/>
          <a:p>
            <a:r>
              <a:rPr lang="en-US"/>
              <a:t>https://www.slideshare.net/AjiWisnuWardhana/isu-etik-aborsi
https://www.hukumonline.com/klinik/detail/ulasan/cl840/penerapan-hukum-pidana-dalam-aborsi-ilegal</a:t>
            </a:r>
          </a:p>
        </p:txBody>
      </p:sp>
    </p:spTree>
    <p:extLst>
      <p:ext uri="{BB962C8B-B14F-4D97-AF65-F5344CB8AC3E}">
        <p14:creationId xmlns:p14="http://schemas.microsoft.com/office/powerpoint/2010/main" val="1441801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A8A7-CF53-9E46-8E65-7080F86322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C943FAF-6F5F-2242-BE53-816E8E2B62B1}"/>
              </a:ext>
            </a:extLst>
          </p:cNvPr>
          <p:cNvSpPr>
            <a:spLocks noGrp="1"/>
          </p:cNvSpPr>
          <p:nvPr>
            <p:ph idx="1"/>
          </p:nvPr>
        </p:nvSpPr>
        <p:spPr/>
        <p:txBody>
          <a:bodyPr>
            <a:normAutofit fontScale="85000" lnSpcReduction="10000"/>
          </a:bodyPr>
          <a:lstStyle/>
          <a:p>
            <a:r>
              <a:rPr lang="en-US"/>
              <a:t>Pada dasarnya, setiap orang dilarang melakukan aborsi berdasarkan Pasal 75 ayat (1) UU No. 36Tahun 2009 tentang Kesehatan (“UU Kesehatan”)
Pengecualian terhadap larangan melakukan aborsi diberikan HANYA dalam 2 kondisi berikutt
a)     indikasi kedaruratan medis yang dideteksi sejak usia dini kehamilan, baik yang mengancam nyawa ibu dan/atau janin, yang menderita penyakit genetik berat dan/atau cacat bawaan, maupun yang tidak dapat diperbaiki sehingga menyulitkan bayi tersebut hidup di luar kandungan; atau
b)     kehamilan akibat perkosaan yang dapat menyebabkan trauma psikologis bagi korban perkosaan.
(lihat Pasal 75 ayat [2] UU Kesehatan)</a:t>
            </a:r>
          </a:p>
        </p:txBody>
      </p:sp>
    </p:spTree>
    <p:extLst>
      <p:ext uri="{BB962C8B-B14F-4D97-AF65-F5344CB8AC3E}">
        <p14:creationId xmlns:p14="http://schemas.microsoft.com/office/powerpoint/2010/main" val="19527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1ECF7-D32B-694A-81DA-4393264BA525}"/>
              </a:ext>
            </a:extLst>
          </p:cNvPr>
          <p:cNvSpPr>
            <a:spLocks noGrp="1"/>
          </p:cNvSpPr>
          <p:nvPr>
            <p:ph type="title"/>
          </p:nvPr>
        </p:nvSpPr>
        <p:spPr/>
        <p:txBody>
          <a:bodyPr/>
          <a:lstStyle/>
          <a:p>
            <a:r>
              <a:rPr lang="en-US"/>
              <a:t>Pengertian</a:t>
            </a:r>
          </a:p>
        </p:txBody>
      </p:sp>
      <p:sp>
        <p:nvSpPr>
          <p:cNvPr id="3" name="Content Placeholder 2">
            <a:extLst>
              <a:ext uri="{FF2B5EF4-FFF2-40B4-BE49-F238E27FC236}">
                <a16:creationId xmlns:a16="http://schemas.microsoft.com/office/drawing/2014/main" id="{068A98E7-D8AA-9246-9A42-9FF99883D0EC}"/>
              </a:ext>
            </a:extLst>
          </p:cNvPr>
          <p:cNvSpPr>
            <a:spLocks noGrp="1"/>
          </p:cNvSpPr>
          <p:nvPr>
            <p:ph idx="1"/>
          </p:nvPr>
        </p:nvSpPr>
        <p:spPr/>
        <p:txBody>
          <a:bodyPr/>
          <a:lstStyle/>
          <a:p>
            <a:r>
              <a:rPr lang="en-US"/>
              <a:t>PENGERTIAN ABORSI Dalam dunia kedokteran, dikenal istilah abortus, yaitu menggugurkan kandungan, yang berarti pengeluaran hasil konsepsi (pertemuan sel telur dan sel sperma) sebelum janin dapat hidup di luar kandungan. Menurut WHO, aborsi adalah terhentinya kehidupan buah kehamilan di bawah 28 minggu atau berat janin kurang dari 1000 gram.</a:t>
            </a:r>
          </a:p>
          <a:p>
            <a:endParaRPr lang="en-US"/>
          </a:p>
        </p:txBody>
      </p:sp>
    </p:spTree>
    <p:extLst>
      <p:ext uri="{BB962C8B-B14F-4D97-AF65-F5344CB8AC3E}">
        <p14:creationId xmlns:p14="http://schemas.microsoft.com/office/powerpoint/2010/main" val="2121106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0BFD-1322-4343-A03E-9A881F85165A}"/>
              </a:ext>
            </a:extLst>
          </p:cNvPr>
          <p:cNvSpPr>
            <a:spLocks noGrp="1"/>
          </p:cNvSpPr>
          <p:nvPr>
            <p:ph type="title"/>
          </p:nvPr>
        </p:nvSpPr>
        <p:spPr/>
        <p:txBody>
          <a:bodyPr/>
          <a:lstStyle/>
          <a:p>
            <a:r>
              <a:rPr lang="en-US"/>
              <a:t>Jenis aborsi</a:t>
            </a:r>
          </a:p>
        </p:txBody>
      </p:sp>
      <p:sp>
        <p:nvSpPr>
          <p:cNvPr id="3" name="Content Placeholder 2">
            <a:extLst>
              <a:ext uri="{FF2B5EF4-FFF2-40B4-BE49-F238E27FC236}">
                <a16:creationId xmlns:a16="http://schemas.microsoft.com/office/drawing/2014/main" id="{D78A1042-B241-5648-AEB1-4E19E4FF4C56}"/>
              </a:ext>
            </a:extLst>
          </p:cNvPr>
          <p:cNvSpPr>
            <a:spLocks noGrp="1"/>
          </p:cNvSpPr>
          <p:nvPr>
            <p:ph idx="1"/>
          </p:nvPr>
        </p:nvSpPr>
        <p:spPr/>
        <p:txBody>
          <a:bodyPr/>
          <a:lstStyle/>
          <a:p>
            <a:r>
              <a:rPr lang="en-US"/>
              <a:t> 1. Aborsi Spontan ( Abortus Spontaneus ) =&gt; aborsi secara tidak sengaja dan berlangsung alami tanpa ada kehendak dari pihak-pihak tertentu. 2. Aborsi Buatan ( Aborsi Provocatus ) =&gt; aborsi yang dilakukan secara sengaja dengan tujuan tertentu. Aborsi Provocatus ini dibagi menjadi dua : a. Abortus Profocatus Therapeuticum, bertujuan untuk kepentingan medis dan terapi serta pengobatan. B. Abortus Profocatus Criminalis, dilakukan karena alasan yang bukan medis dan melanggar hukum yang berlaku.</a:t>
            </a:r>
          </a:p>
        </p:txBody>
      </p:sp>
    </p:spTree>
    <p:extLst>
      <p:ext uri="{BB962C8B-B14F-4D97-AF65-F5344CB8AC3E}">
        <p14:creationId xmlns:p14="http://schemas.microsoft.com/office/powerpoint/2010/main" val="1303110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F1AB1-4B45-E642-B7AF-D65A79DA8C68}"/>
              </a:ext>
            </a:extLst>
          </p:cNvPr>
          <p:cNvSpPr>
            <a:spLocks noGrp="1"/>
          </p:cNvSpPr>
          <p:nvPr>
            <p:ph type="title"/>
          </p:nvPr>
        </p:nvSpPr>
        <p:spPr/>
        <p:txBody>
          <a:bodyPr/>
          <a:lstStyle/>
          <a:p>
            <a:r>
              <a:rPr lang="en-US"/>
              <a:t>Tata cara aborsi</a:t>
            </a:r>
          </a:p>
        </p:txBody>
      </p:sp>
      <p:sp>
        <p:nvSpPr>
          <p:cNvPr id="3" name="Content Placeholder 2">
            <a:extLst>
              <a:ext uri="{FF2B5EF4-FFF2-40B4-BE49-F238E27FC236}">
                <a16:creationId xmlns:a16="http://schemas.microsoft.com/office/drawing/2014/main" id="{84066A75-DB26-4244-A2BD-A652CC8A49A9}"/>
              </a:ext>
            </a:extLst>
          </p:cNvPr>
          <p:cNvSpPr>
            <a:spLocks noGrp="1"/>
          </p:cNvSpPr>
          <p:nvPr>
            <p:ph idx="1"/>
          </p:nvPr>
        </p:nvSpPr>
        <p:spPr/>
        <p:txBody>
          <a:bodyPr/>
          <a:lstStyle/>
          <a:p>
            <a:r>
              <a:rPr lang="en-US"/>
              <a:t>Tatacara Aborsi Eckholm melihat ada 4 hal yang sering dilakukan dalam melakukan aborsi, yaitu: • Menggunakan jasa medis di rumah sakit atau tempat-tempat praktek • Menggunakan jasa dukun pijat • Menggugurkan sendiri kandunganya dengan alat-alat kasar dan • Menggunakan obat-obatan tertentu.</a:t>
            </a:r>
          </a:p>
        </p:txBody>
      </p:sp>
    </p:spTree>
    <p:extLst>
      <p:ext uri="{BB962C8B-B14F-4D97-AF65-F5344CB8AC3E}">
        <p14:creationId xmlns:p14="http://schemas.microsoft.com/office/powerpoint/2010/main" val="3432975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0FECC-06E6-3C4E-89AE-81B765925B55}"/>
              </a:ext>
            </a:extLst>
          </p:cNvPr>
          <p:cNvSpPr>
            <a:spLocks noGrp="1"/>
          </p:cNvSpPr>
          <p:nvPr>
            <p:ph type="title"/>
          </p:nvPr>
        </p:nvSpPr>
        <p:spPr/>
        <p:txBody>
          <a:bodyPr/>
          <a:lstStyle/>
          <a:p>
            <a:r>
              <a:rPr lang="en-US"/>
              <a:t>Contoh kasus</a:t>
            </a:r>
          </a:p>
        </p:txBody>
      </p:sp>
      <p:sp>
        <p:nvSpPr>
          <p:cNvPr id="3" name="Content Placeholder 2">
            <a:extLst>
              <a:ext uri="{FF2B5EF4-FFF2-40B4-BE49-F238E27FC236}">
                <a16:creationId xmlns:a16="http://schemas.microsoft.com/office/drawing/2014/main" id="{32977F72-A98D-864A-9C87-FD8ADFC023A5}"/>
              </a:ext>
            </a:extLst>
          </p:cNvPr>
          <p:cNvSpPr>
            <a:spLocks noGrp="1"/>
          </p:cNvSpPr>
          <p:nvPr>
            <p:ph idx="1"/>
          </p:nvPr>
        </p:nvSpPr>
        <p:spPr/>
        <p:txBody>
          <a:bodyPr/>
          <a:lstStyle/>
          <a:p>
            <a:r>
              <a:rPr lang="en-US"/>
              <a:t>Seorang siswi kelas I SMP berumur 13 tahun, hamil 1 bulan akibat perkosaan. Akibatnya korban mengalami depresi. Orangtua ingin agar janin diaborsi, kemudian berkonsultasi ke dokter. Dokter setelah mengadakan pertimbangan dengan tim ahli (dokter, ahli agama dan psikiater) memutuskan setuju untuk melakukan aborsi. Namun, walaupun tim ahli telah setuju, orang tua masih bingung karena menurutnya agama dan hukum melarang aborsi.</a:t>
            </a:r>
          </a:p>
        </p:txBody>
      </p:sp>
    </p:spTree>
    <p:extLst>
      <p:ext uri="{BB962C8B-B14F-4D97-AF65-F5344CB8AC3E}">
        <p14:creationId xmlns:p14="http://schemas.microsoft.com/office/powerpoint/2010/main" val="2782804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A96B8-95B3-6143-92C9-60B4EF5FAD79}"/>
              </a:ext>
            </a:extLst>
          </p:cNvPr>
          <p:cNvSpPr>
            <a:spLocks noGrp="1"/>
          </p:cNvSpPr>
          <p:nvPr>
            <p:ph type="title"/>
          </p:nvPr>
        </p:nvSpPr>
        <p:spPr/>
        <p:txBody>
          <a:bodyPr/>
          <a:lstStyle/>
          <a:p>
            <a:r>
              <a:rPr lang="en-US"/>
              <a:t>Alasan Dan motivasi aborsi</a:t>
            </a:r>
          </a:p>
        </p:txBody>
      </p:sp>
      <p:sp>
        <p:nvSpPr>
          <p:cNvPr id="3" name="Content Placeholder 2">
            <a:extLst>
              <a:ext uri="{FF2B5EF4-FFF2-40B4-BE49-F238E27FC236}">
                <a16:creationId xmlns:a16="http://schemas.microsoft.com/office/drawing/2014/main" id="{4D468015-B1F0-164A-9586-EAFFBE4CC015}"/>
              </a:ext>
            </a:extLst>
          </p:cNvPr>
          <p:cNvSpPr>
            <a:spLocks noGrp="1"/>
          </p:cNvSpPr>
          <p:nvPr>
            <p:ph idx="1"/>
          </p:nvPr>
        </p:nvSpPr>
        <p:spPr/>
        <p:txBody>
          <a:bodyPr/>
          <a:lstStyle/>
          <a:p>
            <a:r>
              <a:rPr lang="en-US"/>
              <a:t> Alasan Aborsi 1. Alasan sosial ekonomi, dikarenakan tidak mampu membiayai atau membesarkan anak. 2. Wanita tersebut ingin membatasi atau menangguhkan perawatan anak karena ingin melanjutkan pendidikan atau ingin mencapai suatu karir tertentu. 3. Alasan usia terlalu muda atau terlalu tua untuk mempunyai bayi. 4. Akibat adanya hubungan yang bermasalah (hamil diluar nikah) atau kehamilan karena perkosaan.</a:t>
            </a:r>
          </a:p>
        </p:txBody>
      </p:sp>
    </p:spTree>
    <p:extLst>
      <p:ext uri="{BB962C8B-B14F-4D97-AF65-F5344CB8AC3E}">
        <p14:creationId xmlns:p14="http://schemas.microsoft.com/office/powerpoint/2010/main" val="1431417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6FD8B-6C34-0F47-964D-3EA785116E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F09F906-D001-2646-B112-9E30B238D34F}"/>
              </a:ext>
            </a:extLst>
          </p:cNvPr>
          <p:cNvSpPr>
            <a:spLocks noGrp="1"/>
          </p:cNvSpPr>
          <p:nvPr>
            <p:ph idx="1"/>
          </p:nvPr>
        </p:nvSpPr>
        <p:spPr/>
        <p:txBody>
          <a:bodyPr>
            <a:normAutofit fontScale="92500" lnSpcReduction="20000"/>
          </a:bodyPr>
          <a:lstStyle/>
          <a:p>
            <a:r>
              <a:rPr lang="en-US"/>
              <a:t> 1. Dorongan ekonomi/ dorongan individual: Dorongan ini timbul karena kekhawatiran terhadap kemiskinan, tidak ingin mempunyai keluarga besar. 2. Dorongan fisik: Dorongan ini seperti memelihara kecantikan dan mempertahankan status sebagai perempuan karir. 3. Indikasi psikologis: Jika kehamilan diteruskan akan memberatkan penyakit jiwa yang dibawa ibu, seperti : perempuan yang hamil akibat perkosaan. 4. Indikasi eugenetik: Dorongan ini timbul jika khawatir akan penyakit bawaan pada keturunan seperti adanya kelainan dari buah kehamilan. 5. Dorongan kecantikan: Dorongan ini timbul biasanya bila ada kekhawatiran bahwa janin dalam kandungan akan lahir dalam keadaan cacat, akibat radiasi, obat-obatan, dll. 6. Dorongan Sanksi moral: Dorongan ini muncul biasanya karena perempuan yang hamil tidak sanggup menerima sanksi sosial masyarakat. 7. Dorongan lingkungan: Faktor lingkungan juga mempengaruhi insiden pengguguran kehamilan muda, misalnya kemudahan fasilitas.</a:t>
            </a:r>
          </a:p>
        </p:txBody>
      </p:sp>
    </p:spTree>
    <p:extLst>
      <p:ext uri="{BB962C8B-B14F-4D97-AF65-F5344CB8AC3E}">
        <p14:creationId xmlns:p14="http://schemas.microsoft.com/office/powerpoint/2010/main" val="2240468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F4A4D-97CA-CD48-B350-835A85693956}"/>
              </a:ext>
            </a:extLst>
          </p:cNvPr>
          <p:cNvSpPr>
            <a:spLocks noGrp="1"/>
          </p:cNvSpPr>
          <p:nvPr>
            <p:ph type="title"/>
          </p:nvPr>
        </p:nvSpPr>
        <p:spPr/>
        <p:txBody>
          <a:bodyPr/>
          <a:lstStyle/>
          <a:p>
            <a:r>
              <a:rPr lang="en-US"/>
              <a:t>Dampak aborsi</a:t>
            </a:r>
          </a:p>
        </p:txBody>
      </p:sp>
      <p:sp>
        <p:nvSpPr>
          <p:cNvPr id="3" name="Content Placeholder 2">
            <a:extLst>
              <a:ext uri="{FF2B5EF4-FFF2-40B4-BE49-F238E27FC236}">
                <a16:creationId xmlns:a16="http://schemas.microsoft.com/office/drawing/2014/main" id="{C274B239-991B-E247-856F-A1F11DB2D322}"/>
              </a:ext>
            </a:extLst>
          </p:cNvPr>
          <p:cNvSpPr>
            <a:spLocks noGrp="1"/>
          </p:cNvSpPr>
          <p:nvPr>
            <p:ph idx="1"/>
          </p:nvPr>
        </p:nvSpPr>
        <p:spPr/>
        <p:txBody>
          <a:bodyPr/>
          <a:lstStyle/>
          <a:p>
            <a:r>
              <a:rPr lang="en-US"/>
              <a:t>• Timbul luka-luka dan infeksi-infeksi pada dinding alat kelamin dan merusak organ- organ di dekatnya. • Robek mulut rahim sebelah dalam (satu otot lingkar). Hal ini dapat terjadi karena mulut rahim sebelah dalam bukan saja sempit dan perasa sifatnya, tetapi juga kalau tersentuh, maka ia menguncup kuat-kuat. Kalau dicoba untuk memasukinya dengan kekerasan maka otot tersebut akan menjadi robek. • Dinding rahim bisa tembus, karena alat-alat yang dimasukkan ke dalam rahim. • Terjadi pendarahan. Biasanya pendarahan itu berhenti sebentar, tetapi beberapa hari kemudian/ beberapa minggu timbul kembali. Menstruasi tidak normal lagi selama sisa produk kehamilan belum dikeluarkan dan bahkan sisa itu dapat berubah</a:t>
            </a:r>
          </a:p>
        </p:txBody>
      </p:sp>
    </p:spTree>
    <p:extLst>
      <p:ext uri="{BB962C8B-B14F-4D97-AF65-F5344CB8AC3E}">
        <p14:creationId xmlns:p14="http://schemas.microsoft.com/office/powerpoint/2010/main" val="311495159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Gallery</vt:lpstr>
      <vt:lpstr>Aborsi</vt:lpstr>
      <vt:lpstr>PowerPoint Presentation</vt:lpstr>
      <vt:lpstr>Pengertian</vt:lpstr>
      <vt:lpstr>Jenis aborsi</vt:lpstr>
      <vt:lpstr>Tata cara aborsi</vt:lpstr>
      <vt:lpstr>Contoh kasus</vt:lpstr>
      <vt:lpstr>Alasan Dan motivasi aborsi</vt:lpstr>
      <vt:lpstr>PowerPoint Presentation</vt:lpstr>
      <vt:lpstr>Dampak aborsi</vt:lpstr>
      <vt:lpstr>Saran</vt:lpstr>
      <vt:lpstr>Sumber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Aborsi dalam pandangan islam</dc:title>
  <dc:creator>intanpuspitaningrum20@gmail.com</dc:creator>
  <cp:lastModifiedBy>intanpuspitaningrum20@gmail.com</cp:lastModifiedBy>
  <cp:revision>4</cp:revision>
  <dcterms:created xsi:type="dcterms:W3CDTF">2021-10-16T06:40:16Z</dcterms:created>
  <dcterms:modified xsi:type="dcterms:W3CDTF">2021-10-20T07:08:48Z</dcterms:modified>
</cp:coreProperties>
</file>