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7" r:id="rId2"/>
    <p:sldId id="256" r:id="rId3"/>
    <p:sldId id="258" r:id="rId4"/>
    <p:sldId id="263" r:id="rId5"/>
    <p:sldId id="265" r:id="rId6"/>
    <p:sldId id="266" r:id="rId7"/>
    <p:sldId id="259" r:id="rId8"/>
    <p:sldId id="261" r:id="rId9"/>
    <p:sldId id="260" r:id="rId10"/>
    <p:sldId id="262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nifas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nifas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69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2097741"/>
            <a:ext cx="9070848" cy="3041521"/>
          </a:xfrm>
        </p:spPr>
        <p:txBody>
          <a:bodyPr/>
          <a:lstStyle/>
          <a:p>
            <a:pPr algn="just"/>
            <a:r>
              <a:rPr lang="en-US" b="1" dirty="0"/>
              <a:t>3. </a:t>
            </a:r>
            <a:r>
              <a:rPr lang="en-US" b="1" dirty="0" err="1"/>
              <a:t>Kelainan</a:t>
            </a:r>
            <a:r>
              <a:rPr lang="en-US" b="1" dirty="0"/>
              <a:t> </a:t>
            </a:r>
            <a:r>
              <a:rPr lang="en-US" b="1" dirty="0" err="1"/>
              <a:t>Bawaan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Alat</a:t>
            </a:r>
            <a:r>
              <a:rPr lang="en-US" b="1" dirty="0"/>
              <a:t> </a:t>
            </a:r>
            <a:r>
              <a:rPr lang="en-US" b="1" dirty="0" err="1" smtClean="0"/>
              <a:t>Kelamin</a:t>
            </a:r>
            <a:endParaRPr lang="en-US" b="1" dirty="0" smtClean="0"/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alat-alat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.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bawaan</a:t>
            </a:r>
            <a:r>
              <a:rPr lang="en-US" dirty="0"/>
              <a:t> (</a:t>
            </a:r>
            <a:r>
              <a:rPr lang="en-US" dirty="0" err="1"/>
              <a:t>bibir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menyatu</a:t>
            </a:r>
            <a:r>
              <a:rPr lang="en-US" dirty="0"/>
              <a:t>) </a:t>
            </a:r>
            <a:r>
              <a:rPr lang="en-US" dirty="0" err="1"/>
              <a:t>himen</a:t>
            </a:r>
            <a:r>
              <a:rPr lang="en-US" dirty="0"/>
              <a:t> (</a:t>
            </a:r>
            <a:r>
              <a:rPr lang="en-US" dirty="0" err="1"/>
              <a:t>selaput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berlubang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liang</a:t>
            </a:r>
            <a:r>
              <a:rPr lang="en-US" dirty="0"/>
              <a:t> </a:t>
            </a:r>
            <a:r>
              <a:rPr lang="en-US" dirty="0" err="1"/>
              <a:t>senggama</a:t>
            </a:r>
            <a:r>
              <a:rPr lang="en-US" dirty="0"/>
              <a:t>, septum vagina </a:t>
            </a:r>
            <a:r>
              <a:rPr lang="en-US" dirty="0" err="1"/>
              <a:t>melintang</a:t>
            </a:r>
            <a:r>
              <a:rPr lang="en-US" dirty="0"/>
              <a:t>, </a:t>
            </a:r>
            <a:r>
              <a:rPr lang="en-US" dirty="0" err="1"/>
              <a:t>liang</a:t>
            </a:r>
            <a:r>
              <a:rPr lang="en-US" dirty="0"/>
              <a:t> </a:t>
            </a:r>
            <a:r>
              <a:rPr lang="en-US" dirty="0" err="1"/>
              <a:t>senggama</a:t>
            </a:r>
            <a:r>
              <a:rPr lang="en-US" dirty="0"/>
              <a:t> </a:t>
            </a:r>
            <a:r>
              <a:rPr lang="en-US" dirty="0" err="1"/>
              <a:t>duples</a:t>
            </a:r>
            <a:r>
              <a:rPr lang="en-US" dirty="0"/>
              <a:t> (</a:t>
            </a:r>
            <a:r>
              <a:rPr lang="en-US" dirty="0" err="1"/>
              <a:t>ganda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17184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TERIMAKASIH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6549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1813560"/>
            <a:ext cx="9070848" cy="367015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err="1" smtClean="0"/>
              <a:t>Kelompok</a:t>
            </a:r>
            <a:r>
              <a:rPr lang="en-US" b="1" dirty="0" smtClean="0"/>
              <a:t> 1</a:t>
            </a:r>
          </a:p>
          <a:p>
            <a:pPr algn="l"/>
            <a:r>
              <a:rPr lang="en-US" b="1" dirty="0" err="1" smtClean="0"/>
              <a:t>Nama</a:t>
            </a:r>
            <a:r>
              <a:rPr lang="en-US" b="1" dirty="0" smtClean="0"/>
              <a:t> </a:t>
            </a:r>
            <a:r>
              <a:rPr lang="en-US" b="1" dirty="0" err="1" smtClean="0"/>
              <a:t>Anggota</a:t>
            </a:r>
            <a:r>
              <a:rPr lang="en-US" b="1" dirty="0" smtClean="0"/>
              <a:t> </a:t>
            </a:r>
            <a:r>
              <a:rPr lang="en-US" dirty="0" smtClean="0"/>
              <a:t>:  Ella </a:t>
            </a:r>
            <a:r>
              <a:rPr lang="en-US" dirty="0" err="1" smtClean="0"/>
              <a:t>Aprillyana</a:t>
            </a:r>
            <a:r>
              <a:rPr lang="en-US" dirty="0" smtClean="0"/>
              <a:t> 		2010101001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Apriliana</a:t>
            </a:r>
            <a:r>
              <a:rPr lang="en-US" dirty="0" smtClean="0"/>
              <a:t> Andin 		2010101002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Fauziah</a:t>
            </a:r>
            <a:r>
              <a:rPr lang="en-US" dirty="0" smtClean="0"/>
              <a:t> </a:t>
            </a:r>
            <a:r>
              <a:rPr lang="en-US" dirty="0" err="1" smtClean="0"/>
              <a:t>Syah</a:t>
            </a:r>
            <a:r>
              <a:rPr lang="en-US" dirty="0" smtClean="0"/>
              <a:t> </a:t>
            </a:r>
            <a:r>
              <a:rPr lang="en-US" dirty="0" err="1" smtClean="0"/>
              <a:t>Putri</a:t>
            </a:r>
            <a:r>
              <a:rPr lang="en-US" dirty="0" smtClean="0"/>
              <a:t>	 	2010101003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Resa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Azizah</a:t>
            </a:r>
            <a:r>
              <a:rPr lang="en-US" dirty="0" smtClean="0"/>
              <a:t> 		2010101004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Mila </a:t>
            </a:r>
            <a:r>
              <a:rPr lang="en-US" dirty="0" err="1" smtClean="0"/>
              <a:t>Dewi</a:t>
            </a:r>
            <a:r>
              <a:rPr lang="en-US" dirty="0" smtClean="0"/>
              <a:t> </a:t>
            </a:r>
            <a:r>
              <a:rPr lang="en-US" dirty="0" err="1" smtClean="0"/>
              <a:t>Susanti</a:t>
            </a:r>
            <a:r>
              <a:rPr lang="en-US" dirty="0" smtClean="0"/>
              <a:t> 		2010101005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Selvia</a:t>
            </a:r>
            <a:r>
              <a:rPr lang="en-US" dirty="0" smtClean="0"/>
              <a:t> Indri </a:t>
            </a:r>
            <a:r>
              <a:rPr lang="en-US" dirty="0" err="1" smtClean="0"/>
              <a:t>Fatika</a:t>
            </a:r>
            <a:r>
              <a:rPr lang="en-US" dirty="0" smtClean="0"/>
              <a:t> 		2010101006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Tri </a:t>
            </a:r>
            <a:r>
              <a:rPr lang="en-US" dirty="0" err="1" smtClean="0"/>
              <a:t>Revita</a:t>
            </a:r>
            <a:r>
              <a:rPr lang="en-US" dirty="0" smtClean="0"/>
              <a:t> 		2010101007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Fanny </a:t>
            </a:r>
            <a:r>
              <a:rPr lang="en-US" dirty="0" err="1" smtClean="0"/>
              <a:t>Rahmawaty</a:t>
            </a:r>
            <a:r>
              <a:rPr lang="en-US" dirty="0" smtClean="0"/>
              <a:t> 	2010101008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Mifta</a:t>
            </a:r>
            <a:r>
              <a:rPr lang="en-US" dirty="0" smtClean="0"/>
              <a:t> </a:t>
            </a:r>
            <a:r>
              <a:rPr lang="en-US" dirty="0" err="1" smtClean="0"/>
              <a:t>Arsya</a:t>
            </a:r>
            <a:r>
              <a:rPr lang="en-US" dirty="0" smtClean="0"/>
              <a:t> </a:t>
            </a:r>
            <a:r>
              <a:rPr lang="en-US" dirty="0" err="1" smtClean="0"/>
              <a:t>Harsendi</a:t>
            </a:r>
            <a:r>
              <a:rPr lang="en-US" dirty="0" smtClean="0"/>
              <a:t> 	2010101009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Nelva</a:t>
            </a:r>
            <a:r>
              <a:rPr lang="en-US" dirty="0" smtClean="0"/>
              <a:t> </a:t>
            </a:r>
            <a:r>
              <a:rPr lang="en-US" dirty="0" err="1" smtClean="0"/>
              <a:t>Regita</a:t>
            </a:r>
            <a:r>
              <a:rPr lang="en-US" dirty="0" smtClean="0"/>
              <a:t> </a:t>
            </a:r>
            <a:r>
              <a:rPr lang="en-US" dirty="0" err="1" smtClean="0"/>
              <a:t>Pramesti</a:t>
            </a:r>
            <a:r>
              <a:rPr lang="en-US" dirty="0" smtClean="0"/>
              <a:t> 	2010101010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Intan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Aulia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r>
              <a:rPr lang="en-US" dirty="0" smtClean="0"/>
              <a:t> 	2010101011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Rahma</a:t>
            </a:r>
            <a:r>
              <a:rPr lang="en-US" dirty="0" smtClean="0"/>
              <a:t> </a:t>
            </a:r>
            <a:r>
              <a:rPr lang="en-US" dirty="0" err="1" smtClean="0"/>
              <a:t>Putri</a:t>
            </a:r>
            <a:r>
              <a:rPr lang="en-US" dirty="0" smtClean="0"/>
              <a:t> </a:t>
            </a:r>
            <a:r>
              <a:rPr lang="en-US" dirty="0" err="1" smtClean="0"/>
              <a:t>Afisah</a:t>
            </a:r>
            <a:r>
              <a:rPr lang="en-US" dirty="0" smtClean="0"/>
              <a:t> 	2010101012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Dewi</a:t>
            </a:r>
            <a:r>
              <a:rPr lang="en-US" dirty="0" smtClean="0"/>
              <a:t> </a:t>
            </a:r>
            <a:r>
              <a:rPr lang="en-US" dirty="0" err="1" smtClean="0"/>
              <a:t>Yanti</a:t>
            </a:r>
            <a:r>
              <a:rPr lang="en-US" dirty="0" smtClean="0"/>
              <a:t> 		2010101013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Tika</a:t>
            </a:r>
            <a:r>
              <a:rPr lang="en-US" dirty="0" smtClean="0"/>
              <a:t> </a:t>
            </a:r>
            <a:r>
              <a:rPr lang="en-US" dirty="0" err="1" smtClean="0"/>
              <a:t>Eliyanti</a:t>
            </a:r>
            <a:r>
              <a:rPr lang="en-US" dirty="0" smtClean="0"/>
              <a:t> 		2010101015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Niken</a:t>
            </a:r>
            <a:r>
              <a:rPr lang="en-US" dirty="0" smtClean="0"/>
              <a:t> </a:t>
            </a:r>
            <a:r>
              <a:rPr lang="en-US" dirty="0" err="1" smtClean="0"/>
              <a:t>Dayu</a:t>
            </a:r>
            <a:r>
              <a:rPr lang="en-US" dirty="0" smtClean="0"/>
              <a:t> </a:t>
            </a:r>
            <a:r>
              <a:rPr lang="en-US" dirty="0" err="1" smtClean="0"/>
              <a:t>Farasati</a:t>
            </a:r>
            <a:r>
              <a:rPr lang="en-US" dirty="0" smtClean="0"/>
              <a:t> 	2010101016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1990165"/>
            <a:ext cx="9070848" cy="3149097"/>
          </a:xfrm>
        </p:spPr>
        <p:txBody>
          <a:bodyPr/>
          <a:lstStyle/>
          <a:p>
            <a:pPr algn="l"/>
            <a:r>
              <a:rPr lang="en-US" b="1" dirty="0"/>
              <a:t>HIPOPLASI </a:t>
            </a:r>
            <a:r>
              <a:rPr lang="en-US" b="1" dirty="0" smtClean="0"/>
              <a:t>VULVA</a:t>
            </a:r>
          </a:p>
          <a:p>
            <a:pPr algn="l"/>
            <a:r>
              <a:rPr lang="en-US" b="1" dirty="0" smtClean="0"/>
              <a:t>1.Pengertian</a:t>
            </a:r>
          </a:p>
          <a:p>
            <a:pPr algn="just"/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genitalia </a:t>
            </a:r>
            <a:r>
              <a:rPr lang="en-US" dirty="0" err="1"/>
              <a:t>interna</a:t>
            </a:r>
            <a:r>
              <a:rPr lang="en-US" dirty="0"/>
              <a:t>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hipoestrogenisme</a:t>
            </a:r>
            <a:r>
              <a:rPr lang="en-US" dirty="0"/>
              <a:t>, </a:t>
            </a:r>
            <a:r>
              <a:rPr lang="en-US" dirty="0" err="1"/>
              <a:t>infatilisme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lain-lain.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seks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intrinsik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ekstrinsik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intrinsik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genetika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ekstrinsik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53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2097741"/>
            <a:ext cx="9070848" cy="304152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smtClean="0"/>
              <a:t>Vulva </a:t>
            </a:r>
          </a:p>
          <a:p>
            <a:pPr algn="just"/>
            <a:r>
              <a:rPr lang="en-US" dirty="0" smtClean="0"/>
              <a:t>Vulva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genitalia </a:t>
            </a:r>
            <a:r>
              <a:rPr lang="en-US" dirty="0" err="1"/>
              <a:t>perempuan</a:t>
            </a:r>
            <a:r>
              <a:rPr lang="en-US" dirty="0"/>
              <a:t>. </a:t>
            </a:r>
            <a:r>
              <a:rPr lang="en-US" dirty="0" err="1"/>
              <a:t>Tepi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vulva </a:t>
            </a:r>
            <a:r>
              <a:rPr lang="en-US" dirty="0" err="1"/>
              <a:t>disebut</a:t>
            </a:r>
            <a:r>
              <a:rPr lang="en-US" dirty="0"/>
              <a:t> labium </a:t>
            </a:r>
            <a:r>
              <a:rPr lang="en-US" dirty="0" err="1"/>
              <a:t>mayus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labium minus.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mengelilingi</a:t>
            </a:r>
            <a:r>
              <a:rPr lang="en-US" dirty="0"/>
              <a:t> </a:t>
            </a:r>
            <a:r>
              <a:rPr lang="en-US" dirty="0" err="1"/>
              <a:t>pintu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vulva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uretra</a:t>
            </a:r>
            <a:r>
              <a:rPr lang="en-US" dirty="0"/>
              <a:t>. </a:t>
            </a:r>
            <a:r>
              <a:rPr lang="en-US" dirty="0" err="1"/>
              <a:t>Muara</a:t>
            </a:r>
            <a:r>
              <a:rPr lang="en-US" dirty="0"/>
              <a:t> </a:t>
            </a:r>
            <a:r>
              <a:rPr lang="en-US" dirty="0" err="1"/>
              <a:t>kelenjar</a:t>
            </a:r>
            <a:r>
              <a:rPr lang="en-US" dirty="0"/>
              <a:t> </a:t>
            </a:r>
            <a:r>
              <a:rPr lang="en-US" dirty="0" err="1"/>
              <a:t>Skene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Bartholin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vestibulumJenis</a:t>
            </a:r>
            <a:r>
              <a:rPr lang="en-US" dirty="0"/>
              <a:t> </a:t>
            </a:r>
            <a:r>
              <a:rPr lang="en-US" dirty="0" err="1"/>
              <a:t>kelainanan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vulva</a:t>
            </a:r>
          </a:p>
          <a:p>
            <a:pPr algn="just"/>
            <a:r>
              <a:rPr lang="en-US" dirty="0" smtClean="0"/>
              <a:t>1</a:t>
            </a:r>
            <a:r>
              <a:rPr lang="en-US" dirty="0"/>
              <a:t>) Hymen </a:t>
            </a:r>
            <a:r>
              <a:rPr lang="en-US" dirty="0" err="1"/>
              <a:t>imperforataHymen</a:t>
            </a:r>
            <a:r>
              <a:rPr lang="en-US" dirty="0"/>
              <a:t> </a:t>
            </a:r>
            <a:r>
              <a:rPr lang="en-US" dirty="0" err="1"/>
              <a:t>Imperforata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selaput</a:t>
            </a:r>
            <a:r>
              <a:rPr lang="en-US" dirty="0"/>
              <a:t> </a:t>
            </a:r>
            <a:r>
              <a:rPr lang="en-US" dirty="0" err="1"/>
              <a:t>dara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lubang</a:t>
            </a:r>
            <a:r>
              <a:rPr lang="en-US" dirty="0"/>
              <a:t> (</a:t>
            </a:r>
            <a:r>
              <a:rPr lang="en-US" dirty="0" err="1"/>
              <a:t>HiatusHimenalis</a:t>
            </a:r>
            <a:r>
              <a:rPr lang="en-US" dirty="0"/>
              <a:t>)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,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yang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2</a:t>
            </a:r>
            <a:r>
              <a:rPr lang="en-US" dirty="0"/>
              <a:t>) Atresia labia </a:t>
            </a:r>
            <a:r>
              <a:rPr lang="en-US" dirty="0" err="1" smtClean="0"/>
              <a:t>minora</a:t>
            </a:r>
            <a:endParaRPr lang="en-US" dirty="0" smtClean="0"/>
          </a:p>
          <a:p>
            <a:pPr algn="just"/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Kongenital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membrana</a:t>
            </a:r>
            <a:r>
              <a:rPr lang="en-US" dirty="0"/>
              <a:t> </a:t>
            </a:r>
            <a:r>
              <a:rPr lang="en-US" dirty="0" err="1"/>
              <a:t>urogenitalis</a:t>
            </a:r>
            <a:r>
              <a:rPr lang="en-US" dirty="0"/>
              <a:t> yang </a:t>
            </a:r>
            <a:r>
              <a:rPr lang="en-US" dirty="0" err="1"/>
              <a:t>tidakmenghilang</a:t>
            </a:r>
            <a:r>
              <a:rPr lang="en-US" dirty="0"/>
              <a:t>. Di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vulva di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klitoris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lubang</a:t>
            </a:r>
            <a:r>
              <a:rPr lang="en-US" dirty="0"/>
              <a:t> </a:t>
            </a:r>
            <a:r>
              <a:rPr lang="en-US" dirty="0" err="1"/>
              <a:t>untukpengeluaran</a:t>
            </a:r>
            <a:r>
              <a:rPr lang="en-US" dirty="0"/>
              <a:t> air </a:t>
            </a:r>
            <a:r>
              <a:rPr lang="en-US" dirty="0" err="1"/>
              <a:t>kencing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haid.3) </a:t>
            </a:r>
            <a:r>
              <a:rPr lang="en-US" dirty="0" err="1"/>
              <a:t>Hypertropi</a:t>
            </a:r>
            <a:r>
              <a:rPr lang="en-US" dirty="0"/>
              <a:t> labia </a:t>
            </a:r>
            <a:r>
              <a:rPr lang="en-US" dirty="0" err="1"/>
              <a:t>minoraHipertrofi</a:t>
            </a:r>
            <a:r>
              <a:rPr lang="en-US" dirty="0"/>
              <a:t> labia </a:t>
            </a:r>
            <a:r>
              <a:rPr lang="en-US" dirty="0" err="1"/>
              <a:t>minora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disproporsi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labia </a:t>
            </a:r>
            <a:r>
              <a:rPr lang="en-US" dirty="0" err="1"/>
              <a:t>minora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labia </a:t>
            </a:r>
            <a:r>
              <a:rPr lang="en-US" dirty="0" err="1"/>
              <a:t>mayora.Labia</a:t>
            </a:r>
            <a:r>
              <a:rPr lang="en-US" dirty="0"/>
              <a:t> </a:t>
            </a:r>
            <a:r>
              <a:rPr lang="en-US" dirty="0" err="1"/>
              <a:t>minora</a:t>
            </a:r>
            <a:r>
              <a:rPr lang="en-US" dirty="0"/>
              <a:t> </a:t>
            </a:r>
            <a:r>
              <a:rPr lang="en-US" dirty="0" err="1"/>
              <a:t>bergabung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labia </a:t>
            </a:r>
            <a:r>
              <a:rPr lang="en-US" dirty="0" err="1"/>
              <a:t>mayora</a:t>
            </a:r>
            <a:r>
              <a:rPr lang="en-US" dirty="0"/>
              <a:t> di </a:t>
            </a:r>
            <a:r>
              <a:rPr lang="en-US" dirty="0" err="1"/>
              <a:t>bagian</a:t>
            </a:r>
            <a:r>
              <a:rPr lang="en-US" dirty="0"/>
              <a:t> posterior </a:t>
            </a:r>
            <a:r>
              <a:rPr lang="en-US" dirty="0" err="1"/>
              <a:t>dandihubungkan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lipatan</a:t>
            </a:r>
            <a:r>
              <a:rPr lang="en-US" dirty="0"/>
              <a:t> transversal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frenulum labia.</a:t>
            </a:r>
          </a:p>
        </p:txBody>
      </p:sp>
    </p:spTree>
    <p:extLst>
      <p:ext uri="{BB962C8B-B14F-4D97-AF65-F5344CB8AC3E}">
        <p14:creationId xmlns:p14="http://schemas.microsoft.com/office/powerpoint/2010/main" val="237864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1990165"/>
            <a:ext cx="9070848" cy="314909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3) </a:t>
            </a:r>
            <a:r>
              <a:rPr lang="en-US" dirty="0" err="1"/>
              <a:t>Hypertropi</a:t>
            </a:r>
            <a:r>
              <a:rPr lang="en-US" dirty="0"/>
              <a:t> labia </a:t>
            </a:r>
            <a:r>
              <a:rPr lang="en-US" dirty="0" err="1" smtClean="0"/>
              <a:t>minora</a:t>
            </a:r>
            <a:r>
              <a:rPr lang="en-US" dirty="0" smtClean="0"/>
              <a:t> </a:t>
            </a:r>
            <a:r>
              <a:rPr lang="en-US" dirty="0" err="1" smtClean="0"/>
              <a:t>Hipertrofi</a:t>
            </a:r>
            <a:r>
              <a:rPr lang="en-US" dirty="0" smtClean="0"/>
              <a:t> </a:t>
            </a:r>
            <a:r>
              <a:rPr lang="en-US" dirty="0"/>
              <a:t>labia </a:t>
            </a:r>
            <a:r>
              <a:rPr lang="en-US" dirty="0" err="1"/>
              <a:t>minora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disproporsi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labia </a:t>
            </a:r>
            <a:r>
              <a:rPr lang="en-US" dirty="0" err="1"/>
              <a:t>minora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labia </a:t>
            </a:r>
            <a:r>
              <a:rPr lang="en-US" dirty="0" err="1"/>
              <a:t>mayora.Labia</a:t>
            </a:r>
            <a:r>
              <a:rPr lang="en-US" dirty="0"/>
              <a:t> </a:t>
            </a:r>
            <a:r>
              <a:rPr lang="en-US" dirty="0" err="1"/>
              <a:t>minora</a:t>
            </a:r>
            <a:r>
              <a:rPr lang="en-US" dirty="0"/>
              <a:t> </a:t>
            </a:r>
            <a:r>
              <a:rPr lang="en-US" dirty="0" err="1"/>
              <a:t>bergabung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labia </a:t>
            </a:r>
            <a:r>
              <a:rPr lang="en-US" dirty="0" err="1"/>
              <a:t>mayora</a:t>
            </a:r>
            <a:r>
              <a:rPr lang="en-US" dirty="0"/>
              <a:t> di </a:t>
            </a:r>
            <a:r>
              <a:rPr lang="en-US" dirty="0" err="1"/>
              <a:t>bagian</a:t>
            </a:r>
            <a:r>
              <a:rPr lang="en-US" dirty="0"/>
              <a:t> posterior </a:t>
            </a:r>
            <a:r>
              <a:rPr lang="en-US" dirty="0" err="1"/>
              <a:t>dandihubungkan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lipatan</a:t>
            </a:r>
            <a:r>
              <a:rPr lang="en-US" dirty="0"/>
              <a:t> transversal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frenulum labia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4) </a:t>
            </a:r>
            <a:r>
              <a:rPr lang="en-US" dirty="0" err="1"/>
              <a:t>Duplikasi</a:t>
            </a:r>
            <a:r>
              <a:rPr lang="en-US" dirty="0"/>
              <a:t> </a:t>
            </a:r>
            <a:r>
              <a:rPr lang="en-US" dirty="0" err="1"/>
              <a:t>vulvaDuplikasi</a:t>
            </a:r>
            <a:r>
              <a:rPr lang="en-US" dirty="0"/>
              <a:t> vulva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vulva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pula </a:t>
            </a:r>
            <a:r>
              <a:rPr lang="en-US" dirty="0" err="1"/>
              <a:t>kelainan-kelainan</a:t>
            </a:r>
            <a:r>
              <a:rPr lang="en-US" dirty="0"/>
              <a:t> lain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berat,sehingga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5) </a:t>
            </a:r>
            <a:r>
              <a:rPr lang="en-US" dirty="0" err="1" smtClean="0"/>
              <a:t>Hipoplasi</a:t>
            </a:r>
            <a:r>
              <a:rPr lang="en-US" dirty="0" smtClean="0"/>
              <a:t> vulva </a:t>
            </a:r>
            <a:r>
              <a:rPr lang="en-US" dirty="0" err="1" smtClean="0"/>
              <a:t>Hipoplasia</a:t>
            </a:r>
            <a:r>
              <a:rPr lang="en-US" dirty="0" smtClean="0"/>
              <a:t> vagina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vagina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6</a:t>
            </a:r>
            <a:r>
              <a:rPr lang="en-US" dirty="0"/>
              <a:t>)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perineumMerupakan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perineum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kloaka</a:t>
            </a:r>
            <a:r>
              <a:rPr lang="en-US" dirty="0"/>
              <a:t> </a:t>
            </a:r>
            <a:r>
              <a:rPr lang="en-US" dirty="0" err="1"/>
              <a:t>persistens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septum (</a:t>
            </a:r>
            <a:r>
              <a:rPr lang="en-US" dirty="0" err="1"/>
              <a:t>sekat</a:t>
            </a:r>
            <a:r>
              <a:rPr lang="en-US" dirty="0"/>
              <a:t>) urogenital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biasanyabayi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lubang</a:t>
            </a:r>
            <a:r>
              <a:rPr lang="en-US" dirty="0"/>
              <a:t> anus,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anus </a:t>
            </a:r>
            <a:r>
              <a:rPr lang="en-US" dirty="0" err="1"/>
              <a:t>maka</a:t>
            </a:r>
            <a:r>
              <a:rPr lang="en-US" dirty="0"/>
              <a:t> anus </a:t>
            </a:r>
            <a:r>
              <a:rPr lang="en-US" dirty="0" err="1"/>
              <a:t>bermuaradalam</a:t>
            </a:r>
            <a:r>
              <a:rPr lang="en-US" dirty="0"/>
              <a:t> sinus </a:t>
            </a:r>
            <a:r>
              <a:rPr lang="en-US" dirty="0" err="1"/>
              <a:t>urogenitalis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lubang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air </a:t>
            </a:r>
            <a:r>
              <a:rPr lang="en-US" dirty="0" err="1"/>
              <a:t>kencing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feses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07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2057400"/>
            <a:ext cx="9070848" cy="3081862"/>
          </a:xfrm>
        </p:spPr>
        <p:txBody>
          <a:bodyPr/>
          <a:lstStyle/>
          <a:p>
            <a:pPr algn="just"/>
            <a:r>
              <a:rPr lang="en-US" b="1" dirty="0" err="1"/>
              <a:t>Penyebab</a:t>
            </a:r>
            <a:r>
              <a:rPr lang="en-US" b="1" dirty="0"/>
              <a:t> </a:t>
            </a:r>
            <a:r>
              <a:rPr lang="en-US" b="1" dirty="0" err="1"/>
              <a:t>kelainan</a:t>
            </a:r>
            <a:r>
              <a:rPr lang="en-US" b="1" dirty="0"/>
              <a:t> </a:t>
            </a:r>
            <a:r>
              <a:rPr lang="en-US" b="1" dirty="0" err="1"/>
              <a:t>genetik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smtClean="0"/>
              <a:t>vulva </a:t>
            </a:r>
          </a:p>
          <a:p>
            <a:pPr algn="just"/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/>
              <a:t>terjadinya</a:t>
            </a:r>
            <a:r>
              <a:rPr lang="en-US" dirty="0"/>
              <a:t> ambiguous genitalia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berjenis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•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hormon</a:t>
            </a:r>
            <a:r>
              <a:rPr lang="en-US" dirty="0"/>
              <a:t> androgen yang </a:t>
            </a:r>
            <a:r>
              <a:rPr lang="en-US" dirty="0" err="1"/>
              <a:t>berlebihan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mengonsumsi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smtClean="0"/>
              <a:t>androgen</a:t>
            </a:r>
          </a:p>
          <a:p>
            <a:pPr algn="just"/>
            <a:r>
              <a:rPr lang="en-US" dirty="0" smtClean="0"/>
              <a:t>• </a:t>
            </a:r>
            <a:r>
              <a:rPr lang="en-US" dirty="0" err="1"/>
              <a:t>Adanya</a:t>
            </a:r>
            <a:r>
              <a:rPr lang="en-US" dirty="0"/>
              <a:t> tumor yang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organ </a:t>
            </a:r>
            <a:r>
              <a:rPr lang="en-US" dirty="0" err="1"/>
              <a:t>kelamin</a:t>
            </a:r>
            <a:r>
              <a:rPr lang="en-US" dirty="0"/>
              <a:t> </a:t>
            </a:r>
            <a:r>
              <a:rPr lang="en-US" dirty="0" err="1" smtClean="0"/>
              <a:t>perempuan</a:t>
            </a:r>
            <a:endParaRPr lang="en-US" dirty="0" smtClean="0"/>
          </a:p>
          <a:p>
            <a:pPr algn="just"/>
            <a:r>
              <a:rPr lang="en-US" dirty="0" smtClean="0"/>
              <a:t>• </a:t>
            </a:r>
            <a:r>
              <a:rPr lang="en-US" dirty="0" err="1"/>
              <a:t>Hiperplasia</a:t>
            </a:r>
            <a:r>
              <a:rPr lang="en-US" dirty="0"/>
              <a:t> adrenal </a:t>
            </a:r>
            <a:r>
              <a:rPr lang="en-US" dirty="0" err="1"/>
              <a:t>kongenital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hormon</a:t>
            </a:r>
            <a:r>
              <a:rPr lang="en-US" dirty="0"/>
              <a:t> androgen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berlebihan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37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2057400"/>
            <a:ext cx="9070848" cy="30818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/>
              <a:t>2. </a:t>
            </a:r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 smtClean="0"/>
              <a:t>Etiologi</a:t>
            </a:r>
            <a:endParaRPr lang="en-US" b="1" dirty="0" smtClean="0"/>
          </a:p>
          <a:p>
            <a:pPr algn="just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etiologi</a:t>
            </a:r>
            <a:r>
              <a:rPr lang="en-US" dirty="0"/>
              <a:t> yang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•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kromosomKelainan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ayah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pula </a:t>
            </a:r>
            <a:r>
              <a:rPr lang="en-US" dirty="0" err="1"/>
              <a:t>diwarisi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dominan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resesif.Dengan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fetal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tindakan-tindakan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fetal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tindakan-tindakan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817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2070847"/>
            <a:ext cx="9070848" cy="3068415"/>
          </a:xfrm>
        </p:spPr>
        <p:txBody>
          <a:bodyPr/>
          <a:lstStyle/>
          <a:p>
            <a:pPr algn="just"/>
            <a:r>
              <a:rPr lang="en-US" dirty="0"/>
              <a:t>•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smtClean="0"/>
              <a:t>Hormonal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pula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hipoplasi</a:t>
            </a:r>
            <a:r>
              <a:rPr lang="en-US" dirty="0"/>
              <a:t> vulva. </a:t>
            </a:r>
            <a:endParaRPr lang="en-US" dirty="0" smtClean="0"/>
          </a:p>
          <a:p>
            <a:pPr algn="just"/>
            <a:r>
              <a:rPr lang="en-US" dirty="0" smtClean="0"/>
              <a:t>•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permulaan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/>
              <a:t>radiasi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dikhawatirkan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mutasi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gene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dilahirkan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•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penyelidikan-penyelidikan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bayi-bayi</a:t>
            </a:r>
            <a:r>
              <a:rPr lang="en-US" dirty="0"/>
              <a:t> yang </a:t>
            </a:r>
            <a:r>
              <a:rPr lang="en-US" dirty="0" err="1"/>
              <a:t>dilahirkan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yang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bayi-bayi</a:t>
            </a:r>
            <a:r>
              <a:rPr lang="en-US" dirty="0"/>
              <a:t> yang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gizinya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94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2097741"/>
            <a:ext cx="9070848" cy="3041521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•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/>
              <a:t>mekanik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intrauterin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organ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predisposisi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organ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deformitas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organ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•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diminum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trimester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kongenital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bayinya</a:t>
            </a:r>
            <a:r>
              <a:rPr lang="en-US" dirty="0"/>
              <a:t>.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fokomelia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mikromelia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jamu-jamuan</a:t>
            </a:r>
            <a:r>
              <a:rPr lang="en-US" dirty="0"/>
              <a:t> yang </a:t>
            </a:r>
            <a:r>
              <a:rPr lang="en-US" dirty="0" err="1"/>
              <a:t>diminum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pula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kongenital</a:t>
            </a:r>
            <a:r>
              <a:rPr lang="en-US" dirty="0"/>
              <a:t>.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laboratorik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7519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45</TotalTime>
  <Words>789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Savon</vt:lpstr>
      <vt:lpstr>Gangguan masa nifas ( infeksi nifas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TERIMAKASIH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6</cp:revision>
  <dcterms:created xsi:type="dcterms:W3CDTF">2021-11-19T06:14:00Z</dcterms:created>
  <dcterms:modified xsi:type="dcterms:W3CDTF">2021-11-19T07:33:46Z</dcterms:modified>
</cp:coreProperties>
</file>