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0" r:id="rId3"/>
    <p:sldId id="261" r:id="rId4"/>
    <p:sldId id="265" r:id="rId5"/>
    <p:sldId id="262" r:id="rId6"/>
    <p:sldId id="263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154084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611726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66942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771169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73201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98403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838393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92863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256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09859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4849499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F4A3F-97F1-4994-B8BF-4BA455340CC3}" type="datetimeFigureOut">
              <a:rPr lang="id-ID" smtClean="0"/>
              <a:t>19/11/2021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FB703E-AB2B-4FE5-A1FD-F25DBE4AB5F2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772416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980728"/>
            <a:ext cx="6480720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3200" b="1" dirty="0" smtClean="0">
                <a:latin typeface="Arial Rounded MT Bold" pitchFamily="34" charset="0"/>
              </a:rPr>
              <a:t>KELAINAN GENETIK </a:t>
            </a:r>
          </a:p>
          <a:p>
            <a:pPr algn="ctr"/>
            <a:r>
              <a:rPr lang="id-ID" sz="3200" b="1" dirty="0" smtClean="0">
                <a:latin typeface="Arial Rounded MT Bold" pitchFamily="34" charset="0"/>
              </a:rPr>
              <a:t>VAGINA</a:t>
            </a:r>
            <a:endParaRPr lang="id-ID" sz="3200" b="1" dirty="0"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27584" y="2924943"/>
            <a:ext cx="7200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ILMU KEBIDANAN</a:t>
            </a:r>
          </a:p>
          <a:p>
            <a:pPr algn="ctr"/>
            <a:endParaRPr lang="id-ID" sz="2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Kelas Kecil A2 ( Sabtu, 20 November 2021)</a:t>
            </a:r>
          </a:p>
          <a:p>
            <a:pPr algn="ctr"/>
            <a:endParaRPr lang="id-ID" sz="2000" b="1" dirty="0" smtClean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  <a:p>
            <a:pPr algn="ctr"/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Dosen Pengampu </a:t>
            </a:r>
          </a:p>
          <a:p>
            <a:pPr algn="ctr"/>
            <a:r>
              <a:rPr lang="id-ID" sz="2000" b="1" dirty="0" smtClean="0">
                <a:solidFill>
                  <a:schemeClr val="accent5">
                    <a:lumMod val="50000"/>
                  </a:schemeClr>
                </a:solidFill>
                <a:latin typeface="Arial Rounded MT Bold" pitchFamily="34" charset="0"/>
              </a:rPr>
              <a:t>Ibu Luluk Khusnul Dwihestie, SST., M.Kes</a:t>
            </a:r>
            <a:endParaRPr lang="id-ID" sz="2000" b="1" dirty="0">
              <a:solidFill>
                <a:schemeClr val="accent5">
                  <a:lumMod val="50000"/>
                </a:schemeClr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366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475656" y="1772816"/>
            <a:ext cx="60486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dirty="0" smtClean="0"/>
              <a:t> </a:t>
            </a:r>
            <a:r>
              <a:rPr lang="id-ID" dirty="0" smtClean="0"/>
              <a:t>3. </a:t>
            </a:r>
            <a:r>
              <a:rPr lang="en-ID" dirty="0" smtClean="0"/>
              <a:t>Wharton(1932)</a:t>
            </a:r>
            <a:endParaRPr lang="id-ID" dirty="0" smtClean="0"/>
          </a:p>
          <a:p>
            <a:pPr algn="just"/>
            <a:r>
              <a:rPr lang="en-ID" dirty="0" err="1" smtClean="0"/>
              <a:t>Teknik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jarang</a:t>
            </a:r>
            <a:r>
              <a:rPr lang="en-ID" dirty="0" smtClean="0"/>
              <a:t> </a:t>
            </a:r>
            <a:r>
              <a:rPr lang="en-ID" dirty="0" err="1" smtClean="0"/>
              <a:t>dilakukan</a:t>
            </a:r>
            <a:r>
              <a:rPr lang="en-ID" dirty="0" smtClean="0"/>
              <a:t>, </a:t>
            </a:r>
            <a:r>
              <a:rPr lang="en-ID" dirty="0" err="1" smtClean="0"/>
              <a:t>yaitu</a:t>
            </a:r>
            <a:r>
              <a:rPr lang="en-ID" dirty="0" smtClean="0"/>
              <a:t> </a:t>
            </a:r>
            <a:r>
              <a:rPr lang="en-ID" dirty="0" err="1" smtClean="0"/>
              <a:t>dimulai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insisi</a:t>
            </a:r>
            <a:r>
              <a:rPr lang="en-ID" dirty="0" smtClean="0"/>
              <a:t> transversal </a:t>
            </a:r>
            <a:r>
              <a:rPr lang="en-ID" dirty="0" err="1" smtClean="0"/>
              <a:t>antara</a:t>
            </a:r>
            <a:r>
              <a:rPr lang="en-ID" dirty="0" smtClean="0"/>
              <a:t> </a:t>
            </a:r>
            <a:r>
              <a:rPr lang="en-ID" dirty="0" err="1" smtClean="0"/>
              <a:t>uretra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dubur</a:t>
            </a:r>
            <a:r>
              <a:rPr lang="en-ID" dirty="0" smtClean="0"/>
              <a:t>, </a:t>
            </a:r>
            <a:r>
              <a:rPr lang="en-ID" dirty="0" err="1" smtClean="0"/>
              <a:t>lalu</a:t>
            </a:r>
            <a:r>
              <a:rPr lang="en-ID" dirty="0" smtClean="0"/>
              <a:t> </a:t>
            </a:r>
            <a:r>
              <a:rPr lang="en-ID" dirty="0" err="1" smtClean="0"/>
              <a:t>dibuka</a:t>
            </a:r>
            <a:r>
              <a:rPr lang="en-ID" dirty="0" smtClean="0"/>
              <a:t> </a:t>
            </a:r>
            <a:r>
              <a:rPr lang="en-ID" dirty="0" err="1" smtClean="0"/>
              <a:t>dengan</a:t>
            </a:r>
            <a:r>
              <a:rPr lang="en-ID" dirty="0" smtClean="0"/>
              <a:t> </a:t>
            </a:r>
            <a:r>
              <a:rPr lang="en-ID" dirty="0" err="1" smtClean="0"/>
              <a:t>dua</a:t>
            </a:r>
            <a:r>
              <a:rPr lang="en-ID" dirty="0" smtClean="0"/>
              <a:t> </a:t>
            </a:r>
            <a:r>
              <a:rPr lang="en-ID" dirty="0" err="1" smtClean="0"/>
              <a:t>jari</a:t>
            </a:r>
            <a:r>
              <a:rPr lang="en-ID" dirty="0" smtClean="0"/>
              <a:t>, </a:t>
            </a:r>
            <a:r>
              <a:rPr lang="en-ID" dirty="0" err="1" smtClean="0"/>
              <a:t>setelah</a:t>
            </a:r>
            <a:r>
              <a:rPr lang="en-ID" dirty="0" smtClean="0"/>
              <a:t> </a:t>
            </a:r>
            <a:r>
              <a:rPr lang="en-ID" dirty="0" err="1" smtClean="0"/>
              <a:t>itu</a:t>
            </a:r>
            <a:r>
              <a:rPr lang="en-ID" dirty="0" smtClean="0"/>
              <a:t> </a:t>
            </a:r>
            <a:r>
              <a:rPr lang="en-ID" dirty="0" err="1" smtClean="0"/>
              <a:t>dipasang</a:t>
            </a:r>
            <a:r>
              <a:rPr lang="en-ID" dirty="0" smtClean="0"/>
              <a:t> </a:t>
            </a:r>
            <a:r>
              <a:rPr lang="en-ID" dirty="0" err="1" smtClean="0"/>
              <a:t>protesis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kayu</a:t>
            </a:r>
            <a:r>
              <a:rPr lang="en-ID" dirty="0" smtClean="0"/>
              <a:t> balsa yang </a:t>
            </a:r>
            <a:r>
              <a:rPr lang="en-ID" dirty="0" err="1" smtClean="0"/>
              <a:t>sudah</a:t>
            </a:r>
            <a:r>
              <a:rPr lang="en-ID" dirty="0" smtClean="0"/>
              <a:t> </a:t>
            </a:r>
            <a:r>
              <a:rPr lang="en-ID" dirty="0" err="1" smtClean="0"/>
              <a:t>terbungkus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karet</a:t>
            </a:r>
            <a:r>
              <a:rPr lang="en-ID" dirty="0" smtClean="0"/>
              <a:t>,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diperlukan</a:t>
            </a:r>
            <a:r>
              <a:rPr lang="en-ID" dirty="0" smtClean="0"/>
              <a:t> </a:t>
            </a:r>
            <a:r>
              <a:rPr lang="en-ID" dirty="0" err="1" smtClean="0"/>
              <a:t>cangkok</a:t>
            </a:r>
            <a:r>
              <a:rPr lang="en-ID" dirty="0" smtClean="0"/>
              <a:t> </a:t>
            </a:r>
            <a:r>
              <a:rPr lang="en-ID" dirty="0" err="1" smtClean="0"/>
              <a:t>kulit</a:t>
            </a:r>
            <a:r>
              <a:rPr lang="en-ID" dirty="0" smtClean="0"/>
              <a:t> </a:t>
            </a:r>
            <a:r>
              <a:rPr lang="en-ID" dirty="0" err="1" smtClean="0"/>
              <a:t>seperti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teknik</a:t>
            </a:r>
            <a:r>
              <a:rPr lang="en-ID" dirty="0" smtClean="0"/>
              <a:t> </a:t>
            </a:r>
            <a:r>
              <a:rPr lang="en-ID" dirty="0" err="1" smtClean="0"/>
              <a:t>pembedahan</a:t>
            </a:r>
            <a:r>
              <a:rPr lang="en-ID" dirty="0" smtClean="0"/>
              <a:t> </a:t>
            </a:r>
            <a:r>
              <a:rPr lang="en-ID" dirty="0" err="1" smtClean="0"/>
              <a:t>Mc</a:t>
            </a:r>
            <a:r>
              <a:rPr lang="en-ID" dirty="0" smtClean="0"/>
              <a:t> </a:t>
            </a:r>
            <a:r>
              <a:rPr lang="en-ID" dirty="0" err="1" smtClean="0"/>
              <a:t>Indoe</a:t>
            </a:r>
            <a:r>
              <a:rPr lang="en-ID" dirty="0" smtClean="0"/>
              <a:t>." </a:t>
            </a:r>
            <a:endParaRPr lang="id-ID" dirty="0" smtClean="0"/>
          </a:p>
          <a:p>
            <a:pPr algn="just"/>
            <a:endParaRPr lang="id-ID" dirty="0" smtClean="0"/>
          </a:p>
          <a:p>
            <a:pPr lvl="0" algn="just"/>
            <a:r>
              <a:rPr lang="id-ID" dirty="0" smtClean="0"/>
              <a:t>4. </a:t>
            </a:r>
            <a:r>
              <a:rPr lang="en-ID" dirty="0" err="1" smtClean="0"/>
              <a:t>Mc</a:t>
            </a:r>
            <a:r>
              <a:rPr lang="en-ID" dirty="0" smtClean="0"/>
              <a:t> </a:t>
            </a:r>
            <a:r>
              <a:rPr lang="en-ID" dirty="0" err="1" smtClean="0"/>
              <a:t>Indoe</a:t>
            </a:r>
            <a:r>
              <a:rPr lang="en-ID" dirty="0" smtClean="0"/>
              <a:t>(1938)</a:t>
            </a:r>
            <a:endParaRPr lang="id-ID" dirty="0" smtClean="0"/>
          </a:p>
          <a:p>
            <a:pPr algn="just"/>
            <a:r>
              <a:rPr lang="en-ID" dirty="0" err="1" smtClean="0"/>
              <a:t>Teknik</a:t>
            </a:r>
            <a:r>
              <a:rPr lang="en-ID" dirty="0" smtClean="0"/>
              <a:t> </a:t>
            </a:r>
            <a:r>
              <a:rPr lang="en-ID" dirty="0" err="1" smtClean="0"/>
              <a:t>pembedahan</a:t>
            </a:r>
            <a:r>
              <a:rPr lang="en-ID" dirty="0" smtClean="0"/>
              <a:t> </a:t>
            </a:r>
            <a:r>
              <a:rPr lang="en-ID" dirty="0" err="1" smtClean="0"/>
              <a:t>cara</a:t>
            </a:r>
            <a:r>
              <a:rPr lang="en-ID" dirty="0" smtClean="0"/>
              <a:t> </a:t>
            </a:r>
            <a:r>
              <a:rPr lang="en-ID" dirty="0" err="1" smtClean="0"/>
              <a:t>ini</a:t>
            </a:r>
            <a:r>
              <a:rPr lang="en-ID" dirty="0" smtClean="0"/>
              <a:t> </a:t>
            </a:r>
            <a:r>
              <a:rPr lang="en-ID" dirty="0" err="1" smtClean="0"/>
              <a:t>sangat</a:t>
            </a:r>
            <a:r>
              <a:rPr lang="en-ID" dirty="0" smtClean="0"/>
              <a:t> </a:t>
            </a:r>
            <a:r>
              <a:rPr lang="en-ID" dirty="0" err="1" smtClean="0"/>
              <a:t>menyerupai</a:t>
            </a:r>
            <a:r>
              <a:rPr lang="en-ID" dirty="0" smtClean="0"/>
              <a:t> </a:t>
            </a:r>
            <a:r>
              <a:rPr lang="en-ID" dirty="0" err="1" smtClean="0"/>
              <a:t>teknik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Wharton, </a:t>
            </a:r>
            <a:r>
              <a:rPr lang="en-ID" dirty="0" err="1" smtClean="0"/>
              <a:t>perbedaannya</a:t>
            </a:r>
            <a:r>
              <a:rPr lang="en-ID" dirty="0" smtClean="0"/>
              <a:t> </a:t>
            </a:r>
            <a:r>
              <a:rPr lang="en-ID" dirty="0" err="1" smtClean="0"/>
              <a:t>terletak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penambahan</a:t>
            </a:r>
            <a:r>
              <a:rPr lang="en-ID" dirty="0" smtClean="0"/>
              <a:t> </a:t>
            </a:r>
            <a:r>
              <a:rPr lang="en-ID" dirty="0" err="1" smtClean="0"/>
              <a:t>berupa</a:t>
            </a:r>
            <a:r>
              <a:rPr lang="en-ID" dirty="0" smtClean="0"/>
              <a:t> </a:t>
            </a:r>
            <a:r>
              <a:rPr lang="en-ID" dirty="0" err="1" smtClean="0"/>
              <a:t>pemasangan</a:t>
            </a:r>
            <a:r>
              <a:rPr lang="en-ID" dirty="0" smtClean="0"/>
              <a:t> </a:t>
            </a:r>
            <a:r>
              <a:rPr lang="en-ID" dirty="0" err="1" smtClean="0"/>
              <a:t>cangkok</a:t>
            </a:r>
            <a:r>
              <a:rPr lang="en-ID" dirty="0" smtClean="0"/>
              <a:t> </a:t>
            </a:r>
            <a:r>
              <a:rPr lang="en-ID" dirty="0" err="1" smtClean="0"/>
              <a:t>kulit</a:t>
            </a:r>
            <a:r>
              <a:rPr lang="en-ID" dirty="0" smtClean="0"/>
              <a:t>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suatu</a:t>
            </a:r>
            <a:r>
              <a:rPr lang="en-ID" dirty="0" smtClean="0"/>
              <a:t> </a:t>
            </a:r>
            <a:r>
              <a:rPr lang="en-ID" dirty="0" err="1" smtClean="0"/>
              <a:t>alat</a:t>
            </a:r>
            <a:r>
              <a:rPr lang="en-ID" dirty="0" smtClean="0"/>
              <a:t> </a:t>
            </a:r>
            <a:r>
              <a:rPr lang="en-ID" dirty="0" err="1" smtClean="0"/>
              <a:t>pembentuk</a:t>
            </a:r>
            <a:r>
              <a:rPr lang="en-ID" dirty="0" smtClean="0"/>
              <a:t> vagina </a:t>
            </a:r>
            <a:r>
              <a:rPr lang="en-ID" dirty="0" err="1" smtClean="0"/>
              <a:t>kedalam</a:t>
            </a:r>
            <a:r>
              <a:rPr lang="en-ID" dirty="0" smtClean="0"/>
              <a:t> </a:t>
            </a:r>
            <a:r>
              <a:rPr lang="en-ID" dirty="0" err="1" smtClean="0"/>
              <a:t>rongga</a:t>
            </a:r>
            <a:r>
              <a:rPr lang="en-ID" dirty="0" smtClean="0"/>
              <a:t> vagina yang </a:t>
            </a:r>
            <a:r>
              <a:rPr lang="en-ID" dirty="0" err="1" smtClean="0"/>
              <a:t>baru</a:t>
            </a:r>
            <a:r>
              <a:rPr lang="en-ID" dirty="0" smtClean="0"/>
              <a:t> </a:t>
            </a:r>
            <a:r>
              <a:rPr lang="en-ID" dirty="0" err="1" smtClean="0"/>
              <a:t>dibentuk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300626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7384"/>
            <a:ext cx="9144000" cy="6885384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727684" y="2743855"/>
            <a:ext cx="5688632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d-ID" sz="4800" b="1" dirty="0" smtClean="0"/>
              <a:t>TERIMA KASIH </a:t>
            </a:r>
            <a:r>
              <a:rPr lang="id-ID" sz="4800" b="1" dirty="0" smtClean="0">
                <a:sym typeface="Wingdings" pitchFamily="2" charset="2"/>
              </a:rPr>
              <a:t></a:t>
            </a:r>
            <a:endParaRPr lang="id-ID" sz="4800" b="1" dirty="0"/>
          </a:p>
        </p:txBody>
      </p:sp>
    </p:spTree>
    <p:extLst>
      <p:ext uri="{BB962C8B-B14F-4D97-AF65-F5344CB8AC3E}">
        <p14:creationId xmlns:p14="http://schemas.microsoft.com/office/powerpoint/2010/main" val="2930530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endParaRPr lang="id-ID" b="1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  <p:sp>
        <p:nvSpPr>
          <p:cNvPr id="2" name="TextBox 1"/>
          <p:cNvSpPr txBox="1"/>
          <p:nvPr/>
        </p:nvSpPr>
        <p:spPr>
          <a:xfrm>
            <a:off x="3562154" y="620688"/>
            <a:ext cx="2376264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/>
              <a:t>Anggota Kelas A2 :</a:t>
            </a:r>
            <a:endParaRPr lang="id-ID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590046" y="1305341"/>
            <a:ext cx="4320480" cy="42473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dirty="0" smtClean="0"/>
              <a:t>Fuji Padia Ramdani 		2010101017</a:t>
            </a:r>
          </a:p>
          <a:p>
            <a:r>
              <a:rPr lang="id-ID" dirty="0" smtClean="0"/>
              <a:t>Peny Alvionita 		2010101018</a:t>
            </a:r>
          </a:p>
          <a:p>
            <a:r>
              <a:rPr lang="id-ID" dirty="0" smtClean="0"/>
              <a:t>Hanisa 			2010101019</a:t>
            </a:r>
          </a:p>
          <a:p>
            <a:r>
              <a:rPr lang="id-ID" dirty="0" smtClean="0"/>
              <a:t>Intan Choiril Meita  Amanda	2010101020</a:t>
            </a:r>
          </a:p>
          <a:p>
            <a:r>
              <a:rPr lang="id-ID" dirty="0" smtClean="0"/>
              <a:t>Tinik Hartini 		2010101021</a:t>
            </a:r>
          </a:p>
          <a:p>
            <a:r>
              <a:rPr lang="id-ID" dirty="0" smtClean="0"/>
              <a:t>Surti  Partiningsih 		2010101022</a:t>
            </a:r>
          </a:p>
          <a:p>
            <a:r>
              <a:rPr lang="id-ID" dirty="0" smtClean="0"/>
              <a:t>Hanna Sakti Setyaningsih 	2010101023</a:t>
            </a:r>
          </a:p>
          <a:p>
            <a:r>
              <a:rPr lang="id-ID" dirty="0" smtClean="0"/>
              <a:t>Diyas Indah Pakerti 		2010101024</a:t>
            </a:r>
          </a:p>
          <a:p>
            <a:r>
              <a:rPr lang="id-ID" dirty="0" smtClean="0"/>
              <a:t>Galuh Candra Dewi 	2010101025</a:t>
            </a:r>
          </a:p>
          <a:p>
            <a:r>
              <a:rPr lang="id-ID" dirty="0" smtClean="0"/>
              <a:t>Anggy Selviana Devi 	2010101026</a:t>
            </a:r>
          </a:p>
          <a:p>
            <a:r>
              <a:rPr lang="id-ID" dirty="0" smtClean="0"/>
              <a:t>Tema Widiawati 		2010101027</a:t>
            </a:r>
          </a:p>
          <a:p>
            <a:r>
              <a:rPr lang="id-ID" dirty="0" smtClean="0"/>
              <a:t>Mila Aryani 		2010101028</a:t>
            </a:r>
          </a:p>
          <a:p>
            <a:r>
              <a:rPr lang="id-ID" dirty="0" smtClean="0"/>
              <a:t>Delvianita Anggraeni  B   	2010101029</a:t>
            </a:r>
          </a:p>
          <a:p>
            <a:r>
              <a:rPr lang="id-ID" dirty="0" smtClean="0"/>
              <a:t>Dyah Latri K 		2010101030</a:t>
            </a:r>
          </a:p>
          <a:p>
            <a:r>
              <a:rPr lang="id-ID" dirty="0" smtClean="0"/>
              <a:t>Irma Rahmawati 		2010101031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92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331640" y="620688"/>
            <a:ext cx="5976664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id-ID" sz="2400" b="1" dirty="0" smtClean="0"/>
              <a:t>A. </a:t>
            </a:r>
            <a:r>
              <a:rPr lang="en-ID" sz="2400" b="1" dirty="0" err="1" smtClean="0"/>
              <a:t>Kelainan</a:t>
            </a:r>
            <a:r>
              <a:rPr lang="en-ID" sz="2400" b="1" dirty="0" smtClean="0"/>
              <a:t> </a:t>
            </a:r>
            <a:r>
              <a:rPr lang="en-ID" sz="2400" b="1" dirty="0" err="1"/>
              <a:t>Kongenital</a:t>
            </a:r>
            <a:r>
              <a:rPr lang="en-ID" sz="2400" b="1" dirty="0"/>
              <a:t> Septum </a:t>
            </a:r>
            <a:r>
              <a:rPr lang="en-ID" sz="2400" b="1" dirty="0" smtClean="0"/>
              <a:t>Vagina</a:t>
            </a:r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1511660" y="1631810"/>
            <a:ext cx="5616624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kongenital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struktur</a:t>
            </a:r>
            <a:r>
              <a:rPr lang="en-ID" dirty="0"/>
              <a:t>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</a:t>
            </a:r>
            <a:r>
              <a:rPr lang="en-ID" dirty="0" err="1"/>
              <a:t>kehidupan</a:t>
            </a:r>
            <a:r>
              <a:rPr lang="en-ID" dirty="0"/>
              <a:t> </a:t>
            </a:r>
            <a:r>
              <a:rPr lang="en-ID" dirty="0" err="1"/>
              <a:t>intrauterin</a:t>
            </a:r>
            <a:r>
              <a:rPr lang="en-ID" dirty="0"/>
              <a:t>. 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2901137"/>
            <a:ext cx="676875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	</a:t>
            </a:r>
            <a:r>
              <a:rPr lang="en-ID" dirty="0" smtClean="0"/>
              <a:t>Vagina </a:t>
            </a:r>
            <a:r>
              <a:rPr lang="en-ID" dirty="0" err="1"/>
              <a:t>merupakan</a:t>
            </a:r>
            <a:r>
              <a:rPr lang="en-ID" dirty="0"/>
              <a:t> </a:t>
            </a:r>
            <a:r>
              <a:rPr lang="en-ID" dirty="0" err="1"/>
              <a:t>suatu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</a:t>
            </a:r>
            <a:r>
              <a:rPr lang="en-ID" dirty="0" err="1"/>
              <a:t>muskulo</a:t>
            </a:r>
            <a:r>
              <a:rPr lang="en-ID" dirty="0"/>
              <a:t> </a:t>
            </a:r>
            <a:r>
              <a:rPr lang="en-ID" dirty="0" err="1"/>
              <a:t>membranosa</a:t>
            </a:r>
            <a:r>
              <a:rPr lang="en-ID" dirty="0"/>
              <a:t> yang </a:t>
            </a:r>
            <a:r>
              <a:rPr lang="en-ID" dirty="0" err="1"/>
              <a:t>menghubungkan</a:t>
            </a:r>
            <a:r>
              <a:rPr lang="en-ID" dirty="0"/>
              <a:t> vulva </a:t>
            </a:r>
            <a:r>
              <a:rPr lang="en-ID" dirty="0" err="1"/>
              <a:t>dan</a:t>
            </a:r>
            <a:r>
              <a:rPr lang="en-ID" dirty="0"/>
              <a:t> uterus.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kongenital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bawaan</a:t>
            </a:r>
            <a:r>
              <a:rPr lang="en-ID" dirty="0"/>
              <a:t> yang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 vagina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sebagian</a:t>
            </a:r>
            <a:r>
              <a:rPr lang="en-ID" dirty="0"/>
              <a:t> (agenesis vagina). </a:t>
            </a:r>
            <a:r>
              <a:rPr lang="en-ID" dirty="0" err="1"/>
              <a:t>Penderita</a:t>
            </a:r>
            <a:r>
              <a:rPr lang="en-ID" dirty="0"/>
              <a:t> yang </a:t>
            </a:r>
            <a:r>
              <a:rPr lang="en-ID" dirty="0" err="1"/>
              <a:t>mengalami</a:t>
            </a:r>
            <a:r>
              <a:rPr lang="en-ID" dirty="0"/>
              <a:t> agenesis vagina </a:t>
            </a:r>
            <a:r>
              <a:rPr lang="en-ID" dirty="0" err="1"/>
              <a:t>frekuensinya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begitu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1 </a:t>
            </a:r>
            <a:r>
              <a:rPr lang="en-ID" dirty="0" err="1"/>
              <a:t>dalam</a:t>
            </a:r>
            <a:r>
              <a:rPr lang="en-ID" dirty="0"/>
              <a:t> 4000 </a:t>
            </a:r>
            <a:r>
              <a:rPr lang="en-ID" dirty="0" err="1"/>
              <a:t>kelahiran</a:t>
            </a:r>
            <a:r>
              <a:rPr lang="en-ID" dirty="0"/>
              <a:t>, 1 </a:t>
            </a:r>
            <a:r>
              <a:rPr lang="en-ID" dirty="0" err="1"/>
              <a:t>dalam</a:t>
            </a:r>
            <a:r>
              <a:rPr lang="en-ID" dirty="0"/>
              <a:t> 4000 </a:t>
            </a:r>
            <a:r>
              <a:rPr lang="en-ID" dirty="0" err="1"/>
              <a:t>sampai</a:t>
            </a:r>
            <a:r>
              <a:rPr lang="en-ID" dirty="0"/>
              <a:t> 10.000 </a:t>
            </a:r>
            <a:r>
              <a:rPr lang="en-ID" dirty="0" err="1"/>
              <a:t>kelahiran</a:t>
            </a:r>
            <a:r>
              <a:rPr lang="en-ID" dirty="0" smtClean="0"/>
              <a:t>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92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843808" y="3957449"/>
            <a:ext cx="4392488" cy="1477328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	</a:t>
            </a:r>
            <a:r>
              <a:rPr lang="en-ID" dirty="0" err="1" smtClean="0"/>
              <a:t>Kelainan</a:t>
            </a:r>
            <a:r>
              <a:rPr lang="en-ID" dirty="0" smtClean="0"/>
              <a:t> </a:t>
            </a:r>
            <a:r>
              <a:rPr lang="en-ID" dirty="0" err="1"/>
              <a:t>kongenital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penampilan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terbentuknya</a:t>
            </a:r>
            <a:r>
              <a:rPr lang="en-ID" dirty="0"/>
              <a:t> vagina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cich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Müller.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terbentuknya</a:t>
            </a:r>
            <a:r>
              <a:rPr lang="en-ID" dirty="0"/>
              <a:t> vagina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disebut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"agenesis </a:t>
            </a:r>
            <a:r>
              <a:rPr lang="en-ID" dirty="0" err="1"/>
              <a:t>vagine</a:t>
            </a:r>
            <a:r>
              <a:rPr lang="en-ID" dirty="0"/>
              <a:t>". 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556792"/>
            <a:ext cx="5544616" cy="203132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id-ID" dirty="0" smtClean="0"/>
              <a:t>	</a:t>
            </a:r>
            <a:r>
              <a:rPr lang="en-ID" dirty="0" smtClean="0"/>
              <a:t>Septum </a:t>
            </a:r>
            <a:r>
              <a:rPr lang="en-ID" dirty="0" err="1" smtClean="0"/>
              <a:t>transversa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terbentuk</a:t>
            </a:r>
            <a:r>
              <a:rPr lang="en-ID" dirty="0" smtClean="0"/>
              <a:t> </a:t>
            </a:r>
            <a:r>
              <a:rPr lang="en-ID" dirty="0" err="1" smtClean="0"/>
              <a:t>selama</a:t>
            </a:r>
            <a:r>
              <a:rPr lang="en-ID" dirty="0" smtClean="0"/>
              <a:t> </a:t>
            </a:r>
            <a:r>
              <a:rPr lang="en-ID" dirty="0" err="1" smtClean="0"/>
              <a:t>embriogenesis</a:t>
            </a:r>
            <a:r>
              <a:rPr lang="en-ID" dirty="0" smtClean="0"/>
              <a:t> </a:t>
            </a:r>
            <a:r>
              <a:rPr lang="en-ID" dirty="0" err="1" smtClean="0"/>
              <a:t>ketika</a:t>
            </a:r>
            <a:r>
              <a:rPr lang="en-ID" dirty="0" smtClean="0"/>
              <a:t> </a:t>
            </a:r>
            <a:r>
              <a:rPr lang="en-ID" dirty="0" err="1" smtClean="0"/>
              <a:t>duktus</a:t>
            </a:r>
            <a:r>
              <a:rPr lang="en-ID" dirty="0" smtClean="0"/>
              <a:t> </a:t>
            </a:r>
            <a:r>
              <a:rPr lang="en-ID" dirty="0" err="1" smtClean="0"/>
              <a:t>mullerian</a:t>
            </a:r>
            <a:r>
              <a:rPr lang="en-ID" dirty="0" smtClean="0"/>
              <a:t> </a:t>
            </a:r>
            <a:r>
              <a:rPr lang="en-ID" dirty="0" err="1" smtClean="0"/>
              <a:t>menyatu</a:t>
            </a:r>
            <a:r>
              <a:rPr lang="en-ID" dirty="0" smtClean="0"/>
              <a:t> </a:t>
            </a:r>
            <a:r>
              <a:rPr lang="en-ID" dirty="0" err="1" smtClean="0"/>
              <a:t>secara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sempurna</a:t>
            </a:r>
            <a:r>
              <a:rPr lang="en-ID" dirty="0" smtClean="0"/>
              <a:t> </a:t>
            </a:r>
            <a:r>
              <a:rPr lang="en-ID" dirty="0" err="1" smtClean="0"/>
              <a:t>untuk</a:t>
            </a:r>
            <a:r>
              <a:rPr lang="en-ID" dirty="0" smtClean="0"/>
              <a:t> </a:t>
            </a:r>
            <a:r>
              <a:rPr lang="en-ID" dirty="0" err="1" smtClean="0"/>
              <a:t>membentuk</a:t>
            </a:r>
            <a:r>
              <a:rPr lang="en-ID" dirty="0" smtClean="0"/>
              <a:t> sinus urogenital. </a:t>
            </a:r>
            <a:r>
              <a:rPr lang="en-ID" dirty="0" err="1" smtClean="0"/>
              <a:t>Suatu</a:t>
            </a:r>
            <a:r>
              <a:rPr lang="en-ID" dirty="0" smtClean="0"/>
              <a:t> septum </a:t>
            </a:r>
            <a:r>
              <a:rPr lang="en-ID" dirty="0" err="1" smtClean="0"/>
              <a:t>transversa</a:t>
            </a:r>
            <a:r>
              <a:rPr lang="en-ID" dirty="0" smtClean="0"/>
              <a:t> yang </a:t>
            </a:r>
            <a:r>
              <a:rPr lang="en-ID" dirty="0" err="1" smtClean="0"/>
              <a:t>komplit</a:t>
            </a:r>
            <a:r>
              <a:rPr lang="en-ID" dirty="0" smtClean="0"/>
              <a:t>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menghambat</a:t>
            </a:r>
            <a:r>
              <a:rPr lang="en-ID" dirty="0" smtClean="0"/>
              <a:t> </a:t>
            </a:r>
            <a:r>
              <a:rPr lang="en-ID" dirty="0" err="1" smtClean="0"/>
              <a:t>aliran</a:t>
            </a:r>
            <a:r>
              <a:rPr lang="en-ID" dirty="0" smtClean="0"/>
              <a:t> </a:t>
            </a:r>
            <a:r>
              <a:rPr lang="en-ID" dirty="0" err="1" smtClean="0"/>
              <a:t>menstruasi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menyebabkan</a:t>
            </a:r>
            <a:r>
              <a:rPr lang="en-ID" dirty="0" smtClean="0"/>
              <a:t> </a:t>
            </a:r>
            <a:r>
              <a:rPr lang="en-ID" dirty="0" err="1" smtClean="0"/>
              <a:t>amenore</a:t>
            </a:r>
            <a:r>
              <a:rPr lang="en-ID" dirty="0" smtClean="0"/>
              <a:t> primer. </a:t>
            </a:r>
            <a:r>
              <a:rPr lang="en-ID" dirty="0" err="1" smtClean="0"/>
              <a:t>Beberapa</a:t>
            </a:r>
            <a:r>
              <a:rPr lang="en-ID" dirty="0" smtClean="0"/>
              <a:t> septum </a:t>
            </a:r>
            <a:r>
              <a:rPr lang="en-ID" dirty="0" err="1" smtClean="0"/>
              <a:t>transversa</a:t>
            </a:r>
            <a:r>
              <a:rPr lang="en-ID" dirty="0" smtClean="0"/>
              <a:t> yang </a:t>
            </a:r>
            <a:r>
              <a:rPr lang="en-ID" dirty="0" err="1" smtClean="0"/>
              <a:t>inkomplit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menyebabkan</a:t>
            </a:r>
            <a:r>
              <a:rPr lang="en-ID" dirty="0" smtClean="0"/>
              <a:t> </a:t>
            </a:r>
            <a:r>
              <a:rPr lang="en-ID" dirty="0" err="1" smtClean="0"/>
              <a:t>disparenia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obstruksi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persalinan</a:t>
            </a:r>
            <a:endParaRPr lang="id-ID" dirty="0"/>
          </a:p>
        </p:txBody>
      </p:sp>
      <p:sp>
        <p:nvSpPr>
          <p:cNvPr id="5" name="TextBox 4"/>
          <p:cNvSpPr txBox="1"/>
          <p:nvPr/>
        </p:nvSpPr>
        <p:spPr>
          <a:xfrm>
            <a:off x="6156176" y="764704"/>
            <a:ext cx="1368152" cy="36933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id-ID" b="1" dirty="0" smtClean="0"/>
              <a:t>LANJUTAN</a:t>
            </a:r>
            <a:endParaRPr lang="id-ID" b="1" dirty="0"/>
          </a:p>
        </p:txBody>
      </p:sp>
    </p:spTree>
    <p:extLst>
      <p:ext uri="{BB962C8B-B14F-4D97-AF65-F5344CB8AC3E}">
        <p14:creationId xmlns:p14="http://schemas.microsoft.com/office/powerpoint/2010/main" val="37602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15616" y="548680"/>
            <a:ext cx="7272808" cy="461665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D" sz="2400" b="1" dirty="0" err="1"/>
              <a:t>Macam-macam</a:t>
            </a:r>
            <a:r>
              <a:rPr lang="en-ID" sz="2400" b="1" dirty="0"/>
              <a:t> </a:t>
            </a:r>
            <a:r>
              <a:rPr lang="en-ID" sz="2400" b="1" dirty="0" err="1"/>
              <a:t>Kelainan</a:t>
            </a:r>
            <a:r>
              <a:rPr lang="en-ID" sz="2400" b="1" dirty="0"/>
              <a:t> </a:t>
            </a:r>
            <a:r>
              <a:rPr lang="en-ID" sz="2400" b="1" dirty="0" err="1"/>
              <a:t>Konginital</a:t>
            </a:r>
            <a:r>
              <a:rPr lang="en-ID" sz="2400" b="1" dirty="0"/>
              <a:t> </a:t>
            </a:r>
            <a:r>
              <a:rPr lang="en-ID" sz="2400" b="1" dirty="0" smtClean="0"/>
              <a:t>Vagina</a:t>
            </a:r>
            <a:endParaRPr lang="id-ID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676456" y="73779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id-ID" dirty="0"/>
          </a:p>
        </p:txBody>
      </p:sp>
      <p:sp>
        <p:nvSpPr>
          <p:cNvPr id="6" name="TextBox 5"/>
          <p:cNvSpPr txBox="1"/>
          <p:nvPr/>
        </p:nvSpPr>
        <p:spPr>
          <a:xfrm>
            <a:off x="971600" y="1556792"/>
            <a:ext cx="6840760" cy="42473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lvl="0" indent="-342900" algn="just">
              <a:buAutoNum type="arabicPeriod"/>
            </a:pP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</a:t>
            </a:r>
            <a:r>
              <a:rPr lang="en-ID" dirty="0" err="1" smtClean="0"/>
              <a:t>parsial</a:t>
            </a:r>
            <a:r>
              <a:rPr lang="en-ID" dirty="0" smtClean="0"/>
              <a:t>,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gangguan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 </a:t>
            </a:r>
            <a:r>
              <a:rPr lang="en-ID" dirty="0" err="1" smtClean="0"/>
              <a:t>kanalisasi</a:t>
            </a:r>
            <a:r>
              <a:rPr lang="en-ID" dirty="0" smtClean="0"/>
              <a:t>,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bawah</a:t>
            </a:r>
            <a:r>
              <a:rPr lang="en-ID" dirty="0" smtClean="0"/>
              <a:t> vagina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, </a:t>
            </a:r>
            <a:r>
              <a:rPr lang="en-ID" dirty="0" err="1" smtClean="0"/>
              <a:t>sedangkan</a:t>
            </a:r>
            <a:r>
              <a:rPr lang="en-ID" dirty="0" smtClean="0"/>
              <a:t> yang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atas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sempit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kecil</a:t>
            </a:r>
            <a:r>
              <a:rPr lang="en-ID" dirty="0" smtClean="0"/>
              <a:t>. </a:t>
            </a:r>
            <a:r>
              <a:rPr lang="en-ID" dirty="0" err="1" smtClean="0"/>
              <a:t>Serviks</a:t>
            </a:r>
            <a:r>
              <a:rPr lang="en-ID" dirty="0" smtClean="0"/>
              <a:t> uteri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sempurna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. </a:t>
            </a:r>
            <a:r>
              <a:rPr lang="en-ID" dirty="0" err="1" smtClean="0"/>
              <a:t>Bagian</a:t>
            </a:r>
            <a:r>
              <a:rPr lang="en-ID" dirty="0" smtClean="0"/>
              <a:t> </a:t>
            </a:r>
            <a:r>
              <a:rPr lang="en-ID" dirty="0" err="1" smtClean="0"/>
              <a:t>bawah</a:t>
            </a:r>
            <a:r>
              <a:rPr lang="en-ID" dirty="0" smtClean="0"/>
              <a:t> vagina </a:t>
            </a:r>
            <a:r>
              <a:rPr lang="en-ID" dirty="0" err="1" smtClean="0"/>
              <a:t>berbentuk</a:t>
            </a:r>
            <a:r>
              <a:rPr lang="en-ID" dirty="0" smtClean="0"/>
              <a:t> septum vagina </a:t>
            </a:r>
            <a:r>
              <a:rPr lang="en-ID" dirty="0" err="1" smtClean="0"/>
              <a:t>horisontal</a:t>
            </a:r>
            <a:r>
              <a:rPr lang="en-ID" dirty="0" smtClean="0"/>
              <a:t>.</a:t>
            </a:r>
            <a:endParaRPr lang="id-ID" dirty="0" smtClean="0"/>
          </a:p>
          <a:p>
            <a:pPr lvl="0" algn="just"/>
            <a:endParaRPr lang="id-ID" dirty="0" smtClean="0"/>
          </a:p>
          <a:p>
            <a:pPr marL="342900" indent="-342900" algn="just">
              <a:buFontTx/>
              <a:buAutoNum type="arabicPeriod"/>
            </a:pPr>
            <a:r>
              <a:rPr lang="en-ID" dirty="0" err="1" smtClean="0"/>
              <a:t>Bentuk</a:t>
            </a:r>
            <a:r>
              <a:rPr lang="en-ID" dirty="0" smtClean="0"/>
              <a:t> </a:t>
            </a:r>
            <a:r>
              <a:rPr lang="en-ID" dirty="0" err="1" smtClean="0"/>
              <a:t>kelainan</a:t>
            </a:r>
            <a:r>
              <a:rPr lang="en-ID" dirty="0" smtClean="0"/>
              <a:t> total, </a:t>
            </a:r>
            <a:r>
              <a:rPr lang="en-ID" dirty="0" err="1" smtClean="0"/>
              <a:t>terjadi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karena</a:t>
            </a:r>
            <a:r>
              <a:rPr lang="en-ID" dirty="0" smtClean="0"/>
              <a:t> </a:t>
            </a:r>
            <a:r>
              <a:rPr lang="en-ID" dirty="0" err="1" smtClean="0"/>
              <a:t>kedua</a:t>
            </a:r>
            <a:r>
              <a:rPr lang="en-ID" dirty="0" smtClean="0"/>
              <a:t> </a:t>
            </a:r>
            <a:r>
              <a:rPr lang="en-ID" dirty="0" err="1" smtClean="0"/>
              <a:t>duktus</a:t>
            </a:r>
            <a:r>
              <a:rPr lang="en-ID" dirty="0" smtClean="0"/>
              <a:t> </a:t>
            </a:r>
            <a:r>
              <a:rPr lang="en-ID" dirty="0" err="1" smtClean="0"/>
              <a:t>Mülleri</a:t>
            </a:r>
            <a:r>
              <a:rPr lang="en-ID" dirty="0" smtClean="0"/>
              <a:t> </a:t>
            </a: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 err="1" smtClean="0"/>
              <a:t>fusi</a:t>
            </a:r>
            <a:r>
              <a:rPr lang="en-ID" dirty="0" smtClean="0"/>
              <a:t>, </a:t>
            </a:r>
            <a:r>
              <a:rPr lang="en-ID" dirty="0" err="1" smtClean="0"/>
              <a:t>akan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berkembang</a:t>
            </a:r>
            <a:r>
              <a:rPr lang="en-ID" dirty="0" smtClean="0"/>
              <a:t> </a:t>
            </a:r>
            <a:r>
              <a:rPr lang="en-ID" dirty="0" err="1" smtClean="0"/>
              <a:t>dan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mengadakan</a:t>
            </a:r>
            <a:r>
              <a:rPr lang="en-ID" dirty="0" smtClean="0"/>
              <a:t> </a:t>
            </a:r>
            <a:r>
              <a:rPr lang="en-ID" dirty="0" err="1" smtClean="0"/>
              <a:t>kanalisasi</a:t>
            </a:r>
            <a:r>
              <a:rPr lang="en-ID" dirty="0" smtClean="0"/>
              <a:t>, </a:t>
            </a:r>
            <a:r>
              <a:rPr lang="en-ID" dirty="0" err="1" smtClean="0"/>
              <a:t>sehingga</a:t>
            </a:r>
            <a:r>
              <a:rPr lang="en-ID" dirty="0" smtClean="0"/>
              <a:t> </a:t>
            </a:r>
            <a:r>
              <a:rPr lang="en-ID" dirty="0" err="1" smtClean="0"/>
              <a:t>seluruh</a:t>
            </a:r>
            <a:r>
              <a:rPr lang="en-ID" dirty="0" smtClean="0"/>
              <a:t> </a:t>
            </a:r>
            <a:r>
              <a:rPr lang="en-ID" dirty="0" err="1" smtClean="0"/>
              <a:t>saluran</a:t>
            </a:r>
            <a:r>
              <a:rPr lang="en-ID" dirty="0" smtClean="0"/>
              <a:t> vagina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terbentuk</a:t>
            </a:r>
            <a:r>
              <a:rPr lang="en-ID" dirty="0" smtClean="0"/>
              <a:t>.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perabaan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ditemukan</a:t>
            </a:r>
            <a:r>
              <a:rPr lang="en-ID" dirty="0" smtClean="0"/>
              <a:t> </a:t>
            </a:r>
            <a:r>
              <a:rPr lang="en-ID" dirty="0" err="1" smtClean="0"/>
              <a:t>jaringan</a:t>
            </a:r>
            <a:r>
              <a:rPr lang="en-ID" dirty="0" smtClean="0"/>
              <a:t> yang </a:t>
            </a:r>
            <a:r>
              <a:rPr lang="en-ID" dirty="0" err="1" smtClean="0"/>
              <a:t>tebal</a:t>
            </a:r>
            <a:r>
              <a:rPr lang="en-ID" dirty="0" smtClean="0"/>
              <a:t> </a:t>
            </a:r>
            <a:r>
              <a:rPr lang="en-ID" dirty="0" err="1" smtClean="0"/>
              <a:t>saja</a:t>
            </a:r>
            <a:r>
              <a:rPr lang="en-ID" dirty="0" smtClean="0"/>
              <a:t>. </a:t>
            </a:r>
            <a:r>
              <a:rPr lang="en-ID" dirty="0" err="1" smtClean="0"/>
              <a:t>Sering</a:t>
            </a:r>
            <a:r>
              <a:rPr lang="en-ID" dirty="0" smtClean="0"/>
              <a:t> pula </a:t>
            </a:r>
            <a:r>
              <a:rPr lang="en-ID" dirty="0" err="1" smtClean="0"/>
              <a:t>dijumpai</a:t>
            </a:r>
            <a:r>
              <a:rPr lang="en-ID" dirty="0" smtClean="0"/>
              <a:t> uterus yang </a:t>
            </a:r>
            <a:r>
              <a:rPr lang="en-ID" dirty="0" err="1" smtClean="0"/>
              <a:t>rudimenter</a:t>
            </a:r>
            <a:r>
              <a:rPr lang="en-ID" dirty="0" smtClean="0"/>
              <a:t> </a:t>
            </a:r>
            <a:r>
              <a:rPr lang="en-ID" dirty="0" err="1" smtClean="0"/>
              <a:t>sampai</a:t>
            </a:r>
            <a:r>
              <a:rPr lang="en-ID" dirty="0" smtClean="0"/>
              <a:t> </a:t>
            </a:r>
            <a:r>
              <a:rPr lang="en-ID" dirty="0" err="1" smtClean="0"/>
              <a:t>tidak</a:t>
            </a:r>
            <a:r>
              <a:rPr lang="en-ID" dirty="0" smtClean="0"/>
              <a:t> </a:t>
            </a:r>
            <a:r>
              <a:rPr lang="en-ID" dirty="0" err="1" smtClean="0"/>
              <a:t>ada</a:t>
            </a:r>
            <a:r>
              <a:rPr lang="en-ID" dirty="0" smtClean="0"/>
              <a:t> </a:t>
            </a:r>
            <a:r>
              <a:rPr lang="en-ID" dirty="0" err="1" smtClean="0"/>
              <a:t>sama</a:t>
            </a:r>
            <a:r>
              <a:rPr lang="en-ID" dirty="0" smtClean="0"/>
              <a:t> </a:t>
            </a:r>
            <a:r>
              <a:rPr lang="en-ID" dirty="0" err="1" smtClean="0"/>
              <a:t>sekali</a:t>
            </a:r>
            <a:r>
              <a:rPr lang="en-ID" dirty="0" smtClean="0"/>
              <a:t>, </a:t>
            </a:r>
            <a:r>
              <a:rPr lang="en-ID" dirty="0" err="1" smtClean="0"/>
              <a:t>ovarium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pula </a:t>
            </a:r>
            <a:r>
              <a:rPr lang="en-ID" dirty="0" err="1" smtClean="0"/>
              <a:t>menunjukkan</a:t>
            </a:r>
            <a:r>
              <a:rPr lang="en-ID" dirty="0" smtClean="0"/>
              <a:t> </a:t>
            </a:r>
            <a:r>
              <a:rPr lang="en-ID" dirty="0" err="1" smtClean="0"/>
              <a:t>hipoplasi</a:t>
            </a:r>
            <a:r>
              <a:rPr lang="en-ID" dirty="0" smtClean="0"/>
              <a:t> </a:t>
            </a:r>
            <a:r>
              <a:rPr lang="en-ID" dirty="0" err="1" smtClean="0"/>
              <a:t>atau</a:t>
            </a:r>
            <a:r>
              <a:rPr lang="en-ID" dirty="0" smtClean="0"/>
              <a:t> </a:t>
            </a:r>
            <a:r>
              <a:rPr lang="en-ID" dirty="0" err="1" smtClean="0"/>
              <a:t>polikistik</a:t>
            </a:r>
            <a:r>
              <a:rPr lang="en-ID" dirty="0" smtClean="0"/>
              <a:t>. </a:t>
            </a:r>
            <a:r>
              <a:rPr lang="en-ID" dirty="0" err="1" smtClean="0"/>
              <a:t>Pada</a:t>
            </a:r>
            <a:r>
              <a:rPr lang="en-ID" dirty="0" smtClean="0"/>
              <a:t> </a:t>
            </a:r>
            <a:r>
              <a:rPr lang="en-ID" dirty="0" err="1" smtClean="0"/>
              <a:t>introitus</a:t>
            </a:r>
            <a:r>
              <a:rPr lang="en-ID" dirty="0" smtClean="0"/>
              <a:t> </a:t>
            </a:r>
            <a:r>
              <a:rPr lang="en-ID" dirty="0" err="1" smtClean="0"/>
              <a:t>vagine</a:t>
            </a:r>
            <a:r>
              <a:rPr lang="en-ID" dirty="0" smtClean="0"/>
              <a:t> 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 smtClean="0"/>
              <a:t>terdapat</a:t>
            </a:r>
            <a:r>
              <a:rPr lang="en-ID" dirty="0" smtClean="0"/>
              <a:t> </a:t>
            </a:r>
            <a:r>
              <a:rPr lang="en-ID" dirty="0" err="1" smtClean="0"/>
              <a:t>cekungan</a:t>
            </a:r>
            <a:r>
              <a:rPr lang="en-ID" dirty="0" smtClean="0"/>
              <a:t> yang </a:t>
            </a:r>
            <a:r>
              <a:rPr lang="en-ID" dirty="0" err="1" smtClean="0"/>
              <a:t>dangkal</a:t>
            </a:r>
            <a:r>
              <a:rPr lang="en-ID" dirty="0" smtClean="0"/>
              <a:t> </a:t>
            </a:r>
            <a:r>
              <a:rPr lang="en-ID" dirty="0" err="1" smtClean="0"/>
              <a:t>tetapi</a:t>
            </a:r>
            <a:r>
              <a:rPr lang="en-ID" dirty="0" smtClean="0"/>
              <a:t> </a:t>
            </a:r>
            <a:r>
              <a:rPr lang="en-ID" dirty="0" err="1" smtClean="0"/>
              <a:t>dapat</a:t>
            </a:r>
            <a:r>
              <a:rPr lang="en-ID" dirty="0" smtClean="0"/>
              <a:t> </a:t>
            </a:r>
            <a:r>
              <a:rPr lang="en-ID" dirty="0" err="1" smtClean="0"/>
              <a:t>juga</a:t>
            </a:r>
            <a:r>
              <a:rPr lang="en-ID" dirty="0" smtClean="0"/>
              <a:t> </a:t>
            </a:r>
            <a:r>
              <a:rPr lang="en-ID" dirty="0" err="1" smtClean="0"/>
              <a:t>agak</a:t>
            </a:r>
            <a:r>
              <a:rPr lang="en-ID" dirty="0" smtClean="0"/>
              <a:t> </a:t>
            </a:r>
            <a:r>
              <a:rPr lang="en-ID" dirty="0" err="1" smtClean="0"/>
              <a:t>dalam</a:t>
            </a:r>
            <a:r>
              <a:rPr lang="en-ID" dirty="0" smtClean="0"/>
              <a:t>.</a:t>
            </a:r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6992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180110" y="2528452"/>
            <a:ext cx="4464496" cy="193899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just"/>
            <a:r>
              <a:rPr lang="id-ID" sz="2000" dirty="0" smtClean="0"/>
              <a:t>3. </a:t>
            </a:r>
            <a:r>
              <a:rPr lang="en-ID" sz="2000" dirty="0" smtClean="0"/>
              <a:t>Septum </a:t>
            </a:r>
            <a:r>
              <a:rPr lang="en-ID" sz="2000" dirty="0"/>
              <a:t>vagina, </a:t>
            </a:r>
            <a:r>
              <a:rPr lang="en-ID" sz="2000" dirty="0" err="1"/>
              <a:t>terjadi</a:t>
            </a:r>
            <a:r>
              <a:rPr lang="en-ID" sz="2000" dirty="0"/>
              <a:t> </a:t>
            </a:r>
            <a:r>
              <a:rPr lang="en-ID" sz="2000" dirty="0" err="1"/>
              <a:t>oleh</a:t>
            </a:r>
            <a:r>
              <a:rPr lang="en-ID" sz="2000" dirty="0"/>
              <a:t> </a:t>
            </a:r>
            <a:r>
              <a:rPr lang="en-ID" sz="2000" dirty="0" err="1"/>
              <a:t>karena</a:t>
            </a:r>
            <a:r>
              <a:rPr lang="en-ID" sz="2000" dirty="0"/>
              <a:t> </a:t>
            </a:r>
            <a:r>
              <a:rPr lang="en-ID" sz="2000" dirty="0" err="1"/>
              <a:t>ada</a:t>
            </a:r>
            <a:r>
              <a:rPr lang="en-ID" sz="2000" dirty="0"/>
              <a:t> </a:t>
            </a:r>
            <a:r>
              <a:rPr lang="en-ID" sz="2000" dirty="0" err="1"/>
              <a:t>gangguan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</a:t>
            </a:r>
            <a:r>
              <a:rPr lang="en-ID" sz="2000" dirty="0" err="1"/>
              <a:t>fusi</a:t>
            </a:r>
            <a:r>
              <a:rPr lang="en-ID" sz="2000" dirty="0"/>
              <a:t> </a:t>
            </a:r>
            <a:r>
              <a:rPr lang="en-ID" sz="2000" dirty="0" err="1"/>
              <a:t>atau</a:t>
            </a:r>
            <a:r>
              <a:rPr lang="en-ID" sz="2000" dirty="0"/>
              <a:t> </a:t>
            </a:r>
            <a:r>
              <a:rPr lang="en-ID" sz="2000" dirty="0" err="1"/>
              <a:t>kanalisasi</a:t>
            </a:r>
            <a:r>
              <a:rPr lang="en-ID" sz="2000" dirty="0"/>
              <a:t> </a:t>
            </a:r>
            <a:r>
              <a:rPr lang="en-ID" sz="2000" dirty="0" err="1"/>
              <a:t>kedua</a:t>
            </a:r>
            <a:r>
              <a:rPr lang="en-ID" sz="2000" dirty="0"/>
              <a:t> </a:t>
            </a:r>
            <a:r>
              <a:rPr lang="en-ID" sz="2000" dirty="0" err="1"/>
              <a:t>duktus</a:t>
            </a:r>
            <a:r>
              <a:rPr lang="en-ID" sz="2000" dirty="0"/>
              <a:t> </a:t>
            </a:r>
            <a:r>
              <a:rPr lang="en-ID" sz="2000" dirty="0" err="1"/>
              <a:t>Mülleri</a:t>
            </a:r>
            <a:r>
              <a:rPr lang="en-ID" sz="2000" dirty="0"/>
              <a:t>. </a:t>
            </a:r>
            <a:r>
              <a:rPr lang="en-ID" sz="2000" dirty="0" err="1"/>
              <a:t>Sekat</a:t>
            </a:r>
            <a:r>
              <a:rPr lang="en-ID" sz="2000" dirty="0"/>
              <a:t> sagittal di vagina </a:t>
            </a:r>
            <a:r>
              <a:rPr lang="en-ID" sz="2000" dirty="0" err="1"/>
              <a:t>dapat</a:t>
            </a:r>
            <a:r>
              <a:rPr lang="en-ID" sz="2000" dirty="0"/>
              <a:t> </a:t>
            </a:r>
            <a:r>
              <a:rPr lang="en-ID" sz="2000" dirty="0" err="1"/>
              <a:t>ditemukan</a:t>
            </a:r>
            <a:r>
              <a:rPr lang="en-ID" sz="2000" dirty="0"/>
              <a:t> </a:t>
            </a:r>
            <a:r>
              <a:rPr lang="en-ID" sz="2000" dirty="0" err="1"/>
              <a:t>dalam</a:t>
            </a:r>
            <a:r>
              <a:rPr lang="en-ID" sz="2000" dirty="0"/>
              <a:t> vagina </a:t>
            </a:r>
            <a:r>
              <a:rPr lang="en-ID" sz="2000" dirty="0" err="1"/>
              <a:t>dibagian</a:t>
            </a:r>
            <a:r>
              <a:rPr lang="en-ID" sz="2000" dirty="0"/>
              <a:t> </a:t>
            </a:r>
            <a:r>
              <a:rPr lang="en-ID" sz="2000" dirty="0" err="1"/>
              <a:t>atas</a:t>
            </a:r>
            <a:r>
              <a:rPr lang="en-ID" sz="2000" dirty="0"/>
              <a:t>. </a:t>
            </a:r>
            <a:r>
              <a:rPr lang="en-ID" sz="2000" dirty="0" err="1"/>
              <a:t>Tidak</a:t>
            </a:r>
            <a:r>
              <a:rPr lang="en-ID" sz="2000" dirty="0"/>
              <a:t> </a:t>
            </a:r>
            <a:r>
              <a:rPr lang="en-ID" sz="2000" dirty="0" err="1"/>
              <a:t>jarang</a:t>
            </a:r>
            <a:r>
              <a:rPr lang="en-ID" sz="2000" dirty="0"/>
              <a:t> </a:t>
            </a:r>
            <a:r>
              <a:rPr lang="en-ID" sz="2000" dirty="0" err="1"/>
              <a:t>hal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ditemukan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kelainan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uterus. 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699263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55576" y="1844824"/>
            <a:ext cx="7272808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D" dirty="0"/>
              <a:t> </a:t>
            </a:r>
            <a:endParaRPr lang="id-ID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terbentuknya</a:t>
            </a:r>
            <a:r>
              <a:rPr lang="en-ID" dirty="0"/>
              <a:t> sinus </a:t>
            </a:r>
            <a:r>
              <a:rPr lang="en-ID" dirty="0" err="1"/>
              <a:t>urogenitalis</a:t>
            </a:r>
            <a:r>
              <a:rPr lang="en-ID" dirty="0"/>
              <a:t>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Müller </a:t>
            </a:r>
            <a:r>
              <a:rPr lang="en-ID" dirty="0" err="1"/>
              <a:t>sama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 smtClean="0"/>
              <a:t>.</a:t>
            </a:r>
            <a:r>
              <a:rPr lang="en-ID" dirty="0"/>
              <a:t> </a:t>
            </a:r>
            <a:endParaRPr lang="id-ID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terbentuknya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Müller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membentuk</a:t>
            </a:r>
            <a:r>
              <a:rPr lang="en-ID" dirty="0"/>
              <a:t> vagina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himen</a:t>
            </a:r>
            <a:r>
              <a:rPr lang="en-ID" dirty="0"/>
              <a:t> </a:t>
            </a:r>
            <a:r>
              <a:rPr lang="en-ID" dirty="0" err="1"/>
              <a:t>dibawahnya</a:t>
            </a:r>
            <a:r>
              <a:rPr lang="en-ID" dirty="0"/>
              <a:t>.</a:t>
            </a:r>
            <a:endParaRPr lang="id-ID" dirty="0"/>
          </a:p>
          <a:p>
            <a:pPr marL="342900" indent="-342900" algn="just">
              <a:buFont typeface="+mj-lt"/>
              <a:buAutoNum type="arabicPeriod"/>
            </a:pPr>
            <a:r>
              <a:rPr lang="en-ID" dirty="0"/>
              <a:t> </a:t>
            </a:r>
            <a:r>
              <a:rPr lang="en-ID" dirty="0" err="1" smtClean="0"/>
              <a:t>Hanya</a:t>
            </a:r>
            <a:r>
              <a:rPr lang="en-ID" dirty="0" smtClean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ujung</a:t>
            </a:r>
            <a:r>
              <a:rPr lang="en-ID" dirty="0"/>
              <a:t> </a:t>
            </a:r>
            <a:r>
              <a:rPr lang="en-ID" dirty="0" err="1"/>
              <a:t>proksimal</a:t>
            </a:r>
            <a:r>
              <a:rPr lang="en-ID" dirty="0"/>
              <a:t> </a:t>
            </a:r>
            <a:r>
              <a:rPr lang="en-ID" dirty="0" err="1"/>
              <a:t>saluran</a:t>
            </a:r>
            <a:r>
              <a:rPr lang="en-ID" dirty="0"/>
              <a:t> Müller yang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distal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sedangkan</a:t>
            </a:r>
            <a:r>
              <a:rPr lang="en-ID" dirty="0"/>
              <a:t> sinus </a:t>
            </a:r>
            <a:r>
              <a:rPr lang="en-ID" dirty="0" err="1"/>
              <a:t>urogenitalnya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 smtClean="0"/>
              <a:t>.</a:t>
            </a:r>
            <a:r>
              <a:rPr lang="en-ID" dirty="0"/>
              <a:t> </a:t>
            </a:r>
            <a:endParaRPr lang="id-ID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kanalisasi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ujung</a:t>
            </a:r>
            <a:r>
              <a:rPr lang="en-ID" dirty="0"/>
              <a:t> distal </a:t>
            </a:r>
            <a:r>
              <a:rPr lang="en-ID" dirty="0" err="1"/>
              <a:t>saluran</a:t>
            </a:r>
            <a:r>
              <a:rPr lang="en-ID" dirty="0"/>
              <a:t> Müller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hipoplasia</a:t>
            </a:r>
            <a:r>
              <a:rPr lang="en-ID" dirty="0"/>
              <a:t> uteri </a:t>
            </a:r>
            <a:r>
              <a:rPr lang="en-ID" dirty="0" err="1"/>
              <a:t>sedangkan</a:t>
            </a:r>
            <a:r>
              <a:rPr lang="en-ID" dirty="0"/>
              <a:t> sinus </a:t>
            </a:r>
            <a:r>
              <a:rPr lang="en-ID" dirty="0" err="1"/>
              <a:t>urogenitalis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 smtClean="0"/>
              <a:t>.</a:t>
            </a:r>
            <a:r>
              <a:rPr lang="en-ID" dirty="0"/>
              <a:t> </a:t>
            </a:r>
            <a:endParaRPr lang="id-ID" dirty="0"/>
          </a:p>
          <a:p>
            <a:pPr marL="342900" lvl="0" indent="-342900" algn="just">
              <a:buFont typeface="+mj-lt"/>
              <a:buAutoNum type="arabicPeriod"/>
            </a:pPr>
            <a:r>
              <a:rPr lang="en-ID" dirty="0" err="1"/>
              <a:t>Kegagalan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kanalisasi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ujung</a:t>
            </a:r>
            <a:r>
              <a:rPr lang="en-ID" dirty="0"/>
              <a:t> distal </a:t>
            </a:r>
            <a:r>
              <a:rPr lang="en-ID" dirty="0" err="1"/>
              <a:t>sahuran</a:t>
            </a:r>
            <a:r>
              <a:rPr lang="en-ID" dirty="0"/>
              <a:t> Müller </a:t>
            </a:r>
            <a:r>
              <a:rPr lang="en-ID" dirty="0" err="1"/>
              <a:t>namun</a:t>
            </a:r>
            <a:r>
              <a:rPr lang="en-ID" dirty="0"/>
              <a:t> uterus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/>
              <a:t> </a:t>
            </a:r>
            <a:r>
              <a:rPr lang="en-ID" dirty="0" err="1"/>
              <a:t>demikian</a:t>
            </a:r>
            <a:r>
              <a:rPr lang="en-ID" dirty="0"/>
              <a:t> pula sinus </a:t>
            </a:r>
            <a:r>
              <a:rPr lang="en-ID" dirty="0" err="1"/>
              <a:t>urogenitalis</a:t>
            </a:r>
            <a:r>
              <a:rPr lang="en-ID" dirty="0"/>
              <a:t> </a:t>
            </a:r>
            <a:r>
              <a:rPr lang="en-ID" dirty="0" err="1"/>
              <a:t>berkembang</a:t>
            </a:r>
            <a:r>
              <a:rPr lang="en-ID" dirty="0"/>
              <a:t> </a:t>
            </a:r>
            <a:r>
              <a:rPr lang="en-ID" dirty="0" err="1"/>
              <a:t>baik</a:t>
            </a:r>
            <a:r>
              <a:rPr lang="en-ID" dirty="0" smtClean="0"/>
              <a:t>.</a:t>
            </a:r>
            <a:endParaRPr lang="id-ID" dirty="0"/>
          </a:p>
        </p:txBody>
      </p:sp>
      <p:sp>
        <p:nvSpPr>
          <p:cNvPr id="4" name="TextBox 3"/>
          <p:cNvSpPr txBox="1"/>
          <p:nvPr/>
        </p:nvSpPr>
        <p:spPr>
          <a:xfrm>
            <a:off x="1367644" y="476672"/>
            <a:ext cx="6048672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ID" dirty="0" err="1" smtClean="0"/>
              <a:t>Karena</a:t>
            </a:r>
            <a:r>
              <a:rPr lang="en-ID" dirty="0" smtClean="0"/>
              <a:t> vagina </a:t>
            </a:r>
            <a:r>
              <a:rPr lang="en-ID" dirty="0" err="1" smtClean="0"/>
              <a:t>dianggap</a:t>
            </a:r>
            <a:r>
              <a:rPr lang="en-ID" dirty="0" smtClean="0"/>
              <a:t> </a:t>
            </a:r>
            <a:r>
              <a:rPr lang="en-ID" dirty="0" err="1" smtClean="0"/>
              <a:t>berasal</a:t>
            </a:r>
            <a:r>
              <a:rPr lang="en-ID" dirty="0" smtClean="0"/>
              <a:t> </a:t>
            </a:r>
            <a:r>
              <a:rPr lang="en-ID" dirty="0" err="1" smtClean="0"/>
              <a:t>dari</a:t>
            </a:r>
            <a:r>
              <a:rPr lang="en-ID" dirty="0" smtClean="0"/>
              <a:t> </a:t>
            </a:r>
            <a:r>
              <a:rPr lang="en-ID" dirty="0" err="1" smtClean="0"/>
              <a:t>saluran</a:t>
            </a:r>
            <a:r>
              <a:rPr lang="en-ID" dirty="0" smtClean="0"/>
              <a:t> Müller </a:t>
            </a:r>
            <a:r>
              <a:rPr lang="en-ID" dirty="0" err="1" smtClean="0"/>
              <a:t>dan</a:t>
            </a:r>
            <a:r>
              <a:rPr lang="en-ID" dirty="0" smtClean="0"/>
              <a:t> sinus </a:t>
            </a:r>
            <a:r>
              <a:rPr lang="en-ID" dirty="0" err="1" smtClean="0"/>
              <a:t>urogenitalis</a:t>
            </a:r>
            <a:r>
              <a:rPr lang="en-ID" dirty="0" smtClean="0"/>
              <a:t>, </a:t>
            </a:r>
            <a:r>
              <a:rPr lang="en-ID" dirty="0" err="1" smtClean="0"/>
              <a:t>Jeffcoate</a:t>
            </a:r>
            <a:r>
              <a:rPr lang="en-ID" dirty="0" smtClean="0"/>
              <a:t>, </a:t>
            </a:r>
            <a:r>
              <a:rPr lang="en-ID" dirty="0" err="1" smtClean="0"/>
              <a:t>seperti</a:t>
            </a:r>
            <a:r>
              <a:rPr lang="en-ID" dirty="0" smtClean="0"/>
              <a:t> yang </a:t>
            </a:r>
            <a:r>
              <a:rPr lang="en-ID" dirty="0" err="1" smtClean="0"/>
              <a:t>dikutip</a:t>
            </a:r>
            <a:r>
              <a:rPr lang="en-ID" dirty="0" smtClean="0"/>
              <a:t> </a:t>
            </a:r>
            <a:r>
              <a:rPr lang="en-ID" dirty="0" err="1" smtClean="0"/>
              <a:t>oleh</a:t>
            </a:r>
            <a:r>
              <a:rPr lang="en-ID" dirty="0" smtClean="0"/>
              <a:t> </a:t>
            </a:r>
            <a:r>
              <a:rPr lang="en-ID" dirty="0" err="1" smtClean="0"/>
              <a:t>Tindall</a:t>
            </a:r>
            <a:r>
              <a:rPr lang="en-ID" dirty="0" smtClean="0"/>
              <a:t>, </a:t>
            </a:r>
            <a:r>
              <a:rPr lang="en-ID" dirty="0" err="1" smtClean="0"/>
              <a:t>membagi</a:t>
            </a:r>
            <a:r>
              <a:rPr lang="en-ID" dirty="0" smtClean="0"/>
              <a:t> agenesis </a:t>
            </a:r>
            <a:r>
              <a:rPr lang="en-ID" dirty="0" err="1" smtClean="0"/>
              <a:t>vagine</a:t>
            </a:r>
            <a:r>
              <a:rPr lang="en-ID" dirty="0" smtClean="0"/>
              <a:t> </a:t>
            </a:r>
            <a:r>
              <a:rPr lang="en-ID" dirty="0" err="1" smtClean="0"/>
              <a:t>menjadi</a:t>
            </a:r>
            <a:r>
              <a:rPr lang="en-ID" dirty="0" smtClean="0"/>
              <a:t> 5 </a:t>
            </a:r>
            <a:r>
              <a:rPr lang="en-ID" dirty="0" err="1" smtClean="0"/>
              <a:t>bagian</a:t>
            </a:r>
            <a:r>
              <a:rPr lang="en-ID" dirty="0" smtClean="0"/>
              <a:t> :</a:t>
            </a:r>
            <a:endParaRPr lang="id-ID" dirty="0" smtClean="0"/>
          </a:p>
          <a:p>
            <a:pPr algn="just"/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84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102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9672" y="561156"/>
            <a:ext cx="6120680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/>
            <a:r>
              <a:rPr lang="id-ID" sz="2400" b="1" dirty="0" smtClean="0"/>
              <a:t>B. </a:t>
            </a:r>
            <a:r>
              <a:rPr lang="en-ID" sz="2400" b="1" dirty="0" err="1" smtClean="0"/>
              <a:t>Penanganan</a:t>
            </a:r>
            <a:r>
              <a:rPr lang="en-ID" sz="2400" b="1" dirty="0" smtClean="0"/>
              <a:t> </a:t>
            </a:r>
            <a:r>
              <a:rPr lang="en-ID" sz="2400" b="1" dirty="0" err="1"/>
              <a:t>Kelainan</a:t>
            </a:r>
            <a:r>
              <a:rPr lang="en-ID" sz="2400" b="1" dirty="0"/>
              <a:t> </a:t>
            </a:r>
            <a:r>
              <a:rPr lang="en-ID" sz="2400" b="1" dirty="0" err="1"/>
              <a:t>Konginetal</a:t>
            </a:r>
            <a:r>
              <a:rPr lang="en-ID" sz="2400" b="1" dirty="0"/>
              <a:t> </a:t>
            </a:r>
            <a:r>
              <a:rPr lang="en-ID" sz="2400" b="1" dirty="0" smtClean="0"/>
              <a:t>Vagina</a:t>
            </a:r>
            <a:endParaRPr lang="id-ID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863588" y="1700808"/>
            <a:ext cx="76328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D" b="1" dirty="0"/>
              <a:t>TERAPI AGENESIS VAGINE</a:t>
            </a:r>
            <a:endParaRPr lang="id-ID" b="1" dirty="0"/>
          </a:p>
          <a:p>
            <a:r>
              <a:rPr lang="en-ID" dirty="0" err="1"/>
              <a:t>Terapi</a:t>
            </a:r>
            <a:r>
              <a:rPr lang="en-ID" dirty="0"/>
              <a:t> agenesis </a:t>
            </a:r>
            <a:r>
              <a:rPr lang="en-ID" dirty="0" err="1"/>
              <a:t>vagine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(</a:t>
            </a:r>
            <a:r>
              <a:rPr lang="en-ID" dirty="0" err="1"/>
              <a:t>konservatif</a:t>
            </a:r>
            <a:r>
              <a:rPr lang="en-ID" dirty="0"/>
              <a:t>) </a:t>
            </a:r>
            <a:r>
              <a:rPr lang="en-ID" dirty="0" err="1"/>
              <a:t>dan</a:t>
            </a:r>
            <a:r>
              <a:rPr lang="en-ID" dirty="0"/>
              <a:t> </a:t>
            </a:r>
            <a:r>
              <a:rPr lang="en-ID" dirty="0" err="1"/>
              <a:t>metode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 smtClean="0"/>
              <a:t>.</a:t>
            </a:r>
            <a:endParaRPr lang="id-ID" dirty="0" smtClean="0"/>
          </a:p>
          <a:p>
            <a:endParaRPr lang="id-ID" dirty="0"/>
          </a:p>
          <a:p>
            <a:pPr lvl="0"/>
            <a:r>
              <a:rPr lang="id-ID" dirty="0" smtClean="0"/>
              <a:t>1. </a:t>
            </a:r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/>
              <a:t>Konservatif</a:t>
            </a:r>
            <a:endParaRPr lang="id-ID" dirty="0"/>
          </a:p>
          <a:p>
            <a:r>
              <a:rPr lang="en-ID" dirty="0" err="1"/>
              <a:t>Tindakan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, yang </a:t>
            </a:r>
            <a:r>
              <a:rPr lang="en-ID" dirty="0" err="1"/>
              <a:t>disebut</a:t>
            </a:r>
            <a:r>
              <a:rPr lang="en-ID" dirty="0"/>
              <a:t> "simple pressure", "bloodless technics",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pertama</a:t>
            </a:r>
            <a:r>
              <a:rPr lang="en-ID" dirty="0"/>
              <a:t> kali </a:t>
            </a:r>
            <a:r>
              <a:rPr lang="en-ID" dirty="0" err="1"/>
              <a:t>oleh</a:t>
            </a:r>
            <a:r>
              <a:rPr lang="en-ID" dirty="0"/>
              <a:t> Frank 1938, </a:t>
            </a:r>
            <a:r>
              <a:rPr lang="en-ID" dirty="0" err="1"/>
              <a:t>seperti</a:t>
            </a:r>
            <a:r>
              <a:rPr lang="en-ID" dirty="0"/>
              <a:t> yang </a:t>
            </a:r>
            <a:r>
              <a:rPr lang="en-ID" dirty="0" err="1"/>
              <a:t>dikutip</a:t>
            </a:r>
            <a:r>
              <a:rPr lang="en-ID" dirty="0"/>
              <a:t> </a:t>
            </a:r>
            <a:r>
              <a:rPr lang="en-ID" dirty="0" err="1"/>
              <a:t>oleh</a:t>
            </a:r>
            <a:r>
              <a:rPr lang="en-ID" dirty="0"/>
              <a:t> Rock, Lang,"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dilatasi</a:t>
            </a:r>
            <a:r>
              <a:rPr lang="en-ID" dirty="0"/>
              <a:t> </a:t>
            </a:r>
            <a:r>
              <a:rPr lang="en-ID" dirty="0" err="1"/>
              <a:t>terus</a:t>
            </a:r>
            <a:r>
              <a:rPr lang="en-ID" dirty="0"/>
              <a:t> </a:t>
            </a:r>
            <a:r>
              <a:rPr lang="en-ID" dirty="0" err="1"/>
              <a:t>menerus</a:t>
            </a:r>
            <a:r>
              <a:rPr lang="en-ID" dirty="0"/>
              <a:t>. Frank </a:t>
            </a:r>
            <a:r>
              <a:rPr lang="en-ID" dirty="0" err="1"/>
              <a:t>melaporkan</a:t>
            </a:r>
            <a:r>
              <a:rPr lang="en-ID" dirty="0"/>
              <a:t> </a:t>
            </a:r>
            <a:r>
              <a:rPr lang="en-ID" dirty="0" err="1"/>
              <a:t>hasil</a:t>
            </a:r>
            <a:r>
              <a:rPr lang="en-ID" dirty="0"/>
              <a:t> yang </a:t>
            </a:r>
            <a:endParaRPr lang="id-ID" dirty="0" smtClean="0"/>
          </a:p>
          <a:p>
            <a:r>
              <a:rPr lang="en-ID" dirty="0" err="1" smtClean="0"/>
              <a:t>cukup</a:t>
            </a:r>
            <a:r>
              <a:rPr lang="en-ID" dirty="0" smtClean="0"/>
              <a:t> </a:t>
            </a:r>
            <a:r>
              <a:rPr lang="en-ID" dirty="0" err="1"/>
              <a:t>memuaskan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8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setelah</a:t>
            </a:r>
            <a:r>
              <a:rPr lang="en-ID" dirty="0"/>
              <a:t> </a:t>
            </a:r>
            <a:r>
              <a:rPr lang="en-ID" dirty="0" err="1"/>
              <a:t>konservatif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endParaRPr lang="id-ID" dirty="0" smtClean="0"/>
          </a:p>
          <a:p>
            <a:endParaRPr lang="id-ID" dirty="0"/>
          </a:p>
          <a:p>
            <a:pPr lvl="0"/>
            <a:r>
              <a:rPr lang="id-ID" dirty="0" smtClean="0"/>
              <a:t>2. </a:t>
            </a:r>
            <a:r>
              <a:rPr lang="en-ID" dirty="0" err="1" smtClean="0"/>
              <a:t>Metode</a:t>
            </a:r>
            <a:r>
              <a:rPr lang="en-ID" dirty="0" smtClean="0"/>
              <a:t> </a:t>
            </a:r>
            <a:r>
              <a:rPr lang="en-ID" dirty="0" err="1"/>
              <a:t>Pembedahan</a:t>
            </a:r>
            <a:endParaRPr lang="id-ID" dirty="0"/>
          </a:p>
          <a:p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cara</a:t>
            </a:r>
            <a:r>
              <a:rPr lang="en-ID" dirty="0"/>
              <a:t> yang </a:t>
            </a:r>
            <a:r>
              <a:rPr lang="en-ID" dirty="0" err="1"/>
              <a:t>dilakukan</a:t>
            </a:r>
            <a:r>
              <a:rPr lang="en-ID" dirty="0"/>
              <a:t> </a:t>
            </a:r>
            <a:r>
              <a:rPr lang="en-ID" dirty="0" err="1"/>
              <a:t>pada</a:t>
            </a:r>
            <a:r>
              <a:rPr lang="en-ID" dirty="0"/>
              <a:t> </a:t>
            </a:r>
            <a:r>
              <a:rPr lang="en-ID" dirty="0" err="1"/>
              <a:t>pengelolaan</a:t>
            </a:r>
            <a:r>
              <a:rPr lang="en-ID" dirty="0"/>
              <a:t> agenesis </a:t>
            </a:r>
            <a:r>
              <a:rPr lang="en-ID" dirty="0" err="1"/>
              <a:t>vagine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. </a:t>
            </a:r>
            <a:r>
              <a:rPr lang="en-ID" dirty="0" err="1"/>
              <a:t>Käser</a:t>
            </a:r>
            <a:r>
              <a:rPr lang="en-ID" dirty="0"/>
              <a:t> </a:t>
            </a:r>
            <a:r>
              <a:rPr lang="en-ID" dirty="0" err="1"/>
              <a:t>membagi</a:t>
            </a:r>
            <a:r>
              <a:rPr lang="en-ID" dirty="0"/>
              <a:t> </a:t>
            </a:r>
            <a:r>
              <a:rPr lang="en-ID" dirty="0" err="1"/>
              <a:t>macam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</a:t>
            </a:r>
            <a:r>
              <a:rPr lang="en-ID" dirty="0" err="1"/>
              <a:t>atas</a:t>
            </a:r>
            <a:r>
              <a:rPr lang="en-ID" dirty="0"/>
              <a:t> </a:t>
            </a:r>
            <a:r>
              <a:rPr lang="en-ID" dirty="0" err="1"/>
              <a:t>dasar</a:t>
            </a:r>
            <a:r>
              <a:rPr lang="en-ID" dirty="0"/>
              <a:t> </a:t>
            </a:r>
            <a:r>
              <a:rPr lang="en-ID" dirty="0" err="1"/>
              <a:t>teknik</a:t>
            </a:r>
            <a:r>
              <a:rPr lang="en-ID" dirty="0"/>
              <a:t> </a:t>
            </a:r>
            <a:r>
              <a:rPr lang="en-ID" dirty="0" err="1"/>
              <a:t>pembedahan</a:t>
            </a:r>
            <a:r>
              <a:rPr lang="en-ID" dirty="0"/>
              <a:t> vaginal :</a:t>
            </a:r>
            <a:endParaRPr lang="id-ID" dirty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218480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/>
          </a:p>
        </p:txBody>
      </p:sp>
      <p:pic>
        <p:nvPicPr>
          <p:cNvPr id="4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384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cer\Pictures\1c0f7ccb-e23c-4033-9ba2-69cd35fe5f7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1115616" y="1997839"/>
            <a:ext cx="640871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id-ID" sz="2000" dirty="0" smtClean="0"/>
              <a:t>1. </a:t>
            </a:r>
            <a:r>
              <a:rPr lang="en-ID" sz="2000" dirty="0" smtClean="0"/>
              <a:t>Graves(1921</a:t>
            </a:r>
            <a:r>
              <a:rPr lang="en-ID" sz="2000" dirty="0"/>
              <a:t>)</a:t>
            </a:r>
            <a:endParaRPr lang="id-ID" sz="2000" dirty="0"/>
          </a:p>
          <a:p>
            <a:pPr algn="just"/>
            <a:r>
              <a:rPr lang="en-ID" sz="2000" dirty="0" err="1"/>
              <a:t>Teknik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menyatukan</a:t>
            </a:r>
            <a:r>
              <a:rPr lang="en-ID" sz="2000" dirty="0"/>
              <a:t> </a:t>
            </a:r>
            <a:r>
              <a:rPr lang="en-ID" sz="2000" dirty="0" err="1"/>
              <a:t>kedua</a:t>
            </a:r>
            <a:r>
              <a:rPr lang="en-ID" sz="2000" dirty="0"/>
              <a:t> labia </a:t>
            </a:r>
            <a:r>
              <a:rPr lang="en-ID" sz="2000" dirty="0" err="1"/>
              <a:t>minora</a:t>
            </a:r>
            <a:r>
              <a:rPr lang="en-ID" sz="2000" dirty="0"/>
              <a:t> </a:t>
            </a:r>
            <a:r>
              <a:rPr lang="en-ID" sz="2000" dirty="0" err="1"/>
              <a:t>kanan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kiri</a:t>
            </a:r>
            <a:r>
              <a:rPr lang="en-ID" sz="2000" dirty="0"/>
              <a:t> </a:t>
            </a:r>
            <a:r>
              <a:rPr lang="en-ID" sz="2000" dirty="0" err="1"/>
              <a:t>bagian</a:t>
            </a:r>
            <a:r>
              <a:rPr lang="en-ID" sz="2000" dirty="0"/>
              <a:t> dorsal, </a:t>
            </a:r>
            <a:r>
              <a:rPr lang="en-ID" sz="2000" dirty="0" err="1"/>
              <a:t>dilaporkan</a:t>
            </a:r>
            <a:r>
              <a:rPr lang="en-ID" sz="2000" dirty="0"/>
              <a:t> </a:t>
            </a:r>
            <a:r>
              <a:rPr lang="en-ID" sz="2000" dirty="0" err="1"/>
              <a:t>hanya</a:t>
            </a:r>
            <a:r>
              <a:rPr lang="en-ID" sz="2000" dirty="0"/>
              <a:t> </a:t>
            </a:r>
            <a:r>
              <a:rPr lang="en-ID" sz="2000" dirty="0" err="1"/>
              <a:t>beberapa</a:t>
            </a:r>
            <a:r>
              <a:rPr lang="en-ID" sz="2000" dirty="0"/>
              <a:t> yang </a:t>
            </a:r>
            <a:r>
              <a:rPr lang="en-ID" sz="2000" dirty="0" err="1"/>
              <a:t>berhasil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banyak</a:t>
            </a:r>
            <a:r>
              <a:rPr lang="en-ID" sz="2000" dirty="0"/>
              <a:t> </a:t>
            </a:r>
            <a:r>
              <a:rPr lang="en-ID" sz="2000" dirty="0" err="1"/>
              <a:t>komplikasi</a:t>
            </a:r>
            <a:r>
              <a:rPr lang="en-ID" sz="2000" dirty="0"/>
              <a:t> yang </a:t>
            </a:r>
            <a:r>
              <a:rPr lang="en-ID" sz="2000" dirty="0" err="1"/>
              <a:t>terjadi</a:t>
            </a:r>
            <a:r>
              <a:rPr lang="en-ID" sz="2000" dirty="0" smtClean="0"/>
              <a:t>.</a:t>
            </a:r>
            <a:endParaRPr lang="id-ID" sz="2000" dirty="0" smtClean="0"/>
          </a:p>
          <a:p>
            <a:pPr algn="just"/>
            <a:endParaRPr lang="id-ID" sz="2000" dirty="0"/>
          </a:p>
          <a:p>
            <a:pPr algn="just"/>
            <a:r>
              <a:rPr lang="en-ID" sz="2000" dirty="0"/>
              <a:t> </a:t>
            </a:r>
            <a:r>
              <a:rPr lang="id-ID" sz="2000" dirty="0" smtClean="0"/>
              <a:t>2. </a:t>
            </a:r>
            <a:r>
              <a:rPr lang="en-ID" sz="2000" dirty="0" smtClean="0"/>
              <a:t>Williams </a:t>
            </a:r>
            <a:r>
              <a:rPr lang="en-ID" sz="2000" dirty="0"/>
              <a:t>(1964)</a:t>
            </a:r>
            <a:endParaRPr lang="id-ID" sz="2000" dirty="0"/>
          </a:p>
          <a:p>
            <a:pPr algn="just"/>
            <a:r>
              <a:rPr lang="en-ID" sz="2000" dirty="0" err="1"/>
              <a:t>Teknik</a:t>
            </a:r>
            <a:r>
              <a:rPr lang="en-ID" sz="2000" dirty="0"/>
              <a:t> </a:t>
            </a:r>
            <a:r>
              <a:rPr lang="en-ID" sz="2000" dirty="0" err="1"/>
              <a:t>ini</a:t>
            </a:r>
            <a:r>
              <a:rPr lang="en-ID" sz="2000" dirty="0"/>
              <a:t> </a:t>
            </a:r>
            <a:r>
              <a:rPr lang="en-ID" sz="2000" dirty="0" err="1"/>
              <a:t>menyatukan</a:t>
            </a:r>
            <a:r>
              <a:rPr lang="en-ID" sz="2000" dirty="0"/>
              <a:t> </a:t>
            </a:r>
            <a:r>
              <a:rPr lang="en-ID" sz="2000" dirty="0" err="1"/>
              <a:t>kedua</a:t>
            </a:r>
            <a:r>
              <a:rPr lang="en-ID" sz="2000" dirty="0"/>
              <a:t> labia </a:t>
            </a:r>
            <a:r>
              <a:rPr lang="en-ID" sz="2000" dirty="0" err="1"/>
              <a:t>mayora</a:t>
            </a:r>
            <a:r>
              <a:rPr lang="en-ID" sz="2000" dirty="0"/>
              <a:t> </a:t>
            </a:r>
            <a:r>
              <a:rPr lang="en-ID" sz="2000" dirty="0" err="1"/>
              <a:t>kanan</a:t>
            </a:r>
            <a:r>
              <a:rPr lang="en-ID" sz="2000" dirty="0"/>
              <a:t>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kiri</a:t>
            </a:r>
            <a:r>
              <a:rPr lang="en-ID" sz="2000" dirty="0"/>
              <a:t>. </a:t>
            </a:r>
            <a:r>
              <a:rPr lang="en-ID" sz="2000" dirty="0" err="1"/>
              <a:t>Dimulai</a:t>
            </a:r>
            <a:r>
              <a:rPr lang="en-ID" sz="2000" dirty="0"/>
              <a:t> </a:t>
            </a:r>
            <a:r>
              <a:rPr lang="en-ID" sz="2000" dirty="0" err="1"/>
              <a:t>dengan</a:t>
            </a:r>
            <a:r>
              <a:rPr lang="en-ID" sz="2000" dirty="0"/>
              <a:t> </a:t>
            </a:r>
            <a:r>
              <a:rPr lang="en-ID" sz="2000" dirty="0" err="1"/>
              <a:t>infiltrasi</a:t>
            </a:r>
            <a:r>
              <a:rPr lang="en-ID" sz="2000" dirty="0"/>
              <a:t> </a:t>
            </a:r>
            <a:r>
              <a:rPr lang="en-ID" sz="2000" dirty="0" err="1"/>
              <a:t>kedua</a:t>
            </a:r>
            <a:r>
              <a:rPr lang="en-ID" sz="2000" dirty="0"/>
              <a:t> labia </a:t>
            </a:r>
            <a:r>
              <a:rPr lang="en-ID" sz="2000" dirty="0" err="1"/>
              <a:t>dan</a:t>
            </a:r>
            <a:r>
              <a:rPr lang="en-ID" sz="2000" dirty="0"/>
              <a:t> </a:t>
            </a:r>
            <a:r>
              <a:rPr lang="en-ID" sz="2000" dirty="0" err="1"/>
              <a:t>insisi</a:t>
            </a:r>
            <a:r>
              <a:rPr lang="en-ID" sz="2000" dirty="0"/>
              <a:t> </a:t>
            </a:r>
            <a:r>
              <a:rPr lang="en-ID" sz="2000" dirty="0" err="1"/>
              <a:t>tapal</a:t>
            </a:r>
            <a:r>
              <a:rPr lang="en-ID" sz="2000" dirty="0"/>
              <a:t> </a:t>
            </a:r>
            <a:r>
              <a:rPr lang="en-ID" sz="2000" dirty="0" err="1"/>
              <a:t>kuda</a:t>
            </a:r>
            <a:r>
              <a:rPr lang="en-ID" sz="2000" dirty="0"/>
              <a:t> </a:t>
            </a:r>
            <a:r>
              <a:rPr lang="en-ID" sz="2000" dirty="0" err="1"/>
              <a:t>pada</a:t>
            </a:r>
            <a:r>
              <a:rPr lang="en-ID" sz="2000" dirty="0"/>
              <a:t> </a:t>
            </a:r>
            <a:r>
              <a:rPr lang="en-ID" sz="2000" dirty="0" err="1"/>
              <a:t>komissura</a:t>
            </a:r>
            <a:r>
              <a:rPr lang="en-ID" sz="2000" dirty="0"/>
              <a:t> posterior.</a:t>
            </a:r>
            <a:endParaRPr lang="id-ID" sz="2000" dirty="0"/>
          </a:p>
          <a:p>
            <a:pPr algn="just"/>
            <a:r>
              <a:rPr lang="en-ID" sz="2000" dirty="0" smtClean="0"/>
              <a:t>.</a:t>
            </a:r>
            <a:endParaRPr lang="id-ID" sz="2000" dirty="0"/>
          </a:p>
        </p:txBody>
      </p:sp>
    </p:spTree>
    <p:extLst>
      <p:ext uri="{BB962C8B-B14F-4D97-AF65-F5344CB8AC3E}">
        <p14:creationId xmlns:p14="http://schemas.microsoft.com/office/powerpoint/2010/main" val="314460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371</Words>
  <Application>Microsoft Office PowerPoint</Application>
  <PresentationFormat>On-screen Show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6</cp:revision>
  <dcterms:created xsi:type="dcterms:W3CDTF">2021-11-19T12:00:39Z</dcterms:created>
  <dcterms:modified xsi:type="dcterms:W3CDTF">2021-11-19T12:41:23Z</dcterms:modified>
</cp:coreProperties>
</file>