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1.xml" ContentType="application/vnd.openxmlformats-officedocument.theme+xml"/>
  <Override PartName="/ppt/slideMasters/slideMaster2.xml" ContentType="application/vnd.openxmlformats-officedocument.presentationml.slideMaster+xml"/>
  <Override PartName="/ppt/slideLayouts/slideLayout32.xml" ContentType="application/vnd.openxmlformats-officedocument.presentationml.slideLayout+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Override PartName="/ppt/slides/slide10.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notesSlides/notesSlide11.xml" ContentType="application/vnd.openxmlformats-officedocument.presentationml.notesSlide+xml"/>
  <Override PartName="/ppt/slides/slide12.xml" ContentType="application/vnd.openxmlformats-officedocument.presentationml.slide+xml"/>
  <Override PartName="/ppt/notesSlides/notesSlide12.xml" ContentType="application/vnd.openxmlformats-officedocument.presentationml.notes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autoCompressPictures="0" saveSubsetFonts="1" strictFirstAndLastChars="0">
  <p:sldMasterIdLst>
    <p:sldMasterId id="2147483648" r:id="rId1"/>
    <p:sldMasterId id="2147483649" r:id="rId2"/>
  </p:sldMasterIdLst>
  <p:notesMasterIdLst>
    <p:notesMasterId r:id="rId3"/>
  </p:notesMasterIdLst>
  <p:sldIdLst>
    <p:sldId id="257" r:id="rId4"/>
    <p:sldId id="258" r:id="rId5"/>
    <p:sldId id="259" r:id="rId6"/>
    <p:sldId id="260" r:id="rId7"/>
    <p:sldId id="261" r:id="rId8"/>
    <p:sldId id="262" r:id="rId9"/>
    <p:sldId id="263" r:id="rId10"/>
    <p:sldId id="264" r:id="rId11"/>
    <p:sldId id="265" r:id="rId12"/>
    <p:sldId id="266" r:id="rId13"/>
    <p:sldId id="267" r:id="rId14"/>
    <p:sldId id="273" r:id="rId15"/>
  </p:sldIdLst>
  <p:sldSz cy="5143500" cx="9144000"/>
  <p:notesSz cx="6858000" cy="9144000"/>
  <p:defaultText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a:tblStyle styleId="{534BE200-3D55-4AD3-A622-8032FBD184C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band1H>
    <a:band2H>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band2H>
    <a:band1V>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band1V>
    <a:band2V>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band2V>
    <a:lastCol>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lastCol>
    <a:firstCol>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firstCol>
    <a:lastRow>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lastRow>
    <a:seCell>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seCell>
    <a:swCell>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swCell>
    <a:firstRow>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firstRow>
    <a:neCell>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neCell>
    <a:nwCell>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nwCell>
  </a:tblStyle>
</a:tblStyleLst>
</file>

<file path=ppt/viewProps.xml><?xml version="1.0" encoding="utf-8"?>
<p:viewPr xmlns:p="http://schemas.openxmlformats.org/presentationml/2006/main" xmlns:r="http://schemas.openxmlformats.org/officeDocument/2006/relationships" xmlns:a="http://schemas.openxmlformats.org/drawingml/2006/main" lastView="sldThumbnailView">
  <p:normalViewPr horzBarState="maximized">
    <p:restoredLeft sz="15987" autoAdjust="0"/>
    <p:restoredTop sz="94660"/>
  </p:normalViewPr>
  <p:slideViewPr>
    <p:cSldViewPr>
      <p:cViewPr varScale="1">
        <p:scale>
          <a:sx n="116" d="100"/>
          <a:sy n="116" d="100"/>
        </p:scale>
        <p:origin x="1446" y="108"/>
      </p:cViewPr>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tableStyles" Target="tableStyles.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637" name="Shape 2"/>
        <p:cNvGrpSpPr/>
        <p:nvPr/>
      </p:nvGrpSpPr>
      <p:grpSpPr>
        <a:xfrm>
          <a:off x="0" y="0"/>
          <a:ext cx="0" cy="0"/>
          <a:chOff x="0" y="0"/>
          <a:chExt cx="0" cy="0"/>
        </a:xfrm>
      </p:grpSpPr>
      <p:sp>
        <p:nvSpPr>
          <p:cNvPr id="1062923" name="Google Shape;3;n"/>
          <p:cNvSpPr/>
          <p:nvPr>
            <p:ph type="sldImg" idx="2"/>
          </p:nvPr>
        </p:nvSpPr>
        <p:spPr>
          <a:xfrm>
            <a:off x="381300" y="685800"/>
            <a:ext cx="6096075" cy="3429000"/>
          </a:xfrm>
          <a:custGeom>
            <a:avLst/>
            <a:ah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62924" name="Google Shape;4;n"/>
          <p:cNvSpPr txBox="1"/>
          <p:nvPr>
            <p:ph type="body" idx="1"/>
          </p:nvPr>
        </p:nvSpPr>
        <p:spPr>
          <a:xfrm>
            <a:off x="685800" y="4343400"/>
            <a:ext cx="5486400" cy="4114800"/>
          </a:xfrm>
          <a:prstGeom prst="rect"/>
          <a:noFill/>
          <a:ln>
            <a:noFill/>
          </a:ln>
        </p:spPr>
        <p:txBody>
          <a:bodyPr anchor="t" anchorCtr="0" bIns="91425" lIns="91425" rIns="91425" spcFirstLastPara="1" tIns="91425" wrap="square">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hlink="hlink" folHlink="folHlink"/>
  <p:notes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79" name="Shape 258"/>
        <p:cNvGrpSpPr/>
        <p:nvPr/>
      </p:nvGrpSpPr>
      <p:grpSpPr>
        <a:xfrm>
          <a:off x="0" y="0"/>
          <a:ext cx="0" cy="0"/>
          <a:chOff x="0" y="0"/>
          <a:chExt cx="0" cy="0"/>
        </a:xfrm>
      </p:grpSpPr>
      <p:sp>
        <p:nvSpPr>
          <p:cNvPr id="1049350" name="Google Shape;259;g6ad7e23cbf_0_141:notes"/>
          <p:cNvSpPr/>
          <p:nvPr>
            <p:ph type="sldImg" idx="2"/>
          </p:nvPr>
        </p:nvSpPr>
        <p:spPr>
          <a:xfrm>
            <a:off x="3813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9351" name="Google Shape;260;g6ad7e23cbf_0_141:notes"/>
          <p:cNvSpPr txBox="1"/>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07" name="Shape 1160"/>
        <p:cNvGrpSpPr/>
        <p:nvPr/>
      </p:nvGrpSpPr>
      <p:grpSpPr>
        <a:xfrm>
          <a:off x="0" y="0"/>
          <a:ext cx="0" cy="0"/>
          <a:chOff x="0" y="0"/>
          <a:chExt cx="0" cy="0"/>
        </a:xfrm>
      </p:grpSpPr>
      <p:sp>
        <p:nvSpPr>
          <p:cNvPr id="1048666" name="Google Shape;1161;g6b4c955e1f_0_577:notes"/>
          <p:cNvSpPr/>
          <p:nvPr>
            <p:ph type="sldImg" idx="2"/>
          </p:nvPr>
        </p:nvSpPr>
        <p:spPr>
          <a:xfrm>
            <a:off x="3813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667" name="Google Shape;1162;g6b4c955e1f_0_577:notes"/>
          <p:cNvSpPr txBox="1"/>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PhAnim="0" showMasterSp="0">
  <p:cSld>
    <p:spTree>
      <p:nvGrpSpPr>
        <p:cNvPr id="64" name="Shape 792"/>
        <p:cNvGrpSpPr/>
        <p:nvPr/>
      </p:nvGrpSpPr>
      <p:grpSpPr>
        <a:xfrm>
          <a:off x="0" y="0"/>
          <a:ext cx="0" cy="0"/>
          <a:chOff x="0" y="0"/>
          <a:chExt cx="0" cy="0"/>
        </a:xfrm>
      </p:grpSpPr>
      <p:sp>
        <p:nvSpPr>
          <p:cNvPr id="1048604" name="Google Shape;793;g709763f328_0_205:notes"/>
          <p:cNvSpPr/>
          <p:nvPr>
            <p:ph type="sldImg" idx="2"/>
          </p:nvPr>
        </p:nvSpPr>
        <p:spPr>
          <a:xfrm>
            <a:off x="3813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605" name="Google Shape;794;g709763f328_0_205:notes"/>
          <p:cNvSpPr txBox="1"/>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PhAnim="0" showMasterSp="0">
  <p:cSld>
    <p:spTree>
      <p:nvGrpSpPr>
        <p:cNvPr id="210" name="Shape 1297"/>
        <p:cNvGrpSpPr/>
        <p:nvPr/>
      </p:nvGrpSpPr>
      <p:grpSpPr>
        <a:xfrm>
          <a:off x="0" y="0"/>
          <a:ext cx="0" cy="0"/>
          <a:chOff x="0" y="0"/>
          <a:chExt cx="0" cy="0"/>
        </a:xfrm>
      </p:grpSpPr>
      <p:sp>
        <p:nvSpPr>
          <p:cNvPr id="1049608" name="Google Shape;1298;g6b4c955e1f_0_607:notes"/>
          <p:cNvSpPr/>
          <p:nvPr>
            <p:ph type="sldImg" idx="2"/>
          </p:nvPr>
        </p:nvSpPr>
        <p:spPr>
          <a:xfrm>
            <a:off x="3813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9609" name="Google Shape;1299;g6b4c955e1f_0_607:notes"/>
          <p:cNvSpPr txBox="1"/>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84" name="Shape 393"/>
        <p:cNvGrpSpPr/>
        <p:nvPr/>
      </p:nvGrpSpPr>
      <p:grpSpPr>
        <a:xfrm>
          <a:off x="0" y="0"/>
          <a:ext cx="0" cy="0"/>
          <a:chOff x="0" y="0"/>
          <a:chExt cx="0" cy="0"/>
        </a:xfrm>
      </p:grpSpPr>
      <p:sp>
        <p:nvSpPr>
          <p:cNvPr id="1049364" name="Google Shape;394;g6aef62aa4e_0_433:notes"/>
          <p:cNvSpPr/>
          <p:nvPr>
            <p:ph type="sldImg" idx="2"/>
          </p:nvPr>
        </p:nvSpPr>
        <p:spPr>
          <a:xfrm>
            <a:off x="3813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9365" name="Google Shape;395;g6aef62aa4e_0_433:notes"/>
          <p:cNvSpPr txBox="1"/>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74" name="Shape 438"/>
        <p:cNvGrpSpPr/>
        <p:nvPr/>
      </p:nvGrpSpPr>
      <p:grpSpPr>
        <a:xfrm>
          <a:off x="0" y="0"/>
          <a:ext cx="0" cy="0"/>
          <a:chOff x="0" y="0"/>
          <a:chExt cx="0" cy="0"/>
        </a:xfrm>
      </p:grpSpPr>
      <p:sp>
        <p:nvSpPr>
          <p:cNvPr id="1049213" name="Google Shape;439;p:notes"/>
          <p:cNvSpPr/>
          <p:nvPr>
            <p:ph type="sldImg" idx="2"/>
          </p:nvPr>
        </p:nvSpPr>
        <p:spPr>
          <a:xfrm>
            <a:off x="381300" y="685800"/>
            <a:ext cx="6096075"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9214" name="Google Shape;440;p:notes"/>
          <p:cNvSpPr txBox="1"/>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63" name="Shape 529"/>
        <p:cNvGrpSpPr/>
        <p:nvPr/>
      </p:nvGrpSpPr>
      <p:grpSpPr>
        <a:xfrm>
          <a:off x="0" y="0"/>
          <a:ext cx="0" cy="0"/>
          <a:chOff x="0" y="0"/>
          <a:chExt cx="0" cy="0"/>
        </a:xfrm>
      </p:grpSpPr>
      <p:sp>
        <p:nvSpPr>
          <p:cNvPr id="1049104" name="Google Shape;530;g6b47115854_0_473:notes"/>
          <p:cNvSpPr/>
          <p:nvPr>
            <p:ph type="sldImg" idx="2"/>
          </p:nvPr>
        </p:nvSpPr>
        <p:spPr>
          <a:xfrm>
            <a:off x="3813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9105" name="Google Shape;531;g6b47115854_0_473:notes"/>
          <p:cNvSpPr txBox="1"/>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68" name="Shape 570"/>
        <p:cNvGrpSpPr/>
        <p:nvPr/>
      </p:nvGrpSpPr>
      <p:grpSpPr>
        <a:xfrm>
          <a:off x="0" y="0"/>
          <a:ext cx="0" cy="0"/>
          <a:chOff x="0" y="0"/>
          <a:chExt cx="0" cy="0"/>
        </a:xfrm>
      </p:grpSpPr>
      <p:sp>
        <p:nvSpPr>
          <p:cNvPr id="1049119" name="Google Shape;571;g65b8c88666_2_19:notes"/>
          <p:cNvSpPr/>
          <p:nvPr>
            <p:ph type="sldImg" idx="2"/>
          </p:nvPr>
        </p:nvSpPr>
        <p:spPr>
          <a:xfrm>
            <a:off x="3813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9120" name="Google Shape;572;g65b8c88666_2_19:notes"/>
          <p:cNvSpPr txBox="1"/>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89" name="Shape 605"/>
        <p:cNvGrpSpPr/>
        <p:nvPr/>
      </p:nvGrpSpPr>
      <p:grpSpPr>
        <a:xfrm>
          <a:off x="0" y="0"/>
          <a:ext cx="0" cy="0"/>
          <a:chOff x="0" y="0"/>
          <a:chExt cx="0" cy="0"/>
        </a:xfrm>
      </p:grpSpPr>
      <p:sp>
        <p:nvSpPr>
          <p:cNvPr id="1049410" name="Google Shape;606;g6b47115854_0_751:notes"/>
          <p:cNvSpPr/>
          <p:nvPr>
            <p:ph type="sldImg" idx="2"/>
          </p:nvPr>
        </p:nvSpPr>
        <p:spPr>
          <a:xfrm>
            <a:off x="3813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9411" name="Google Shape;607;g6b47115854_0_751:notes"/>
          <p:cNvSpPr txBox="1"/>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94" name="Shape 649"/>
        <p:cNvGrpSpPr/>
        <p:nvPr/>
      </p:nvGrpSpPr>
      <p:grpSpPr>
        <a:xfrm>
          <a:off x="0" y="0"/>
          <a:ext cx="0" cy="0"/>
          <a:chOff x="0" y="0"/>
          <a:chExt cx="0" cy="0"/>
        </a:xfrm>
      </p:grpSpPr>
      <p:sp>
        <p:nvSpPr>
          <p:cNvPr id="1049455" name="Google Shape;650;g6b47115854_0_608:notes"/>
          <p:cNvSpPr/>
          <p:nvPr>
            <p:ph type="sldImg" idx="2"/>
          </p:nvPr>
        </p:nvSpPr>
        <p:spPr>
          <a:xfrm>
            <a:off x="3813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9456" name="Google Shape;651;g6b47115854_0_608:notes"/>
          <p:cNvSpPr txBox="1"/>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56" name="Shape 407"/>
        <p:cNvGrpSpPr/>
        <p:nvPr/>
      </p:nvGrpSpPr>
      <p:grpSpPr>
        <a:xfrm>
          <a:off x="0" y="0"/>
          <a:ext cx="0" cy="0"/>
          <a:chOff x="0" y="0"/>
          <a:chExt cx="0" cy="0"/>
        </a:xfrm>
      </p:grpSpPr>
      <p:sp>
        <p:nvSpPr>
          <p:cNvPr id="1049065" name="Google Shape;408;g709763f328_0_93:notes"/>
          <p:cNvSpPr/>
          <p:nvPr>
            <p:ph type="sldImg" idx="2"/>
          </p:nvPr>
        </p:nvSpPr>
        <p:spPr>
          <a:xfrm>
            <a:off x="3813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9066" name="Google Shape;409;g709763f328_0_93:notes"/>
          <p:cNvSpPr txBox="1"/>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22" name="Shape 825"/>
        <p:cNvGrpSpPr/>
        <p:nvPr/>
      </p:nvGrpSpPr>
      <p:grpSpPr>
        <a:xfrm>
          <a:off x="0" y="0"/>
          <a:ext cx="0" cy="0"/>
          <a:chOff x="0" y="0"/>
          <a:chExt cx="0" cy="0"/>
        </a:xfrm>
      </p:grpSpPr>
      <p:sp>
        <p:nvSpPr>
          <p:cNvPr id="1048771" name="Google Shape;826;g6b47115854_0_238:notes"/>
          <p:cNvSpPr/>
          <p:nvPr>
            <p:ph type="sldImg" idx="2"/>
          </p:nvPr>
        </p:nvSpPr>
        <p:spPr>
          <a:xfrm>
            <a:off x="3813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772" name="Google Shape;827;g6b47115854_0_238:notes"/>
          <p:cNvSpPr txBox="1"/>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hyperlink" Target="http://bit.ly/2Tynxth" TargetMode="External"/><Relationship Id="rId2" Type="http://schemas.openxmlformats.org/officeDocument/2006/relationships/hyperlink" Target="http://bit.ly/2TyoMsr" TargetMode="External"/><Relationship Id="rId3" Type="http://schemas.openxmlformats.org/officeDocument/2006/relationships/hyperlink" Target="http://bit.ly/2TtBDfr" TargetMode="External"/><Relationship Id="rId4"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75" name="Shape 8"/>
        <p:cNvGrpSpPr/>
        <p:nvPr/>
      </p:nvGrpSpPr>
      <p:grpSpPr>
        <a:xfrm>
          <a:off x="0" y="0"/>
          <a:ext cx="0" cy="0"/>
          <a:chOff x="0" y="0"/>
          <a:chExt cx="0" cy="0"/>
        </a:xfrm>
      </p:grpSpPr>
      <p:sp>
        <p:nvSpPr>
          <p:cNvPr id="1049215" name="Google Shape;9;p2"/>
          <p:cNvSpPr txBox="1"/>
          <p:nvPr>
            <p:ph type="ctrTitle"/>
          </p:nvPr>
        </p:nvSpPr>
        <p:spPr>
          <a:xfrm>
            <a:off x="5925750" y="860400"/>
            <a:ext cx="2498400" cy="2692800"/>
          </a:xfrm>
          <a:prstGeom prst="rect"/>
        </p:spPr>
        <p:txBody>
          <a:bodyPr anchor="t" anchorCtr="0" bIns="91425" lIns="91425" rIns="91425" spcFirstLastPara="1" tIns="91425" wrap="square">
            <a:noAutofit/>
          </a:bodyPr>
          <a:lstStyle>
            <a:lvl1pPr lvl="0" rtl="0">
              <a:lnSpc>
                <a:spcPct val="80000"/>
              </a:lnSpc>
              <a:spcBef>
                <a:spcPts val="0"/>
              </a:spcBef>
              <a:spcAft>
                <a:spcPts val="0"/>
              </a:spcAft>
              <a:buSzPts val="5200"/>
              <a:buNone/>
              <a:defRPr sz="7100"/>
            </a:lvl1pPr>
            <a:lvl2pPr algn="ctr" lvl="1" rtl="0">
              <a:spcBef>
                <a:spcPts val="0"/>
              </a:spcBef>
              <a:spcAft>
                <a:spcPts val="0"/>
              </a:spcAft>
              <a:buSzPts val="5200"/>
              <a:buNone/>
              <a:defRPr sz="5200"/>
            </a:lvl2pPr>
            <a:lvl3pPr algn="ctr" lvl="2" rtl="0">
              <a:spcBef>
                <a:spcPts val="0"/>
              </a:spcBef>
              <a:spcAft>
                <a:spcPts val="0"/>
              </a:spcAft>
              <a:buSzPts val="5200"/>
              <a:buNone/>
              <a:defRPr sz="5200"/>
            </a:lvl3pPr>
            <a:lvl4pPr algn="ctr" lvl="3" rtl="0">
              <a:spcBef>
                <a:spcPts val="0"/>
              </a:spcBef>
              <a:spcAft>
                <a:spcPts val="0"/>
              </a:spcAft>
              <a:buSzPts val="5200"/>
              <a:buNone/>
              <a:defRPr sz="5200"/>
            </a:lvl4pPr>
            <a:lvl5pPr algn="ctr" lvl="4" rtl="0">
              <a:spcBef>
                <a:spcPts val="0"/>
              </a:spcBef>
              <a:spcAft>
                <a:spcPts val="0"/>
              </a:spcAft>
              <a:buSzPts val="5200"/>
              <a:buNone/>
              <a:defRPr sz="5200"/>
            </a:lvl5pPr>
            <a:lvl6pPr algn="ctr" lvl="5" rtl="0">
              <a:spcBef>
                <a:spcPts val="0"/>
              </a:spcBef>
              <a:spcAft>
                <a:spcPts val="0"/>
              </a:spcAft>
              <a:buSzPts val="5200"/>
              <a:buNone/>
              <a:defRPr sz="5200"/>
            </a:lvl6pPr>
            <a:lvl7pPr algn="ctr" lvl="6" rtl="0">
              <a:spcBef>
                <a:spcPts val="0"/>
              </a:spcBef>
              <a:spcAft>
                <a:spcPts val="0"/>
              </a:spcAft>
              <a:buSzPts val="5200"/>
              <a:buNone/>
              <a:defRPr sz="5200"/>
            </a:lvl7pPr>
            <a:lvl8pPr algn="ctr" lvl="7" rtl="0">
              <a:spcBef>
                <a:spcPts val="0"/>
              </a:spcBef>
              <a:spcAft>
                <a:spcPts val="0"/>
              </a:spcAft>
              <a:buSzPts val="5200"/>
              <a:buNone/>
              <a:defRPr sz="5200"/>
            </a:lvl8pPr>
            <a:lvl9pPr algn="ctr" lvl="8" rtl="0">
              <a:spcBef>
                <a:spcPts val="0"/>
              </a:spcBef>
              <a:spcAft>
                <a:spcPts val="0"/>
              </a:spcAft>
              <a:buSzPts val="5200"/>
              <a:buNone/>
              <a:defRPr sz="5200"/>
            </a:lvl9pPr>
          </a:lstStyle>
          <a:p/>
        </p:txBody>
      </p:sp>
      <p:sp>
        <p:nvSpPr>
          <p:cNvPr id="1049216" name="Google Shape;10;p2"/>
          <p:cNvSpPr txBox="1"/>
          <p:nvPr>
            <p:ph type="subTitle" idx="1"/>
          </p:nvPr>
        </p:nvSpPr>
        <p:spPr>
          <a:xfrm>
            <a:off x="5925750" y="3659875"/>
            <a:ext cx="2498400" cy="5139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2800"/>
              <a:buNone/>
              <a:defRPr sz="1700"/>
            </a:lvl1pPr>
            <a:lvl2pPr algn="ctr" lvl="1" rtl="0">
              <a:lnSpc>
                <a:spcPct val="100000"/>
              </a:lnSpc>
              <a:spcBef>
                <a:spcPts val="0"/>
              </a:spcBef>
              <a:spcAft>
                <a:spcPts val="0"/>
              </a:spcAft>
              <a:buSzPts val="2800"/>
              <a:buNone/>
              <a:defRPr sz="2800"/>
            </a:lvl2pPr>
            <a:lvl3pPr algn="ctr" lvl="2" rtl="0">
              <a:lnSpc>
                <a:spcPct val="100000"/>
              </a:lnSpc>
              <a:spcBef>
                <a:spcPts val="0"/>
              </a:spcBef>
              <a:spcAft>
                <a:spcPts val="0"/>
              </a:spcAft>
              <a:buSzPts val="2800"/>
              <a:buNone/>
              <a:defRPr sz="2800"/>
            </a:lvl3pPr>
            <a:lvl4pPr algn="ctr" lvl="3" rtl="0">
              <a:lnSpc>
                <a:spcPct val="100000"/>
              </a:lnSpc>
              <a:spcBef>
                <a:spcPts val="0"/>
              </a:spcBef>
              <a:spcAft>
                <a:spcPts val="0"/>
              </a:spcAft>
              <a:buSzPts val="2800"/>
              <a:buNone/>
              <a:defRPr sz="2800"/>
            </a:lvl4pPr>
            <a:lvl5pPr algn="ctr" lvl="4" rtl="0">
              <a:lnSpc>
                <a:spcPct val="100000"/>
              </a:lnSpc>
              <a:spcBef>
                <a:spcPts val="0"/>
              </a:spcBef>
              <a:spcAft>
                <a:spcPts val="0"/>
              </a:spcAft>
              <a:buSzPts val="2800"/>
              <a:buNone/>
              <a:defRPr sz="2800"/>
            </a:lvl5pPr>
            <a:lvl6pPr algn="ctr" lvl="5" rtl="0">
              <a:lnSpc>
                <a:spcPct val="100000"/>
              </a:lnSpc>
              <a:spcBef>
                <a:spcPts val="0"/>
              </a:spcBef>
              <a:spcAft>
                <a:spcPts val="0"/>
              </a:spcAft>
              <a:buSzPts val="2800"/>
              <a:buNone/>
              <a:defRPr sz="2800"/>
            </a:lvl6pPr>
            <a:lvl7pPr algn="ctr" lvl="6" rtl="0">
              <a:lnSpc>
                <a:spcPct val="100000"/>
              </a:lnSpc>
              <a:spcBef>
                <a:spcPts val="0"/>
              </a:spcBef>
              <a:spcAft>
                <a:spcPts val="0"/>
              </a:spcAft>
              <a:buSzPts val="2800"/>
              <a:buNone/>
              <a:defRPr sz="2800"/>
            </a:lvl7pPr>
            <a:lvl8pPr algn="ctr" lvl="7" rtl="0">
              <a:lnSpc>
                <a:spcPct val="100000"/>
              </a:lnSpc>
              <a:spcBef>
                <a:spcPts val="0"/>
              </a:spcBef>
              <a:spcAft>
                <a:spcPts val="0"/>
              </a:spcAft>
              <a:buSzPts val="2800"/>
              <a:buNone/>
              <a:defRPr sz="2800"/>
            </a:lvl8pPr>
            <a:lvl9pPr algn="ctr" lvl="8" rtl="0">
              <a:lnSpc>
                <a:spcPct val="100000"/>
              </a:lnSpc>
              <a:spcBef>
                <a:spcPts val="0"/>
              </a:spcBef>
              <a:spcAft>
                <a:spcPts val="0"/>
              </a:spcAft>
              <a:buSzPts val="2800"/>
              <a:buNone/>
              <a:defRPr sz="2800"/>
            </a:lvl9pPr>
          </a:lstStyle>
          <a:p/>
        </p:txBody>
      </p:sp>
      <p:sp>
        <p:nvSpPr>
          <p:cNvPr id="1049217" name="Google Shape;11;p2"/>
          <p:cNvSpPr/>
          <p:nvPr/>
        </p:nvSpPr>
        <p:spPr>
          <a:xfrm flipH="1">
            <a:off x="-1504831" y="1782683"/>
            <a:ext cx="6795898" cy="3371479"/>
          </a:xfrm>
          <a:custGeom>
            <a:avLst/>
            <a:ahLst/>
            <a:rect l="l" t="t" r="r" b="b"/>
            <a:pathLst>
              <a:path w="182796" h="90686" extrusionOk="0">
                <a:moveTo>
                  <a:pt x="42095" y="260"/>
                </a:moveTo>
                <a:cubicBezTo>
                  <a:pt x="32418" y="893"/>
                  <a:pt x="23619" y="6668"/>
                  <a:pt x="17167" y="14056"/>
                </a:cubicBezTo>
                <a:cubicBezTo>
                  <a:pt x="14287" y="17340"/>
                  <a:pt x="11810" y="20954"/>
                  <a:pt x="9563" y="24699"/>
                </a:cubicBezTo>
                <a:cubicBezTo>
                  <a:pt x="4782" y="32677"/>
                  <a:pt x="1469" y="39878"/>
                  <a:pt x="649" y="49224"/>
                </a:cubicBezTo>
                <a:cubicBezTo>
                  <a:pt x="1" y="56857"/>
                  <a:pt x="821" y="64561"/>
                  <a:pt x="3068" y="71892"/>
                </a:cubicBezTo>
                <a:cubicBezTo>
                  <a:pt x="4695" y="77249"/>
                  <a:pt x="6985" y="82376"/>
                  <a:pt x="9894" y="87157"/>
                </a:cubicBezTo>
                <a:cubicBezTo>
                  <a:pt x="10125" y="87517"/>
                  <a:pt x="10974" y="89159"/>
                  <a:pt x="11853" y="90541"/>
                </a:cubicBezTo>
                <a:cubicBezTo>
                  <a:pt x="11954" y="90685"/>
                  <a:pt x="170022" y="90426"/>
                  <a:pt x="170022" y="90426"/>
                </a:cubicBezTo>
                <a:cubicBezTo>
                  <a:pt x="178562" y="73087"/>
                  <a:pt x="182796" y="57346"/>
                  <a:pt x="181442" y="44313"/>
                </a:cubicBezTo>
                <a:cubicBezTo>
                  <a:pt x="179973" y="30243"/>
                  <a:pt x="177727" y="16980"/>
                  <a:pt x="159048" y="8483"/>
                </a:cubicBezTo>
                <a:cubicBezTo>
                  <a:pt x="140370" y="1"/>
                  <a:pt x="120438" y="14661"/>
                  <a:pt x="102019" y="14920"/>
                </a:cubicBezTo>
                <a:cubicBezTo>
                  <a:pt x="95294" y="15007"/>
                  <a:pt x="89173" y="12443"/>
                  <a:pt x="82851" y="10514"/>
                </a:cubicBezTo>
                <a:cubicBezTo>
                  <a:pt x="76039" y="8440"/>
                  <a:pt x="69213" y="6294"/>
                  <a:pt x="62416" y="4105"/>
                </a:cubicBezTo>
                <a:cubicBezTo>
                  <a:pt x="56410" y="2161"/>
                  <a:pt x="50247" y="202"/>
                  <a:pt x="43982" y="202"/>
                </a:cubicBezTo>
                <a:cubicBezTo>
                  <a:pt x="43348" y="202"/>
                  <a:pt x="42729" y="231"/>
                  <a:pt x="42095" y="274"/>
                </a:cubicBezTo>
              </a:path>
            </a:pathLst>
          </a:custGeom>
          <a:gradFill>
            <a:gsLst>
              <a:gs pos="0">
                <a:srgbClr val="E3FFD5"/>
              </a:gs>
              <a:gs pos="100000">
                <a:srgbClr val="90EBBA"/>
              </a:gs>
            </a:gsLst>
            <a:lin ang="2698631"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18" name="Google Shape;12;p2"/>
          <p:cNvSpPr/>
          <p:nvPr/>
        </p:nvSpPr>
        <p:spPr>
          <a:xfrm flipH="1">
            <a:off x="-1447" y="2804246"/>
            <a:ext cx="5150645" cy="2346160"/>
          </a:xfrm>
          <a:custGeom>
            <a:avLst/>
            <a:ahLst/>
            <a:rect l="l" t="t" r="r" b="b"/>
            <a:pathLst>
              <a:path w="138542" h="63107" extrusionOk="0">
                <a:moveTo>
                  <a:pt x="37084" y="1498"/>
                </a:moveTo>
                <a:cubicBezTo>
                  <a:pt x="30834" y="4018"/>
                  <a:pt x="25966" y="9116"/>
                  <a:pt x="22193" y="14704"/>
                </a:cubicBezTo>
                <a:cubicBezTo>
                  <a:pt x="18406" y="20277"/>
                  <a:pt x="15554" y="26427"/>
                  <a:pt x="12055" y="32173"/>
                </a:cubicBezTo>
                <a:cubicBezTo>
                  <a:pt x="8123" y="38653"/>
                  <a:pt x="7331" y="42153"/>
                  <a:pt x="1916" y="47452"/>
                </a:cubicBezTo>
                <a:cubicBezTo>
                  <a:pt x="1" y="49325"/>
                  <a:pt x="103892" y="63020"/>
                  <a:pt x="103892" y="63020"/>
                </a:cubicBezTo>
                <a:lnTo>
                  <a:pt x="129540" y="63107"/>
                </a:lnTo>
                <a:lnTo>
                  <a:pt x="138541" y="63107"/>
                </a:lnTo>
                <a:lnTo>
                  <a:pt x="138541" y="42225"/>
                </a:lnTo>
                <a:cubicBezTo>
                  <a:pt x="136885" y="41591"/>
                  <a:pt x="134955" y="41116"/>
                  <a:pt x="133040" y="41289"/>
                </a:cubicBezTo>
                <a:cubicBezTo>
                  <a:pt x="132262" y="41361"/>
                  <a:pt x="131484" y="41490"/>
                  <a:pt x="130721" y="41692"/>
                </a:cubicBezTo>
                <a:cubicBezTo>
                  <a:pt x="125119" y="43190"/>
                  <a:pt x="119013" y="42426"/>
                  <a:pt x="114333" y="38812"/>
                </a:cubicBezTo>
                <a:cubicBezTo>
                  <a:pt x="109364" y="34981"/>
                  <a:pt x="106513" y="28644"/>
                  <a:pt x="100997" y="25620"/>
                </a:cubicBezTo>
                <a:cubicBezTo>
                  <a:pt x="96259" y="23013"/>
                  <a:pt x="90599" y="23373"/>
                  <a:pt x="84997" y="23734"/>
                </a:cubicBezTo>
                <a:cubicBezTo>
                  <a:pt x="78805" y="24137"/>
                  <a:pt x="72684" y="24540"/>
                  <a:pt x="67917" y="20968"/>
                </a:cubicBezTo>
                <a:cubicBezTo>
                  <a:pt x="62373" y="16821"/>
                  <a:pt x="61091" y="8843"/>
                  <a:pt x="56036" y="4119"/>
                </a:cubicBezTo>
                <a:cubicBezTo>
                  <a:pt x="53012" y="1296"/>
                  <a:pt x="48922" y="0"/>
                  <a:pt x="44760" y="0"/>
                </a:cubicBezTo>
                <a:cubicBezTo>
                  <a:pt x="42125" y="0"/>
                  <a:pt x="39518" y="504"/>
                  <a:pt x="37084" y="1484"/>
                </a:cubicBezTo>
              </a:path>
            </a:pathLst>
          </a:custGeom>
          <a:gradFill>
            <a:gsLst>
              <a:gs pos="0">
                <a:srgbClr val="E3FFD5"/>
              </a:gs>
              <a:gs pos="100000">
                <a:srgbClr val="90EBBA"/>
              </a:gs>
            </a:gsLst>
            <a:lin ang="10800025"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19" name="Google Shape;13;p2"/>
          <p:cNvSpPr/>
          <p:nvPr/>
        </p:nvSpPr>
        <p:spPr>
          <a:xfrm flipH="1">
            <a:off x="568224" y="3606277"/>
            <a:ext cx="4655367" cy="1546287"/>
          </a:xfrm>
          <a:custGeom>
            <a:avLst/>
            <a:ahLst/>
            <a:rect l="l" t="t" r="r" b="b"/>
            <a:pathLst>
              <a:path w="125220" h="41592" extrusionOk="0">
                <a:moveTo>
                  <a:pt x="44111" y="3658"/>
                </a:moveTo>
                <a:cubicBezTo>
                  <a:pt x="40165" y="6654"/>
                  <a:pt x="37184" y="10758"/>
                  <a:pt x="33670" y="14286"/>
                </a:cubicBezTo>
                <a:cubicBezTo>
                  <a:pt x="30156" y="17815"/>
                  <a:pt x="25750" y="20897"/>
                  <a:pt x="20810" y="20954"/>
                </a:cubicBezTo>
                <a:cubicBezTo>
                  <a:pt x="17973" y="20997"/>
                  <a:pt x="15222" y="20018"/>
                  <a:pt x="12486" y="19039"/>
                </a:cubicBezTo>
                <a:cubicBezTo>
                  <a:pt x="9375" y="17915"/>
                  <a:pt x="6265" y="16807"/>
                  <a:pt x="3024" y="17195"/>
                </a:cubicBezTo>
                <a:cubicBezTo>
                  <a:pt x="1987" y="17325"/>
                  <a:pt x="965" y="17599"/>
                  <a:pt x="0" y="18016"/>
                </a:cubicBezTo>
                <a:cubicBezTo>
                  <a:pt x="346" y="19644"/>
                  <a:pt x="778" y="21257"/>
                  <a:pt x="1253" y="22855"/>
                </a:cubicBezTo>
                <a:cubicBezTo>
                  <a:pt x="2880" y="28212"/>
                  <a:pt x="5170" y="33339"/>
                  <a:pt x="8079" y="38106"/>
                </a:cubicBezTo>
                <a:cubicBezTo>
                  <a:pt x="8310" y="38481"/>
                  <a:pt x="9174" y="40137"/>
                  <a:pt x="10052" y="41519"/>
                </a:cubicBezTo>
                <a:cubicBezTo>
                  <a:pt x="10124" y="41591"/>
                  <a:pt x="125162" y="41418"/>
                  <a:pt x="125219" y="41505"/>
                </a:cubicBezTo>
                <a:cubicBezTo>
                  <a:pt x="124859" y="41217"/>
                  <a:pt x="124557" y="40886"/>
                  <a:pt x="124297" y="40511"/>
                </a:cubicBezTo>
                <a:cubicBezTo>
                  <a:pt x="122526" y="38106"/>
                  <a:pt x="119099" y="37818"/>
                  <a:pt x="116161" y="38120"/>
                </a:cubicBezTo>
                <a:cubicBezTo>
                  <a:pt x="113223" y="38437"/>
                  <a:pt x="110127" y="39114"/>
                  <a:pt x="107419" y="37919"/>
                </a:cubicBezTo>
                <a:cubicBezTo>
                  <a:pt x="102134" y="35571"/>
                  <a:pt x="101558" y="27766"/>
                  <a:pt x="96921" y="24281"/>
                </a:cubicBezTo>
                <a:cubicBezTo>
                  <a:pt x="93695" y="21847"/>
                  <a:pt x="89605" y="22164"/>
                  <a:pt x="85457" y="22481"/>
                </a:cubicBezTo>
                <a:cubicBezTo>
                  <a:pt x="81943" y="22740"/>
                  <a:pt x="78386" y="23014"/>
                  <a:pt x="75276" y="21602"/>
                </a:cubicBezTo>
                <a:cubicBezTo>
                  <a:pt x="66952" y="17843"/>
                  <a:pt x="66347" y="4450"/>
                  <a:pt x="57965" y="836"/>
                </a:cubicBezTo>
                <a:cubicBezTo>
                  <a:pt x="56655" y="274"/>
                  <a:pt x="55258" y="0"/>
                  <a:pt x="53846" y="15"/>
                </a:cubicBezTo>
                <a:cubicBezTo>
                  <a:pt x="50419" y="15"/>
                  <a:pt x="46919" y="1527"/>
                  <a:pt x="44111" y="3658"/>
                </a:cubicBezTo>
              </a:path>
            </a:pathLst>
          </a:custGeom>
          <a:gradFill>
            <a:gsLst>
              <a:gs pos="0">
                <a:srgbClr val="E3FFD5"/>
              </a:gs>
              <a:gs pos="100000">
                <a:srgbClr val="90EBBA"/>
              </a:gs>
            </a:gsLst>
            <a:lin ang="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20" name="Google Shape;14;p2"/>
          <p:cNvSpPr/>
          <p:nvPr/>
        </p:nvSpPr>
        <p:spPr>
          <a:xfrm flipH="1">
            <a:off x="-518832" y="2571746"/>
            <a:ext cx="1301062" cy="1333212"/>
          </a:xfrm>
          <a:custGeom>
            <a:avLst/>
            <a:ahLst/>
            <a:rect l="l" t="t" r="r" b="b"/>
            <a:pathLst>
              <a:path w="15194" h="15569" extrusionOk="0">
                <a:moveTo>
                  <a:pt x="13955" y="5502"/>
                </a:moveTo>
                <a:cubicBezTo>
                  <a:pt x="12343" y="2204"/>
                  <a:pt x="7936" y="0"/>
                  <a:pt x="4436" y="3687"/>
                </a:cubicBezTo>
                <a:cubicBezTo>
                  <a:pt x="1" y="8367"/>
                  <a:pt x="5416" y="15568"/>
                  <a:pt x="11176" y="12875"/>
                </a:cubicBezTo>
                <a:cubicBezTo>
                  <a:pt x="14805" y="11190"/>
                  <a:pt x="15194" y="8022"/>
                  <a:pt x="13955" y="5502"/>
                </a:cubicBezTo>
                <a:close/>
              </a:path>
            </a:pathLst>
          </a:custGeom>
          <a:gradFill>
            <a:gsLst>
              <a:gs pos="0">
                <a:srgbClr val="E3FFD5"/>
              </a:gs>
              <a:gs pos="100000">
                <a:srgbClr val="90EBBA"/>
              </a:gs>
            </a:gsLst>
            <a:lin ang="2698631"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18" name="Shape 52"/>
        <p:cNvGrpSpPr/>
        <p:nvPr/>
      </p:nvGrpSpPr>
      <p:grpSpPr>
        <a:xfrm>
          <a:off x="0" y="0"/>
          <a:ext cx="0" cy="0"/>
          <a:chOff x="0" y="0"/>
          <a:chExt cx="0" cy="0"/>
        </a:xfrm>
      </p:grpSpPr>
      <p:sp>
        <p:nvSpPr>
          <p:cNvPr id="1048738" name="Google Shape;53;p11"/>
          <p:cNvSpPr/>
          <p:nvPr/>
        </p:nvSpPr>
        <p:spPr>
          <a:xfrm>
            <a:off x="0" y="2505825"/>
            <a:ext cx="5927168" cy="276470"/>
          </a:xfrm>
          <a:custGeom>
            <a:avLst/>
            <a:ahLst/>
            <a:rect l="l" t="t" r="r" b="b"/>
            <a:pathLst>
              <a:path w="168757" h="19216" extrusionOk="0">
                <a:moveTo>
                  <a:pt x="0" y="1"/>
                </a:moveTo>
                <a:lnTo>
                  <a:pt x="168757" y="1"/>
                </a:lnTo>
                <a:lnTo>
                  <a:pt x="168757" y="19216"/>
                </a:lnTo>
                <a:lnTo>
                  <a:pt x="0" y="19216"/>
                </a:lnTo>
                <a:close/>
              </a:path>
            </a:pathLst>
          </a:custGeom>
          <a:gradFill>
            <a:gsLst>
              <a:gs pos="0">
                <a:srgbClr val="E3FFD5"/>
              </a:gs>
              <a:gs pos="100000">
                <a:srgbClr val="90EBBA"/>
              </a:gs>
            </a:gsLst>
            <a:lin ang="2698631"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39" name="Google Shape;54;p11"/>
          <p:cNvSpPr txBox="1"/>
          <p:nvPr>
            <p:ph type="title" hasCustomPrompt="1"/>
          </p:nvPr>
        </p:nvSpPr>
        <p:spPr>
          <a:xfrm>
            <a:off x="920925" y="908575"/>
            <a:ext cx="5006400" cy="2077200"/>
          </a:xfrm>
          <a:prstGeom prst="rect"/>
        </p:spPr>
        <p:txBody>
          <a:bodyPr anchor="b" anchorCtr="0" bIns="91425" lIns="91425" rIns="91425" spcFirstLastPara="1" tIns="91425" wrap="square">
            <a:noAutofit/>
          </a:bodyPr>
          <a:lstStyle>
            <a:lvl1pPr algn="r" lvl="0" rtl="0">
              <a:spcBef>
                <a:spcPts val="0"/>
              </a:spcBef>
              <a:spcAft>
                <a:spcPts val="0"/>
              </a:spcAft>
              <a:buSzPts val="12000"/>
              <a:buNone/>
              <a:defRPr sz="7100"/>
            </a:lvl1pPr>
            <a:lvl2pPr algn="ctr" lvl="1" rtl="0">
              <a:spcBef>
                <a:spcPts val="0"/>
              </a:spcBef>
              <a:spcAft>
                <a:spcPts val="0"/>
              </a:spcAft>
              <a:buSzPts val="12000"/>
              <a:buNone/>
              <a:defRPr sz="12000"/>
            </a:lvl2pPr>
            <a:lvl3pPr algn="ctr" lvl="2" rtl="0">
              <a:spcBef>
                <a:spcPts val="0"/>
              </a:spcBef>
              <a:spcAft>
                <a:spcPts val="0"/>
              </a:spcAft>
              <a:buSzPts val="12000"/>
              <a:buNone/>
              <a:defRPr sz="12000"/>
            </a:lvl3pPr>
            <a:lvl4pPr algn="ctr" lvl="3" rtl="0">
              <a:spcBef>
                <a:spcPts val="0"/>
              </a:spcBef>
              <a:spcAft>
                <a:spcPts val="0"/>
              </a:spcAft>
              <a:buSzPts val="12000"/>
              <a:buNone/>
              <a:defRPr sz="12000"/>
            </a:lvl4pPr>
            <a:lvl5pPr algn="ctr" lvl="4" rtl="0">
              <a:spcBef>
                <a:spcPts val="0"/>
              </a:spcBef>
              <a:spcAft>
                <a:spcPts val="0"/>
              </a:spcAft>
              <a:buSzPts val="12000"/>
              <a:buNone/>
              <a:defRPr sz="12000"/>
            </a:lvl5pPr>
            <a:lvl6pPr algn="ctr" lvl="5" rtl="0">
              <a:spcBef>
                <a:spcPts val="0"/>
              </a:spcBef>
              <a:spcAft>
                <a:spcPts val="0"/>
              </a:spcAft>
              <a:buSzPts val="12000"/>
              <a:buNone/>
              <a:defRPr sz="12000"/>
            </a:lvl6pPr>
            <a:lvl7pPr algn="ctr" lvl="6" rtl="0">
              <a:spcBef>
                <a:spcPts val="0"/>
              </a:spcBef>
              <a:spcAft>
                <a:spcPts val="0"/>
              </a:spcAft>
              <a:buSzPts val="12000"/>
              <a:buNone/>
              <a:defRPr sz="12000"/>
            </a:lvl7pPr>
            <a:lvl8pPr algn="ctr" lvl="7" rtl="0">
              <a:spcBef>
                <a:spcPts val="0"/>
              </a:spcBef>
              <a:spcAft>
                <a:spcPts val="0"/>
              </a:spcAft>
              <a:buSzPts val="12000"/>
              <a:buNone/>
              <a:defRPr sz="12000"/>
            </a:lvl8pPr>
            <a:lvl9pPr algn="ctr" lvl="8" rtl="0">
              <a:spcBef>
                <a:spcPts val="0"/>
              </a:spcBef>
              <a:spcAft>
                <a:spcPts val="0"/>
              </a:spcAft>
              <a:buSzPts val="12000"/>
              <a:buNone/>
              <a:defRPr sz="12000"/>
            </a:lvl9pPr>
          </a:lstStyle>
          <a:p>
            <a:r>
              <a:t>xx%</a:t>
            </a:r>
          </a:p>
        </p:txBody>
      </p:sp>
      <p:sp>
        <p:nvSpPr>
          <p:cNvPr id="1048740" name="Google Shape;55;p11"/>
          <p:cNvSpPr txBox="1"/>
          <p:nvPr>
            <p:ph type="body" idx="1"/>
          </p:nvPr>
        </p:nvSpPr>
        <p:spPr>
          <a:xfrm>
            <a:off x="920925" y="2937600"/>
            <a:ext cx="5006400" cy="615600"/>
          </a:xfrm>
          <a:prstGeom prst="rect"/>
        </p:spPr>
        <p:txBody>
          <a:bodyPr anchor="t" anchorCtr="0" bIns="91425" lIns="91425" rIns="91425" spcFirstLastPara="1" tIns="91425" wrap="square">
            <a:noAutofit/>
          </a:bodyPr>
          <a:lstStyle>
            <a:lvl1pPr algn="r" indent="-342900" lvl="0" marL="457200" rtl="0">
              <a:spcBef>
                <a:spcPts val="0"/>
              </a:spcBef>
              <a:spcAft>
                <a:spcPts val="0"/>
              </a:spcAft>
              <a:buSzPts val="1800"/>
              <a:buChar char="●"/>
              <a:defRPr sz="1700"/>
            </a:lvl1pPr>
            <a:lvl2pPr algn="ctr" indent="-317500" lvl="1" marL="914400" rtl="0">
              <a:spcBef>
                <a:spcPts val="1600"/>
              </a:spcBef>
              <a:spcAft>
                <a:spcPts val="0"/>
              </a:spcAft>
              <a:buSzPts val="1400"/>
              <a:buChar char="○"/>
            </a:lvl2pPr>
            <a:lvl3pPr algn="ctr" indent="-317500" lvl="2" marL="1371600" rtl="0">
              <a:spcBef>
                <a:spcPts val="1600"/>
              </a:spcBef>
              <a:spcAft>
                <a:spcPts val="0"/>
              </a:spcAft>
              <a:buSzPts val="1400"/>
              <a:buChar char="■"/>
            </a:lvl3pPr>
            <a:lvl4pPr algn="ctr" indent="-317500" lvl="3" marL="1828800" rtl="0">
              <a:spcBef>
                <a:spcPts val="1600"/>
              </a:spcBef>
              <a:spcAft>
                <a:spcPts val="0"/>
              </a:spcAft>
              <a:buSzPts val="1400"/>
              <a:buChar char="●"/>
            </a:lvl4pPr>
            <a:lvl5pPr algn="ctr" indent="-317500" lvl="4" marL="2286000" rtl="0">
              <a:spcBef>
                <a:spcPts val="1600"/>
              </a:spcBef>
              <a:spcAft>
                <a:spcPts val="0"/>
              </a:spcAft>
              <a:buSzPts val="1400"/>
              <a:buChar char="○"/>
            </a:lvl5pPr>
            <a:lvl6pPr algn="ctr" indent="-317500" lvl="5" marL="2743200" rtl="0">
              <a:spcBef>
                <a:spcPts val="1600"/>
              </a:spcBef>
              <a:spcAft>
                <a:spcPts val="0"/>
              </a:spcAft>
              <a:buSzPts val="1400"/>
              <a:buChar char="■"/>
            </a:lvl6pPr>
            <a:lvl7pPr algn="ctr" indent="-317500" lvl="6" marL="3200400" rtl="0">
              <a:spcBef>
                <a:spcPts val="1600"/>
              </a:spcBef>
              <a:spcAft>
                <a:spcPts val="0"/>
              </a:spcAft>
              <a:buSzPts val="1400"/>
              <a:buChar char="●"/>
            </a:lvl7pPr>
            <a:lvl8pPr algn="ctr" indent="-317500" lvl="7" marL="3657600" rtl="0">
              <a:spcBef>
                <a:spcPts val="1600"/>
              </a:spcBef>
              <a:spcAft>
                <a:spcPts val="0"/>
              </a:spcAft>
              <a:buSzPts val="1400"/>
              <a:buChar char="○"/>
            </a:lvl8pPr>
            <a:lvl9pPr algn="ctr" indent="-317500" lvl="8" marL="4114800" rtl="0">
              <a:spcBef>
                <a:spcPts val="1600"/>
              </a:spcBef>
              <a:spcAft>
                <a:spcPts val="1600"/>
              </a:spcAft>
              <a:buSzPts val="1400"/>
              <a:buChar char="■"/>
            </a:lvl9pPr>
          </a:lstStyle>
          <a:p/>
        </p:txBody>
      </p:sp>
      <p:sp>
        <p:nvSpPr>
          <p:cNvPr id="1048741" name="Google Shape;56;p11"/>
          <p:cNvSpPr/>
          <p:nvPr/>
        </p:nvSpPr>
        <p:spPr>
          <a:xfrm flipH="1">
            <a:off x="5997499" y="2188625"/>
            <a:ext cx="3146501" cy="2952286"/>
          </a:xfrm>
          <a:custGeom>
            <a:avLst/>
            <a:ahLst/>
            <a:rect l="l" t="t" r="r" b="b"/>
            <a:pathLst>
              <a:path w="95457" h="92115" extrusionOk="0">
                <a:moveTo>
                  <a:pt x="0" y="17"/>
                </a:moveTo>
                <a:cubicBezTo>
                  <a:pt x="7235" y="317"/>
                  <a:pt x="19533" y="5414"/>
                  <a:pt x="26183" y="34169"/>
                </a:cubicBezTo>
                <a:cubicBezTo>
                  <a:pt x="33869" y="67319"/>
                  <a:pt x="55974" y="71780"/>
                  <a:pt x="65281" y="72147"/>
                </a:cubicBezTo>
                <a:cubicBezTo>
                  <a:pt x="70728" y="72365"/>
                  <a:pt x="76091" y="73551"/>
                  <a:pt x="80953" y="75840"/>
                </a:cubicBezTo>
                <a:cubicBezTo>
                  <a:pt x="87369" y="78864"/>
                  <a:pt x="94303" y="83960"/>
                  <a:pt x="95456" y="92114"/>
                </a:cubicBezTo>
                <a:lnTo>
                  <a:pt x="0" y="92114"/>
                </a:lnTo>
                <a:cubicBezTo>
                  <a:pt x="0" y="92114"/>
                  <a:pt x="0" y="0"/>
                  <a:pt x="0" y="17"/>
                </a:cubicBezTo>
                <a:close/>
              </a:path>
            </a:pathLst>
          </a:custGeom>
          <a:gradFill>
            <a:gsLst>
              <a:gs pos="0">
                <a:srgbClr val="E3FFD5"/>
              </a:gs>
              <a:gs pos="100000">
                <a:srgbClr val="90EBBA"/>
              </a:gs>
            </a:gsLst>
            <a:lin ang="2698631"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634" name="Shape 57"/>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53" name="Shape 58"/>
        <p:cNvGrpSpPr/>
        <p:nvPr/>
      </p:nvGrpSpPr>
      <p:grpSpPr>
        <a:xfrm>
          <a:off x="0" y="0"/>
          <a:ext cx="0" cy="0"/>
          <a:chOff x="0" y="0"/>
          <a:chExt cx="0" cy="0"/>
        </a:xfrm>
      </p:grpSpPr>
      <p:sp>
        <p:nvSpPr>
          <p:cNvPr id="1049045" name="Google Shape;59;p13"/>
          <p:cNvSpPr/>
          <p:nvPr/>
        </p:nvSpPr>
        <p:spPr>
          <a:xfrm>
            <a:off x="6118088" y="1929640"/>
            <a:ext cx="3025773" cy="3213548"/>
          </a:xfrm>
          <a:custGeom>
            <a:avLst/>
            <a:ahLst/>
            <a:rect l="l" t="t" r="r" b="b"/>
            <a:pathLst>
              <a:path w="154870" h="164481" extrusionOk="0">
                <a:moveTo>
                  <a:pt x="28" y="164344"/>
                </a:moveTo>
                <a:cubicBezTo>
                  <a:pt x="1561" y="153364"/>
                  <a:pt x="9830" y="132554"/>
                  <a:pt x="48712" y="118946"/>
                </a:cubicBezTo>
                <a:cubicBezTo>
                  <a:pt x="103639" y="99724"/>
                  <a:pt x="93946" y="55284"/>
                  <a:pt x="93946" y="55284"/>
                </a:cubicBezTo>
                <a:cubicBezTo>
                  <a:pt x="93946" y="55284"/>
                  <a:pt x="83869" y="1"/>
                  <a:pt x="154869" y="3834"/>
                </a:cubicBezTo>
                <a:cubicBezTo>
                  <a:pt x="154705" y="3971"/>
                  <a:pt x="154705" y="164152"/>
                  <a:pt x="154705" y="164152"/>
                </a:cubicBezTo>
                <a:cubicBezTo>
                  <a:pt x="154705" y="164152"/>
                  <a:pt x="0" y="164481"/>
                  <a:pt x="28" y="164344"/>
                </a:cubicBezTo>
                <a:close/>
              </a:path>
            </a:pathLst>
          </a:custGeom>
          <a:gradFill>
            <a:gsLst>
              <a:gs pos="0">
                <a:srgbClr val="E3FFD5"/>
              </a:gs>
              <a:gs pos="100000">
                <a:srgbClr val="90EBBA"/>
              </a:gs>
            </a:gsLst>
            <a:lin ang="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46" name="Google Shape;60;p13"/>
          <p:cNvSpPr txBox="1"/>
          <p:nvPr>
            <p:ph type="title"/>
          </p:nvPr>
        </p:nvSpPr>
        <p:spPr>
          <a:xfrm>
            <a:off x="720000" y="540000"/>
            <a:ext cx="7704000" cy="320400"/>
          </a:xfrm>
          <a:prstGeom prst="rect"/>
        </p:spPr>
        <p:txBody>
          <a:bodyPr anchor="ctr" anchorCtr="0" bIns="91425" lIns="91425" rIns="91425" spcFirstLastPara="1" tIns="91425" wrap="square">
            <a:noAutofit/>
          </a:bodyPr>
          <a:lstStyle>
            <a:lvl1pPr algn="ctr" lvl="0" rtl="0">
              <a:spcBef>
                <a:spcPts val="0"/>
              </a:spcBef>
              <a:spcAft>
                <a:spcPts val="0"/>
              </a:spcAft>
              <a:buSzPts val="3500"/>
              <a:buNone/>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
        <p:nvSpPr>
          <p:cNvPr id="1049047" name="Google Shape;61;p13"/>
          <p:cNvSpPr txBox="1"/>
          <p:nvPr>
            <p:ph type="title" idx="2" hasCustomPrompt="1"/>
          </p:nvPr>
        </p:nvSpPr>
        <p:spPr>
          <a:xfrm>
            <a:off x="720150" y="1470375"/>
            <a:ext cx="1680900" cy="4053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None/>
            </a:lvl1pPr>
            <a:lvl2pPr algn="ctr" lvl="1" rtl="0">
              <a:spcBef>
                <a:spcPts val="0"/>
              </a:spcBef>
              <a:spcAft>
                <a:spcPts val="0"/>
              </a:spcAft>
              <a:buSzPts val="12000"/>
              <a:buNone/>
              <a:defRPr sz="12000"/>
            </a:lvl2pPr>
            <a:lvl3pPr algn="ctr" lvl="2" rtl="0">
              <a:spcBef>
                <a:spcPts val="0"/>
              </a:spcBef>
              <a:spcAft>
                <a:spcPts val="0"/>
              </a:spcAft>
              <a:buSzPts val="12000"/>
              <a:buNone/>
              <a:defRPr sz="12000"/>
            </a:lvl3pPr>
            <a:lvl4pPr algn="ctr" lvl="3" rtl="0">
              <a:spcBef>
                <a:spcPts val="0"/>
              </a:spcBef>
              <a:spcAft>
                <a:spcPts val="0"/>
              </a:spcAft>
              <a:buSzPts val="12000"/>
              <a:buNone/>
              <a:defRPr sz="12000"/>
            </a:lvl4pPr>
            <a:lvl5pPr algn="ctr" lvl="4" rtl="0">
              <a:spcBef>
                <a:spcPts val="0"/>
              </a:spcBef>
              <a:spcAft>
                <a:spcPts val="0"/>
              </a:spcAft>
              <a:buSzPts val="12000"/>
              <a:buNone/>
              <a:defRPr sz="12000"/>
            </a:lvl5pPr>
            <a:lvl6pPr algn="ctr" lvl="5" rtl="0">
              <a:spcBef>
                <a:spcPts val="0"/>
              </a:spcBef>
              <a:spcAft>
                <a:spcPts val="0"/>
              </a:spcAft>
              <a:buSzPts val="12000"/>
              <a:buNone/>
              <a:defRPr sz="12000"/>
            </a:lvl6pPr>
            <a:lvl7pPr algn="ctr" lvl="6" rtl="0">
              <a:spcBef>
                <a:spcPts val="0"/>
              </a:spcBef>
              <a:spcAft>
                <a:spcPts val="0"/>
              </a:spcAft>
              <a:buSzPts val="12000"/>
              <a:buNone/>
              <a:defRPr sz="12000"/>
            </a:lvl7pPr>
            <a:lvl8pPr algn="ctr" lvl="7" rtl="0">
              <a:spcBef>
                <a:spcPts val="0"/>
              </a:spcBef>
              <a:spcAft>
                <a:spcPts val="0"/>
              </a:spcAft>
              <a:buSzPts val="12000"/>
              <a:buNone/>
              <a:defRPr sz="12000"/>
            </a:lvl8pPr>
            <a:lvl9pPr algn="ctr" lvl="8" rtl="0">
              <a:spcBef>
                <a:spcPts val="0"/>
              </a:spcBef>
              <a:spcAft>
                <a:spcPts val="0"/>
              </a:spcAft>
              <a:buSzPts val="12000"/>
              <a:buNone/>
              <a:defRPr sz="12000"/>
            </a:lvl9pPr>
          </a:lstStyle>
          <a:p>
            <a:r>
              <a:t>xx%</a:t>
            </a:r>
          </a:p>
        </p:txBody>
      </p:sp>
      <p:sp>
        <p:nvSpPr>
          <p:cNvPr id="1049048" name="Google Shape;62;p13"/>
          <p:cNvSpPr txBox="1"/>
          <p:nvPr>
            <p:ph type="subTitle" idx="1"/>
          </p:nvPr>
        </p:nvSpPr>
        <p:spPr>
          <a:xfrm>
            <a:off x="720000" y="1965275"/>
            <a:ext cx="1680900" cy="3204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9049" name="Google Shape;63;p13"/>
          <p:cNvSpPr txBox="1"/>
          <p:nvPr>
            <p:ph type="subTitle" idx="3"/>
          </p:nvPr>
        </p:nvSpPr>
        <p:spPr>
          <a:xfrm>
            <a:off x="720000" y="2326675"/>
            <a:ext cx="1680900" cy="6108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000"/>
              <a:buNone/>
              <a:defRPr sz="11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49050" name="Google Shape;64;p13"/>
          <p:cNvSpPr txBox="1"/>
          <p:nvPr>
            <p:ph type="title" idx="4" hasCustomPrompt="1"/>
          </p:nvPr>
        </p:nvSpPr>
        <p:spPr>
          <a:xfrm>
            <a:off x="4294388" y="1470375"/>
            <a:ext cx="1680900" cy="4053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None/>
            </a:lvl1pPr>
            <a:lvl2pPr algn="ctr" lvl="1" rtl="0">
              <a:spcBef>
                <a:spcPts val="0"/>
              </a:spcBef>
              <a:spcAft>
                <a:spcPts val="0"/>
              </a:spcAft>
              <a:buSzPts val="12000"/>
              <a:buNone/>
              <a:defRPr sz="12000"/>
            </a:lvl2pPr>
            <a:lvl3pPr algn="ctr" lvl="2" rtl="0">
              <a:spcBef>
                <a:spcPts val="0"/>
              </a:spcBef>
              <a:spcAft>
                <a:spcPts val="0"/>
              </a:spcAft>
              <a:buSzPts val="12000"/>
              <a:buNone/>
              <a:defRPr sz="12000"/>
            </a:lvl3pPr>
            <a:lvl4pPr algn="ctr" lvl="3" rtl="0">
              <a:spcBef>
                <a:spcPts val="0"/>
              </a:spcBef>
              <a:spcAft>
                <a:spcPts val="0"/>
              </a:spcAft>
              <a:buSzPts val="12000"/>
              <a:buNone/>
              <a:defRPr sz="12000"/>
            </a:lvl4pPr>
            <a:lvl5pPr algn="ctr" lvl="4" rtl="0">
              <a:spcBef>
                <a:spcPts val="0"/>
              </a:spcBef>
              <a:spcAft>
                <a:spcPts val="0"/>
              </a:spcAft>
              <a:buSzPts val="12000"/>
              <a:buNone/>
              <a:defRPr sz="12000"/>
            </a:lvl5pPr>
            <a:lvl6pPr algn="ctr" lvl="5" rtl="0">
              <a:spcBef>
                <a:spcPts val="0"/>
              </a:spcBef>
              <a:spcAft>
                <a:spcPts val="0"/>
              </a:spcAft>
              <a:buSzPts val="12000"/>
              <a:buNone/>
              <a:defRPr sz="12000"/>
            </a:lvl6pPr>
            <a:lvl7pPr algn="ctr" lvl="6" rtl="0">
              <a:spcBef>
                <a:spcPts val="0"/>
              </a:spcBef>
              <a:spcAft>
                <a:spcPts val="0"/>
              </a:spcAft>
              <a:buSzPts val="12000"/>
              <a:buNone/>
              <a:defRPr sz="12000"/>
            </a:lvl7pPr>
            <a:lvl8pPr algn="ctr" lvl="7" rtl="0">
              <a:spcBef>
                <a:spcPts val="0"/>
              </a:spcBef>
              <a:spcAft>
                <a:spcPts val="0"/>
              </a:spcAft>
              <a:buSzPts val="12000"/>
              <a:buNone/>
              <a:defRPr sz="12000"/>
            </a:lvl8pPr>
            <a:lvl9pPr algn="ctr" lvl="8" rtl="0">
              <a:spcBef>
                <a:spcPts val="0"/>
              </a:spcBef>
              <a:spcAft>
                <a:spcPts val="0"/>
              </a:spcAft>
              <a:buSzPts val="12000"/>
              <a:buNone/>
              <a:defRPr sz="12000"/>
            </a:lvl9pPr>
          </a:lstStyle>
          <a:p>
            <a:r>
              <a:t>xx%</a:t>
            </a:r>
          </a:p>
        </p:txBody>
      </p:sp>
      <p:sp>
        <p:nvSpPr>
          <p:cNvPr id="1049051" name="Google Shape;65;p13"/>
          <p:cNvSpPr txBox="1"/>
          <p:nvPr>
            <p:ph type="subTitle" idx="5"/>
          </p:nvPr>
        </p:nvSpPr>
        <p:spPr>
          <a:xfrm>
            <a:off x="4294238" y="1965275"/>
            <a:ext cx="1680900" cy="3204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9052" name="Google Shape;66;p13"/>
          <p:cNvSpPr txBox="1"/>
          <p:nvPr>
            <p:ph type="subTitle" idx="6"/>
          </p:nvPr>
        </p:nvSpPr>
        <p:spPr>
          <a:xfrm>
            <a:off x="4294246" y="2326675"/>
            <a:ext cx="1680900" cy="6108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000"/>
              <a:buNone/>
              <a:defRPr sz="11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49053" name="Google Shape;67;p13"/>
          <p:cNvSpPr txBox="1"/>
          <p:nvPr>
            <p:ph type="title" idx="7" hasCustomPrompt="1"/>
          </p:nvPr>
        </p:nvSpPr>
        <p:spPr>
          <a:xfrm>
            <a:off x="2507188" y="1470375"/>
            <a:ext cx="1680900" cy="4053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None/>
            </a:lvl1pPr>
            <a:lvl2pPr algn="ctr" lvl="1" rtl="0">
              <a:spcBef>
                <a:spcPts val="0"/>
              </a:spcBef>
              <a:spcAft>
                <a:spcPts val="0"/>
              </a:spcAft>
              <a:buSzPts val="12000"/>
              <a:buNone/>
              <a:defRPr sz="12000"/>
            </a:lvl2pPr>
            <a:lvl3pPr algn="ctr" lvl="2" rtl="0">
              <a:spcBef>
                <a:spcPts val="0"/>
              </a:spcBef>
              <a:spcAft>
                <a:spcPts val="0"/>
              </a:spcAft>
              <a:buSzPts val="12000"/>
              <a:buNone/>
              <a:defRPr sz="12000"/>
            </a:lvl3pPr>
            <a:lvl4pPr algn="ctr" lvl="3" rtl="0">
              <a:spcBef>
                <a:spcPts val="0"/>
              </a:spcBef>
              <a:spcAft>
                <a:spcPts val="0"/>
              </a:spcAft>
              <a:buSzPts val="12000"/>
              <a:buNone/>
              <a:defRPr sz="12000"/>
            </a:lvl4pPr>
            <a:lvl5pPr algn="ctr" lvl="4" rtl="0">
              <a:spcBef>
                <a:spcPts val="0"/>
              </a:spcBef>
              <a:spcAft>
                <a:spcPts val="0"/>
              </a:spcAft>
              <a:buSzPts val="12000"/>
              <a:buNone/>
              <a:defRPr sz="12000"/>
            </a:lvl5pPr>
            <a:lvl6pPr algn="ctr" lvl="5" rtl="0">
              <a:spcBef>
                <a:spcPts val="0"/>
              </a:spcBef>
              <a:spcAft>
                <a:spcPts val="0"/>
              </a:spcAft>
              <a:buSzPts val="12000"/>
              <a:buNone/>
              <a:defRPr sz="12000"/>
            </a:lvl6pPr>
            <a:lvl7pPr algn="ctr" lvl="6" rtl="0">
              <a:spcBef>
                <a:spcPts val="0"/>
              </a:spcBef>
              <a:spcAft>
                <a:spcPts val="0"/>
              </a:spcAft>
              <a:buSzPts val="12000"/>
              <a:buNone/>
              <a:defRPr sz="12000"/>
            </a:lvl7pPr>
            <a:lvl8pPr algn="ctr" lvl="7" rtl="0">
              <a:spcBef>
                <a:spcPts val="0"/>
              </a:spcBef>
              <a:spcAft>
                <a:spcPts val="0"/>
              </a:spcAft>
              <a:buSzPts val="12000"/>
              <a:buNone/>
              <a:defRPr sz="12000"/>
            </a:lvl8pPr>
            <a:lvl9pPr algn="ctr" lvl="8" rtl="0">
              <a:spcBef>
                <a:spcPts val="0"/>
              </a:spcBef>
              <a:spcAft>
                <a:spcPts val="0"/>
              </a:spcAft>
              <a:buSzPts val="12000"/>
              <a:buNone/>
              <a:defRPr sz="12000"/>
            </a:lvl9pPr>
          </a:lstStyle>
          <a:p>
            <a:r>
              <a:t>xx%</a:t>
            </a:r>
          </a:p>
        </p:txBody>
      </p:sp>
      <p:sp>
        <p:nvSpPr>
          <p:cNvPr id="1049054" name="Google Shape;68;p13"/>
          <p:cNvSpPr txBox="1"/>
          <p:nvPr>
            <p:ph type="subTitle" idx="8"/>
          </p:nvPr>
        </p:nvSpPr>
        <p:spPr>
          <a:xfrm>
            <a:off x="2507038" y="1965275"/>
            <a:ext cx="1680900" cy="3204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9055" name="Google Shape;69;p13"/>
          <p:cNvSpPr txBox="1"/>
          <p:nvPr>
            <p:ph type="subTitle" idx="9"/>
          </p:nvPr>
        </p:nvSpPr>
        <p:spPr>
          <a:xfrm>
            <a:off x="2507042" y="2326675"/>
            <a:ext cx="1680900" cy="6108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000"/>
              <a:buNone/>
              <a:defRPr sz="11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49056" name="Google Shape;70;p13"/>
          <p:cNvSpPr txBox="1"/>
          <p:nvPr>
            <p:ph type="title" idx="13" hasCustomPrompt="1"/>
          </p:nvPr>
        </p:nvSpPr>
        <p:spPr>
          <a:xfrm>
            <a:off x="720150" y="2937600"/>
            <a:ext cx="1680900" cy="4053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None/>
            </a:lvl1pPr>
            <a:lvl2pPr algn="ctr" lvl="1" rtl="0">
              <a:spcBef>
                <a:spcPts val="0"/>
              </a:spcBef>
              <a:spcAft>
                <a:spcPts val="0"/>
              </a:spcAft>
              <a:buSzPts val="12000"/>
              <a:buNone/>
              <a:defRPr sz="12000"/>
            </a:lvl2pPr>
            <a:lvl3pPr algn="ctr" lvl="2" rtl="0">
              <a:spcBef>
                <a:spcPts val="0"/>
              </a:spcBef>
              <a:spcAft>
                <a:spcPts val="0"/>
              </a:spcAft>
              <a:buSzPts val="12000"/>
              <a:buNone/>
              <a:defRPr sz="12000"/>
            </a:lvl3pPr>
            <a:lvl4pPr algn="ctr" lvl="3" rtl="0">
              <a:spcBef>
                <a:spcPts val="0"/>
              </a:spcBef>
              <a:spcAft>
                <a:spcPts val="0"/>
              </a:spcAft>
              <a:buSzPts val="12000"/>
              <a:buNone/>
              <a:defRPr sz="12000"/>
            </a:lvl4pPr>
            <a:lvl5pPr algn="ctr" lvl="4" rtl="0">
              <a:spcBef>
                <a:spcPts val="0"/>
              </a:spcBef>
              <a:spcAft>
                <a:spcPts val="0"/>
              </a:spcAft>
              <a:buSzPts val="12000"/>
              <a:buNone/>
              <a:defRPr sz="12000"/>
            </a:lvl5pPr>
            <a:lvl6pPr algn="ctr" lvl="5" rtl="0">
              <a:spcBef>
                <a:spcPts val="0"/>
              </a:spcBef>
              <a:spcAft>
                <a:spcPts val="0"/>
              </a:spcAft>
              <a:buSzPts val="12000"/>
              <a:buNone/>
              <a:defRPr sz="12000"/>
            </a:lvl6pPr>
            <a:lvl7pPr algn="ctr" lvl="6" rtl="0">
              <a:spcBef>
                <a:spcPts val="0"/>
              </a:spcBef>
              <a:spcAft>
                <a:spcPts val="0"/>
              </a:spcAft>
              <a:buSzPts val="12000"/>
              <a:buNone/>
              <a:defRPr sz="12000"/>
            </a:lvl7pPr>
            <a:lvl8pPr algn="ctr" lvl="7" rtl="0">
              <a:spcBef>
                <a:spcPts val="0"/>
              </a:spcBef>
              <a:spcAft>
                <a:spcPts val="0"/>
              </a:spcAft>
              <a:buSzPts val="12000"/>
              <a:buNone/>
              <a:defRPr sz="12000"/>
            </a:lvl8pPr>
            <a:lvl9pPr algn="ctr" lvl="8" rtl="0">
              <a:spcBef>
                <a:spcPts val="0"/>
              </a:spcBef>
              <a:spcAft>
                <a:spcPts val="0"/>
              </a:spcAft>
              <a:buSzPts val="12000"/>
              <a:buNone/>
              <a:defRPr sz="12000"/>
            </a:lvl9pPr>
          </a:lstStyle>
          <a:p>
            <a:r>
              <a:t>xx%</a:t>
            </a:r>
          </a:p>
        </p:txBody>
      </p:sp>
      <p:sp>
        <p:nvSpPr>
          <p:cNvPr id="1049057" name="Google Shape;71;p13"/>
          <p:cNvSpPr txBox="1"/>
          <p:nvPr>
            <p:ph type="subTitle" idx="14"/>
          </p:nvPr>
        </p:nvSpPr>
        <p:spPr>
          <a:xfrm>
            <a:off x="720000" y="3432500"/>
            <a:ext cx="1680900" cy="3204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9058" name="Google Shape;72;p13"/>
          <p:cNvSpPr txBox="1"/>
          <p:nvPr>
            <p:ph type="subTitle" idx="15"/>
          </p:nvPr>
        </p:nvSpPr>
        <p:spPr>
          <a:xfrm>
            <a:off x="720000" y="3793900"/>
            <a:ext cx="1680900" cy="6108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000"/>
              <a:buNone/>
              <a:defRPr sz="11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49059" name="Google Shape;73;p13"/>
          <p:cNvSpPr txBox="1"/>
          <p:nvPr>
            <p:ph type="title" idx="16" hasCustomPrompt="1"/>
          </p:nvPr>
        </p:nvSpPr>
        <p:spPr>
          <a:xfrm>
            <a:off x="2507188" y="2937600"/>
            <a:ext cx="1680900" cy="4053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None/>
            </a:lvl1pPr>
            <a:lvl2pPr algn="ctr" lvl="1" rtl="0">
              <a:spcBef>
                <a:spcPts val="0"/>
              </a:spcBef>
              <a:spcAft>
                <a:spcPts val="0"/>
              </a:spcAft>
              <a:buSzPts val="12000"/>
              <a:buNone/>
              <a:defRPr sz="12000"/>
            </a:lvl2pPr>
            <a:lvl3pPr algn="ctr" lvl="2" rtl="0">
              <a:spcBef>
                <a:spcPts val="0"/>
              </a:spcBef>
              <a:spcAft>
                <a:spcPts val="0"/>
              </a:spcAft>
              <a:buSzPts val="12000"/>
              <a:buNone/>
              <a:defRPr sz="12000"/>
            </a:lvl3pPr>
            <a:lvl4pPr algn="ctr" lvl="3" rtl="0">
              <a:spcBef>
                <a:spcPts val="0"/>
              </a:spcBef>
              <a:spcAft>
                <a:spcPts val="0"/>
              </a:spcAft>
              <a:buSzPts val="12000"/>
              <a:buNone/>
              <a:defRPr sz="12000"/>
            </a:lvl4pPr>
            <a:lvl5pPr algn="ctr" lvl="4" rtl="0">
              <a:spcBef>
                <a:spcPts val="0"/>
              </a:spcBef>
              <a:spcAft>
                <a:spcPts val="0"/>
              </a:spcAft>
              <a:buSzPts val="12000"/>
              <a:buNone/>
              <a:defRPr sz="12000"/>
            </a:lvl5pPr>
            <a:lvl6pPr algn="ctr" lvl="5" rtl="0">
              <a:spcBef>
                <a:spcPts val="0"/>
              </a:spcBef>
              <a:spcAft>
                <a:spcPts val="0"/>
              </a:spcAft>
              <a:buSzPts val="12000"/>
              <a:buNone/>
              <a:defRPr sz="12000"/>
            </a:lvl6pPr>
            <a:lvl7pPr algn="ctr" lvl="6" rtl="0">
              <a:spcBef>
                <a:spcPts val="0"/>
              </a:spcBef>
              <a:spcAft>
                <a:spcPts val="0"/>
              </a:spcAft>
              <a:buSzPts val="12000"/>
              <a:buNone/>
              <a:defRPr sz="12000"/>
            </a:lvl7pPr>
            <a:lvl8pPr algn="ctr" lvl="7" rtl="0">
              <a:spcBef>
                <a:spcPts val="0"/>
              </a:spcBef>
              <a:spcAft>
                <a:spcPts val="0"/>
              </a:spcAft>
              <a:buSzPts val="12000"/>
              <a:buNone/>
              <a:defRPr sz="12000"/>
            </a:lvl8pPr>
            <a:lvl9pPr algn="ctr" lvl="8" rtl="0">
              <a:spcBef>
                <a:spcPts val="0"/>
              </a:spcBef>
              <a:spcAft>
                <a:spcPts val="0"/>
              </a:spcAft>
              <a:buSzPts val="12000"/>
              <a:buNone/>
              <a:defRPr sz="12000"/>
            </a:lvl9pPr>
          </a:lstStyle>
          <a:p>
            <a:r>
              <a:t>xx%</a:t>
            </a:r>
          </a:p>
        </p:txBody>
      </p:sp>
      <p:sp>
        <p:nvSpPr>
          <p:cNvPr id="1049060" name="Google Shape;74;p13"/>
          <p:cNvSpPr txBox="1"/>
          <p:nvPr>
            <p:ph type="subTitle" idx="17"/>
          </p:nvPr>
        </p:nvSpPr>
        <p:spPr>
          <a:xfrm>
            <a:off x="2507038" y="3432500"/>
            <a:ext cx="1680900" cy="3204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9061" name="Google Shape;75;p13"/>
          <p:cNvSpPr txBox="1"/>
          <p:nvPr>
            <p:ph type="subTitle" idx="18"/>
          </p:nvPr>
        </p:nvSpPr>
        <p:spPr>
          <a:xfrm>
            <a:off x="2507044" y="3793900"/>
            <a:ext cx="1680900" cy="6108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000"/>
              <a:buNone/>
              <a:defRPr sz="11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2">
  <p:cSld name="CUSTOM_17">
    <p:spTree>
      <p:nvGrpSpPr>
        <p:cNvPr id="157" name="Shape 76"/>
        <p:cNvGrpSpPr/>
        <p:nvPr/>
      </p:nvGrpSpPr>
      <p:grpSpPr>
        <a:xfrm>
          <a:off x="0" y="0"/>
          <a:ext cx="0" cy="0"/>
          <a:chOff x="0" y="0"/>
          <a:chExt cx="0" cy="0"/>
        </a:xfrm>
      </p:grpSpPr>
      <p:sp>
        <p:nvSpPr>
          <p:cNvPr id="1049067" name="Google Shape;77;p14"/>
          <p:cNvSpPr txBox="1"/>
          <p:nvPr>
            <p:ph type="title"/>
          </p:nvPr>
        </p:nvSpPr>
        <p:spPr>
          <a:xfrm>
            <a:off x="4427593" y="3102404"/>
            <a:ext cx="3993600" cy="615600"/>
          </a:xfrm>
          <a:prstGeom prst="rect"/>
        </p:spPr>
        <p:txBody>
          <a:bodyPr anchor="t" anchorCtr="0" bIns="91425" lIns="91425" rIns="91425" spcFirstLastPara="1" tIns="91425" wrap="square">
            <a:noAutofit/>
          </a:bodyPr>
          <a:lstStyle>
            <a:lvl1pPr lvl="0" rtl="0">
              <a:spcBef>
                <a:spcPts val="0"/>
              </a:spcBef>
              <a:spcAft>
                <a:spcPts val="0"/>
              </a:spcAft>
              <a:buSzPts val="3600"/>
              <a:buNone/>
            </a:lvl1pPr>
            <a:lvl2pPr algn="ctr" lvl="1" rtl="0">
              <a:spcBef>
                <a:spcPts val="0"/>
              </a:spcBef>
              <a:spcAft>
                <a:spcPts val="0"/>
              </a:spcAft>
              <a:buSzPts val="3600"/>
              <a:buNone/>
              <a:defRPr sz="3600"/>
            </a:lvl2pPr>
            <a:lvl3pPr algn="ctr" lvl="2" rtl="0">
              <a:spcBef>
                <a:spcPts val="0"/>
              </a:spcBef>
              <a:spcAft>
                <a:spcPts val="0"/>
              </a:spcAft>
              <a:buSzPts val="3600"/>
              <a:buNone/>
              <a:defRPr sz="3600"/>
            </a:lvl3pPr>
            <a:lvl4pPr algn="ctr" lvl="3" rtl="0">
              <a:spcBef>
                <a:spcPts val="0"/>
              </a:spcBef>
              <a:spcAft>
                <a:spcPts val="0"/>
              </a:spcAft>
              <a:buSzPts val="3600"/>
              <a:buNone/>
              <a:defRPr sz="3600"/>
            </a:lvl4pPr>
            <a:lvl5pPr algn="ctr" lvl="4" rtl="0">
              <a:spcBef>
                <a:spcPts val="0"/>
              </a:spcBef>
              <a:spcAft>
                <a:spcPts val="0"/>
              </a:spcAft>
              <a:buSzPts val="3600"/>
              <a:buNone/>
              <a:defRPr sz="3600"/>
            </a:lvl5pPr>
            <a:lvl6pPr algn="ctr" lvl="5" rtl="0">
              <a:spcBef>
                <a:spcPts val="0"/>
              </a:spcBef>
              <a:spcAft>
                <a:spcPts val="0"/>
              </a:spcAft>
              <a:buSzPts val="3600"/>
              <a:buNone/>
              <a:defRPr sz="3600"/>
            </a:lvl6pPr>
            <a:lvl7pPr algn="ctr" lvl="6" rtl="0">
              <a:spcBef>
                <a:spcPts val="0"/>
              </a:spcBef>
              <a:spcAft>
                <a:spcPts val="0"/>
              </a:spcAft>
              <a:buSzPts val="3600"/>
              <a:buNone/>
              <a:defRPr sz="3600"/>
            </a:lvl7pPr>
            <a:lvl8pPr algn="ctr" lvl="7" rtl="0">
              <a:spcBef>
                <a:spcPts val="0"/>
              </a:spcBef>
              <a:spcAft>
                <a:spcPts val="0"/>
              </a:spcAft>
              <a:buSzPts val="3600"/>
              <a:buNone/>
              <a:defRPr sz="3600"/>
            </a:lvl8pPr>
            <a:lvl9pPr algn="ctr" lvl="8" rtl="0">
              <a:spcBef>
                <a:spcPts val="0"/>
              </a:spcBef>
              <a:spcAft>
                <a:spcPts val="0"/>
              </a:spcAft>
              <a:buSzPts val="3600"/>
              <a:buNone/>
              <a:defRPr sz="3600"/>
            </a:lvl9pPr>
          </a:lstStyle>
          <a:p/>
        </p:txBody>
      </p:sp>
      <p:sp>
        <p:nvSpPr>
          <p:cNvPr id="1049068" name="Google Shape;78;p14"/>
          <p:cNvSpPr txBox="1"/>
          <p:nvPr>
            <p:ph type="title" idx="2" hasCustomPrompt="1"/>
          </p:nvPr>
        </p:nvSpPr>
        <p:spPr>
          <a:xfrm>
            <a:off x="4430425" y="2103825"/>
            <a:ext cx="3993600" cy="958800"/>
          </a:xfrm>
          <a:prstGeom prst="rect"/>
        </p:spPr>
        <p:txBody>
          <a:bodyPr anchor="t" anchorCtr="0" bIns="91425" lIns="91425" rIns="91425" spcFirstLastPara="1" tIns="91425" wrap="square">
            <a:noAutofit/>
          </a:bodyPr>
          <a:lstStyle>
            <a:lvl1pPr indent="0" lvl="0" marL="0" marR="0" rtl="0">
              <a:lnSpc>
                <a:spcPct val="100000"/>
              </a:lnSpc>
              <a:spcBef>
                <a:spcPts val="0"/>
              </a:spcBef>
              <a:spcAft>
                <a:spcPts val="0"/>
              </a:spcAft>
              <a:buSzPts val="2500"/>
              <a:buNone/>
              <a:defRPr sz="7100"/>
            </a:lvl1pPr>
            <a:lvl2pPr algn="ctr" lvl="1" rtl="0">
              <a:spcBef>
                <a:spcPts val="0"/>
              </a:spcBef>
              <a:spcAft>
                <a:spcPts val="0"/>
              </a:spcAft>
              <a:buSzPts val="12000"/>
              <a:buNone/>
              <a:defRPr sz="12000"/>
            </a:lvl2pPr>
            <a:lvl3pPr algn="ctr" lvl="2" rtl="0">
              <a:spcBef>
                <a:spcPts val="0"/>
              </a:spcBef>
              <a:spcAft>
                <a:spcPts val="0"/>
              </a:spcAft>
              <a:buSzPts val="12000"/>
              <a:buNone/>
              <a:defRPr sz="12000"/>
            </a:lvl3pPr>
            <a:lvl4pPr algn="ctr" lvl="3" rtl="0">
              <a:spcBef>
                <a:spcPts val="0"/>
              </a:spcBef>
              <a:spcAft>
                <a:spcPts val="0"/>
              </a:spcAft>
              <a:buSzPts val="12000"/>
              <a:buNone/>
              <a:defRPr sz="12000"/>
            </a:lvl4pPr>
            <a:lvl5pPr algn="ctr" lvl="4" rtl="0">
              <a:spcBef>
                <a:spcPts val="0"/>
              </a:spcBef>
              <a:spcAft>
                <a:spcPts val="0"/>
              </a:spcAft>
              <a:buSzPts val="12000"/>
              <a:buNone/>
              <a:defRPr sz="12000"/>
            </a:lvl5pPr>
            <a:lvl6pPr algn="ctr" lvl="5" rtl="0">
              <a:spcBef>
                <a:spcPts val="0"/>
              </a:spcBef>
              <a:spcAft>
                <a:spcPts val="0"/>
              </a:spcAft>
              <a:buSzPts val="12000"/>
              <a:buNone/>
              <a:defRPr sz="12000"/>
            </a:lvl6pPr>
            <a:lvl7pPr algn="ctr" lvl="6" rtl="0">
              <a:spcBef>
                <a:spcPts val="0"/>
              </a:spcBef>
              <a:spcAft>
                <a:spcPts val="0"/>
              </a:spcAft>
              <a:buSzPts val="12000"/>
              <a:buNone/>
              <a:defRPr sz="12000"/>
            </a:lvl7pPr>
            <a:lvl8pPr algn="ctr" lvl="7" rtl="0">
              <a:spcBef>
                <a:spcPts val="0"/>
              </a:spcBef>
              <a:spcAft>
                <a:spcPts val="0"/>
              </a:spcAft>
              <a:buSzPts val="12000"/>
              <a:buNone/>
              <a:defRPr sz="12000"/>
            </a:lvl8pPr>
            <a:lvl9pPr algn="ctr" lvl="8" rtl="0">
              <a:spcBef>
                <a:spcPts val="0"/>
              </a:spcBef>
              <a:spcAft>
                <a:spcPts val="0"/>
              </a:spcAft>
              <a:buSzPts val="12000"/>
              <a:buNone/>
              <a:defRPr sz="12000"/>
            </a:lvl9pPr>
          </a:lstStyle>
          <a:p>
            <a:r>
              <a:t>xx%</a:t>
            </a:r>
          </a:p>
        </p:txBody>
      </p:sp>
      <p:sp>
        <p:nvSpPr>
          <p:cNvPr id="1049069" name="Google Shape;79;p14"/>
          <p:cNvSpPr txBox="1"/>
          <p:nvPr>
            <p:ph type="subTitle" idx="1"/>
          </p:nvPr>
        </p:nvSpPr>
        <p:spPr>
          <a:xfrm>
            <a:off x="4427475" y="3887049"/>
            <a:ext cx="3993600" cy="291600"/>
          </a:xfrm>
          <a:prstGeom prst="rect"/>
        </p:spPr>
        <p:txBody>
          <a:bodyPr anchor="ctr" anchorCtr="0" bIns="91425" lIns="91425" rIns="91425" spcFirstLastPara="1" tIns="91425" wrap="square">
            <a:noAutofit/>
          </a:bodyPr>
          <a:lstStyle>
            <a:lvl1pPr lvl="0" rtl="0">
              <a:lnSpc>
                <a:spcPct val="100000"/>
              </a:lnSpc>
              <a:spcBef>
                <a:spcPts val="0"/>
              </a:spcBef>
              <a:spcAft>
                <a:spcPts val="0"/>
              </a:spcAft>
              <a:buSzPts val="1000"/>
              <a:buNone/>
              <a:defRPr sz="12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49070" name="Google Shape;80;p14"/>
          <p:cNvSpPr/>
          <p:nvPr/>
        </p:nvSpPr>
        <p:spPr>
          <a:xfrm flipH="1">
            <a:off x="-787948" y="326625"/>
            <a:ext cx="4827298" cy="4831218"/>
          </a:xfrm>
          <a:custGeom>
            <a:avLst/>
            <a:ahLst/>
            <a:rect l="l" t="t" r="r" b="b"/>
            <a:pathLst>
              <a:path w="154870" h="164481" extrusionOk="0">
                <a:moveTo>
                  <a:pt x="28" y="164344"/>
                </a:moveTo>
                <a:cubicBezTo>
                  <a:pt x="1561" y="153364"/>
                  <a:pt x="9830" y="132554"/>
                  <a:pt x="48712" y="118946"/>
                </a:cubicBezTo>
                <a:cubicBezTo>
                  <a:pt x="103639" y="99724"/>
                  <a:pt x="93946" y="55284"/>
                  <a:pt x="93946" y="55284"/>
                </a:cubicBezTo>
                <a:cubicBezTo>
                  <a:pt x="93946" y="55284"/>
                  <a:pt x="83869" y="1"/>
                  <a:pt x="154869" y="3834"/>
                </a:cubicBezTo>
                <a:cubicBezTo>
                  <a:pt x="154705" y="3971"/>
                  <a:pt x="154705" y="164152"/>
                  <a:pt x="154705" y="164152"/>
                </a:cubicBezTo>
                <a:cubicBezTo>
                  <a:pt x="154705" y="164152"/>
                  <a:pt x="0" y="164481"/>
                  <a:pt x="28" y="164344"/>
                </a:cubicBezTo>
                <a:close/>
              </a:path>
            </a:pathLst>
          </a:custGeom>
          <a:gradFill>
            <a:gsLst>
              <a:gs pos="0">
                <a:srgbClr val="E3FFD5"/>
              </a:gs>
              <a:gs pos="100000">
                <a:srgbClr val="90EBBA"/>
              </a:gs>
            </a:gsLst>
            <a:lin ang="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71" name="Google Shape;81;p14"/>
          <p:cNvSpPr/>
          <p:nvPr/>
        </p:nvSpPr>
        <p:spPr>
          <a:xfrm rot="10800000" flipH="1">
            <a:off x="5189763" y="2"/>
            <a:ext cx="3954231" cy="1859196"/>
          </a:xfrm>
          <a:custGeom>
            <a:avLst/>
            <a:ahLst/>
            <a:rect l="l" t="t" r="r" b="b"/>
            <a:pathLst>
              <a:path w="111481" h="52416" extrusionOk="0">
                <a:moveTo>
                  <a:pt x="111480" y="0"/>
                </a:moveTo>
                <a:cubicBezTo>
                  <a:pt x="103510" y="168"/>
                  <a:pt x="89976" y="3075"/>
                  <a:pt x="82641" y="19449"/>
                </a:cubicBezTo>
                <a:cubicBezTo>
                  <a:pt x="71814" y="43593"/>
                  <a:pt x="33936" y="36124"/>
                  <a:pt x="33936" y="36124"/>
                </a:cubicBezTo>
                <a:cubicBezTo>
                  <a:pt x="33936" y="36124"/>
                  <a:pt x="1" y="34520"/>
                  <a:pt x="6316" y="52415"/>
                </a:cubicBezTo>
                <a:lnTo>
                  <a:pt x="111480" y="52415"/>
                </a:lnTo>
                <a:cubicBezTo>
                  <a:pt x="111480" y="52415"/>
                  <a:pt x="111480" y="0"/>
                  <a:pt x="111480" y="0"/>
                </a:cubicBezTo>
                <a:close/>
              </a:path>
            </a:pathLst>
          </a:custGeom>
          <a:gradFill>
            <a:gsLst>
              <a:gs pos="0">
                <a:srgbClr val="E3FFD5"/>
              </a:gs>
              <a:gs pos="100000">
                <a:srgbClr val="90EBBA"/>
              </a:gs>
            </a:gsLst>
            <a:lin ang="2698631"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3">
  <p:cSld name="CUSTOM_17_1">
    <p:spTree>
      <p:nvGrpSpPr>
        <p:cNvPr id="205" name="Shape 82"/>
        <p:cNvGrpSpPr/>
        <p:nvPr/>
      </p:nvGrpSpPr>
      <p:grpSpPr>
        <a:xfrm>
          <a:off x="0" y="0"/>
          <a:ext cx="0" cy="0"/>
          <a:chOff x="0" y="0"/>
          <a:chExt cx="0" cy="0"/>
        </a:xfrm>
      </p:grpSpPr>
      <p:sp>
        <p:nvSpPr>
          <p:cNvPr id="1049585" name="Google Shape;83;p15"/>
          <p:cNvSpPr txBox="1"/>
          <p:nvPr>
            <p:ph type="title"/>
          </p:nvPr>
        </p:nvSpPr>
        <p:spPr>
          <a:xfrm>
            <a:off x="2924493" y="2532916"/>
            <a:ext cx="3993600" cy="615600"/>
          </a:xfrm>
          <a:prstGeom prst="rect"/>
        </p:spPr>
        <p:txBody>
          <a:bodyPr anchor="t" anchorCtr="0" bIns="91425" lIns="91425" rIns="91425" spcFirstLastPara="1" tIns="91425" wrap="square">
            <a:noAutofit/>
          </a:bodyPr>
          <a:lstStyle>
            <a:lvl1pPr algn="r" lvl="0" rtl="0">
              <a:spcBef>
                <a:spcPts val="0"/>
              </a:spcBef>
              <a:spcAft>
                <a:spcPts val="0"/>
              </a:spcAft>
              <a:buSzPts val="3600"/>
              <a:buNone/>
            </a:lvl1pPr>
            <a:lvl2pPr algn="r" lvl="1" rtl="0">
              <a:spcBef>
                <a:spcPts val="0"/>
              </a:spcBef>
              <a:spcAft>
                <a:spcPts val="0"/>
              </a:spcAft>
              <a:buSzPts val="3600"/>
              <a:buNone/>
              <a:defRPr sz="3600"/>
            </a:lvl2pPr>
            <a:lvl3pPr algn="r" lvl="2" rtl="0">
              <a:spcBef>
                <a:spcPts val="0"/>
              </a:spcBef>
              <a:spcAft>
                <a:spcPts val="0"/>
              </a:spcAft>
              <a:buSzPts val="3600"/>
              <a:buNone/>
              <a:defRPr sz="3600"/>
            </a:lvl3pPr>
            <a:lvl4pPr algn="r" lvl="3" rtl="0">
              <a:spcBef>
                <a:spcPts val="0"/>
              </a:spcBef>
              <a:spcAft>
                <a:spcPts val="0"/>
              </a:spcAft>
              <a:buSzPts val="3600"/>
              <a:buNone/>
              <a:defRPr sz="3600"/>
            </a:lvl4pPr>
            <a:lvl5pPr algn="r" lvl="4" rtl="0">
              <a:spcBef>
                <a:spcPts val="0"/>
              </a:spcBef>
              <a:spcAft>
                <a:spcPts val="0"/>
              </a:spcAft>
              <a:buSzPts val="3600"/>
              <a:buNone/>
              <a:defRPr sz="3600"/>
            </a:lvl5pPr>
            <a:lvl6pPr algn="r" lvl="5" rtl="0">
              <a:spcBef>
                <a:spcPts val="0"/>
              </a:spcBef>
              <a:spcAft>
                <a:spcPts val="0"/>
              </a:spcAft>
              <a:buSzPts val="3600"/>
              <a:buNone/>
              <a:defRPr sz="3600"/>
            </a:lvl6pPr>
            <a:lvl7pPr algn="r" lvl="6" rtl="0">
              <a:spcBef>
                <a:spcPts val="0"/>
              </a:spcBef>
              <a:spcAft>
                <a:spcPts val="0"/>
              </a:spcAft>
              <a:buSzPts val="3600"/>
              <a:buNone/>
              <a:defRPr sz="3600"/>
            </a:lvl7pPr>
            <a:lvl8pPr algn="r" lvl="7" rtl="0">
              <a:spcBef>
                <a:spcPts val="0"/>
              </a:spcBef>
              <a:spcAft>
                <a:spcPts val="0"/>
              </a:spcAft>
              <a:buSzPts val="3600"/>
              <a:buNone/>
              <a:defRPr sz="3600"/>
            </a:lvl8pPr>
            <a:lvl9pPr algn="r" lvl="8" rtl="0">
              <a:spcBef>
                <a:spcPts val="0"/>
              </a:spcBef>
              <a:spcAft>
                <a:spcPts val="0"/>
              </a:spcAft>
              <a:buSzPts val="3600"/>
              <a:buNone/>
              <a:defRPr sz="3600"/>
            </a:lvl9pPr>
          </a:lstStyle>
          <a:p/>
        </p:txBody>
      </p:sp>
      <p:sp>
        <p:nvSpPr>
          <p:cNvPr id="1049586" name="Google Shape;84;p15"/>
          <p:cNvSpPr txBox="1"/>
          <p:nvPr>
            <p:ph type="title" idx="2" hasCustomPrompt="1"/>
          </p:nvPr>
        </p:nvSpPr>
        <p:spPr>
          <a:xfrm>
            <a:off x="2927325" y="1534338"/>
            <a:ext cx="3993600" cy="958800"/>
          </a:xfrm>
          <a:prstGeom prst="rect"/>
        </p:spPr>
        <p:txBody>
          <a:bodyPr anchor="t" anchorCtr="0" bIns="91425" lIns="91425" rIns="91425" spcFirstLastPara="1" tIns="91425" wrap="square">
            <a:noAutofit/>
          </a:bodyPr>
          <a:lstStyle>
            <a:lvl1pPr algn="r" indent="0" lvl="0" marL="0" marR="0" rtl="0">
              <a:lnSpc>
                <a:spcPct val="100000"/>
              </a:lnSpc>
              <a:spcBef>
                <a:spcPts val="0"/>
              </a:spcBef>
              <a:spcAft>
                <a:spcPts val="0"/>
              </a:spcAft>
              <a:buSzPts val="2500"/>
              <a:buNone/>
              <a:defRPr sz="7100"/>
            </a:lvl1pPr>
            <a:lvl2pPr algn="r" lvl="1" rtl="0">
              <a:spcBef>
                <a:spcPts val="0"/>
              </a:spcBef>
              <a:spcAft>
                <a:spcPts val="0"/>
              </a:spcAft>
              <a:buSzPts val="12000"/>
              <a:buNone/>
              <a:defRPr sz="12000"/>
            </a:lvl2pPr>
            <a:lvl3pPr algn="r" lvl="2" rtl="0">
              <a:spcBef>
                <a:spcPts val="0"/>
              </a:spcBef>
              <a:spcAft>
                <a:spcPts val="0"/>
              </a:spcAft>
              <a:buSzPts val="12000"/>
              <a:buNone/>
              <a:defRPr sz="12000"/>
            </a:lvl3pPr>
            <a:lvl4pPr algn="r" lvl="3" rtl="0">
              <a:spcBef>
                <a:spcPts val="0"/>
              </a:spcBef>
              <a:spcAft>
                <a:spcPts val="0"/>
              </a:spcAft>
              <a:buSzPts val="12000"/>
              <a:buNone/>
              <a:defRPr sz="12000"/>
            </a:lvl4pPr>
            <a:lvl5pPr algn="r" lvl="4" rtl="0">
              <a:spcBef>
                <a:spcPts val="0"/>
              </a:spcBef>
              <a:spcAft>
                <a:spcPts val="0"/>
              </a:spcAft>
              <a:buSzPts val="12000"/>
              <a:buNone/>
              <a:defRPr sz="12000"/>
            </a:lvl5pPr>
            <a:lvl6pPr algn="r" lvl="5" rtl="0">
              <a:spcBef>
                <a:spcPts val="0"/>
              </a:spcBef>
              <a:spcAft>
                <a:spcPts val="0"/>
              </a:spcAft>
              <a:buSzPts val="12000"/>
              <a:buNone/>
              <a:defRPr sz="12000"/>
            </a:lvl6pPr>
            <a:lvl7pPr algn="r" lvl="6" rtl="0">
              <a:spcBef>
                <a:spcPts val="0"/>
              </a:spcBef>
              <a:spcAft>
                <a:spcPts val="0"/>
              </a:spcAft>
              <a:buSzPts val="12000"/>
              <a:buNone/>
              <a:defRPr sz="12000"/>
            </a:lvl7pPr>
            <a:lvl8pPr algn="r" lvl="7" rtl="0">
              <a:spcBef>
                <a:spcPts val="0"/>
              </a:spcBef>
              <a:spcAft>
                <a:spcPts val="0"/>
              </a:spcAft>
              <a:buSzPts val="12000"/>
              <a:buNone/>
              <a:defRPr sz="12000"/>
            </a:lvl8pPr>
            <a:lvl9pPr algn="r" lvl="8" rtl="0">
              <a:spcBef>
                <a:spcPts val="0"/>
              </a:spcBef>
              <a:spcAft>
                <a:spcPts val="0"/>
              </a:spcAft>
              <a:buSzPts val="12000"/>
              <a:buNone/>
              <a:defRPr sz="12000"/>
            </a:lvl9pPr>
          </a:lstStyle>
          <a:p>
            <a:r>
              <a:t>xx%</a:t>
            </a:r>
          </a:p>
        </p:txBody>
      </p:sp>
      <p:sp>
        <p:nvSpPr>
          <p:cNvPr id="1049587" name="Google Shape;85;p15"/>
          <p:cNvSpPr txBox="1"/>
          <p:nvPr>
            <p:ph type="subTitle" idx="1"/>
          </p:nvPr>
        </p:nvSpPr>
        <p:spPr>
          <a:xfrm>
            <a:off x="2924375" y="3317562"/>
            <a:ext cx="3993600" cy="291600"/>
          </a:xfrm>
          <a:prstGeom prst="rect"/>
        </p:spPr>
        <p:txBody>
          <a:bodyPr anchor="ctr" anchorCtr="0" bIns="91425" lIns="91425" rIns="91425" spcFirstLastPara="1" tIns="91425" wrap="square">
            <a:noAutofit/>
          </a:bodyPr>
          <a:lstStyle>
            <a:lvl1pPr algn="r" lvl="0" rtl="0">
              <a:lnSpc>
                <a:spcPct val="100000"/>
              </a:lnSpc>
              <a:spcBef>
                <a:spcPts val="0"/>
              </a:spcBef>
              <a:spcAft>
                <a:spcPts val="0"/>
              </a:spcAft>
              <a:buSzPts val="1000"/>
              <a:buNone/>
              <a:defRPr sz="1200"/>
            </a:lvl1pPr>
            <a:lvl2pPr algn="r" lvl="1" rtl="0">
              <a:lnSpc>
                <a:spcPct val="100000"/>
              </a:lnSpc>
              <a:spcBef>
                <a:spcPts val="0"/>
              </a:spcBef>
              <a:spcAft>
                <a:spcPts val="0"/>
              </a:spcAft>
              <a:buSzPts val="1000"/>
              <a:buNone/>
              <a:defRPr sz="1000"/>
            </a:lvl2pPr>
            <a:lvl3pPr algn="r" lvl="2" rtl="0">
              <a:lnSpc>
                <a:spcPct val="100000"/>
              </a:lnSpc>
              <a:spcBef>
                <a:spcPts val="0"/>
              </a:spcBef>
              <a:spcAft>
                <a:spcPts val="0"/>
              </a:spcAft>
              <a:buSzPts val="1000"/>
              <a:buNone/>
              <a:defRPr sz="1000"/>
            </a:lvl3pPr>
            <a:lvl4pPr algn="r" lvl="3" rtl="0">
              <a:lnSpc>
                <a:spcPct val="100000"/>
              </a:lnSpc>
              <a:spcBef>
                <a:spcPts val="0"/>
              </a:spcBef>
              <a:spcAft>
                <a:spcPts val="0"/>
              </a:spcAft>
              <a:buSzPts val="1000"/>
              <a:buNone/>
              <a:defRPr sz="1000"/>
            </a:lvl4pPr>
            <a:lvl5pPr algn="r" lvl="4" rtl="0">
              <a:lnSpc>
                <a:spcPct val="100000"/>
              </a:lnSpc>
              <a:spcBef>
                <a:spcPts val="0"/>
              </a:spcBef>
              <a:spcAft>
                <a:spcPts val="0"/>
              </a:spcAft>
              <a:buSzPts val="1000"/>
              <a:buNone/>
              <a:defRPr sz="1000"/>
            </a:lvl5pPr>
            <a:lvl6pPr algn="r" lvl="5" rtl="0">
              <a:lnSpc>
                <a:spcPct val="100000"/>
              </a:lnSpc>
              <a:spcBef>
                <a:spcPts val="0"/>
              </a:spcBef>
              <a:spcAft>
                <a:spcPts val="0"/>
              </a:spcAft>
              <a:buSzPts val="1000"/>
              <a:buNone/>
              <a:defRPr sz="1000"/>
            </a:lvl6pPr>
            <a:lvl7pPr algn="r" lvl="6" rtl="0">
              <a:lnSpc>
                <a:spcPct val="100000"/>
              </a:lnSpc>
              <a:spcBef>
                <a:spcPts val="0"/>
              </a:spcBef>
              <a:spcAft>
                <a:spcPts val="0"/>
              </a:spcAft>
              <a:buSzPts val="1000"/>
              <a:buNone/>
              <a:defRPr sz="1000"/>
            </a:lvl7pPr>
            <a:lvl8pPr algn="r" lvl="7" rtl="0">
              <a:lnSpc>
                <a:spcPct val="100000"/>
              </a:lnSpc>
              <a:spcBef>
                <a:spcPts val="0"/>
              </a:spcBef>
              <a:spcAft>
                <a:spcPts val="0"/>
              </a:spcAft>
              <a:buSzPts val="1000"/>
              <a:buNone/>
              <a:defRPr sz="1000"/>
            </a:lvl8pPr>
            <a:lvl9pPr algn="r" lvl="8" rtl="0">
              <a:lnSpc>
                <a:spcPct val="100000"/>
              </a:lnSpc>
              <a:spcBef>
                <a:spcPts val="0"/>
              </a:spcBef>
              <a:spcAft>
                <a:spcPts val="0"/>
              </a:spcAft>
              <a:buSzPts val="1000"/>
              <a:buNone/>
              <a:defRPr sz="1000"/>
            </a:lvl9pPr>
          </a:lstStyle>
          <a:p/>
        </p:txBody>
      </p:sp>
      <p:sp>
        <p:nvSpPr>
          <p:cNvPr id="1049588" name="Google Shape;86;p15"/>
          <p:cNvSpPr/>
          <p:nvPr/>
        </p:nvSpPr>
        <p:spPr>
          <a:xfrm rot="5400000" flipH="1">
            <a:off x="-388504" y="388398"/>
            <a:ext cx="3905458" cy="3128449"/>
          </a:xfrm>
          <a:custGeom>
            <a:avLst/>
            <a:ahLst/>
            <a:rect l="l" t="t" r="r" b="b"/>
            <a:pathLst>
              <a:path w="111481" h="52416" extrusionOk="0">
                <a:moveTo>
                  <a:pt x="111480" y="0"/>
                </a:moveTo>
                <a:cubicBezTo>
                  <a:pt x="103510" y="168"/>
                  <a:pt x="89976" y="3075"/>
                  <a:pt x="82641" y="19449"/>
                </a:cubicBezTo>
                <a:cubicBezTo>
                  <a:pt x="71814" y="43593"/>
                  <a:pt x="33936" y="36124"/>
                  <a:pt x="33936" y="36124"/>
                </a:cubicBezTo>
                <a:cubicBezTo>
                  <a:pt x="33936" y="36124"/>
                  <a:pt x="1" y="34520"/>
                  <a:pt x="6316" y="52415"/>
                </a:cubicBezTo>
                <a:lnTo>
                  <a:pt x="111480" y="52415"/>
                </a:lnTo>
                <a:cubicBezTo>
                  <a:pt x="111480" y="52415"/>
                  <a:pt x="111480" y="0"/>
                  <a:pt x="111480" y="0"/>
                </a:cubicBezTo>
                <a:close/>
              </a:path>
            </a:pathLst>
          </a:custGeom>
          <a:gradFill>
            <a:gsLst>
              <a:gs pos="0">
                <a:srgbClr val="E3FFD5"/>
              </a:gs>
              <a:gs pos="100000">
                <a:srgbClr val="90EBBA"/>
              </a:gs>
            </a:gsLst>
            <a:lin ang="2698631"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589" name="Google Shape;87;p15"/>
          <p:cNvSpPr/>
          <p:nvPr/>
        </p:nvSpPr>
        <p:spPr>
          <a:xfrm rot="-5400000" flipH="1">
            <a:off x="5005889" y="1005385"/>
            <a:ext cx="3954231" cy="4321961"/>
          </a:xfrm>
          <a:custGeom>
            <a:avLst/>
            <a:ahLst/>
            <a:rect l="l" t="t" r="r" b="b"/>
            <a:pathLst>
              <a:path w="111481" h="52416" extrusionOk="0">
                <a:moveTo>
                  <a:pt x="111480" y="0"/>
                </a:moveTo>
                <a:cubicBezTo>
                  <a:pt x="103510" y="168"/>
                  <a:pt x="89976" y="3075"/>
                  <a:pt x="82641" y="19449"/>
                </a:cubicBezTo>
                <a:cubicBezTo>
                  <a:pt x="71814" y="43593"/>
                  <a:pt x="33936" y="36124"/>
                  <a:pt x="33936" y="36124"/>
                </a:cubicBezTo>
                <a:cubicBezTo>
                  <a:pt x="33936" y="36124"/>
                  <a:pt x="1" y="34520"/>
                  <a:pt x="6316" y="52415"/>
                </a:cubicBezTo>
                <a:lnTo>
                  <a:pt x="111480" y="52415"/>
                </a:lnTo>
                <a:cubicBezTo>
                  <a:pt x="111480" y="52415"/>
                  <a:pt x="111480" y="0"/>
                  <a:pt x="111480" y="0"/>
                </a:cubicBezTo>
                <a:close/>
              </a:path>
            </a:pathLst>
          </a:custGeom>
          <a:gradFill>
            <a:gsLst>
              <a:gs pos="0">
                <a:srgbClr val="E3FFD5"/>
              </a:gs>
              <a:gs pos="100000">
                <a:srgbClr val="90EBBA"/>
              </a:gs>
            </a:gsLst>
            <a:lin ang="2698631"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hree columns">
  <p:cSld name="CUSTOM_4">
    <p:spTree>
      <p:nvGrpSpPr>
        <p:cNvPr id="164" name="Shape 88"/>
        <p:cNvGrpSpPr/>
        <p:nvPr/>
      </p:nvGrpSpPr>
      <p:grpSpPr>
        <a:xfrm>
          <a:off x="0" y="0"/>
          <a:ext cx="0" cy="0"/>
          <a:chOff x="0" y="0"/>
          <a:chExt cx="0" cy="0"/>
        </a:xfrm>
      </p:grpSpPr>
      <p:sp>
        <p:nvSpPr>
          <p:cNvPr id="1049106" name="Google Shape;89;p16"/>
          <p:cNvSpPr/>
          <p:nvPr/>
        </p:nvSpPr>
        <p:spPr>
          <a:xfrm>
            <a:off x="-71150" y="1614625"/>
            <a:ext cx="9286200" cy="479100"/>
          </a:xfrm>
          <a:prstGeom prst="rect"/>
          <a:gradFill>
            <a:gsLst>
              <a:gs pos="0">
                <a:srgbClr val="E3FFD5"/>
              </a:gs>
              <a:gs pos="100000">
                <a:srgbClr val="90EBBA"/>
              </a:gs>
            </a:gsLst>
            <a:lin ang="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07" name="Google Shape;90;p16"/>
          <p:cNvSpPr txBox="1"/>
          <p:nvPr>
            <p:ph type="title"/>
          </p:nvPr>
        </p:nvSpPr>
        <p:spPr>
          <a:xfrm>
            <a:off x="720000" y="540000"/>
            <a:ext cx="7704000" cy="320400"/>
          </a:xfrm>
          <a:prstGeom prst="rect"/>
        </p:spPr>
        <p:txBody>
          <a:bodyPr anchor="ctr" anchorCtr="0" bIns="91425" lIns="91425" rIns="91425" spcFirstLastPara="1" tIns="91425" wrap="square">
            <a:noAutofit/>
          </a:bodyPr>
          <a:lstStyle>
            <a:lvl1pPr algn="ctr" lvl="0" rtl="0">
              <a:spcBef>
                <a:spcPts val="0"/>
              </a:spcBef>
              <a:spcAft>
                <a:spcPts val="0"/>
              </a:spcAft>
              <a:buSzPts val="3500"/>
              <a:buNone/>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
        <p:nvSpPr>
          <p:cNvPr id="1049108" name="Google Shape;91;p16"/>
          <p:cNvSpPr txBox="1"/>
          <p:nvPr>
            <p:ph type="subTitle" idx="1"/>
          </p:nvPr>
        </p:nvSpPr>
        <p:spPr>
          <a:xfrm>
            <a:off x="791238" y="1614625"/>
            <a:ext cx="2352900" cy="479100"/>
          </a:xfrm>
          <a:prstGeom prst="rect"/>
        </p:spPr>
        <p:txBody>
          <a:bodyPr anchor="ctr" anchorCtr="0" bIns="91425" lIns="91425" rIns="91425" spcFirstLastPara="1" tIns="91425" wrap="square">
            <a:noAutofit/>
          </a:bodyPr>
          <a:lstStyle>
            <a:lvl1pPr algn="ct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9109" name="Google Shape;92;p16"/>
          <p:cNvSpPr txBox="1"/>
          <p:nvPr>
            <p:ph type="subTitle" idx="2"/>
          </p:nvPr>
        </p:nvSpPr>
        <p:spPr>
          <a:xfrm>
            <a:off x="791300" y="3808800"/>
            <a:ext cx="2352900" cy="792000"/>
          </a:xfrm>
          <a:prstGeom prst="rect"/>
        </p:spPr>
        <p:txBody>
          <a:bodyPr anchor="ctr" anchorCtr="0" bIns="91425" lIns="91425" rIns="91425" spcFirstLastPara="1" tIns="91425" wrap="square">
            <a:noAutofit/>
          </a:bodyPr>
          <a:lstStyle>
            <a:lvl1pPr algn="ctr" lvl="0" rtl="0">
              <a:lnSpc>
                <a:spcPct val="100000"/>
              </a:lnSpc>
              <a:spcBef>
                <a:spcPts val="0"/>
              </a:spcBef>
              <a:spcAft>
                <a:spcPts val="0"/>
              </a:spcAft>
              <a:buSzPts val="1000"/>
              <a:buNone/>
              <a:defRPr sz="12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49110" name="Google Shape;93;p16"/>
          <p:cNvSpPr txBox="1"/>
          <p:nvPr>
            <p:ph type="subTitle" idx="3"/>
          </p:nvPr>
        </p:nvSpPr>
        <p:spPr>
          <a:xfrm>
            <a:off x="3395550" y="1614625"/>
            <a:ext cx="2352900" cy="479100"/>
          </a:xfrm>
          <a:prstGeom prst="rect"/>
        </p:spPr>
        <p:txBody>
          <a:bodyPr anchor="ctr" anchorCtr="0" bIns="91425" lIns="91425" rIns="91425" spcFirstLastPara="1" tIns="91425" wrap="square">
            <a:noAutofit/>
          </a:bodyPr>
          <a:lstStyle>
            <a:lvl1pPr algn="ct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9111" name="Google Shape;94;p16"/>
          <p:cNvSpPr txBox="1"/>
          <p:nvPr>
            <p:ph type="subTitle" idx="4"/>
          </p:nvPr>
        </p:nvSpPr>
        <p:spPr>
          <a:xfrm>
            <a:off x="3395550" y="3808800"/>
            <a:ext cx="2352900" cy="792000"/>
          </a:xfrm>
          <a:prstGeom prst="rect"/>
        </p:spPr>
        <p:txBody>
          <a:bodyPr anchor="ctr" anchorCtr="0" bIns="91425" lIns="91425" rIns="91425" spcFirstLastPara="1" tIns="91425" wrap="square">
            <a:noAutofit/>
          </a:bodyPr>
          <a:lstStyle>
            <a:lvl1pPr algn="ctr" lvl="0" rtl="0">
              <a:lnSpc>
                <a:spcPct val="100000"/>
              </a:lnSpc>
              <a:spcBef>
                <a:spcPts val="0"/>
              </a:spcBef>
              <a:spcAft>
                <a:spcPts val="0"/>
              </a:spcAft>
              <a:buSzPts val="1000"/>
              <a:buNone/>
              <a:defRPr sz="12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49112" name="Google Shape;95;p16"/>
          <p:cNvSpPr txBox="1"/>
          <p:nvPr>
            <p:ph type="subTitle" idx="5"/>
          </p:nvPr>
        </p:nvSpPr>
        <p:spPr>
          <a:xfrm>
            <a:off x="5999863" y="1614625"/>
            <a:ext cx="2352900" cy="479100"/>
          </a:xfrm>
          <a:prstGeom prst="rect"/>
        </p:spPr>
        <p:txBody>
          <a:bodyPr anchor="ctr" anchorCtr="0" bIns="91425" lIns="91425" rIns="91425" spcFirstLastPara="1" tIns="91425" wrap="square">
            <a:noAutofit/>
          </a:bodyPr>
          <a:lstStyle>
            <a:lvl1pPr algn="ct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9113" name="Google Shape;96;p16"/>
          <p:cNvSpPr txBox="1"/>
          <p:nvPr>
            <p:ph type="subTitle" idx="6"/>
          </p:nvPr>
        </p:nvSpPr>
        <p:spPr>
          <a:xfrm>
            <a:off x="5999878" y="3808800"/>
            <a:ext cx="2352900" cy="792000"/>
          </a:xfrm>
          <a:prstGeom prst="rect"/>
        </p:spPr>
        <p:txBody>
          <a:bodyPr anchor="ctr" anchorCtr="0" bIns="91425" lIns="91425" rIns="91425" spcFirstLastPara="1" tIns="91425" wrap="square">
            <a:noAutofit/>
          </a:bodyPr>
          <a:lstStyle>
            <a:lvl1pPr algn="ctr" lvl="0" rtl="0">
              <a:lnSpc>
                <a:spcPct val="100000"/>
              </a:lnSpc>
              <a:spcBef>
                <a:spcPts val="0"/>
              </a:spcBef>
              <a:spcAft>
                <a:spcPts val="0"/>
              </a:spcAft>
              <a:buSzPts val="1000"/>
              <a:buNone/>
              <a:defRPr sz="12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 design">
  <p:cSld name="CUSTOM_1">
    <p:spTree>
      <p:nvGrpSpPr>
        <p:cNvPr id="190" name="Shape 97"/>
        <p:cNvGrpSpPr/>
        <p:nvPr/>
      </p:nvGrpSpPr>
      <p:grpSpPr>
        <a:xfrm>
          <a:off x="0" y="0"/>
          <a:ext cx="0" cy="0"/>
          <a:chOff x="0" y="0"/>
          <a:chExt cx="0" cy="0"/>
        </a:xfrm>
      </p:grpSpPr>
      <p:sp>
        <p:nvSpPr>
          <p:cNvPr id="1049412" name="Google Shape;98;p17"/>
          <p:cNvSpPr txBox="1"/>
          <p:nvPr>
            <p:ph type="title"/>
          </p:nvPr>
        </p:nvSpPr>
        <p:spPr>
          <a:xfrm>
            <a:off x="720000" y="540000"/>
            <a:ext cx="7704000" cy="320400"/>
          </a:xfrm>
          <a:prstGeom prst="rect"/>
        </p:spPr>
        <p:txBody>
          <a:bodyPr anchor="ctr" anchorCtr="0" bIns="91425" lIns="91425" rIns="91425" spcFirstLastPara="1" tIns="91425" wrap="square">
            <a:noAutofit/>
          </a:bodyPr>
          <a:lstStyle>
            <a:lvl1pPr algn="ctr" lvl="0" rtl="0">
              <a:spcBef>
                <a:spcPts val="0"/>
              </a:spcBef>
              <a:spcAft>
                <a:spcPts val="0"/>
              </a:spcAft>
              <a:buSzPts val="3500"/>
              <a:buNone/>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
        <p:nvSpPr>
          <p:cNvPr id="1049413" name="Google Shape;99;p17"/>
          <p:cNvSpPr txBox="1"/>
          <p:nvPr>
            <p:ph type="subTitle" idx="1"/>
          </p:nvPr>
        </p:nvSpPr>
        <p:spPr>
          <a:xfrm>
            <a:off x="2765325" y="1424050"/>
            <a:ext cx="2328600" cy="2129100"/>
          </a:xfrm>
          <a:prstGeom prst="rect"/>
        </p:spPr>
        <p:txBody>
          <a:bodyPr anchor="t" anchorCtr="0" bIns="91425" lIns="91425" rIns="91425" spcFirstLastPara="1" tIns="91425" wrap="square">
            <a:noAutofit/>
          </a:bodyPr>
          <a:lstStyle>
            <a:lvl1pPr indent="-57150" lvl="0" marL="0" marR="0" rtl="0">
              <a:lnSpc>
                <a:spcPct val="100000"/>
              </a:lnSpc>
              <a:spcBef>
                <a:spcPts val="0"/>
              </a:spcBef>
              <a:spcAft>
                <a:spcPts val="0"/>
              </a:spcAft>
              <a:buSzPts val="900"/>
              <a:buFont typeface="Pompiere"/>
              <a:buChar char="❏"/>
              <a:defRPr sz="2000">
                <a:latin typeface="Pompiere"/>
                <a:ea typeface="Pompiere"/>
                <a:cs typeface="Pompiere"/>
                <a:sym typeface="Pompiere"/>
              </a:defRPr>
            </a:lvl1pPr>
            <a:lvl2pPr algn="ctr" lvl="1" rtl="0">
              <a:lnSpc>
                <a:spcPct val="100000"/>
              </a:lnSpc>
              <a:spcBef>
                <a:spcPts val="0"/>
              </a:spcBef>
              <a:spcAft>
                <a:spcPts val="0"/>
              </a:spcAft>
              <a:buSzPts val="2100"/>
              <a:buChar char="❏"/>
              <a:defRPr sz="2100"/>
            </a:lvl2pPr>
            <a:lvl3pPr algn="ctr" lvl="2" rtl="0">
              <a:lnSpc>
                <a:spcPct val="100000"/>
              </a:lnSpc>
              <a:spcBef>
                <a:spcPts val="0"/>
              </a:spcBef>
              <a:spcAft>
                <a:spcPts val="0"/>
              </a:spcAft>
              <a:buSzPts val="2100"/>
              <a:buChar char="❏"/>
              <a:defRPr sz="2100"/>
            </a:lvl3pPr>
            <a:lvl4pPr algn="ctr" lvl="3" rtl="0">
              <a:lnSpc>
                <a:spcPct val="100000"/>
              </a:lnSpc>
              <a:spcBef>
                <a:spcPts val="0"/>
              </a:spcBef>
              <a:spcAft>
                <a:spcPts val="0"/>
              </a:spcAft>
              <a:buSzPts val="2100"/>
              <a:buChar char="❏"/>
              <a:defRPr sz="2100"/>
            </a:lvl4pPr>
            <a:lvl5pPr algn="ctr" lvl="4" rtl="0">
              <a:lnSpc>
                <a:spcPct val="100000"/>
              </a:lnSpc>
              <a:spcBef>
                <a:spcPts val="0"/>
              </a:spcBef>
              <a:spcAft>
                <a:spcPts val="0"/>
              </a:spcAft>
              <a:buSzPts val="2100"/>
              <a:buChar char="❏"/>
              <a:defRPr sz="2100"/>
            </a:lvl5pPr>
            <a:lvl6pPr algn="ctr" lvl="5" rtl="0">
              <a:lnSpc>
                <a:spcPct val="100000"/>
              </a:lnSpc>
              <a:spcBef>
                <a:spcPts val="0"/>
              </a:spcBef>
              <a:spcAft>
                <a:spcPts val="0"/>
              </a:spcAft>
              <a:buSzPts val="2100"/>
              <a:buChar char="❏"/>
              <a:defRPr sz="2100"/>
            </a:lvl6pPr>
            <a:lvl7pPr algn="ctr" lvl="6" rtl="0">
              <a:lnSpc>
                <a:spcPct val="100000"/>
              </a:lnSpc>
              <a:spcBef>
                <a:spcPts val="0"/>
              </a:spcBef>
              <a:spcAft>
                <a:spcPts val="0"/>
              </a:spcAft>
              <a:buSzPts val="2100"/>
              <a:buChar char="❏"/>
              <a:defRPr sz="2100"/>
            </a:lvl7pPr>
            <a:lvl8pPr algn="ctr" lvl="7" rtl="0">
              <a:lnSpc>
                <a:spcPct val="100000"/>
              </a:lnSpc>
              <a:spcBef>
                <a:spcPts val="0"/>
              </a:spcBef>
              <a:spcAft>
                <a:spcPts val="0"/>
              </a:spcAft>
              <a:buSzPts val="2100"/>
              <a:buChar char="❏"/>
              <a:defRPr sz="2100"/>
            </a:lvl8pPr>
            <a:lvl9pPr algn="ctr" lvl="8" rtl="0">
              <a:lnSpc>
                <a:spcPct val="100000"/>
              </a:lnSpc>
              <a:spcBef>
                <a:spcPts val="0"/>
              </a:spcBef>
              <a:spcAft>
                <a:spcPts val="0"/>
              </a:spcAft>
              <a:buSzPts val="2100"/>
              <a:buChar char="❏"/>
              <a:defRPr sz="2100"/>
            </a:lvl9pPr>
          </a:lstStyle>
          <a:p/>
        </p:txBody>
      </p:sp>
      <p:sp>
        <p:nvSpPr>
          <p:cNvPr id="1049414" name="Google Shape;100;p17"/>
          <p:cNvSpPr txBox="1"/>
          <p:nvPr>
            <p:ph type="subTitle" idx="2"/>
          </p:nvPr>
        </p:nvSpPr>
        <p:spPr>
          <a:xfrm>
            <a:off x="5595175" y="1424050"/>
            <a:ext cx="2055600" cy="320400"/>
          </a:xfrm>
          <a:prstGeom prst="rect"/>
        </p:spPr>
        <p:txBody>
          <a:bodyPr anchor="t"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9415" name="Google Shape;101;p17"/>
          <p:cNvSpPr txBox="1"/>
          <p:nvPr>
            <p:ph type="subTitle" idx="3"/>
          </p:nvPr>
        </p:nvSpPr>
        <p:spPr>
          <a:xfrm>
            <a:off x="5595300" y="1781950"/>
            <a:ext cx="2055600" cy="6468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1000"/>
              <a:buNone/>
              <a:defRPr sz="11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49416" name="Google Shape;102;p17"/>
          <p:cNvSpPr txBox="1"/>
          <p:nvPr>
            <p:ph type="subTitle" idx="4"/>
          </p:nvPr>
        </p:nvSpPr>
        <p:spPr>
          <a:xfrm>
            <a:off x="5595175" y="2548175"/>
            <a:ext cx="2055600" cy="320400"/>
          </a:xfrm>
          <a:prstGeom prst="rect"/>
        </p:spPr>
        <p:txBody>
          <a:bodyPr anchor="t"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9417" name="Google Shape;103;p17"/>
          <p:cNvSpPr txBox="1"/>
          <p:nvPr>
            <p:ph type="subTitle" idx="5"/>
          </p:nvPr>
        </p:nvSpPr>
        <p:spPr>
          <a:xfrm>
            <a:off x="5595300" y="2906075"/>
            <a:ext cx="2055600" cy="6468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1000"/>
              <a:buNone/>
              <a:defRPr sz="11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49418" name="Google Shape;104;p17"/>
          <p:cNvSpPr txBox="1"/>
          <p:nvPr>
            <p:ph type="subTitle" idx="6"/>
          </p:nvPr>
        </p:nvSpPr>
        <p:spPr>
          <a:xfrm>
            <a:off x="5595175" y="3672300"/>
            <a:ext cx="2055600" cy="320400"/>
          </a:xfrm>
          <a:prstGeom prst="rect"/>
        </p:spPr>
        <p:txBody>
          <a:bodyPr anchor="t"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9419" name="Google Shape;105;p17"/>
          <p:cNvSpPr txBox="1"/>
          <p:nvPr>
            <p:ph type="subTitle" idx="7"/>
          </p:nvPr>
        </p:nvSpPr>
        <p:spPr>
          <a:xfrm>
            <a:off x="5595300" y="4030200"/>
            <a:ext cx="2055600" cy="6468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1000"/>
              <a:buNone/>
              <a:defRPr sz="11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49420" name="Google Shape;106;p17"/>
          <p:cNvSpPr/>
          <p:nvPr/>
        </p:nvSpPr>
        <p:spPr>
          <a:xfrm>
            <a:off x="233" y="2757361"/>
            <a:ext cx="3507616" cy="2385738"/>
          </a:xfrm>
          <a:custGeom>
            <a:avLst/>
            <a:ahLst/>
            <a:rect l="l" t="t" r="r" b="b"/>
            <a:pathLst>
              <a:path w="109442" h="74438" extrusionOk="0">
                <a:moveTo>
                  <a:pt x="0" y="6768"/>
                </a:moveTo>
                <a:cubicBezTo>
                  <a:pt x="0" y="6768"/>
                  <a:pt x="11362" y="1"/>
                  <a:pt x="18430" y="12415"/>
                </a:cubicBezTo>
                <a:cubicBezTo>
                  <a:pt x="31512" y="35389"/>
                  <a:pt x="54604" y="30761"/>
                  <a:pt x="73000" y="33301"/>
                </a:cubicBezTo>
                <a:cubicBezTo>
                  <a:pt x="82106" y="34554"/>
                  <a:pt x="95857" y="41655"/>
                  <a:pt x="100736" y="53551"/>
                </a:cubicBezTo>
                <a:cubicBezTo>
                  <a:pt x="102858" y="58714"/>
                  <a:pt x="109441" y="74337"/>
                  <a:pt x="109441" y="74337"/>
                </a:cubicBezTo>
                <a:lnTo>
                  <a:pt x="0" y="74437"/>
                </a:lnTo>
                <a:close/>
              </a:path>
            </a:pathLst>
          </a:custGeom>
          <a:gradFill>
            <a:gsLst>
              <a:gs pos="0">
                <a:srgbClr val="E3FFD5"/>
              </a:gs>
              <a:gs pos="100000">
                <a:srgbClr val="90EBBA"/>
              </a:gs>
            </a:gsLst>
            <a:lin ang="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21" name="Google Shape;107;p17"/>
          <p:cNvSpPr/>
          <p:nvPr/>
        </p:nvSpPr>
        <p:spPr>
          <a:xfrm>
            <a:off x="7845432" y="-1022"/>
            <a:ext cx="1298634" cy="4143777"/>
          </a:xfrm>
          <a:custGeom>
            <a:avLst/>
            <a:ahLst/>
            <a:rect l="l" t="t" r="r" b="b"/>
            <a:pathLst>
              <a:path w="40519" h="129291" extrusionOk="0">
                <a:moveTo>
                  <a:pt x="6484" y="0"/>
                </a:moveTo>
                <a:cubicBezTo>
                  <a:pt x="6484" y="0"/>
                  <a:pt x="1" y="14202"/>
                  <a:pt x="14420" y="37811"/>
                </a:cubicBezTo>
                <a:cubicBezTo>
                  <a:pt x="28823" y="61404"/>
                  <a:pt x="19215" y="82289"/>
                  <a:pt x="19215" y="82289"/>
                </a:cubicBezTo>
                <a:cubicBezTo>
                  <a:pt x="19215" y="82289"/>
                  <a:pt x="5013" y="115506"/>
                  <a:pt x="40519" y="129291"/>
                </a:cubicBezTo>
                <a:lnTo>
                  <a:pt x="40519" y="0"/>
                </a:lnTo>
                <a:close/>
              </a:path>
            </a:pathLst>
          </a:custGeom>
          <a:gradFill>
            <a:gsLst>
              <a:gs pos="0">
                <a:srgbClr val="E3FFD5"/>
              </a:gs>
              <a:gs pos="100000">
                <a:srgbClr val="90EBBA"/>
              </a:gs>
            </a:gsLst>
            <a:lin ang="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Five columns">
  <p:cSld name="CUSTOM_5">
    <p:spTree>
      <p:nvGrpSpPr>
        <p:cNvPr id="98" name="Shape 108"/>
        <p:cNvGrpSpPr/>
        <p:nvPr/>
      </p:nvGrpSpPr>
      <p:grpSpPr>
        <a:xfrm>
          <a:off x="0" y="0"/>
          <a:ext cx="0" cy="0"/>
          <a:chOff x="0" y="0"/>
          <a:chExt cx="0" cy="0"/>
        </a:xfrm>
      </p:grpSpPr>
      <p:sp>
        <p:nvSpPr>
          <p:cNvPr id="1048606" name="Google Shape;109;p18"/>
          <p:cNvSpPr/>
          <p:nvPr/>
        </p:nvSpPr>
        <p:spPr>
          <a:xfrm>
            <a:off x="35" y="124"/>
            <a:ext cx="2446248" cy="1506414"/>
          </a:xfrm>
          <a:custGeom>
            <a:avLst/>
            <a:ahLst/>
            <a:rect l="l" t="t" r="r" b="b"/>
            <a:pathLst>
              <a:path w="76326" h="47002" extrusionOk="0">
                <a:moveTo>
                  <a:pt x="0" y="46985"/>
                </a:moveTo>
                <a:cubicBezTo>
                  <a:pt x="5464" y="46834"/>
                  <a:pt x="14737" y="44228"/>
                  <a:pt x="19750" y="29574"/>
                </a:cubicBezTo>
                <a:cubicBezTo>
                  <a:pt x="27168" y="7920"/>
                  <a:pt x="53100" y="14620"/>
                  <a:pt x="53100" y="14620"/>
                </a:cubicBezTo>
                <a:cubicBezTo>
                  <a:pt x="53100" y="14620"/>
                  <a:pt x="76325" y="16057"/>
                  <a:pt x="71997" y="0"/>
                </a:cubicBezTo>
                <a:lnTo>
                  <a:pt x="0" y="0"/>
                </a:lnTo>
                <a:cubicBezTo>
                  <a:pt x="0" y="0"/>
                  <a:pt x="0" y="47001"/>
                  <a:pt x="0" y="46985"/>
                </a:cubicBezTo>
                <a:close/>
              </a:path>
            </a:pathLst>
          </a:custGeom>
          <a:gradFill>
            <a:gsLst>
              <a:gs pos="0">
                <a:srgbClr val="E3FFD5"/>
              </a:gs>
              <a:gs pos="100000">
                <a:srgbClr val="90EBBA"/>
              </a:gs>
            </a:gsLst>
            <a:lin ang="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607" name="Google Shape;110;p18"/>
          <p:cNvSpPr/>
          <p:nvPr/>
        </p:nvSpPr>
        <p:spPr>
          <a:xfrm>
            <a:off x="7618737" y="124"/>
            <a:ext cx="1525163" cy="2402853"/>
          </a:xfrm>
          <a:custGeom>
            <a:avLst/>
            <a:ahLst/>
            <a:rect l="l" t="t" r="r" b="b"/>
            <a:pathLst>
              <a:path w="47587" h="74972" extrusionOk="0">
                <a:moveTo>
                  <a:pt x="0" y="0"/>
                </a:moveTo>
                <a:cubicBezTo>
                  <a:pt x="150" y="5364"/>
                  <a:pt x="2790" y="14470"/>
                  <a:pt x="17644" y="19399"/>
                </a:cubicBezTo>
                <a:cubicBezTo>
                  <a:pt x="39583" y="26684"/>
                  <a:pt x="32799" y="52164"/>
                  <a:pt x="32799" y="52164"/>
                </a:cubicBezTo>
                <a:cubicBezTo>
                  <a:pt x="32799" y="52164"/>
                  <a:pt x="31329" y="74971"/>
                  <a:pt x="47586" y="70727"/>
                </a:cubicBezTo>
                <a:lnTo>
                  <a:pt x="47586" y="0"/>
                </a:lnTo>
                <a:cubicBezTo>
                  <a:pt x="47586" y="0"/>
                  <a:pt x="0" y="0"/>
                  <a:pt x="0" y="0"/>
                </a:cubicBezTo>
                <a:close/>
              </a:path>
            </a:pathLst>
          </a:custGeom>
          <a:gradFill>
            <a:gsLst>
              <a:gs pos="0">
                <a:srgbClr val="E3FFD5"/>
              </a:gs>
              <a:gs pos="100000">
                <a:srgbClr val="90EBBA"/>
              </a:gs>
            </a:gsLst>
            <a:lin ang="2698631"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608" name="Google Shape;111;p18"/>
          <p:cNvSpPr txBox="1"/>
          <p:nvPr>
            <p:ph type="title"/>
          </p:nvPr>
        </p:nvSpPr>
        <p:spPr>
          <a:xfrm>
            <a:off x="720000" y="540000"/>
            <a:ext cx="7704000" cy="320400"/>
          </a:xfrm>
          <a:prstGeom prst="rect"/>
        </p:spPr>
        <p:txBody>
          <a:bodyPr anchor="ctr" anchorCtr="0" bIns="91425" lIns="91425" rIns="91425" spcFirstLastPara="1" tIns="91425" wrap="square">
            <a:noAutofit/>
          </a:bodyPr>
          <a:lstStyle>
            <a:lvl1pPr algn="ctr" lvl="0" rtl="0">
              <a:spcBef>
                <a:spcPts val="0"/>
              </a:spcBef>
              <a:spcAft>
                <a:spcPts val="0"/>
              </a:spcAft>
              <a:buSzPts val="3500"/>
              <a:buNone/>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
        <p:nvSpPr>
          <p:cNvPr id="1048609" name="Google Shape;112;p18"/>
          <p:cNvSpPr txBox="1"/>
          <p:nvPr>
            <p:ph type="subTitle" idx="1"/>
          </p:nvPr>
        </p:nvSpPr>
        <p:spPr>
          <a:xfrm>
            <a:off x="3206675" y="1708800"/>
            <a:ext cx="1392300" cy="2085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48610" name="Google Shape;113;p18"/>
          <p:cNvSpPr txBox="1"/>
          <p:nvPr>
            <p:ph type="subTitle" idx="2"/>
          </p:nvPr>
        </p:nvSpPr>
        <p:spPr>
          <a:xfrm>
            <a:off x="3206675" y="1938225"/>
            <a:ext cx="1392300" cy="8349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8611" name="Google Shape;114;p18"/>
          <p:cNvSpPr txBox="1"/>
          <p:nvPr>
            <p:ph type="subTitle" idx="3"/>
          </p:nvPr>
        </p:nvSpPr>
        <p:spPr>
          <a:xfrm>
            <a:off x="5739468" y="1708800"/>
            <a:ext cx="1392300" cy="2085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48612" name="Google Shape;115;p18"/>
          <p:cNvSpPr txBox="1"/>
          <p:nvPr>
            <p:ph type="subTitle" idx="4"/>
          </p:nvPr>
        </p:nvSpPr>
        <p:spPr>
          <a:xfrm>
            <a:off x="5739475" y="1938300"/>
            <a:ext cx="1392300" cy="8349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8613" name="Google Shape;116;p18"/>
          <p:cNvSpPr txBox="1"/>
          <p:nvPr>
            <p:ph type="subTitle" idx="5"/>
          </p:nvPr>
        </p:nvSpPr>
        <p:spPr>
          <a:xfrm>
            <a:off x="6879087" y="3430050"/>
            <a:ext cx="1392300" cy="2085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48614" name="Google Shape;117;p18"/>
          <p:cNvSpPr txBox="1"/>
          <p:nvPr>
            <p:ph type="subTitle" idx="6"/>
          </p:nvPr>
        </p:nvSpPr>
        <p:spPr>
          <a:xfrm>
            <a:off x="6879076" y="3659575"/>
            <a:ext cx="1392300" cy="8349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8615" name="Google Shape;118;p18"/>
          <p:cNvSpPr txBox="1"/>
          <p:nvPr>
            <p:ph type="subTitle" idx="7"/>
          </p:nvPr>
        </p:nvSpPr>
        <p:spPr>
          <a:xfrm>
            <a:off x="4472556" y="3430050"/>
            <a:ext cx="1392300" cy="2085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48616" name="Google Shape;119;p18"/>
          <p:cNvSpPr txBox="1"/>
          <p:nvPr>
            <p:ph type="subTitle" idx="8"/>
          </p:nvPr>
        </p:nvSpPr>
        <p:spPr>
          <a:xfrm>
            <a:off x="4472552" y="3659575"/>
            <a:ext cx="1392300" cy="8349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8617" name="Google Shape;120;p18"/>
          <p:cNvSpPr txBox="1"/>
          <p:nvPr>
            <p:ph type="subTitle" idx="9"/>
          </p:nvPr>
        </p:nvSpPr>
        <p:spPr>
          <a:xfrm>
            <a:off x="2067072" y="3430050"/>
            <a:ext cx="1392300" cy="2085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48618" name="Google Shape;121;p18"/>
          <p:cNvSpPr txBox="1"/>
          <p:nvPr>
            <p:ph type="subTitle" idx="13"/>
          </p:nvPr>
        </p:nvSpPr>
        <p:spPr>
          <a:xfrm>
            <a:off x="2067075" y="3659575"/>
            <a:ext cx="1392300" cy="8349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8619" name="Google Shape;122;p18"/>
          <p:cNvSpPr txBox="1"/>
          <p:nvPr>
            <p:ph type="title" idx="14" hasCustomPrompt="1"/>
          </p:nvPr>
        </p:nvSpPr>
        <p:spPr>
          <a:xfrm>
            <a:off x="2012325" y="2003425"/>
            <a:ext cx="1071600" cy="3513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3500"/>
              <a:buNone/>
              <a:defRPr>
                <a:solidFill>
                  <a:srgbClr val="FFFFFF"/>
                </a:solidFill>
              </a:defRPr>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a:r>
              <a:t>xx%</a:t>
            </a:r>
          </a:p>
        </p:txBody>
      </p:sp>
      <p:sp>
        <p:nvSpPr>
          <p:cNvPr id="1048620" name="Google Shape;123;p18"/>
          <p:cNvSpPr txBox="1"/>
          <p:nvPr>
            <p:ph type="title" idx="15" hasCustomPrompt="1"/>
          </p:nvPr>
        </p:nvSpPr>
        <p:spPr>
          <a:xfrm>
            <a:off x="4545124" y="2003425"/>
            <a:ext cx="1071600" cy="3513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3500"/>
              <a:buNone/>
              <a:defRPr>
                <a:solidFill>
                  <a:srgbClr val="FFFFFF"/>
                </a:solidFill>
              </a:defRPr>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a:r>
              <a:t>xx%</a:t>
            </a:r>
          </a:p>
        </p:txBody>
      </p:sp>
      <p:sp>
        <p:nvSpPr>
          <p:cNvPr id="1048621" name="Google Shape;124;p18"/>
          <p:cNvSpPr txBox="1"/>
          <p:nvPr>
            <p:ph type="title" idx="16" hasCustomPrompt="1"/>
          </p:nvPr>
        </p:nvSpPr>
        <p:spPr>
          <a:xfrm>
            <a:off x="5684726" y="3724675"/>
            <a:ext cx="1071600" cy="3513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3500"/>
              <a:buNone/>
              <a:defRPr>
                <a:solidFill>
                  <a:srgbClr val="FFFFFF"/>
                </a:solidFill>
              </a:defRPr>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a:r>
              <a:t>xx%</a:t>
            </a:r>
          </a:p>
        </p:txBody>
      </p:sp>
      <p:sp>
        <p:nvSpPr>
          <p:cNvPr id="1048622" name="Google Shape;125;p18"/>
          <p:cNvSpPr txBox="1"/>
          <p:nvPr>
            <p:ph type="title" idx="17" hasCustomPrompt="1"/>
          </p:nvPr>
        </p:nvSpPr>
        <p:spPr>
          <a:xfrm>
            <a:off x="3278200" y="3724675"/>
            <a:ext cx="1071600" cy="3513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3500"/>
              <a:buNone/>
              <a:defRPr>
                <a:solidFill>
                  <a:srgbClr val="FFFFFF"/>
                </a:solidFill>
              </a:defRPr>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a:r>
              <a:t>xx%</a:t>
            </a:r>
          </a:p>
        </p:txBody>
      </p:sp>
      <p:sp>
        <p:nvSpPr>
          <p:cNvPr id="1048623" name="Google Shape;126;p18"/>
          <p:cNvSpPr txBox="1"/>
          <p:nvPr>
            <p:ph type="title" idx="18" hasCustomPrompt="1"/>
          </p:nvPr>
        </p:nvSpPr>
        <p:spPr>
          <a:xfrm>
            <a:off x="872625" y="3724675"/>
            <a:ext cx="1071600" cy="3513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3500"/>
              <a:buNone/>
              <a:defRPr>
                <a:solidFill>
                  <a:srgbClr val="FFFFFF"/>
                </a:solidFill>
              </a:defRPr>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a:r>
              <a:t>xx%</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Five columns 2">
  <p:cSld name="CUSTOM_2">
    <p:spTree>
      <p:nvGrpSpPr>
        <p:cNvPr id="108" name="Shape 127"/>
        <p:cNvGrpSpPr/>
        <p:nvPr/>
      </p:nvGrpSpPr>
      <p:grpSpPr>
        <a:xfrm>
          <a:off x="0" y="0"/>
          <a:ext cx="0" cy="0"/>
          <a:chOff x="0" y="0"/>
          <a:chExt cx="0" cy="0"/>
        </a:xfrm>
      </p:grpSpPr>
      <p:sp>
        <p:nvSpPr>
          <p:cNvPr id="1048668" name="Google Shape;128;p19"/>
          <p:cNvSpPr txBox="1"/>
          <p:nvPr>
            <p:ph type="title"/>
          </p:nvPr>
        </p:nvSpPr>
        <p:spPr>
          <a:xfrm>
            <a:off x="720000" y="540000"/>
            <a:ext cx="7704000" cy="320400"/>
          </a:xfrm>
          <a:prstGeom prst="rect"/>
        </p:spPr>
        <p:txBody>
          <a:bodyPr anchor="ctr" anchorCtr="0" bIns="91425" lIns="91425" rIns="91425" spcFirstLastPara="1" tIns="91425" wrap="square">
            <a:noAutofit/>
          </a:bodyPr>
          <a:lstStyle>
            <a:lvl1pPr algn="ctr" lvl="0" rtl="0">
              <a:spcBef>
                <a:spcPts val="0"/>
              </a:spcBef>
              <a:spcAft>
                <a:spcPts val="0"/>
              </a:spcAft>
              <a:buSzPts val="3500"/>
              <a:buNone/>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
        <p:nvSpPr>
          <p:cNvPr id="1048669" name="Google Shape;129;p19"/>
          <p:cNvSpPr txBox="1"/>
          <p:nvPr>
            <p:ph type="subTitle" idx="1"/>
          </p:nvPr>
        </p:nvSpPr>
        <p:spPr>
          <a:xfrm>
            <a:off x="3840150" y="1451875"/>
            <a:ext cx="1464000" cy="3204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8670" name="Google Shape;130;p19"/>
          <p:cNvSpPr txBox="1"/>
          <p:nvPr>
            <p:ph type="title" idx="2" hasCustomPrompt="1"/>
          </p:nvPr>
        </p:nvSpPr>
        <p:spPr>
          <a:xfrm>
            <a:off x="3840150" y="3213250"/>
            <a:ext cx="1464000" cy="3513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None/>
              <a:defRPr sz="2000"/>
            </a:lvl1pPr>
            <a:lvl2pPr algn="ctr" lvl="1" rtl="0">
              <a:spcBef>
                <a:spcPts val="0"/>
              </a:spcBef>
              <a:spcAft>
                <a:spcPts val="0"/>
              </a:spcAft>
              <a:buSzPts val="12000"/>
              <a:buNone/>
              <a:defRPr sz="12000"/>
            </a:lvl2pPr>
            <a:lvl3pPr algn="ctr" lvl="2" rtl="0">
              <a:spcBef>
                <a:spcPts val="0"/>
              </a:spcBef>
              <a:spcAft>
                <a:spcPts val="0"/>
              </a:spcAft>
              <a:buSzPts val="12000"/>
              <a:buNone/>
              <a:defRPr sz="12000"/>
            </a:lvl3pPr>
            <a:lvl4pPr algn="ctr" lvl="3" rtl="0">
              <a:spcBef>
                <a:spcPts val="0"/>
              </a:spcBef>
              <a:spcAft>
                <a:spcPts val="0"/>
              </a:spcAft>
              <a:buSzPts val="12000"/>
              <a:buNone/>
              <a:defRPr sz="12000"/>
            </a:lvl4pPr>
            <a:lvl5pPr algn="ctr" lvl="4" rtl="0">
              <a:spcBef>
                <a:spcPts val="0"/>
              </a:spcBef>
              <a:spcAft>
                <a:spcPts val="0"/>
              </a:spcAft>
              <a:buSzPts val="12000"/>
              <a:buNone/>
              <a:defRPr sz="12000"/>
            </a:lvl5pPr>
            <a:lvl6pPr algn="ctr" lvl="5" rtl="0">
              <a:spcBef>
                <a:spcPts val="0"/>
              </a:spcBef>
              <a:spcAft>
                <a:spcPts val="0"/>
              </a:spcAft>
              <a:buSzPts val="12000"/>
              <a:buNone/>
              <a:defRPr sz="12000"/>
            </a:lvl6pPr>
            <a:lvl7pPr algn="ctr" lvl="6" rtl="0">
              <a:spcBef>
                <a:spcPts val="0"/>
              </a:spcBef>
              <a:spcAft>
                <a:spcPts val="0"/>
              </a:spcAft>
              <a:buSzPts val="12000"/>
              <a:buNone/>
              <a:defRPr sz="12000"/>
            </a:lvl7pPr>
            <a:lvl8pPr algn="ctr" lvl="7" rtl="0">
              <a:spcBef>
                <a:spcPts val="0"/>
              </a:spcBef>
              <a:spcAft>
                <a:spcPts val="0"/>
              </a:spcAft>
              <a:buSzPts val="12000"/>
              <a:buNone/>
              <a:defRPr sz="12000"/>
            </a:lvl8pPr>
            <a:lvl9pPr algn="ctr" lvl="8" rtl="0">
              <a:spcBef>
                <a:spcPts val="0"/>
              </a:spcBef>
              <a:spcAft>
                <a:spcPts val="0"/>
              </a:spcAft>
              <a:buSzPts val="12000"/>
              <a:buNone/>
              <a:defRPr sz="12000"/>
            </a:lvl9pPr>
          </a:lstStyle>
          <a:p>
            <a:r>
              <a:t>xx%</a:t>
            </a:r>
          </a:p>
        </p:txBody>
      </p:sp>
      <p:sp>
        <p:nvSpPr>
          <p:cNvPr id="1048671" name="Google Shape;131;p19"/>
          <p:cNvSpPr txBox="1"/>
          <p:nvPr>
            <p:ph type="subTitle" idx="3"/>
          </p:nvPr>
        </p:nvSpPr>
        <p:spPr>
          <a:xfrm>
            <a:off x="3839925" y="3572600"/>
            <a:ext cx="1464000" cy="9429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000"/>
              <a:buNone/>
              <a:defRPr sz="11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48672" name="Google Shape;132;p19"/>
          <p:cNvSpPr txBox="1"/>
          <p:nvPr>
            <p:ph type="subTitle" idx="4"/>
          </p:nvPr>
        </p:nvSpPr>
        <p:spPr>
          <a:xfrm>
            <a:off x="6960000" y="1451875"/>
            <a:ext cx="1464000" cy="3204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8673" name="Google Shape;133;p19"/>
          <p:cNvSpPr txBox="1"/>
          <p:nvPr>
            <p:ph type="title" idx="5" hasCustomPrompt="1"/>
          </p:nvPr>
        </p:nvSpPr>
        <p:spPr>
          <a:xfrm>
            <a:off x="6960000" y="3213250"/>
            <a:ext cx="1464000" cy="3513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None/>
              <a:defRPr sz="2000"/>
            </a:lvl1pPr>
            <a:lvl2pPr algn="ctr" lvl="1" rtl="0">
              <a:spcBef>
                <a:spcPts val="0"/>
              </a:spcBef>
              <a:spcAft>
                <a:spcPts val="0"/>
              </a:spcAft>
              <a:buSzPts val="12000"/>
              <a:buNone/>
              <a:defRPr sz="12000"/>
            </a:lvl2pPr>
            <a:lvl3pPr algn="ctr" lvl="2" rtl="0">
              <a:spcBef>
                <a:spcPts val="0"/>
              </a:spcBef>
              <a:spcAft>
                <a:spcPts val="0"/>
              </a:spcAft>
              <a:buSzPts val="12000"/>
              <a:buNone/>
              <a:defRPr sz="12000"/>
            </a:lvl3pPr>
            <a:lvl4pPr algn="ctr" lvl="3" rtl="0">
              <a:spcBef>
                <a:spcPts val="0"/>
              </a:spcBef>
              <a:spcAft>
                <a:spcPts val="0"/>
              </a:spcAft>
              <a:buSzPts val="12000"/>
              <a:buNone/>
              <a:defRPr sz="12000"/>
            </a:lvl4pPr>
            <a:lvl5pPr algn="ctr" lvl="4" rtl="0">
              <a:spcBef>
                <a:spcPts val="0"/>
              </a:spcBef>
              <a:spcAft>
                <a:spcPts val="0"/>
              </a:spcAft>
              <a:buSzPts val="12000"/>
              <a:buNone/>
              <a:defRPr sz="12000"/>
            </a:lvl5pPr>
            <a:lvl6pPr algn="ctr" lvl="5" rtl="0">
              <a:spcBef>
                <a:spcPts val="0"/>
              </a:spcBef>
              <a:spcAft>
                <a:spcPts val="0"/>
              </a:spcAft>
              <a:buSzPts val="12000"/>
              <a:buNone/>
              <a:defRPr sz="12000"/>
            </a:lvl6pPr>
            <a:lvl7pPr algn="ctr" lvl="6" rtl="0">
              <a:spcBef>
                <a:spcPts val="0"/>
              </a:spcBef>
              <a:spcAft>
                <a:spcPts val="0"/>
              </a:spcAft>
              <a:buSzPts val="12000"/>
              <a:buNone/>
              <a:defRPr sz="12000"/>
            </a:lvl7pPr>
            <a:lvl8pPr algn="ctr" lvl="7" rtl="0">
              <a:spcBef>
                <a:spcPts val="0"/>
              </a:spcBef>
              <a:spcAft>
                <a:spcPts val="0"/>
              </a:spcAft>
              <a:buSzPts val="12000"/>
              <a:buNone/>
              <a:defRPr sz="12000"/>
            </a:lvl8pPr>
            <a:lvl9pPr algn="ctr" lvl="8" rtl="0">
              <a:spcBef>
                <a:spcPts val="0"/>
              </a:spcBef>
              <a:spcAft>
                <a:spcPts val="0"/>
              </a:spcAft>
              <a:buSzPts val="12000"/>
              <a:buNone/>
              <a:defRPr sz="12000"/>
            </a:lvl9pPr>
          </a:lstStyle>
          <a:p>
            <a:r>
              <a:t>xx%</a:t>
            </a:r>
          </a:p>
        </p:txBody>
      </p:sp>
      <p:sp>
        <p:nvSpPr>
          <p:cNvPr id="1048674" name="Google Shape;134;p19"/>
          <p:cNvSpPr txBox="1"/>
          <p:nvPr>
            <p:ph type="subTitle" idx="6"/>
          </p:nvPr>
        </p:nvSpPr>
        <p:spPr>
          <a:xfrm>
            <a:off x="6960000" y="3572600"/>
            <a:ext cx="1464000" cy="9429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000"/>
              <a:buNone/>
              <a:defRPr sz="11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48675" name="Google Shape;135;p19"/>
          <p:cNvSpPr txBox="1"/>
          <p:nvPr>
            <p:ph type="subTitle" idx="7"/>
          </p:nvPr>
        </p:nvSpPr>
        <p:spPr>
          <a:xfrm>
            <a:off x="5400075" y="1451875"/>
            <a:ext cx="1464000" cy="3204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8676" name="Google Shape;136;p19"/>
          <p:cNvSpPr txBox="1"/>
          <p:nvPr>
            <p:ph type="title" idx="8" hasCustomPrompt="1"/>
          </p:nvPr>
        </p:nvSpPr>
        <p:spPr>
          <a:xfrm>
            <a:off x="5400075" y="3213250"/>
            <a:ext cx="1464000" cy="3513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None/>
              <a:defRPr sz="2000"/>
            </a:lvl1pPr>
            <a:lvl2pPr algn="ctr" lvl="1" rtl="0">
              <a:spcBef>
                <a:spcPts val="0"/>
              </a:spcBef>
              <a:spcAft>
                <a:spcPts val="0"/>
              </a:spcAft>
              <a:buSzPts val="12000"/>
              <a:buNone/>
              <a:defRPr sz="12000"/>
            </a:lvl2pPr>
            <a:lvl3pPr algn="ctr" lvl="2" rtl="0">
              <a:spcBef>
                <a:spcPts val="0"/>
              </a:spcBef>
              <a:spcAft>
                <a:spcPts val="0"/>
              </a:spcAft>
              <a:buSzPts val="12000"/>
              <a:buNone/>
              <a:defRPr sz="12000"/>
            </a:lvl3pPr>
            <a:lvl4pPr algn="ctr" lvl="3" rtl="0">
              <a:spcBef>
                <a:spcPts val="0"/>
              </a:spcBef>
              <a:spcAft>
                <a:spcPts val="0"/>
              </a:spcAft>
              <a:buSzPts val="12000"/>
              <a:buNone/>
              <a:defRPr sz="12000"/>
            </a:lvl4pPr>
            <a:lvl5pPr algn="ctr" lvl="4" rtl="0">
              <a:spcBef>
                <a:spcPts val="0"/>
              </a:spcBef>
              <a:spcAft>
                <a:spcPts val="0"/>
              </a:spcAft>
              <a:buSzPts val="12000"/>
              <a:buNone/>
              <a:defRPr sz="12000"/>
            </a:lvl5pPr>
            <a:lvl6pPr algn="ctr" lvl="5" rtl="0">
              <a:spcBef>
                <a:spcPts val="0"/>
              </a:spcBef>
              <a:spcAft>
                <a:spcPts val="0"/>
              </a:spcAft>
              <a:buSzPts val="12000"/>
              <a:buNone/>
              <a:defRPr sz="12000"/>
            </a:lvl6pPr>
            <a:lvl7pPr algn="ctr" lvl="6" rtl="0">
              <a:spcBef>
                <a:spcPts val="0"/>
              </a:spcBef>
              <a:spcAft>
                <a:spcPts val="0"/>
              </a:spcAft>
              <a:buSzPts val="12000"/>
              <a:buNone/>
              <a:defRPr sz="12000"/>
            </a:lvl7pPr>
            <a:lvl8pPr algn="ctr" lvl="7" rtl="0">
              <a:spcBef>
                <a:spcPts val="0"/>
              </a:spcBef>
              <a:spcAft>
                <a:spcPts val="0"/>
              </a:spcAft>
              <a:buSzPts val="12000"/>
              <a:buNone/>
              <a:defRPr sz="12000"/>
            </a:lvl8pPr>
            <a:lvl9pPr algn="ctr" lvl="8" rtl="0">
              <a:spcBef>
                <a:spcPts val="0"/>
              </a:spcBef>
              <a:spcAft>
                <a:spcPts val="0"/>
              </a:spcAft>
              <a:buSzPts val="12000"/>
              <a:buNone/>
              <a:defRPr sz="12000"/>
            </a:lvl9pPr>
          </a:lstStyle>
          <a:p>
            <a:r>
              <a:t>xx%</a:t>
            </a:r>
          </a:p>
        </p:txBody>
      </p:sp>
      <p:sp>
        <p:nvSpPr>
          <p:cNvPr id="1048677" name="Google Shape;137;p19"/>
          <p:cNvSpPr txBox="1"/>
          <p:nvPr>
            <p:ph type="subTitle" idx="9"/>
          </p:nvPr>
        </p:nvSpPr>
        <p:spPr>
          <a:xfrm>
            <a:off x="5399963" y="3572600"/>
            <a:ext cx="1464000" cy="9429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000"/>
              <a:buNone/>
              <a:defRPr sz="11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48678" name="Google Shape;138;p19"/>
          <p:cNvSpPr txBox="1"/>
          <p:nvPr>
            <p:ph type="subTitle" idx="13"/>
          </p:nvPr>
        </p:nvSpPr>
        <p:spPr>
          <a:xfrm>
            <a:off x="2279925" y="1451875"/>
            <a:ext cx="1464300" cy="3204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8679" name="Google Shape;139;p19"/>
          <p:cNvSpPr txBox="1"/>
          <p:nvPr>
            <p:ph type="title" idx="14" hasCustomPrompt="1"/>
          </p:nvPr>
        </p:nvSpPr>
        <p:spPr>
          <a:xfrm>
            <a:off x="2279925" y="3213250"/>
            <a:ext cx="1464300" cy="3513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None/>
              <a:defRPr sz="2000"/>
            </a:lvl1pPr>
            <a:lvl2pPr algn="ctr" lvl="1" rtl="0">
              <a:spcBef>
                <a:spcPts val="0"/>
              </a:spcBef>
              <a:spcAft>
                <a:spcPts val="0"/>
              </a:spcAft>
              <a:buSzPts val="12000"/>
              <a:buNone/>
              <a:defRPr sz="12000"/>
            </a:lvl2pPr>
            <a:lvl3pPr algn="ctr" lvl="2" rtl="0">
              <a:spcBef>
                <a:spcPts val="0"/>
              </a:spcBef>
              <a:spcAft>
                <a:spcPts val="0"/>
              </a:spcAft>
              <a:buSzPts val="12000"/>
              <a:buNone/>
              <a:defRPr sz="12000"/>
            </a:lvl3pPr>
            <a:lvl4pPr algn="ctr" lvl="3" rtl="0">
              <a:spcBef>
                <a:spcPts val="0"/>
              </a:spcBef>
              <a:spcAft>
                <a:spcPts val="0"/>
              </a:spcAft>
              <a:buSzPts val="12000"/>
              <a:buNone/>
              <a:defRPr sz="12000"/>
            </a:lvl4pPr>
            <a:lvl5pPr algn="ctr" lvl="4" rtl="0">
              <a:spcBef>
                <a:spcPts val="0"/>
              </a:spcBef>
              <a:spcAft>
                <a:spcPts val="0"/>
              </a:spcAft>
              <a:buSzPts val="12000"/>
              <a:buNone/>
              <a:defRPr sz="12000"/>
            </a:lvl5pPr>
            <a:lvl6pPr algn="ctr" lvl="5" rtl="0">
              <a:spcBef>
                <a:spcPts val="0"/>
              </a:spcBef>
              <a:spcAft>
                <a:spcPts val="0"/>
              </a:spcAft>
              <a:buSzPts val="12000"/>
              <a:buNone/>
              <a:defRPr sz="12000"/>
            </a:lvl6pPr>
            <a:lvl7pPr algn="ctr" lvl="6" rtl="0">
              <a:spcBef>
                <a:spcPts val="0"/>
              </a:spcBef>
              <a:spcAft>
                <a:spcPts val="0"/>
              </a:spcAft>
              <a:buSzPts val="12000"/>
              <a:buNone/>
              <a:defRPr sz="12000"/>
            </a:lvl7pPr>
            <a:lvl8pPr algn="ctr" lvl="7" rtl="0">
              <a:spcBef>
                <a:spcPts val="0"/>
              </a:spcBef>
              <a:spcAft>
                <a:spcPts val="0"/>
              </a:spcAft>
              <a:buSzPts val="12000"/>
              <a:buNone/>
              <a:defRPr sz="12000"/>
            </a:lvl8pPr>
            <a:lvl9pPr algn="ctr" lvl="8" rtl="0">
              <a:spcBef>
                <a:spcPts val="0"/>
              </a:spcBef>
              <a:spcAft>
                <a:spcPts val="0"/>
              </a:spcAft>
              <a:buSzPts val="12000"/>
              <a:buNone/>
              <a:defRPr sz="12000"/>
            </a:lvl9pPr>
          </a:lstStyle>
          <a:p>
            <a:r>
              <a:t>xx%</a:t>
            </a:r>
          </a:p>
        </p:txBody>
      </p:sp>
      <p:sp>
        <p:nvSpPr>
          <p:cNvPr id="1048680" name="Google Shape;140;p19"/>
          <p:cNvSpPr txBox="1"/>
          <p:nvPr>
            <p:ph type="subTitle" idx="15"/>
          </p:nvPr>
        </p:nvSpPr>
        <p:spPr>
          <a:xfrm>
            <a:off x="2279888" y="3572600"/>
            <a:ext cx="1464000" cy="9429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000"/>
              <a:buNone/>
              <a:defRPr sz="11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48681" name="Google Shape;141;p19"/>
          <p:cNvSpPr txBox="1"/>
          <p:nvPr>
            <p:ph type="subTitle" idx="16"/>
          </p:nvPr>
        </p:nvSpPr>
        <p:spPr>
          <a:xfrm>
            <a:off x="719700" y="1451875"/>
            <a:ext cx="1464300" cy="3204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8682" name="Google Shape;142;p19"/>
          <p:cNvSpPr txBox="1"/>
          <p:nvPr>
            <p:ph type="title" idx="17" hasCustomPrompt="1"/>
          </p:nvPr>
        </p:nvSpPr>
        <p:spPr>
          <a:xfrm>
            <a:off x="719700" y="3213250"/>
            <a:ext cx="1464300" cy="3513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None/>
              <a:defRPr sz="2000"/>
            </a:lvl1pPr>
            <a:lvl2pPr algn="ctr" lvl="1" rtl="0">
              <a:spcBef>
                <a:spcPts val="0"/>
              </a:spcBef>
              <a:spcAft>
                <a:spcPts val="0"/>
              </a:spcAft>
              <a:buSzPts val="12000"/>
              <a:buNone/>
              <a:defRPr sz="12000"/>
            </a:lvl2pPr>
            <a:lvl3pPr algn="ctr" lvl="2" rtl="0">
              <a:spcBef>
                <a:spcPts val="0"/>
              </a:spcBef>
              <a:spcAft>
                <a:spcPts val="0"/>
              </a:spcAft>
              <a:buSzPts val="12000"/>
              <a:buNone/>
              <a:defRPr sz="12000"/>
            </a:lvl3pPr>
            <a:lvl4pPr algn="ctr" lvl="3" rtl="0">
              <a:spcBef>
                <a:spcPts val="0"/>
              </a:spcBef>
              <a:spcAft>
                <a:spcPts val="0"/>
              </a:spcAft>
              <a:buSzPts val="12000"/>
              <a:buNone/>
              <a:defRPr sz="12000"/>
            </a:lvl4pPr>
            <a:lvl5pPr algn="ctr" lvl="4" rtl="0">
              <a:spcBef>
                <a:spcPts val="0"/>
              </a:spcBef>
              <a:spcAft>
                <a:spcPts val="0"/>
              </a:spcAft>
              <a:buSzPts val="12000"/>
              <a:buNone/>
              <a:defRPr sz="12000"/>
            </a:lvl5pPr>
            <a:lvl6pPr algn="ctr" lvl="5" rtl="0">
              <a:spcBef>
                <a:spcPts val="0"/>
              </a:spcBef>
              <a:spcAft>
                <a:spcPts val="0"/>
              </a:spcAft>
              <a:buSzPts val="12000"/>
              <a:buNone/>
              <a:defRPr sz="12000"/>
            </a:lvl6pPr>
            <a:lvl7pPr algn="ctr" lvl="6" rtl="0">
              <a:spcBef>
                <a:spcPts val="0"/>
              </a:spcBef>
              <a:spcAft>
                <a:spcPts val="0"/>
              </a:spcAft>
              <a:buSzPts val="12000"/>
              <a:buNone/>
              <a:defRPr sz="12000"/>
            </a:lvl7pPr>
            <a:lvl8pPr algn="ctr" lvl="7" rtl="0">
              <a:spcBef>
                <a:spcPts val="0"/>
              </a:spcBef>
              <a:spcAft>
                <a:spcPts val="0"/>
              </a:spcAft>
              <a:buSzPts val="12000"/>
              <a:buNone/>
              <a:defRPr sz="12000"/>
            </a:lvl8pPr>
            <a:lvl9pPr algn="ctr" lvl="8" rtl="0">
              <a:spcBef>
                <a:spcPts val="0"/>
              </a:spcBef>
              <a:spcAft>
                <a:spcPts val="0"/>
              </a:spcAft>
              <a:buSzPts val="12000"/>
              <a:buNone/>
              <a:defRPr sz="12000"/>
            </a:lvl9pPr>
          </a:lstStyle>
          <a:p>
            <a:r>
              <a:t>xx%</a:t>
            </a:r>
          </a:p>
        </p:txBody>
      </p:sp>
      <p:sp>
        <p:nvSpPr>
          <p:cNvPr id="1048683" name="Google Shape;143;p19"/>
          <p:cNvSpPr txBox="1"/>
          <p:nvPr>
            <p:ph type="subTitle" idx="18"/>
          </p:nvPr>
        </p:nvSpPr>
        <p:spPr>
          <a:xfrm>
            <a:off x="719850" y="3572600"/>
            <a:ext cx="1464000" cy="9429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000"/>
              <a:buNone/>
              <a:defRPr sz="11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 text">
  <p:cSld name="CUSTOM_3">
    <p:spTree>
      <p:nvGrpSpPr>
        <p:cNvPr id="55" name="Shape 144"/>
        <p:cNvGrpSpPr/>
        <p:nvPr/>
      </p:nvGrpSpPr>
      <p:grpSpPr>
        <a:xfrm>
          <a:off x="0" y="0"/>
          <a:ext cx="0" cy="0"/>
          <a:chOff x="0" y="0"/>
          <a:chExt cx="0" cy="0"/>
        </a:xfrm>
      </p:grpSpPr>
      <p:sp>
        <p:nvSpPr>
          <p:cNvPr id="1048578" name="Google Shape;145;p20"/>
          <p:cNvSpPr txBox="1"/>
          <p:nvPr>
            <p:ph type="title"/>
          </p:nvPr>
        </p:nvSpPr>
        <p:spPr>
          <a:xfrm>
            <a:off x="5443200" y="1767600"/>
            <a:ext cx="2980800" cy="812700"/>
          </a:xfrm>
          <a:prstGeom prst="rect"/>
        </p:spPr>
        <p:txBody>
          <a:bodyPr anchor="b" anchorCtr="0" bIns="91425" lIns="91425" rIns="91425" spcFirstLastPara="1" tIns="91425" wrap="square">
            <a:noAutofit/>
          </a:bodyPr>
          <a:lstStyle>
            <a:lvl1pPr lvl="0" rtl="0">
              <a:spcBef>
                <a:spcPts val="0"/>
              </a:spcBef>
              <a:spcAft>
                <a:spcPts val="0"/>
              </a:spcAft>
              <a:buSzPts val="3500"/>
              <a:buNone/>
            </a:lvl1pPr>
            <a:lvl2pPr lvl="1" rtl="0">
              <a:spcBef>
                <a:spcPts val="0"/>
              </a:spcBef>
              <a:spcAft>
                <a:spcPts val="0"/>
              </a:spcAft>
              <a:buSzPts val="3500"/>
              <a:buNone/>
            </a:lvl2pPr>
            <a:lvl3pPr lvl="2" rtl="0">
              <a:spcBef>
                <a:spcPts val="0"/>
              </a:spcBef>
              <a:spcAft>
                <a:spcPts val="0"/>
              </a:spcAft>
              <a:buSzPts val="3500"/>
              <a:buNone/>
            </a:lvl3pPr>
            <a:lvl4pPr lvl="3" rtl="0">
              <a:spcBef>
                <a:spcPts val="0"/>
              </a:spcBef>
              <a:spcAft>
                <a:spcPts val="0"/>
              </a:spcAft>
              <a:buSzPts val="3500"/>
              <a:buNone/>
            </a:lvl4pPr>
            <a:lvl5pPr lvl="4" rtl="0">
              <a:spcBef>
                <a:spcPts val="0"/>
              </a:spcBef>
              <a:spcAft>
                <a:spcPts val="0"/>
              </a:spcAft>
              <a:buSzPts val="3500"/>
              <a:buNone/>
            </a:lvl5pPr>
            <a:lvl6pPr lvl="5" rtl="0">
              <a:spcBef>
                <a:spcPts val="0"/>
              </a:spcBef>
              <a:spcAft>
                <a:spcPts val="0"/>
              </a:spcAft>
              <a:buSzPts val="3500"/>
              <a:buNone/>
            </a:lvl6pPr>
            <a:lvl7pPr lvl="6" rtl="0">
              <a:spcBef>
                <a:spcPts val="0"/>
              </a:spcBef>
              <a:spcAft>
                <a:spcPts val="0"/>
              </a:spcAft>
              <a:buSzPts val="3500"/>
              <a:buNone/>
            </a:lvl7pPr>
            <a:lvl8pPr lvl="7" rtl="0">
              <a:spcBef>
                <a:spcPts val="0"/>
              </a:spcBef>
              <a:spcAft>
                <a:spcPts val="0"/>
              </a:spcAft>
              <a:buSzPts val="3500"/>
              <a:buNone/>
            </a:lvl8pPr>
            <a:lvl9pPr lvl="8" rtl="0">
              <a:spcBef>
                <a:spcPts val="0"/>
              </a:spcBef>
              <a:spcAft>
                <a:spcPts val="0"/>
              </a:spcAft>
              <a:buSzPts val="3500"/>
              <a:buNone/>
            </a:lvl9pPr>
          </a:lstStyle>
          <a:p/>
        </p:txBody>
      </p:sp>
      <p:sp>
        <p:nvSpPr>
          <p:cNvPr id="1048579" name="Google Shape;146;p20"/>
          <p:cNvSpPr txBox="1"/>
          <p:nvPr>
            <p:ph type="subTitle" idx="1"/>
          </p:nvPr>
        </p:nvSpPr>
        <p:spPr>
          <a:xfrm>
            <a:off x="5443050" y="2571750"/>
            <a:ext cx="2980800" cy="2029200"/>
          </a:xfrm>
          <a:prstGeom prst="rect"/>
        </p:spPr>
        <p:txBody>
          <a:bodyPr anchor="t" anchorCtr="0" bIns="91425" lIns="91425" rIns="91425" spcFirstLastPara="1" tIns="91425" wrap="square">
            <a:noAutofit/>
          </a:bodyPr>
          <a:lstStyle>
            <a:lvl1pPr lvl="0" rtl="0">
              <a:spcBef>
                <a:spcPts val="0"/>
              </a:spcBef>
              <a:spcAft>
                <a:spcPts val="0"/>
              </a:spcAft>
              <a:buSzPts val="1000"/>
              <a:buNone/>
              <a:defRPr sz="1000"/>
            </a:lvl1pPr>
            <a:lvl2pPr lvl="1" rtl="0">
              <a:lnSpc>
                <a:spcPct val="100000"/>
              </a:lnSpc>
              <a:spcBef>
                <a:spcPts val="160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8580" name="Google Shape;147;p20"/>
          <p:cNvSpPr/>
          <p:nvPr/>
        </p:nvSpPr>
        <p:spPr>
          <a:xfrm>
            <a:off x="0" y="613131"/>
            <a:ext cx="4867800" cy="4539000"/>
          </a:xfrm>
          <a:custGeom>
            <a:avLst/>
            <a:ahLst/>
            <a:rect l="l" t="t" r="r" b="b"/>
            <a:pathLst>
              <a:path w="194712" h="181560" extrusionOk="0">
                <a:moveTo>
                  <a:pt x="106727" y="133"/>
                </a:moveTo>
                <a:cubicBezTo>
                  <a:pt x="126954" y="1419"/>
                  <a:pt x="145341" y="13241"/>
                  <a:pt x="158826" y="28390"/>
                </a:cubicBezTo>
                <a:cubicBezTo>
                  <a:pt x="164814" y="35110"/>
                  <a:pt x="170004" y="42518"/>
                  <a:pt x="174706" y="50214"/>
                </a:cubicBezTo>
                <a:cubicBezTo>
                  <a:pt x="184665" y="66538"/>
                  <a:pt x="191584" y="81287"/>
                  <a:pt x="193314" y="100450"/>
                </a:cubicBezTo>
                <a:cubicBezTo>
                  <a:pt x="194712" y="116109"/>
                  <a:pt x="192871" y="131922"/>
                  <a:pt x="188235" y="146916"/>
                </a:cubicBezTo>
                <a:cubicBezTo>
                  <a:pt x="184842" y="157894"/>
                  <a:pt x="180051" y="168407"/>
                  <a:pt x="173974" y="178188"/>
                </a:cubicBezTo>
                <a:cubicBezTo>
                  <a:pt x="173708" y="178610"/>
                  <a:pt x="172111" y="181427"/>
                  <a:pt x="172111" y="181427"/>
                </a:cubicBezTo>
                <a:lnTo>
                  <a:pt x="0" y="181560"/>
                </a:lnTo>
                <a:lnTo>
                  <a:pt x="155" y="27635"/>
                </a:lnTo>
                <a:cubicBezTo>
                  <a:pt x="155" y="27635"/>
                  <a:pt x="14394" y="23266"/>
                  <a:pt x="21580" y="21115"/>
                </a:cubicBezTo>
                <a:cubicBezTo>
                  <a:pt x="35820" y="16878"/>
                  <a:pt x="50103" y="12465"/>
                  <a:pt x="64298" y="7962"/>
                </a:cubicBezTo>
                <a:cubicBezTo>
                  <a:pt x="76851" y="4014"/>
                  <a:pt x="89715" y="0"/>
                  <a:pt x="102801" y="0"/>
                </a:cubicBezTo>
                <a:cubicBezTo>
                  <a:pt x="104109" y="0"/>
                  <a:pt x="105418" y="44"/>
                  <a:pt x="106727" y="133"/>
                </a:cubicBezTo>
              </a:path>
            </a:pathLst>
          </a:custGeom>
          <a:gradFill>
            <a:gsLst>
              <a:gs pos="0">
                <a:srgbClr val="E3FFD5"/>
              </a:gs>
              <a:gs pos="100000">
                <a:srgbClr val="90EBBA"/>
              </a:gs>
            </a:gsLst>
            <a:lin ang="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02" name="Shape 15"/>
        <p:cNvGrpSpPr/>
        <p:nvPr/>
      </p:nvGrpSpPr>
      <p:grpSpPr>
        <a:xfrm>
          <a:off x="0" y="0"/>
          <a:ext cx="0" cy="0"/>
          <a:chOff x="0" y="0"/>
          <a:chExt cx="0" cy="0"/>
        </a:xfrm>
      </p:grpSpPr>
      <p:sp>
        <p:nvSpPr>
          <p:cNvPr id="1048647" name="Google Shape;16;p3"/>
          <p:cNvSpPr txBox="1"/>
          <p:nvPr>
            <p:ph type="title"/>
          </p:nvPr>
        </p:nvSpPr>
        <p:spPr>
          <a:xfrm>
            <a:off x="2030400" y="2532925"/>
            <a:ext cx="5076000" cy="615600"/>
          </a:xfrm>
          <a:prstGeom prst="rect"/>
        </p:spPr>
        <p:txBody>
          <a:bodyPr anchor="t" anchorCtr="0" bIns="91425" lIns="91425" rIns="91425" spcFirstLastPara="1" tIns="91425" wrap="square">
            <a:noAutofit/>
          </a:bodyPr>
          <a:lstStyle>
            <a:lvl1pPr algn="ctr" lvl="0" rtl="0">
              <a:spcBef>
                <a:spcPts val="0"/>
              </a:spcBef>
              <a:spcAft>
                <a:spcPts val="0"/>
              </a:spcAft>
              <a:buSzPts val="3600"/>
              <a:buNone/>
            </a:lvl1pPr>
            <a:lvl2pPr algn="ctr" lvl="1" rtl="0">
              <a:spcBef>
                <a:spcPts val="0"/>
              </a:spcBef>
              <a:spcAft>
                <a:spcPts val="0"/>
              </a:spcAft>
              <a:buSzPts val="3600"/>
              <a:buNone/>
              <a:defRPr sz="3600"/>
            </a:lvl2pPr>
            <a:lvl3pPr algn="ctr" lvl="2" rtl="0">
              <a:spcBef>
                <a:spcPts val="0"/>
              </a:spcBef>
              <a:spcAft>
                <a:spcPts val="0"/>
              </a:spcAft>
              <a:buSzPts val="3600"/>
              <a:buNone/>
              <a:defRPr sz="3600"/>
            </a:lvl3pPr>
            <a:lvl4pPr algn="ctr" lvl="3" rtl="0">
              <a:spcBef>
                <a:spcPts val="0"/>
              </a:spcBef>
              <a:spcAft>
                <a:spcPts val="0"/>
              </a:spcAft>
              <a:buSzPts val="3600"/>
              <a:buNone/>
              <a:defRPr sz="3600"/>
            </a:lvl4pPr>
            <a:lvl5pPr algn="ctr" lvl="4" rtl="0">
              <a:spcBef>
                <a:spcPts val="0"/>
              </a:spcBef>
              <a:spcAft>
                <a:spcPts val="0"/>
              </a:spcAft>
              <a:buSzPts val="3600"/>
              <a:buNone/>
              <a:defRPr sz="3600"/>
            </a:lvl5pPr>
            <a:lvl6pPr algn="ctr" lvl="5" rtl="0">
              <a:spcBef>
                <a:spcPts val="0"/>
              </a:spcBef>
              <a:spcAft>
                <a:spcPts val="0"/>
              </a:spcAft>
              <a:buSzPts val="3600"/>
              <a:buNone/>
              <a:defRPr sz="3600"/>
            </a:lvl6pPr>
            <a:lvl7pPr algn="ctr" lvl="6" rtl="0">
              <a:spcBef>
                <a:spcPts val="0"/>
              </a:spcBef>
              <a:spcAft>
                <a:spcPts val="0"/>
              </a:spcAft>
              <a:buSzPts val="3600"/>
              <a:buNone/>
              <a:defRPr sz="3600"/>
            </a:lvl7pPr>
            <a:lvl8pPr algn="ctr" lvl="7" rtl="0">
              <a:spcBef>
                <a:spcPts val="0"/>
              </a:spcBef>
              <a:spcAft>
                <a:spcPts val="0"/>
              </a:spcAft>
              <a:buSzPts val="3600"/>
              <a:buNone/>
              <a:defRPr sz="3600"/>
            </a:lvl8pPr>
            <a:lvl9pPr algn="ctr" lvl="8" rtl="0">
              <a:spcBef>
                <a:spcPts val="0"/>
              </a:spcBef>
              <a:spcAft>
                <a:spcPts val="0"/>
              </a:spcAft>
              <a:buSzPts val="3600"/>
              <a:buNone/>
              <a:defRPr sz="3600"/>
            </a:lvl9pPr>
          </a:lstStyle>
          <a:p/>
        </p:txBody>
      </p:sp>
      <p:sp>
        <p:nvSpPr>
          <p:cNvPr id="1048648" name="Google Shape;17;p3"/>
          <p:cNvSpPr txBox="1"/>
          <p:nvPr>
            <p:ph type="title" idx="2" hasCustomPrompt="1"/>
          </p:nvPr>
        </p:nvSpPr>
        <p:spPr>
          <a:xfrm>
            <a:off x="2030550" y="1534348"/>
            <a:ext cx="5076000" cy="9588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None/>
              <a:defRPr sz="7100"/>
            </a:lvl1pPr>
            <a:lvl2pPr algn="ctr" lvl="1" rtl="0">
              <a:spcBef>
                <a:spcPts val="0"/>
              </a:spcBef>
              <a:spcAft>
                <a:spcPts val="0"/>
              </a:spcAft>
              <a:buSzPts val="12000"/>
              <a:buNone/>
              <a:defRPr sz="12000"/>
            </a:lvl2pPr>
            <a:lvl3pPr algn="ctr" lvl="2" rtl="0">
              <a:spcBef>
                <a:spcPts val="0"/>
              </a:spcBef>
              <a:spcAft>
                <a:spcPts val="0"/>
              </a:spcAft>
              <a:buSzPts val="12000"/>
              <a:buNone/>
              <a:defRPr sz="12000"/>
            </a:lvl3pPr>
            <a:lvl4pPr algn="ctr" lvl="3" rtl="0">
              <a:spcBef>
                <a:spcPts val="0"/>
              </a:spcBef>
              <a:spcAft>
                <a:spcPts val="0"/>
              </a:spcAft>
              <a:buSzPts val="12000"/>
              <a:buNone/>
              <a:defRPr sz="12000"/>
            </a:lvl4pPr>
            <a:lvl5pPr algn="ctr" lvl="4" rtl="0">
              <a:spcBef>
                <a:spcPts val="0"/>
              </a:spcBef>
              <a:spcAft>
                <a:spcPts val="0"/>
              </a:spcAft>
              <a:buSzPts val="12000"/>
              <a:buNone/>
              <a:defRPr sz="12000"/>
            </a:lvl5pPr>
            <a:lvl6pPr algn="ctr" lvl="5" rtl="0">
              <a:spcBef>
                <a:spcPts val="0"/>
              </a:spcBef>
              <a:spcAft>
                <a:spcPts val="0"/>
              </a:spcAft>
              <a:buSzPts val="12000"/>
              <a:buNone/>
              <a:defRPr sz="12000"/>
            </a:lvl6pPr>
            <a:lvl7pPr algn="ctr" lvl="6" rtl="0">
              <a:spcBef>
                <a:spcPts val="0"/>
              </a:spcBef>
              <a:spcAft>
                <a:spcPts val="0"/>
              </a:spcAft>
              <a:buSzPts val="12000"/>
              <a:buNone/>
              <a:defRPr sz="12000"/>
            </a:lvl7pPr>
            <a:lvl8pPr algn="ctr" lvl="7" rtl="0">
              <a:spcBef>
                <a:spcPts val="0"/>
              </a:spcBef>
              <a:spcAft>
                <a:spcPts val="0"/>
              </a:spcAft>
              <a:buSzPts val="12000"/>
              <a:buNone/>
              <a:defRPr sz="12000"/>
            </a:lvl8pPr>
            <a:lvl9pPr algn="ctr" lvl="8" rtl="0">
              <a:spcBef>
                <a:spcPts val="0"/>
              </a:spcBef>
              <a:spcAft>
                <a:spcPts val="0"/>
              </a:spcAft>
              <a:buSzPts val="12000"/>
              <a:buNone/>
              <a:defRPr sz="12000"/>
            </a:lvl9pPr>
          </a:lstStyle>
          <a:p>
            <a:r>
              <a:t>xx%</a:t>
            </a:r>
          </a:p>
        </p:txBody>
      </p:sp>
      <p:sp>
        <p:nvSpPr>
          <p:cNvPr id="1048649" name="Google Shape;18;p3"/>
          <p:cNvSpPr txBox="1"/>
          <p:nvPr>
            <p:ph type="subTitle" idx="1"/>
          </p:nvPr>
        </p:nvSpPr>
        <p:spPr>
          <a:xfrm>
            <a:off x="2030250" y="3317569"/>
            <a:ext cx="5076000" cy="291600"/>
          </a:xfrm>
          <a:prstGeom prst="rect"/>
        </p:spPr>
        <p:txBody>
          <a:bodyPr anchor="ctr" anchorCtr="0" bIns="91425" lIns="91425" rIns="91425" spcFirstLastPara="1" tIns="91425" wrap="square">
            <a:noAutofit/>
          </a:bodyPr>
          <a:lstStyle>
            <a:lvl1pPr algn="ctr" lvl="0" rtl="0">
              <a:lnSpc>
                <a:spcPct val="100000"/>
              </a:lnSpc>
              <a:spcBef>
                <a:spcPts val="0"/>
              </a:spcBef>
              <a:spcAft>
                <a:spcPts val="0"/>
              </a:spcAft>
              <a:buSzPts val="1000"/>
              <a:buNone/>
              <a:defRPr sz="12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48650" name="Google Shape;19;p3"/>
          <p:cNvSpPr/>
          <p:nvPr/>
        </p:nvSpPr>
        <p:spPr>
          <a:xfrm rot="10800000">
            <a:off x="-115" y="-76"/>
            <a:ext cx="4572115" cy="2501947"/>
          </a:xfrm>
          <a:custGeom>
            <a:avLst/>
            <a:ahLst/>
            <a:rect l="l" t="t" r="r" b="b"/>
            <a:pathLst>
              <a:path w="111481" h="52416" extrusionOk="0">
                <a:moveTo>
                  <a:pt x="111480" y="0"/>
                </a:moveTo>
                <a:cubicBezTo>
                  <a:pt x="103510" y="168"/>
                  <a:pt x="89976" y="3075"/>
                  <a:pt x="82641" y="19449"/>
                </a:cubicBezTo>
                <a:cubicBezTo>
                  <a:pt x="71814" y="43593"/>
                  <a:pt x="33936" y="36124"/>
                  <a:pt x="33936" y="36124"/>
                </a:cubicBezTo>
                <a:cubicBezTo>
                  <a:pt x="33936" y="36124"/>
                  <a:pt x="1" y="34520"/>
                  <a:pt x="6316" y="52415"/>
                </a:cubicBezTo>
                <a:lnTo>
                  <a:pt x="111480" y="52415"/>
                </a:lnTo>
                <a:cubicBezTo>
                  <a:pt x="111480" y="52415"/>
                  <a:pt x="111480" y="0"/>
                  <a:pt x="111480" y="0"/>
                </a:cubicBezTo>
                <a:close/>
              </a:path>
            </a:pathLst>
          </a:custGeom>
          <a:gradFill>
            <a:gsLst>
              <a:gs pos="0">
                <a:srgbClr val="E3FFD5"/>
              </a:gs>
              <a:gs pos="100000">
                <a:srgbClr val="90EBBA"/>
              </a:gs>
            </a:gsLst>
            <a:lin ang="2698631"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651" name="Google Shape;20;p3"/>
          <p:cNvSpPr/>
          <p:nvPr/>
        </p:nvSpPr>
        <p:spPr>
          <a:xfrm>
            <a:off x="5189688" y="3289527"/>
            <a:ext cx="3954231" cy="1859196"/>
          </a:xfrm>
          <a:custGeom>
            <a:avLst/>
            <a:ahLst/>
            <a:rect l="l" t="t" r="r" b="b"/>
            <a:pathLst>
              <a:path w="111481" h="52416" extrusionOk="0">
                <a:moveTo>
                  <a:pt x="111480" y="0"/>
                </a:moveTo>
                <a:cubicBezTo>
                  <a:pt x="103510" y="168"/>
                  <a:pt x="89976" y="3075"/>
                  <a:pt x="82641" y="19449"/>
                </a:cubicBezTo>
                <a:cubicBezTo>
                  <a:pt x="71814" y="43593"/>
                  <a:pt x="33936" y="36124"/>
                  <a:pt x="33936" y="36124"/>
                </a:cubicBezTo>
                <a:cubicBezTo>
                  <a:pt x="33936" y="36124"/>
                  <a:pt x="1" y="34520"/>
                  <a:pt x="6316" y="52415"/>
                </a:cubicBezTo>
                <a:lnTo>
                  <a:pt x="111480" y="52415"/>
                </a:lnTo>
                <a:cubicBezTo>
                  <a:pt x="111480" y="52415"/>
                  <a:pt x="111480" y="0"/>
                  <a:pt x="111480" y="0"/>
                </a:cubicBezTo>
                <a:close/>
              </a:path>
            </a:pathLst>
          </a:custGeom>
          <a:gradFill>
            <a:gsLst>
              <a:gs pos="0">
                <a:srgbClr val="E3FFD5"/>
              </a:gs>
              <a:gs pos="100000">
                <a:srgbClr val="90EBBA"/>
              </a:gs>
            </a:gsLst>
            <a:lin ang="2698631"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hree columns 2">
  <p:cSld name="CUSTOM_6">
    <p:spTree>
      <p:nvGrpSpPr>
        <p:cNvPr id="195" name="Shape 148"/>
        <p:cNvGrpSpPr/>
        <p:nvPr/>
      </p:nvGrpSpPr>
      <p:grpSpPr>
        <a:xfrm>
          <a:off x="0" y="0"/>
          <a:ext cx="0" cy="0"/>
          <a:chOff x="0" y="0"/>
          <a:chExt cx="0" cy="0"/>
        </a:xfrm>
      </p:grpSpPr>
      <p:sp>
        <p:nvSpPr>
          <p:cNvPr id="1049457" name="Google Shape;149;p21"/>
          <p:cNvSpPr txBox="1"/>
          <p:nvPr>
            <p:ph type="title"/>
          </p:nvPr>
        </p:nvSpPr>
        <p:spPr>
          <a:xfrm>
            <a:off x="720000" y="540000"/>
            <a:ext cx="7704000" cy="320400"/>
          </a:xfrm>
          <a:prstGeom prst="rect"/>
        </p:spPr>
        <p:txBody>
          <a:bodyPr anchor="ctr" anchorCtr="0" bIns="91425" lIns="91425" rIns="91425" spcFirstLastPara="1" tIns="91425" wrap="square">
            <a:noAutofit/>
          </a:bodyPr>
          <a:lstStyle>
            <a:lvl1pPr algn="ctr" lvl="0" rtl="0">
              <a:spcBef>
                <a:spcPts val="0"/>
              </a:spcBef>
              <a:spcAft>
                <a:spcPts val="0"/>
              </a:spcAft>
              <a:buSzPts val="3500"/>
              <a:buNone/>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
        <p:nvSpPr>
          <p:cNvPr id="1049458" name="Google Shape;150;p21"/>
          <p:cNvSpPr txBox="1"/>
          <p:nvPr>
            <p:ph type="subTitle" idx="1"/>
          </p:nvPr>
        </p:nvSpPr>
        <p:spPr>
          <a:xfrm>
            <a:off x="3480325" y="1579350"/>
            <a:ext cx="2849700" cy="641700"/>
          </a:xfrm>
          <a:prstGeom prst="rect"/>
        </p:spPr>
        <p:txBody>
          <a:bodyPr anchor="ctr" anchorCtr="0" bIns="91425" lIns="91425" rIns="91425" spcFirstLastPara="1" tIns="91425" wrap="square">
            <a:noAutofit/>
          </a:bodyPr>
          <a:lstStyle>
            <a:lvl1pPr algn="ctr" lvl="0" rtl="0">
              <a:lnSpc>
                <a:spcPct val="100000"/>
              </a:lnSpc>
              <a:spcBef>
                <a:spcPts val="0"/>
              </a:spcBef>
              <a:spcAft>
                <a:spcPts val="0"/>
              </a:spcAft>
              <a:buSzPts val="1000"/>
              <a:buNone/>
              <a:defRPr sz="11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49459" name="Google Shape;151;p21"/>
          <p:cNvSpPr txBox="1"/>
          <p:nvPr>
            <p:ph type="subTitle" idx="2"/>
          </p:nvPr>
        </p:nvSpPr>
        <p:spPr>
          <a:xfrm>
            <a:off x="6469550" y="1576225"/>
            <a:ext cx="1954500" cy="6417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49460" name="Google Shape;152;p21"/>
          <p:cNvSpPr/>
          <p:nvPr/>
        </p:nvSpPr>
        <p:spPr>
          <a:xfrm>
            <a:off x="950" y="2188625"/>
            <a:ext cx="2984702" cy="2952286"/>
          </a:xfrm>
          <a:custGeom>
            <a:avLst/>
            <a:ahLst/>
            <a:rect l="l" t="t" r="r" b="b"/>
            <a:pathLst>
              <a:path w="95457" h="92115" extrusionOk="0">
                <a:moveTo>
                  <a:pt x="0" y="17"/>
                </a:moveTo>
                <a:cubicBezTo>
                  <a:pt x="7235" y="317"/>
                  <a:pt x="19533" y="5414"/>
                  <a:pt x="26183" y="34169"/>
                </a:cubicBezTo>
                <a:cubicBezTo>
                  <a:pt x="33869" y="67319"/>
                  <a:pt x="55974" y="71780"/>
                  <a:pt x="65281" y="72147"/>
                </a:cubicBezTo>
                <a:cubicBezTo>
                  <a:pt x="70728" y="72365"/>
                  <a:pt x="76091" y="73551"/>
                  <a:pt x="80953" y="75840"/>
                </a:cubicBezTo>
                <a:cubicBezTo>
                  <a:pt x="87369" y="78864"/>
                  <a:pt x="94303" y="83960"/>
                  <a:pt x="95456" y="92114"/>
                </a:cubicBezTo>
                <a:lnTo>
                  <a:pt x="0" y="92114"/>
                </a:lnTo>
                <a:cubicBezTo>
                  <a:pt x="0" y="92114"/>
                  <a:pt x="0" y="0"/>
                  <a:pt x="0" y="17"/>
                </a:cubicBezTo>
                <a:close/>
              </a:path>
            </a:pathLst>
          </a:custGeom>
          <a:gradFill>
            <a:gsLst>
              <a:gs pos="0">
                <a:srgbClr val="E3FFD5"/>
              </a:gs>
              <a:gs pos="100000">
                <a:srgbClr val="90EBBA"/>
              </a:gs>
            </a:gsLst>
            <a:lin ang="2698631"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61" name="Google Shape;153;p21"/>
          <p:cNvSpPr txBox="1"/>
          <p:nvPr>
            <p:ph type="subTitle" idx="3"/>
          </p:nvPr>
        </p:nvSpPr>
        <p:spPr>
          <a:xfrm>
            <a:off x="3480325" y="2629959"/>
            <a:ext cx="2849700" cy="641700"/>
          </a:xfrm>
          <a:prstGeom prst="rect"/>
        </p:spPr>
        <p:txBody>
          <a:bodyPr anchor="ctr" anchorCtr="0" bIns="91425" lIns="91425" rIns="91425" spcFirstLastPara="1" tIns="91425" wrap="square">
            <a:noAutofit/>
          </a:bodyPr>
          <a:lstStyle>
            <a:lvl1pPr algn="ctr" lvl="0" rtl="0">
              <a:lnSpc>
                <a:spcPct val="100000"/>
              </a:lnSpc>
              <a:spcBef>
                <a:spcPts val="0"/>
              </a:spcBef>
              <a:spcAft>
                <a:spcPts val="0"/>
              </a:spcAft>
              <a:buSzPts val="1000"/>
              <a:buNone/>
              <a:defRPr sz="11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49462" name="Google Shape;154;p21"/>
          <p:cNvSpPr txBox="1"/>
          <p:nvPr>
            <p:ph type="subTitle" idx="4"/>
          </p:nvPr>
        </p:nvSpPr>
        <p:spPr>
          <a:xfrm>
            <a:off x="6469550" y="2631538"/>
            <a:ext cx="1954500" cy="6417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49463" name="Google Shape;155;p21"/>
          <p:cNvSpPr txBox="1"/>
          <p:nvPr>
            <p:ph type="subTitle" idx="5"/>
          </p:nvPr>
        </p:nvSpPr>
        <p:spPr>
          <a:xfrm>
            <a:off x="3480325" y="3688450"/>
            <a:ext cx="2849700" cy="641700"/>
          </a:xfrm>
          <a:prstGeom prst="rect"/>
        </p:spPr>
        <p:txBody>
          <a:bodyPr anchor="ctr" anchorCtr="0" bIns="91425" lIns="91425" rIns="91425" spcFirstLastPara="1" tIns="91425" wrap="square">
            <a:noAutofit/>
          </a:bodyPr>
          <a:lstStyle>
            <a:lvl1pPr algn="ctr" lvl="0" rtl="0">
              <a:lnSpc>
                <a:spcPct val="100000"/>
              </a:lnSpc>
              <a:spcBef>
                <a:spcPts val="0"/>
              </a:spcBef>
              <a:spcAft>
                <a:spcPts val="0"/>
              </a:spcAft>
              <a:buSzPts val="1000"/>
              <a:buNone/>
              <a:defRPr sz="11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49464" name="Google Shape;156;p21"/>
          <p:cNvSpPr txBox="1"/>
          <p:nvPr>
            <p:ph type="subTitle" idx="6"/>
          </p:nvPr>
        </p:nvSpPr>
        <p:spPr>
          <a:xfrm>
            <a:off x="6469550" y="3688475"/>
            <a:ext cx="1954500" cy="6417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hree columns 3">
  <p:cSld name="CUSTOM_7">
    <p:spTree>
      <p:nvGrpSpPr>
        <p:cNvPr id="200" name="Shape 157"/>
        <p:cNvGrpSpPr/>
        <p:nvPr/>
      </p:nvGrpSpPr>
      <p:grpSpPr>
        <a:xfrm>
          <a:off x="0" y="0"/>
          <a:ext cx="0" cy="0"/>
          <a:chOff x="0" y="0"/>
          <a:chExt cx="0" cy="0"/>
        </a:xfrm>
      </p:grpSpPr>
      <p:sp>
        <p:nvSpPr>
          <p:cNvPr id="1049520" name="Google Shape;158;p22"/>
          <p:cNvSpPr/>
          <p:nvPr/>
        </p:nvSpPr>
        <p:spPr>
          <a:xfrm>
            <a:off x="-848" y="1674182"/>
            <a:ext cx="5408662" cy="615873"/>
          </a:xfrm>
          <a:custGeom>
            <a:avLst/>
            <a:ahLst/>
            <a:rect l="l" t="t" r="r" b="b"/>
            <a:pathLst>
              <a:path w="168757" h="19216" extrusionOk="0">
                <a:moveTo>
                  <a:pt x="0" y="1"/>
                </a:moveTo>
                <a:lnTo>
                  <a:pt x="168757" y="1"/>
                </a:lnTo>
                <a:lnTo>
                  <a:pt x="168757" y="19216"/>
                </a:lnTo>
                <a:lnTo>
                  <a:pt x="0" y="19216"/>
                </a:lnTo>
                <a:close/>
              </a:path>
            </a:pathLst>
          </a:custGeom>
          <a:gradFill>
            <a:gsLst>
              <a:gs pos="0">
                <a:srgbClr val="E3FFD5"/>
              </a:gs>
              <a:gs pos="100000">
                <a:srgbClr val="90EBBA"/>
              </a:gs>
            </a:gsLst>
            <a:lin ang="2698631"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521" name="Google Shape;159;p22"/>
          <p:cNvSpPr/>
          <p:nvPr/>
        </p:nvSpPr>
        <p:spPr>
          <a:xfrm>
            <a:off x="-848" y="2550995"/>
            <a:ext cx="5408662" cy="615873"/>
          </a:xfrm>
          <a:custGeom>
            <a:avLst/>
            <a:ahLst/>
            <a:rect l="l" t="t" r="r" b="b"/>
            <a:pathLst>
              <a:path w="168757" h="19216" extrusionOk="0">
                <a:moveTo>
                  <a:pt x="0" y="1"/>
                </a:moveTo>
                <a:lnTo>
                  <a:pt x="168757" y="1"/>
                </a:lnTo>
                <a:lnTo>
                  <a:pt x="168757" y="19216"/>
                </a:lnTo>
                <a:lnTo>
                  <a:pt x="0" y="19216"/>
                </a:lnTo>
                <a:close/>
              </a:path>
            </a:pathLst>
          </a:custGeom>
          <a:gradFill>
            <a:gsLst>
              <a:gs pos="0">
                <a:srgbClr val="E3FFD5"/>
              </a:gs>
              <a:gs pos="100000">
                <a:srgbClr val="90EBBA"/>
              </a:gs>
            </a:gsLst>
            <a:lin ang="2698631"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522" name="Google Shape;160;p22"/>
          <p:cNvSpPr/>
          <p:nvPr/>
        </p:nvSpPr>
        <p:spPr>
          <a:xfrm>
            <a:off x="-848" y="3427645"/>
            <a:ext cx="5408662" cy="615873"/>
          </a:xfrm>
          <a:custGeom>
            <a:avLst/>
            <a:ahLst/>
            <a:rect l="l" t="t" r="r" b="b"/>
            <a:pathLst>
              <a:path w="168757" h="19216" extrusionOk="0">
                <a:moveTo>
                  <a:pt x="0" y="1"/>
                </a:moveTo>
                <a:lnTo>
                  <a:pt x="168757" y="1"/>
                </a:lnTo>
                <a:lnTo>
                  <a:pt x="168757" y="19216"/>
                </a:lnTo>
                <a:lnTo>
                  <a:pt x="0" y="19216"/>
                </a:lnTo>
                <a:close/>
              </a:path>
            </a:pathLst>
          </a:custGeom>
          <a:gradFill>
            <a:gsLst>
              <a:gs pos="0">
                <a:srgbClr val="E3FFD5"/>
              </a:gs>
              <a:gs pos="100000">
                <a:srgbClr val="90EBBA"/>
              </a:gs>
            </a:gsLst>
            <a:lin ang="2698631"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523" name="Google Shape;161;p22"/>
          <p:cNvSpPr txBox="1"/>
          <p:nvPr>
            <p:ph type="title"/>
          </p:nvPr>
        </p:nvSpPr>
        <p:spPr>
          <a:xfrm>
            <a:off x="720000" y="540000"/>
            <a:ext cx="7704000" cy="320400"/>
          </a:xfrm>
          <a:prstGeom prst="rect"/>
        </p:spPr>
        <p:txBody>
          <a:bodyPr anchor="ctr" anchorCtr="0" bIns="91425" lIns="91425" rIns="91425" spcFirstLastPara="1" tIns="91425" wrap="square">
            <a:noAutofit/>
          </a:bodyPr>
          <a:lstStyle>
            <a:lvl1pPr algn="ctr" lvl="0" rtl="0">
              <a:spcBef>
                <a:spcPts val="0"/>
              </a:spcBef>
              <a:spcAft>
                <a:spcPts val="0"/>
              </a:spcAft>
              <a:buSzPts val="3500"/>
              <a:buNone/>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
        <p:nvSpPr>
          <p:cNvPr id="1049524" name="Google Shape;162;p22"/>
          <p:cNvSpPr txBox="1"/>
          <p:nvPr>
            <p:ph type="title" idx="2" hasCustomPrompt="1"/>
          </p:nvPr>
        </p:nvSpPr>
        <p:spPr>
          <a:xfrm>
            <a:off x="3831300" y="1674300"/>
            <a:ext cx="1494300" cy="615900"/>
          </a:xfrm>
          <a:prstGeom prst="rect"/>
        </p:spPr>
        <p:txBody>
          <a:bodyPr anchor="ctr" anchorCtr="0" bIns="91425" lIns="91425" rIns="91425" spcFirstLastPara="1" tIns="91425" wrap="square">
            <a:noAutofit/>
          </a:bodyPr>
          <a:lstStyle>
            <a:lvl1pPr algn="r" indent="0" lvl="0" marL="0" marR="0" rtl="0">
              <a:lnSpc>
                <a:spcPct val="100000"/>
              </a:lnSpc>
              <a:spcBef>
                <a:spcPts val="0"/>
              </a:spcBef>
              <a:spcAft>
                <a:spcPts val="0"/>
              </a:spcAft>
              <a:buSzPts val="2500"/>
              <a:buNone/>
            </a:lvl1pPr>
            <a:lvl2pPr algn="ctr" lvl="1" rtl="0">
              <a:spcBef>
                <a:spcPts val="0"/>
              </a:spcBef>
              <a:spcAft>
                <a:spcPts val="0"/>
              </a:spcAft>
              <a:buSzPts val="12000"/>
              <a:buNone/>
              <a:defRPr sz="12000"/>
            </a:lvl2pPr>
            <a:lvl3pPr algn="ctr" lvl="2" rtl="0">
              <a:spcBef>
                <a:spcPts val="0"/>
              </a:spcBef>
              <a:spcAft>
                <a:spcPts val="0"/>
              </a:spcAft>
              <a:buSzPts val="12000"/>
              <a:buNone/>
              <a:defRPr sz="12000"/>
            </a:lvl3pPr>
            <a:lvl4pPr algn="ctr" lvl="3" rtl="0">
              <a:spcBef>
                <a:spcPts val="0"/>
              </a:spcBef>
              <a:spcAft>
                <a:spcPts val="0"/>
              </a:spcAft>
              <a:buSzPts val="12000"/>
              <a:buNone/>
              <a:defRPr sz="12000"/>
            </a:lvl4pPr>
            <a:lvl5pPr algn="ctr" lvl="4" rtl="0">
              <a:spcBef>
                <a:spcPts val="0"/>
              </a:spcBef>
              <a:spcAft>
                <a:spcPts val="0"/>
              </a:spcAft>
              <a:buSzPts val="12000"/>
              <a:buNone/>
              <a:defRPr sz="12000"/>
            </a:lvl5pPr>
            <a:lvl6pPr algn="ctr" lvl="5" rtl="0">
              <a:spcBef>
                <a:spcPts val="0"/>
              </a:spcBef>
              <a:spcAft>
                <a:spcPts val="0"/>
              </a:spcAft>
              <a:buSzPts val="12000"/>
              <a:buNone/>
              <a:defRPr sz="12000"/>
            </a:lvl6pPr>
            <a:lvl7pPr algn="ctr" lvl="6" rtl="0">
              <a:spcBef>
                <a:spcPts val="0"/>
              </a:spcBef>
              <a:spcAft>
                <a:spcPts val="0"/>
              </a:spcAft>
              <a:buSzPts val="12000"/>
              <a:buNone/>
              <a:defRPr sz="12000"/>
            </a:lvl7pPr>
            <a:lvl8pPr algn="ctr" lvl="7" rtl="0">
              <a:spcBef>
                <a:spcPts val="0"/>
              </a:spcBef>
              <a:spcAft>
                <a:spcPts val="0"/>
              </a:spcAft>
              <a:buSzPts val="12000"/>
              <a:buNone/>
              <a:defRPr sz="12000"/>
            </a:lvl8pPr>
            <a:lvl9pPr algn="ctr" lvl="8" rtl="0">
              <a:spcBef>
                <a:spcPts val="0"/>
              </a:spcBef>
              <a:spcAft>
                <a:spcPts val="0"/>
              </a:spcAft>
              <a:buSzPts val="12000"/>
              <a:buNone/>
              <a:defRPr sz="12000"/>
            </a:lvl9pPr>
          </a:lstStyle>
          <a:p>
            <a:r>
              <a:t>xx%</a:t>
            </a:r>
          </a:p>
        </p:txBody>
      </p:sp>
      <p:sp>
        <p:nvSpPr>
          <p:cNvPr id="1049525" name="Google Shape;163;p22"/>
          <p:cNvSpPr txBox="1"/>
          <p:nvPr>
            <p:ph type="subTitle" idx="1"/>
          </p:nvPr>
        </p:nvSpPr>
        <p:spPr>
          <a:xfrm>
            <a:off x="5443200" y="1674150"/>
            <a:ext cx="2980800" cy="6159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9526" name="Google Shape;164;p22"/>
          <p:cNvSpPr txBox="1"/>
          <p:nvPr>
            <p:ph type="title" idx="3" hasCustomPrompt="1"/>
          </p:nvPr>
        </p:nvSpPr>
        <p:spPr>
          <a:xfrm>
            <a:off x="3831300" y="2550975"/>
            <a:ext cx="1494300" cy="615900"/>
          </a:xfrm>
          <a:prstGeom prst="rect"/>
        </p:spPr>
        <p:txBody>
          <a:bodyPr anchor="ctr" anchorCtr="0" bIns="91425" lIns="91425" rIns="91425" spcFirstLastPara="1" tIns="91425" wrap="square">
            <a:noAutofit/>
          </a:bodyPr>
          <a:lstStyle>
            <a:lvl1pPr algn="r" indent="0" lvl="0" marL="0" marR="0" rtl="0">
              <a:lnSpc>
                <a:spcPct val="100000"/>
              </a:lnSpc>
              <a:spcBef>
                <a:spcPts val="0"/>
              </a:spcBef>
              <a:spcAft>
                <a:spcPts val="0"/>
              </a:spcAft>
              <a:buSzPts val="2500"/>
              <a:buNone/>
            </a:lvl1pPr>
            <a:lvl2pPr algn="ctr" lvl="1" rtl="0">
              <a:spcBef>
                <a:spcPts val="0"/>
              </a:spcBef>
              <a:spcAft>
                <a:spcPts val="0"/>
              </a:spcAft>
              <a:buSzPts val="12000"/>
              <a:buNone/>
              <a:defRPr sz="12000"/>
            </a:lvl2pPr>
            <a:lvl3pPr algn="ctr" lvl="2" rtl="0">
              <a:spcBef>
                <a:spcPts val="0"/>
              </a:spcBef>
              <a:spcAft>
                <a:spcPts val="0"/>
              </a:spcAft>
              <a:buSzPts val="12000"/>
              <a:buNone/>
              <a:defRPr sz="12000"/>
            </a:lvl3pPr>
            <a:lvl4pPr algn="ctr" lvl="3" rtl="0">
              <a:spcBef>
                <a:spcPts val="0"/>
              </a:spcBef>
              <a:spcAft>
                <a:spcPts val="0"/>
              </a:spcAft>
              <a:buSzPts val="12000"/>
              <a:buNone/>
              <a:defRPr sz="12000"/>
            </a:lvl4pPr>
            <a:lvl5pPr algn="ctr" lvl="4" rtl="0">
              <a:spcBef>
                <a:spcPts val="0"/>
              </a:spcBef>
              <a:spcAft>
                <a:spcPts val="0"/>
              </a:spcAft>
              <a:buSzPts val="12000"/>
              <a:buNone/>
              <a:defRPr sz="12000"/>
            </a:lvl5pPr>
            <a:lvl6pPr algn="ctr" lvl="5" rtl="0">
              <a:spcBef>
                <a:spcPts val="0"/>
              </a:spcBef>
              <a:spcAft>
                <a:spcPts val="0"/>
              </a:spcAft>
              <a:buSzPts val="12000"/>
              <a:buNone/>
              <a:defRPr sz="12000"/>
            </a:lvl6pPr>
            <a:lvl7pPr algn="ctr" lvl="6" rtl="0">
              <a:spcBef>
                <a:spcPts val="0"/>
              </a:spcBef>
              <a:spcAft>
                <a:spcPts val="0"/>
              </a:spcAft>
              <a:buSzPts val="12000"/>
              <a:buNone/>
              <a:defRPr sz="12000"/>
            </a:lvl7pPr>
            <a:lvl8pPr algn="ctr" lvl="7" rtl="0">
              <a:spcBef>
                <a:spcPts val="0"/>
              </a:spcBef>
              <a:spcAft>
                <a:spcPts val="0"/>
              </a:spcAft>
              <a:buSzPts val="12000"/>
              <a:buNone/>
              <a:defRPr sz="12000"/>
            </a:lvl8pPr>
            <a:lvl9pPr algn="ctr" lvl="8" rtl="0">
              <a:spcBef>
                <a:spcPts val="0"/>
              </a:spcBef>
              <a:spcAft>
                <a:spcPts val="0"/>
              </a:spcAft>
              <a:buSzPts val="12000"/>
              <a:buNone/>
              <a:defRPr sz="12000"/>
            </a:lvl9pPr>
          </a:lstStyle>
          <a:p>
            <a:r>
              <a:t>xx%</a:t>
            </a:r>
          </a:p>
        </p:txBody>
      </p:sp>
      <p:sp>
        <p:nvSpPr>
          <p:cNvPr id="1049527" name="Google Shape;165;p22"/>
          <p:cNvSpPr txBox="1"/>
          <p:nvPr>
            <p:ph type="subTitle" idx="4"/>
          </p:nvPr>
        </p:nvSpPr>
        <p:spPr>
          <a:xfrm>
            <a:off x="5443200" y="2550825"/>
            <a:ext cx="2980800" cy="6159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9528" name="Google Shape;166;p22"/>
          <p:cNvSpPr txBox="1"/>
          <p:nvPr>
            <p:ph type="title" idx="5" hasCustomPrompt="1"/>
          </p:nvPr>
        </p:nvSpPr>
        <p:spPr>
          <a:xfrm>
            <a:off x="3831300" y="3427825"/>
            <a:ext cx="1494300" cy="615900"/>
          </a:xfrm>
          <a:prstGeom prst="rect"/>
        </p:spPr>
        <p:txBody>
          <a:bodyPr anchor="ctr" anchorCtr="0" bIns="91425" lIns="91425" rIns="91425" spcFirstLastPara="1" tIns="91425" wrap="square">
            <a:noAutofit/>
          </a:bodyPr>
          <a:lstStyle>
            <a:lvl1pPr algn="r" indent="0" lvl="0" marL="0" marR="0" rtl="0">
              <a:lnSpc>
                <a:spcPct val="100000"/>
              </a:lnSpc>
              <a:spcBef>
                <a:spcPts val="0"/>
              </a:spcBef>
              <a:spcAft>
                <a:spcPts val="0"/>
              </a:spcAft>
              <a:buSzPts val="2500"/>
              <a:buNone/>
            </a:lvl1pPr>
            <a:lvl2pPr algn="ctr" lvl="1" rtl="0">
              <a:spcBef>
                <a:spcPts val="0"/>
              </a:spcBef>
              <a:spcAft>
                <a:spcPts val="0"/>
              </a:spcAft>
              <a:buSzPts val="12000"/>
              <a:buNone/>
              <a:defRPr sz="12000"/>
            </a:lvl2pPr>
            <a:lvl3pPr algn="ctr" lvl="2" rtl="0">
              <a:spcBef>
                <a:spcPts val="0"/>
              </a:spcBef>
              <a:spcAft>
                <a:spcPts val="0"/>
              </a:spcAft>
              <a:buSzPts val="12000"/>
              <a:buNone/>
              <a:defRPr sz="12000"/>
            </a:lvl3pPr>
            <a:lvl4pPr algn="ctr" lvl="3" rtl="0">
              <a:spcBef>
                <a:spcPts val="0"/>
              </a:spcBef>
              <a:spcAft>
                <a:spcPts val="0"/>
              </a:spcAft>
              <a:buSzPts val="12000"/>
              <a:buNone/>
              <a:defRPr sz="12000"/>
            </a:lvl4pPr>
            <a:lvl5pPr algn="ctr" lvl="4" rtl="0">
              <a:spcBef>
                <a:spcPts val="0"/>
              </a:spcBef>
              <a:spcAft>
                <a:spcPts val="0"/>
              </a:spcAft>
              <a:buSzPts val="12000"/>
              <a:buNone/>
              <a:defRPr sz="12000"/>
            </a:lvl5pPr>
            <a:lvl6pPr algn="ctr" lvl="5" rtl="0">
              <a:spcBef>
                <a:spcPts val="0"/>
              </a:spcBef>
              <a:spcAft>
                <a:spcPts val="0"/>
              </a:spcAft>
              <a:buSzPts val="12000"/>
              <a:buNone/>
              <a:defRPr sz="12000"/>
            </a:lvl6pPr>
            <a:lvl7pPr algn="ctr" lvl="6" rtl="0">
              <a:spcBef>
                <a:spcPts val="0"/>
              </a:spcBef>
              <a:spcAft>
                <a:spcPts val="0"/>
              </a:spcAft>
              <a:buSzPts val="12000"/>
              <a:buNone/>
              <a:defRPr sz="12000"/>
            </a:lvl7pPr>
            <a:lvl8pPr algn="ctr" lvl="7" rtl="0">
              <a:spcBef>
                <a:spcPts val="0"/>
              </a:spcBef>
              <a:spcAft>
                <a:spcPts val="0"/>
              </a:spcAft>
              <a:buSzPts val="12000"/>
              <a:buNone/>
              <a:defRPr sz="12000"/>
            </a:lvl8pPr>
            <a:lvl9pPr algn="ctr" lvl="8" rtl="0">
              <a:spcBef>
                <a:spcPts val="0"/>
              </a:spcBef>
              <a:spcAft>
                <a:spcPts val="0"/>
              </a:spcAft>
              <a:buSzPts val="12000"/>
              <a:buNone/>
              <a:defRPr sz="12000"/>
            </a:lvl9pPr>
          </a:lstStyle>
          <a:p>
            <a:r>
              <a:t>xx%</a:t>
            </a:r>
          </a:p>
        </p:txBody>
      </p:sp>
      <p:sp>
        <p:nvSpPr>
          <p:cNvPr id="1049529" name="Google Shape;167;p22"/>
          <p:cNvSpPr txBox="1"/>
          <p:nvPr>
            <p:ph type="subTitle" idx="6"/>
          </p:nvPr>
        </p:nvSpPr>
        <p:spPr>
          <a:xfrm>
            <a:off x="5443200" y="3427675"/>
            <a:ext cx="2980800" cy="6159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Six columns">
  <p:cSld name="CUSTOM_7_1">
    <p:spTree>
      <p:nvGrpSpPr>
        <p:cNvPr id="211" name="Shape 168"/>
        <p:cNvGrpSpPr/>
        <p:nvPr/>
      </p:nvGrpSpPr>
      <p:grpSpPr>
        <a:xfrm>
          <a:off x="0" y="0"/>
          <a:ext cx="0" cy="0"/>
          <a:chOff x="0" y="0"/>
          <a:chExt cx="0" cy="0"/>
        </a:xfrm>
      </p:grpSpPr>
      <p:sp>
        <p:nvSpPr>
          <p:cNvPr id="1049610" name="Google Shape;169;p23"/>
          <p:cNvSpPr txBox="1"/>
          <p:nvPr>
            <p:ph type="title"/>
          </p:nvPr>
        </p:nvSpPr>
        <p:spPr>
          <a:xfrm>
            <a:off x="720000" y="540000"/>
            <a:ext cx="7704000" cy="320400"/>
          </a:xfrm>
          <a:prstGeom prst="rect"/>
        </p:spPr>
        <p:txBody>
          <a:bodyPr anchor="ctr" anchorCtr="0" bIns="91425" lIns="91425" rIns="91425" spcFirstLastPara="1" tIns="91425" wrap="square">
            <a:noAutofit/>
          </a:bodyPr>
          <a:lstStyle>
            <a:lvl1pPr algn="ctr" lvl="0" rtl="0">
              <a:spcBef>
                <a:spcPts val="0"/>
              </a:spcBef>
              <a:spcAft>
                <a:spcPts val="0"/>
              </a:spcAft>
              <a:buSzPts val="3500"/>
              <a:buNone/>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
        <p:nvSpPr>
          <p:cNvPr id="1049611" name="Google Shape;170;p23"/>
          <p:cNvSpPr txBox="1"/>
          <p:nvPr>
            <p:ph type="subTitle" idx="1"/>
          </p:nvPr>
        </p:nvSpPr>
        <p:spPr>
          <a:xfrm>
            <a:off x="720078" y="1168800"/>
            <a:ext cx="2032500" cy="208500"/>
          </a:xfrm>
          <a:prstGeom prst="rect"/>
        </p:spPr>
        <p:txBody>
          <a:bodyPr anchor="ctr" anchorCtr="0" bIns="91425" lIns="91425" rIns="91425" spcFirstLastPara="1" tIns="91425" wrap="square">
            <a:noAutofit/>
          </a:bodyPr>
          <a:lstStyle>
            <a:lvl1pPr algn="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49612" name="Google Shape;171;p23"/>
          <p:cNvSpPr txBox="1"/>
          <p:nvPr>
            <p:ph type="subTitle" idx="2"/>
          </p:nvPr>
        </p:nvSpPr>
        <p:spPr>
          <a:xfrm>
            <a:off x="720000" y="1400263"/>
            <a:ext cx="2032500" cy="536400"/>
          </a:xfrm>
          <a:prstGeom prst="rect"/>
        </p:spPr>
        <p:txBody>
          <a:bodyPr anchor="t" anchorCtr="0" bIns="91425" lIns="91425" rIns="91425" spcFirstLastPara="1" tIns="91425" wrap="square">
            <a:noAutofit/>
          </a:bodyPr>
          <a:lstStyle>
            <a:lvl1pPr algn="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9613" name="Google Shape;172;p23"/>
          <p:cNvSpPr txBox="1"/>
          <p:nvPr>
            <p:ph type="subTitle" idx="3"/>
          </p:nvPr>
        </p:nvSpPr>
        <p:spPr>
          <a:xfrm>
            <a:off x="720078" y="2295149"/>
            <a:ext cx="2032500" cy="208500"/>
          </a:xfrm>
          <a:prstGeom prst="rect"/>
        </p:spPr>
        <p:txBody>
          <a:bodyPr anchor="ctr" anchorCtr="0" bIns="91425" lIns="91425" rIns="91425" spcFirstLastPara="1" tIns="91425" wrap="square">
            <a:noAutofit/>
          </a:bodyPr>
          <a:lstStyle>
            <a:lvl1pPr algn="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49614" name="Google Shape;173;p23"/>
          <p:cNvSpPr txBox="1"/>
          <p:nvPr>
            <p:ph type="subTitle" idx="4"/>
          </p:nvPr>
        </p:nvSpPr>
        <p:spPr>
          <a:xfrm>
            <a:off x="720000" y="2526762"/>
            <a:ext cx="2032500" cy="536400"/>
          </a:xfrm>
          <a:prstGeom prst="rect"/>
        </p:spPr>
        <p:txBody>
          <a:bodyPr anchor="t" anchorCtr="0" bIns="91425" lIns="91425" rIns="91425" spcFirstLastPara="1" tIns="91425" wrap="square">
            <a:noAutofit/>
          </a:bodyPr>
          <a:lstStyle>
            <a:lvl1pPr algn="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9615" name="Google Shape;174;p23"/>
          <p:cNvSpPr txBox="1"/>
          <p:nvPr>
            <p:ph type="subTitle" idx="5"/>
          </p:nvPr>
        </p:nvSpPr>
        <p:spPr>
          <a:xfrm>
            <a:off x="720078" y="3421497"/>
            <a:ext cx="2032500" cy="208500"/>
          </a:xfrm>
          <a:prstGeom prst="rect"/>
        </p:spPr>
        <p:txBody>
          <a:bodyPr anchor="ctr" anchorCtr="0" bIns="91425" lIns="91425" rIns="91425" spcFirstLastPara="1" tIns="91425" wrap="square">
            <a:noAutofit/>
          </a:bodyPr>
          <a:lstStyle>
            <a:lvl1pPr algn="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49616" name="Google Shape;175;p23"/>
          <p:cNvSpPr txBox="1"/>
          <p:nvPr>
            <p:ph type="subTitle" idx="6"/>
          </p:nvPr>
        </p:nvSpPr>
        <p:spPr>
          <a:xfrm>
            <a:off x="720000" y="3653123"/>
            <a:ext cx="2032500" cy="536400"/>
          </a:xfrm>
          <a:prstGeom prst="rect"/>
        </p:spPr>
        <p:txBody>
          <a:bodyPr anchor="t" anchorCtr="0" bIns="91425" lIns="91425" rIns="91425" spcFirstLastPara="1" tIns="91425" wrap="square">
            <a:noAutofit/>
          </a:bodyPr>
          <a:lstStyle>
            <a:lvl1pPr algn="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9617" name="Google Shape;176;p23"/>
          <p:cNvSpPr/>
          <p:nvPr/>
        </p:nvSpPr>
        <p:spPr>
          <a:xfrm>
            <a:off x="2041645" y="3635812"/>
            <a:ext cx="5642691" cy="1504812"/>
          </a:xfrm>
          <a:custGeom>
            <a:avLst/>
            <a:ahLst/>
            <a:rect l="l" t="t" r="r" b="b"/>
            <a:pathLst>
              <a:path w="176059" h="46952" extrusionOk="0">
                <a:moveTo>
                  <a:pt x="1" y="46951"/>
                </a:moveTo>
                <a:cubicBezTo>
                  <a:pt x="1" y="46951"/>
                  <a:pt x="4211" y="34119"/>
                  <a:pt x="27603" y="31395"/>
                </a:cubicBezTo>
                <a:cubicBezTo>
                  <a:pt x="41471" y="29791"/>
                  <a:pt x="48506" y="23609"/>
                  <a:pt x="51948" y="18864"/>
                </a:cubicBezTo>
                <a:cubicBezTo>
                  <a:pt x="55924" y="13367"/>
                  <a:pt x="61338" y="9090"/>
                  <a:pt x="67604" y="6500"/>
                </a:cubicBezTo>
                <a:cubicBezTo>
                  <a:pt x="72399" y="4511"/>
                  <a:pt x="78163" y="2607"/>
                  <a:pt x="84195" y="1754"/>
                </a:cubicBezTo>
                <a:cubicBezTo>
                  <a:pt x="96760" y="0"/>
                  <a:pt x="108807" y="7352"/>
                  <a:pt x="112984" y="19332"/>
                </a:cubicBezTo>
                <a:cubicBezTo>
                  <a:pt x="114287" y="23108"/>
                  <a:pt x="118849" y="27051"/>
                  <a:pt x="123460" y="27853"/>
                </a:cubicBezTo>
                <a:cubicBezTo>
                  <a:pt x="134321" y="29725"/>
                  <a:pt x="153536" y="33902"/>
                  <a:pt x="153536" y="33902"/>
                </a:cubicBezTo>
                <a:cubicBezTo>
                  <a:pt x="153536" y="33902"/>
                  <a:pt x="173920" y="37661"/>
                  <a:pt x="176059" y="46951"/>
                </a:cubicBezTo>
              </a:path>
            </a:pathLst>
          </a:custGeom>
          <a:gradFill>
            <a:gsLst>
              <a:gs pos="0">
                <a:srgbClr val="E3FFD5"/>
              </a:gs>
              <a:gs pos="100000">
                <a:srgbClr val="90EBBA"/>
              </a:gs>
            </a:gsLst>
            <a:lin ang="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618" name="Google Shape;177;p23"/>
          <p:cNvSpPr txBox="1"/>
          <p:nvPr>
            <p:ph type="subTitle" idx="7"/>
          </p:nvPr>
        </p:nvSpPr>
        <p:spPr>
          <a:xfrm>
            <a:off x="6391500" y="1168800"/>
            <a:ext cx="2032500" cy="2085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49619" name="Google Shape;178;p23"/>
          <p:cNvSpPr txBox="1"/>
          <p:nvPr>
            <p:ph type="subTitle" idx="8"/>
          </p:nvPr>
        </p:nvSpPr>
        <p:spPr>
          <a:xfrm>
            <a:off x="6391500" y="1404826"/>
            <a:ext cx="2032500" cy="5364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9620" name="Google Shape;179;p23"/>
          <p:cNvSpPr txBox="1"/>
          <p:nvPr>
            <p:ph type="subTitle" idx="9"/>
          </p:nvPr>
        </p:nvSpPr>
        <p:spPr>
          <a:xfrm>
            <a:off x="6391500" y="2295149"/>
            <a:ext cx="2032500" cy="2085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49621" name="Google Shape;180;p23"/>
          <p:cNvSpPr txBox="1"/>
          <p:nvPr>
            <p:ph type="subTitle" idx="13"/>
          </p:nvPr>
        </p:nvSpPr>
        <p:spPr>
          <a:xfrm>
            <a:off x="6391500" y="2528974"/>
            <a:ext cx="2032500" cy="5364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9622" name="Google Shape;181;p23"/>
          <p:cNvSpPr txBox="1"/>
          <p:nvPr>
            <p:ph type="subTitle" idx="14"/>
          </p:nvPr>
        </p:nvSpPr>
        <p:spPr>
          <a:xfrm>
            <a:off x="6391500" y="3421497"/>
            <a:ext cx="2032500" cy="2085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49623" name="Google Shape;182;p23"/>
          <p:cNvSpPr txBox="1"/>
          <p:nvPr>
            <p:ph type="subTitle" idx="15"/>
          </p:nvPr>
        </p:nvSpPr>
        <p:spPr>
          <a:xfrm>
            <a:off x="6391500" y="3653123"/>
            <a:ext cx="2032500" cy="5364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Four columns">
  <p:cSld name="CUSTOM_8">
    <p:spTree>
      <p:nvGrpSpPr>
        <p:cNvPr id="229" name="Shape 183"/>
        <p:cNvGrpSpPr/>
        <p:nvPr/>
      </p:nvGrpSpPr>
      <p:grpSpPr>
        <a:xfrm>
          <a:off x="0" y="0"/>
          <a:ext cx="0" cy="0"/>
          <a:chOff x="0" y="0"/>
          <a:chExt cx="0" cy="0"/>
        </a:xfrm>
      </p:grpSpPr>
      <p:sp>
        <p:nvSpPr>
          <p:cNvPr id="1049760" name="Google Shape;184;p24"/>
          <p:cNvSpPr txBox="1"/>
          <p:nvPr>
            <p:ph type="title"/>
          </p:nvPr>
        </p:nvSpPr>
        <p:spPr>
          <a:xfrm>
            <a:off x="720000" y="540000"/>
            <a:ext cx="7704000" cy="320400"/>
          </a:xfrm>
          <a:prstGeom prst="rect"/>
        </p:spPr>
        <p:txBody>
          <a:bodyPr anchor="ctr" anchorCtr="0" bIns="91425" lIns="91425" rIns="91425" spcFirstLastPara="1" tIns="91425" wrap="square">
            <a:noAutofit/>
          </a:bodyPr>
          <a:lstStyle>
            <a:lvl1pPr algn="ctr" lvl="0" rtl="0">
              <a:spcBef>
                <a:spcPts val="0"/>
              </a:spcBef>
              <a:spcAft>
                <a:spcPts val="0"/>
              </a:spcAft>
              <a:buSzPts val="3500"/>
              <a:buNone/>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
        <p:nvSpPr>
          <p:cNvPr id="1049761" name="Google Shape;185;p24"/>
          <p:cNvSpPr/>
          <p:nvPr/>
        </p:nvSpPr>
        <p:spPr>
          <a:xfrm>
            <a:off x="6831885" y="3664338"/>
            <a:ext cx="2311831" cy="1478595"/>
          </a:xfrm>
          <a:custGeom>
            <a:avLst/>
            <a:ahLst/>
            <a:rect l="l" t="t" r="r" b="b"/>
            <a:pathLst>
              <a:path w="72132" h="46134" extrusionOk="0">
                <a:moveTo>
                  <a:pt x="72131" y="18"/>
                </a:moveTo>
                <a:cubicBezTo>
                  <a:pt x="67069" y="168"/>
                  <a:pt x="58464" y="2758"/>
                  <a:pt x="53785" y="17411"/>
                </a:cubicBezTo>
                <a:cubicBezTo>
                  <a:pt x="48171" y="35055"/>
                  <a:pt x="31747" y="37361"/>
                  <a:pt x="24646" y="36325"/>
                </a:cubicBezTo>
                <a:cubicBezTo>
                  <a:pt x="20819" y="35757"/>
                  <a:pt x="15656" y="36325"/>
                  <a:pt x="12532" y="37161"/>
                </a:cubicBezTo>
                <a:cubicBezTo>
                  <a:pt x="6834" y="38681"/>
                  <a:pt x="1" y="46133"/>
                  <a:pt x="1" y="46133"/>
                </a:cubicBezTo>
                <a:lnTo>
                  <a:pt x="72081" y="46133"/>
                </a:lnTo>
                <a:cubicBezTo>
                  <a:pt x="72081" y="46133"/>
                  <a:pt x="72131" y="1"/>
                  <a:pt x="72131" y="18"/>
                </a:cubicBezTo>
                <a:close/>
              </a:path>
            </a:pathLst>
          </a:custGeom>
          <a:gradFill>
            <a:gsLst>
              <a:gs pos="0">
                <a:srgbClr val="E3FFD5"/>
              </a:gs>
              <a:gs pos="100000">
                <a:srgbClr val="90EBBA"/>
              </a:gs>
            </a:gsLst>
            <a:lin ang="2698631"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762" name="Google Shape;186;p24"/>
          <p:cNvSpPr/>
          <p:nvPr/>
        </p:nvSpPr>
        <p:spPr>
          <a:xfrm>
            <a:off x="395" y="2786104"/>
            <a:ext cx="1525676" cy="2356829"/>
          </a:xfrm>
          <a:custGeom>
            <a:avLst/>
            <a:ahLst/>
            <a:rect l="l" t="t" r="r" b="b"/>
            <a:pathLst>
              <a:path w="47603" h="73536" extrusionOk="0">
                <a:moveTo>
                  <a:pt x="47586" y="73535"/>
                </a:moveTo>
                <a:cubicBezTo>
                  <a:pt x="47436" y="68172"/>
                  <a:pt x="44796" y="59065"/>
                  <a:pt x="29942" y="54136"/>
                </a:cubicBezTo>
                <a:cubicBezTo>
                  <a:pt x="12081" y="48205"/>
                  <a:pt x="14203" y="19466"/>
                  <a:pt x="13551" y="16074"/>
                </a:cubicBezTo>
                <a:cubicBezTo>
                  <a:pt x="12365" y="9959"/>
                  <a:pt x="9992" y="2290"/>
                  <a:pt x="184" y="1"/>
                </a:cubicBezTo>
                <a:cubicBezTo>
                  <a:pt x="151" y="101"/>
                  <a:pt x="0" y="73535"/>
                  <a:pt x="0" y="73535"/>
                </a:cubicBezTo>
                <a:cubicBezTo>
                  <a:pt x="0" y="73535"/>
                  <a:pt x="47603" y="73535"/>
                  <a:pt x="47586" y="73535"/>
                </a:cubicBezTo>
                <a:close/>
              </a:path>
            </a:pathLst>
          </a:custGeom>
          <a:gradFill>
            <a:gsLst>
              <a:gs pos="0">
                <a:srgbClr val="E3FFD5"/>
              </a:gs>
              <a:gs pos="100000">
                <a:srgbClr val="90EBBA"/>
              </a:gs>
            </a:gsLst>
            <a:lin ang="2698631"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763" name="Google Shape;187;p24"/>
          <p:cNvSpPr txBox="1"/>
          <p:nvPr>
            <p:ph type="subTitle" idx="1"/>
          </p:nvPr>
        </p:nvSpPr>
        <p:spPr>
          <a:xfrm>
            <a:off x="2085150" y="1452000"/>
            <a:ext cx="1358400" cy="501600"/>
          </a:xfrm>
          <a:prstGeom prst="rect"/>
        </p:spPr>
        <p:txBody>
          <a:bodyPr anchor="ctr" anchorCtr="0" bIns="91425" lIns="91425" rIns="91425" spcFirstLastPara="1" tIns="91425" wrap="square">
            <a:noAutofit/>
          </a:bodyPr>
          <a:lstStyle>
            <a:lvl1pPr algn="r" indent="0" lvl="0" marL="0" marR="0" rtl="0">
              <a:lnSpc>
                <a:spcPct val="100000"/>
              </a:lnSpc>
              <a:spcBef>
                <a:spcPts val="0"/>
              </a:spcBef>
              <a:spcAft>
                <a:spcPts val="0"/>
              </a:spcAft>
              <a:buSzPts val="2500"/>
              <a:buFont typeface="Pompiere"/>
              <a:buNone/>
              <a:defRPr sz="1900">
                <a:latin typeface="Pompiere"/>
                <a:ea typeface="Pompiere"/>
                <a:cs typeface="Pompiere"/>
                <a:sym typeface="Pompiere"/>
              </a:defRPr>
            </a:lvl1pPr>
            <a:lvl2pPr algn="r" lvl="1" rtl="0">
              <a:lnSpc>
                <a:spcPct val="100000"/>
              </a:lnSpc>
              <a:spcBef>
                <a:spcPts val="0"/>
              </a:spcBef>
              <a:spcAft>
                <a:spcPts val="0"/>
              </a:spcAft>
              <a:buSzPts val="2100"/>
              <a:buNone/>
              <a:defRPr sz="2100"/>
            </a:lvl2pPr>
            <a:lvl3pPr algn="r" lvl="2" rtl="0">
              <a:lnSpc>
                <a:spcPct val="100000"/>
              </a:lnSpc>
              <a:spcBef>
                <a:spcPts val="0"/>
              </a:spcBef>
              <a:spcAft>
                <a:spcPts val="0"/>
              </a:spcAft>
              <a:buSzPts val="2100"/>
              <a:buNone/>
              <a:defRPr sz="2100"/>
            </a:lvl3pPr>
            <a:lvl4pPr algn="r" lvl="3" rtl="0">
              <a:lnSpc>
                <a:spcPct val="100000"/>
              </a:lnSpc>
              <a:spcBef>
                <a:spcPts val="0"/>
              </a:spcBef>
              <a:spcAft>
                <a:spcPts val="0"/>
              </a:spcAft>
              <a:buSzPts val="2100"/>
              <a:buNone/>
              <a:defRPr sz="2100"/>
            </a:lvl4pPr>
            <a:lvl5pPr algn="r" lvl="4" rtl="0">
              <a:lnSpc>
                <a:spcPct val="100000"/>
              </a:lnSpc>
              <a:spcBef>
                <a:spcPts val="0"/>
              </a:spcBef>
              <a:spcAft>
                <a:spcPts val="0"/>
              </a:spcAft>
              <a:buSzPts val="2100"/>
              <a:buNone/>
              <a:defRPr sz="2100"/>
            </a:lvl5pPr>
            <a:lvl6pPr algn="r" lvl="5" rtl="0">
              <a:lnSpc>
                <a:spcPct val="100000"/>
              </a:lnSpc>
              <a:spcBef>
                <a:spcPts val="0"/>
              </a:spcBef>
              <a:spcAft>
                <a:spcPts val="0"/>
              </a:spcAft>
              <a:buSzPts val="2100"/>
              <a:buNone/>
              <a:defRPr sz="2100"/>
            </a:lvl6pPr>
            <a:lvl7pPr algn="r" lvl="6" rtl="0">
              <a:lnSpc>
                <a:spcPct val="100000"/>
              </a:lnSpc>
              <a:spcBef>
                <a:spcPts val="0"/>
              </a:spcBef>
              <a:spcAft>
                <a:spcPts val="0"/>
              </a:spcAft>
              <a:buSzPts val="2100"/>
              <a:buNone/>
              <a:defRPr sz="2100"/>
            </a:lvl7pPr>
            <a:lvl8pPr algn="r" lvl="7" rtl="0">
              <a:lnSpc>
                <a:spcPct val="100000"/>
              </a:lnSpc>
              <a:spcBef>
                <a:spcPts val="0"/>
              </a:spcBef>
              <a:spcAft>
                <a:spcPts val="0"/>
              </a:spcAft>
              <a:buSzPts val="2100"/>
              <a:buNone/>
              <a:defRPr sz="2100"/>
            </a:lvl8pPr>
            <a:lvl9pPr algn="r" lvl="8" rtl="0">
              <a:lnSpc>
                <a:spcPct val="100000"/>
              </a:lnSpc>
              <a:spcBef>
                <a:spcPts val="0"/>
              </a:spcBef>
              <a:spcAft>
                <a:spcPts val="0"/>
              </a:spcAft>
              <a:buSzPts val="2100"/>
              <a:buNone/>
              <a:defRPr sz="2100"/>
            </a:lvl9pPr>
          </a:lstStyle>
          <a:p/>
        </p:txBody>
      </p:sp>
      <p:sp>
        <p:nvSpPr>
          <p:cNvPr id="1049764" name="Google Shape;188;p24"/>
          <p:cNvSpPr txBox="1"/>
          <p:nvPr>
            <p:ph type="subTitle" idx="2"/>
          </p:nvPr>
        </p:nvSpPr>
        <p:spPr>
          <a:xfrm>
            <a:off x="5527650" y="1451850"/>
            <a:ext cx="1813500" cy="501600"/>
          </a:xfrm>
          <a:prstGeom prst="rect"/>
        </p:spPr>
        <p:txBody>
          <a:bodyPr anchor="ctr" anchorCtr="0" bIns="91425" lIns="91425" rIns="91425" spcFirstLastPara="1" tIns="91425" wrap="square">
            <a:noAutofit/>
          </a:bodyPr>
          <a:lstStyle>
            <a:lvl1pPr lvl="0" rtl="0">
              <a:lnSpc>
                <a:spcPct val="100000"/>
              </a:lnSpc>
              <a:spcBef>
                <a:spcPts val="0"/>
              </a:spcBef>
              <a:spcAft>
                <a:spcPts val="0"/>
              </a:spcAft>
              <a:buSzPts val="1000"/>
              <a:buNone/>
              <a:defRPr sz="10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9765" name="Google Shape;189;p24"/>
          <p:cNvSpPr txBox="1"/>
          <p:nvPr>
            <p:ph type="subTitle" idx="3"/>
          </p:nvPr>
        </p:nvSpPr>
        <p:spPr>
          <a:xfrm>
            <a:off x="2085150" y="2989014"/>
            <a:ext cx="1358400" cy="501600"/>
          </a:xfrm>
          <a:prstGeom prst="rect"/>
        </p:spPr>
        <p:txBody>
          <a:bodyPr anchor="ctr" anchorCtr="0" bIns="91425" lIns="91425" rIns="91425" spcFirstLastPara="1" tIns="91425" wrap="square">
            <a:noAutofit/>
          </a:bodyPr>
          <a:lstStyle>
            <a:lvl1pPr algn="r" indent="0" lvl="0" marL="0" marR="0" rtl="0">
              <a:lnSpc>
                <a:spcPct val="100000"/>
              </a:lnSpc>
              <a:spcBef>
                <a:spcPts val="0"/>
              </a:spcBef>
              <a:spcAft>
                <a:spcPts val="0"/>
              </a:spcAft>
              <a:buSzPts val="2500"/>
              <a:buFont typeface="Pompiere"/>
              <a:buNone/>
              <a:defRPr sz="1900">
                <a:latin typeface="Pompiere"/>
                <a:ea typeface="Pompiere"/>
                <a:cs typeface="Pompiere"/>
                <a:sym typeface="Pompiere"/>
              </a:defRPr>
            </a:lvl1pPr>
            <a:lvl2pPr algn="r" lvl="1" rtl="0">
              <a:lnSpc>
                <a:spcPct val="100000"/>
              </a:lnSpc>
              <a:spcBef>
                <a:spcPts val="0"/>
              </a:spcBef>
              <a:spcAft>
                <a:spcPts val="0"/>
              </a:spcAft>
              <a:buSzPts val="2100"/>
              <a:buNone/>
              <a:defRPr sz="2100"/>
            </a:lvl2pPr>
            <a:lvl3pPr algn="r" lvl="2" rtl="0">
              <a:lnSpc>
                <a:spcPct val="100000"/>
              </a:lnSpc>
              <a:spcBef>
                <a:spcPts val="0"/>
              </a:spcBef>
              <a:spcAft>
                <a:spcPts val="0"/>
              </a:spcAft>
              <a:buSzPts val="2100"/>
              <a:buNone/>
              <a:defRPr sz="2100"/>
            </a:lvl3pPr>
            <a:lvl4pPr algn="r" lvl="3" rtl="0">
              <a:lnSpc>
                <a:spcPct val="100000"/>
              </a:lnSpc>
              <a:spcBef>
                <a:spcPts val="0"/>
              </a:spcBef>
              <a:spcAft>
                <a:spcPts val="0"/>
              </a:spcAft>
              <a:buSzPts val="2100"/>
              <a:buNone/>
              <a:defRPr sz="2100"/>
            </a:lvl4pPr>
            <a:lvl5pPr algn="r" lvl="4" rtl="0">
              <a:lnSpc>
                <a:spcPct val="100000"/>
              </a:lnSpc>
              <a:spcBef>
                <a:spcPts val="0"/>
              </a:spcBef>
              <a:spcAft>
                <a:spcPts val="0"/>
              </a:spcAft>
              <a:buSzPts val="2100"/>
              <a:buNone/>
              <a:defRPr sz="2100"/>
            </a:lvl5pPr>
            <a:lvl6pPr algn="r" lvl="5" rtl="0">
              <a:lnSpc>
                <a:spcPct val="100000"/>
              </a:lnSpc>
              <a:spcBef>
                <a:spcPts val="0"/>
              </a:spcBef>
              <a:spcAft>
                <a:spcPts val="0"/>
              </a:spcAft>
              <a:buSzPts val="2100"/>
              <a:buNone/>
              <a:defRPr sz="2100"/>
            </a:lvl6pPr>
            <a:lvl7pPr algn="r" lvl="6" rtl="0">
              <a:lnSpc>
                <a:spcPct val="100000"/>
              </a:lnSpc>
              <a:spcBef>
                <a:spcPts val="0"/>
              </a:spcBef>
              <a:spcAft>
                <a:spcPts val="0"/>
              </a:spcAft>
              <a:buSzPts val="2100"/>
              <a:buNone/>
              <a:defRPr sz="2100"/>
            </a:lvl7pPr>
            <a:lvl8pPr algn="r" lvl="7" rtl="0">
              <a:lnSpc>
                <a:spcPct val="100000"/>
              </a:lnSpc>
              <a:spcBef>
                <a:spcPts val="0"/>
              </a:spcBef>
              <a:spcAft>
                <a:spcPts val="0"/>
              </a:spcAft>
              <a:buSzPts val="2100"/>
              <a:buNone/>
              <a:defRPr sz="2100"/>
            </a:lvl8pPr>
            <a:lvl9pPr algn="r" lvl="8" rtl="0">
              <a:lnSpc>
                <a:spcPct val="100000"/>
              </a:lnSpc>
              <a:spcBef>
                <a:spcPts val="0"/>
              </a:spcBef>
              <a:spcAft>
                <a:spcPts val="0"/>
              </a:spcAft>
              <a:buSzPts val="2100"/>
              <a:buNone/>
              <a:defRPr sz="2100"/>
            </a:lvl9pPr>
          </a:lstStyle>
          <a:p/>
        </p:txBody>
      </p:sp>
      <p:sp>
        <p:nvSpPr>
          <p:cNvPr id="1049766" name="Google Shape;190;p24"/>
          <p:cNvSpPr txBox="1"/>
          <p:nvPr>
            <p:ph type="subTitle" idx="4"/>
          </p:nvPr>
        </p:nvSpPr>
        <p:spPr>
          <a:xfrm>
            <a:off x="5527650" y="2988864"/>
            <a:ext cx="1813500" cy="501600"/>
          </a:xfrm>
          <a:prstGeom prst="rect"/>
        </p:spPr>
        <p:txBody>
          <a:bodyPr anchor="ctr" anchorCtr="0" bIns="91425" lIns="91425" rIns="91425" spcFirstLastPara="1" tIns="91425" wrap="square">
            <a:noAutofit/>
          </a:bodyPr>
          <a:lstStyle>
            <a:lvl1pPr lvl="0" rtl="0">
              <a:lnSpc>
                <a:spcPct val="100000"/>
              </a:lnSpc>
              <a:spcBef>
                <a:spcPts val="0"/>
              </a:spcBef>
              <a:spcAft>
                <a:spcPts val="0"/>
              </a:spcAft>
              <a:buSzPts val="1000"/>
              <a:buNone/>
              <a:defRPr sz="10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9767" name="Google Shape;191;p24"/>
          <p:cNvSpPr txBox="1"/>
          <p:nvPr>
            <p:ph type="subTitle" idx="5"/>
          </p:nvPr>
        </p:nvSpPr>
        <p:spPr>
          <a:xfrm>
            <a:off x="5982500" y="2220420"/>
            <a:ext cx="1358400" cy="5016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1900">
                <a:latin typeface="Pompiere"/>
                <a:ea typeface="Pompiere"/>
                <a:cs typeface="Pompiere"/>
                <a:sym typeface="Pompiere"/>
              </a:defRPr>
            </a:lvl1pPr>
            <a:lvl2pPr algn="r" lvl="1" rtl="0">
              <a:lnSpc>
                <a:spcPct val="100000"/>
              </a:lnSpc>
              <a:spcBef>
                <a:spcPts val="0"/>
              </a:spcBef>
              <a:spcAft>
                <a:spcPts val="0"/>
              </a:spcAft>
              <a:buSzPts val="2100"/>
              <a:buNone/>
              <a:defRPr sz="2100"/>
            </a:lvl2pPr>
            <a:lvl3pPr algn="r" lvl="2" rtl="0">
              <a:lnSpc>
                <a:spcPct val="100000"/>
              </a:lnSpc>
              <a:spcBef>
                <a:spcPts val="0"/>
              </a:spcBef>
              <a:spcAft>
                <a:spcPts val="0"/>
              </a:spcAft>
              <a:buSzPts val="2100"/>
              <a:buNone/>
              <a:defRPr sz="2100"/>
            </a:lvl3pPr>
            <a:lvl4pPr algn="r" lvl="3" rtl="0">
              <a:lnSpc>
                <a:spcPct val="100000"/>
              </a:lnSpc>
              <a:spcBef>
                <a:spcPts val="0"/>
              </a:spcBef>
              <a:spcAft>
                <a:spcPts val="0"/>
              </a:spcAft>
              <a:buSzPts val="2100"/>
              <a:buNone/>
              <a:defRPr sz="2100"/>
            </a:lvl4pPr>
            <a:lvl5pPr algn="r" lvl="4" rtl="0">
              <a:lnSpc>
                <a:spcPct val="100000"/>
              </a:lnSpc>
              <a:spcBef>
                <a:spcPts val="0"/>
              </a:spcBef>
              <a:spcAft>
                <a:spcPts val="0"/>
              </a:spcAft>
              <a:buSzPts val="2100"/>
              <a:buNone/>
              <a:defRPr sz="2100"/>
            </a:lvl5pPr>
            <a:lvl6pPr algn="r" lvl="5" rtl="0">
              <a:lnSpc>
                <a:spcPct val="100000"/>
              </a:lnSpc>
              <a:spcBef>
                <a:spcPts val="0"/>
              </a:spcBef>
              <a:spcAft>
                <a:spcPts val="0"/>
              </a:spcAft>
              <a:buSzPts val="2100"/>
              <a:buNone/>
              <a:defRPr sz="2100"/>
            </a:lvl6pPr>
            <a:lvl7pPr algn="r" lvl="6" rtl="0">
              <a:lnSpc>
                <a:spcPct val="100000"/>
              </a:lnSpc>
              <a:spcBef>
                <a:spcPts val="0"/>
              </a:spcBef>
              <a:spcAft>
                <a:spcPts val="0"/>
              </a:spcAft>
              <a:buSzPts val="2100"/>
              <a:buNone/>
              <a:defRPr sz="2100"/>
            </a:lvl7pPr>
            <a:lvl8pPr algn="r" lvl="7" rtl="0">
              <a:lnSpc>
                <a:spcPct val="100000"/>
              </a:lnSpc>
              <a:spcBef>
                <a:spcPts val="0"/>
              </a:spcBef>
              <a:spcAft>
                <a:spcPts val="0"/>
              </a:spcAft>
              <a:buSzPts val="2100"/>
              <a:buNone/>
              <a:defRPr sz="2100"/>
            </a:lvl8pPr>
            <a:lvl9pPr algn="r" lvl="8" rtl="0">
              <a:lnSpc>
                <a:spcPct val="100000"/>
              </a:lnSpc>
              <a:spcBef>
                <a:spcPts val="0"/>
              </a:spcBef>
              <a:spcAft>
                <a:spcPts val="0"/>
              </a:spcAft>
              <a:buSzPts val="2100"/>
              <a:buNone/>
              <a:defRPr sz="2100"/>
            </a:lvl9pPr>
          </a:lstStyle>
          <a:p/>
        </p:txBody>
      </p:sp>
      <p:sp>
        <p:nvSpPr>
          <p:cNvPr id="1049768" name="Google Shape;192;p24"/>
          <p:cNvSpPr txBox="1"/>
          <p:nvPr>
            <p:ph type="subTitle" idx="6"/>
          </p:nvPr>
        </p:nvSpPr>
        <p:spPr>
          <a:xfrm>
            <a:off x="2085150" y="2220270"/>
            <a:ext cx="1813500" cy="501600"/>
          </a:xfrm>
          <a:prstGeom prst="rect"/>
        </p:spPr>
        <p:txBody>
          <a:bodyPr anchor="ctr" anchorCtr="0" bIns="91425" lIns="91425" rIns="91425" spcFirstLastPara="1" tIns="91425" wrap="square">
            <a:noAutofit/>
          </a:bodyPr>
          <a:lstStyle>
            <a:lvl1pPr algn="r" lvl="0" rtl="0">
              <a:lnSpc>
                <a:spcPct val="100000"/>
              </a:lnSpc>
              <a:spcBef>
                <a:spcPts val="0"/>
              </a:spcBef>
              <a:spcAft>
                <a:spcPts val="0"/>
              </a:spcAft>
              <a:buSzPts val="1000"/>
              <a:buNone/>
              <a:defRPr sz="10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9769" name="Google Shape;193;p24"/>
          <p:cNvSpPr txBox="1"/>
          <p:nvPr>
            <p:ph type="subTitle" idx="7"/>
          </p:nvPr>
        </p:nvSpPr>
        <p:spPr>
          <a:xfrm>
            <a:off x="5982500" y="3757909"/>
            <a:ext cx="1358400" cy="5016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1900">
                <a:latin typeface="Pompiere"/>
                <a:ea typeface="Pompiere"/>
                <a:cs typeface="Pompiere"/>
                <a:sym typeface="Pompiere"/>
              </a:defRPr>
            </a:lvl1pPr>
            <a:lvl2pPr algn="r" lvl="1" rtl="0">
              <a:lnSpc>
                <a:spcPct val="100000"/>
              </a:lnSpc>
              <a:spcBef>
                <a:spcPts val="0"/>
              </a:spcBef>
              <a:spcAft>
                <a:spcPts val="0"/>
              </a:spcAft>
              <a:buSzPts val="2100"/>
              <a:buNone/>
              <a:defRPr sz="2100"/>
            </a:lvl2pPr>
            <a:lvl3pPr algn="r" lvl="2" rtl="0">
              <a:lnSpc>
                <a:spcPct val="100000"/>
              </a:lnSpc>
              <a:spcBef>
                <a:spcPts val="0"/>
              </a:spcBef>
              <a:spcAft>
                <a:spcPts val="0"/>
              </a:spcAft>
              <a:buSzPts val="2100"/>
              <a:buNone/>
              <a:defRPr sz="2100"/>
            </a:lvl3pPr>
            <a:lvl4pPr algn="r" lvl="3" rtl="0">
              <a:lnSpc>
                <a:spcPct val="100000"/>
              </a:lnSpc>
              <a:spcBef>
                <a:spcPts val="0"/>
              </a:spcBef>
              <a:spcAft>
                <a:spcPts val="0"/>
              </a:spcAft>
              <a:buSzPts val="2100"/>
              <a:buNone/>
              <a:defRPr sz="2100"/>
            </a:lvl4pPr>
            <a:lvl5pPr algn="r" lvl="4" rtl="0">
              <a:lnSpc>
                <a:spcPct val="100000"/>
              </a:lnSpc>
              <a:spcBef>
                <a:spcPts val="0"/>
              </a:spcBef>
              <a:spcAft>
                <a:spcPts val="0"/>
              </a:spcAft>
              <a:buSzPts val="2100"/>
              <a:buNone/>
              <a:defRPr sz="2100"/>
            </a:lvl5pPr>
            <a:lvl6pPr algn="r" lvl="5" rtl="0">
              <a:lnSpc>
                <a:spcPct val="100000"/>
              </a:lnSpc>
              <a:spcBef>
                <a:spcPts val="0"/>
              </a:spcBef>
              <a:spcAft>
                <a:spcPts val="0"/>
              </a:spcAft>
              <a:buSzPts val="2100"/>
              <a:buNone/>
              <a:defRPr sz="2100"/>
            </a:lvl6pPr>
            <a:lvl7pPr algn="r" lvl="6" rtl="0">
              <a:lnSpc>
                <a:spcPct val="100000"/>
              </a:lnSpc>
              <a:spcBef>
                <a:spcPts val="0"/>
              </a:spcBef>
              <a:spcAft>
                <a:spcPts val="0"/>
              </a:spcAft>
              <a:buSzPts val="2100"/>
              <a:buNone/>
              <a:defRPr sz="2100"/>
            </a:lvl7pPr>
            <a:lvl8pPr algn="r" lvl="7" rtl="0">
              <a:lnSpc>
                <a:spcPct val="100000"/>
              </a:lnSpc>
              <a:spcBef>
                <a:spcPts val="0"/>
              </a:spcBef>
              <a:spcAft>
                <a:spcPts val="0"/>
              </a:spcAft>
              <a:buSzPts val="2100"/>
              <a:buNone/>
              <a:defRPr sz="2100"/>
            </a:lvl8pPr>
            <a:lvl9pPr algn="r" lvl="8" rtl="0">
              <a:lnSpc>
                <a:spcPct val="100000"/>
              </a:lnSpc>
              <a:spcBef>
                <a:spcPts val="0"/>
              </a:spcBef>
              <a:spcAft>
                <a:spcPts val="0"/>
              </a:spcAft>
              <a:buSzPts val="2100"/>
              <a:buNone/>
              <a:defRPr sz="2100"/>
            </a:lvl9pPr>
          </a:lstStyle>
          <a:p/>
        </p:txBody>
      </p:sp>
      <p:sp>
        <p:nvSpPr>
          <p:cNvPr id="1049770" name="Google Shape;194;p24"/>
          <p:cNvSpPr txBox="1"/>
          <p:nvPr>
            <p:ph type="subTitle" idx="8"/>
          </p:nvPr>
        </p:nvSpPr>
        <p:spPr>
          <a:xfrm>
            <a:off x="2085150" y="3757759"/>
            <a:ext cx="1813500" cy="501600"/>
          </a:xfrm>
          <a:prstGeom prst="rect"/>
        </p:spPr>
        <p:txBody>
          <a:bodyPr anchor="ctr" anchorCtr="0" bIns="91425" lIns="91425" rIns="91425" spcFirstLastPara="1" tIns="91425" wrap="square">
            <a:noAutofit/>
          </a:bodyPr>
          <a:lstStyle>
            <a:lvl1pPr algn="r" lvl="0" rtl="0">
              <a:lnSpc>
                <a:spcPct val="100000"/>
              </a:lnSpc>
              <a:spcBef>
                <a:spcPts val="0"/>
              </a:spcBef>
              <a:spcAft>
                <a:spcPts val="0"/>
              </a:spcAft>
              <a:buSzPts val="1000"/>
              <a:buNone/>
              <a:defRPr sz="10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ig title">
  <p:cSld name="CUSTOM_15">
    <p:spTree>
      <p:nvGrpSpPr>
        <p:cNvPr id="237" name="Shape 195"/>
        <p:cNvGrpSpPr/>
        <p:nvPr/>
      </p:nvGrpSpPr>
      <p:grpSpPr>
        <a:xfrm>
          <a:off x="0" y="0"/>
          <a:ext cx="0" cy="0"/>
          <a:chOff x="0" y="0"/>
          <a:chExt cx="0" cy="0"/>
        </a:xfrm>
      </p:grpSpPr>
      <p:sp>
        <p:nvSpPr>
          <p:cNvPr id="1049807" name="Google Shape;196;p25"/>
          <p:cNvSpPr txBox="1"/>
          <p:nvPr>
            <p:ph type="ctrTitle"/>
          </p:nvPr>
        </p:nvSpPr>
        <p:spPr>
          <a:xfrm>
            <a:off x="720000" y="540000"/>
            <a:ext cx="4723200" cy="4060800"/>
          </a:xfrm>
          <a:prstGeom prst="rect"/>
        </p:spPr>
        <p:txBody>
          <a:bodyPr anchor="ctr" anchorCtr="0" bIns="91425" lIns="91425" rIns="91425" spcFirstLastPara="1" tIns="91425" wrap="square">
            <a:noAutofit/>
          </a:bodyPr>
          <a:lstStyle>
            <a:lvl1pPr algn="r" lvl="0" rtl="0">
              <a:spcBef>
                <a:spcPts val="0"/>
              </a:spcBef>
              <a:spcAft>
                <a:spcPts val="0"/>
              </a:spcAft>
              <a:buSzPts val="5200"/>
              <a:buNone/>
              <a:defRPr sz="7100"/>
            </a:lvl1pPr>
            <a:lvl2pPr algn="ctr" lvl="1" rtl="0">
              <a:spcBef>
                <a:spcPts val="0"/>
              </a:spcBef>
              <a:spcAft>
                <a:spcPts val="0"/>
              </a:spcAft>
              <a:buSzPts val="5200"/>
              <a:buNone/>
              <a:defRPr sz="5200"/>
            </a:lvl2pPr>
            <a:lvl3pPr algn="ctr" lvl="2" rtl="0">
              <a:spcBef>
                <a:spcPts val="0"/>
              </a:spcBef>
              <a:spcAft>
                <a:spcPts val="0"/>
              </a:spcAft>
              <a:buSzPts val="5200"/>
              <a:buNone/>
              <a:defRPr sz="5200"/>
            </a:lvl3pPr>
            <a:lvl4pPr algn="ctr" lvl="3" rtl="0">
              <a:spcBef>
                <a:spcPts val="0"/>
              </a:spcBef>
              <a:spcAft>
                <a:spcPts val="0"/>
              </a:spcAft>
              <a:buSzPts val="5200"/>
              <a:buNone/>
              <a:defRPr sz="5200"/>
            </a:lvl4pPr>
            <a:lvl5pPr algn="ctr" lvl="4" rtl="0">
              <a:spcBef>
                <a:spcPts val="0"/>
              </a:spcBef>
              <a:spcAft>
                <a:spcPts val="0"/>
              </a:spcAft>
              <a:buSzPts val="5200"/>
              <a:buNone/>
              <a:defRPr sz="5200"/>
            </a:lvl5pPr>
            <a:lvl6pPr algn="ctr" lvl="5" rtl="0">
              <a:spcBef>
                <a:spcPts val="0"/>
              </a:spcBef>
              <a:spcAft>
                <a:spcPts val="0"/>
              </a:spcAft>
              <a:buSzPts val="5200"/>
              <a:buNone/>
              <a:defRPr sz="5200"/>
            </a:lvl6pPr>
            <a:lvl7pPr algn="ctr" lvl="6" rtl="0">
              <a:spcBef>
                <a:spcPts val="0"/>
              </a:spcBef>
              <a:spcAft>
                <a:spcPts val="0"/>
              </a:spcAft>
              <a:buSzPts val="5200"/>
              <a:buNone/>
              <a:defRPr sz="5200"/>
            </a:lvl7pPr>
            <a:lvl8pPr algn="ctr" lvl="7" rtl="0">
              <a:spcBef>
                <a:spcPts val="0"/>
              </a:spcBef>
              <a:spcAft>
                <a:spcPts val="0"/>
              </a:spcAft>
              <a:buSzPts val="5200"/>
              <a:buNone/>
              <a:defRPr sz="5200"/>
            </a:lvl8pPr>
            <a:lvl9pPr algn="ctr" lvl="8" rtl="0">
              <a:spcBef>
                <a:spcPts val="0"/>
              </a:spcBef>
              <a:spcAft>
                <a:spcPts val="0"/>
              </a:spcAft>
              <a:buSzPts val="5200"/>
              <a:buNone/>
              <a:defRPr sz="5200"/>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Eight columns">
  <p:cSld name="CUSTOM_9">
    <p:spTree>
      <p:nvGrpSpPr>
        <p:cNvPr id="260" name="Shape 197"/>
        <p:cNvGrpSpPr/>
        <p:nvPr/>
      </p:nvGrpSpPr>
      <p:grpSpPr>
        <a:xfrm>
          <a:off x="0" y="0"/>
          <a:ext cx="0" cy="0"/>
          <a:chOff x="0" y="0"/>
          <a:chExt cx="0" cy="0"/>
        </a:xfrm>
      </p:grpSpPr>
      <p:sp>
        <p:nvSpPr>
          <p:cNvPr id="1049943" name="Google Shape;198;p26"/>
          <p:cNvSpPr txBox="1"/>
          <p:nvPr>
            <p:ph type="title"/>
          </p:nvPr>
        </p:nvSpPr>
        <p:spPr>
          <a:xfrm>
            <a:off x="720000" y="540000"/>
            <a:ext cx="7704000" cy="320400"/>
          </a:xfrm>
          <a:prstGeom prst="rect"/>
        </p:spPr>
        <p:txBody>
          <a:bodyPr anchor="ctr" anchorCtr="0" bIns="91425" lIns="91425" rIns="91425" spcFirstLastPara="1" tIns="91425" wrap="square">
            <a:noAutofit/>
          </a:bodyPr>
          <a:lstStyle>
            <a:lvl1pPr algn="ctr" lvl="0" rtl="0">
              <a:spcBef>
                <a:spcPts val="0"/>
              </a:spcBef>
              <a:spcAft>
                <a:spcPts val="0"/>
              </a:spcAft>
              <a:buSzPts val="3500"/>
              <a:buNone/>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
        <p:nvSpPr>
          <p:cNvPr id="1049944" name="Google Shape;199;p26"/>
          <p:cNvSpPr txBox="1"/>
          <p:nvPr>
            <p:ph type="subTitle" idx="1"/>
          </p:nvPr>
        </p:nvSpPr>
        <p:spPr>
          <a:xfrm>
            <a:off x="720000" y="2287300"/>
            <a:ext cx="1874100" cy="501600"/>
          </a:xfrm>
          <a:prstGeom prst="rect"/>
        </p:spPr>
        <p:txBody>
          <a:bodyPr anchor="ctr" anchorCtr="0" bIns="91425" lIns="91425" rIns="91425" spcFirstLastPara="1" tIns="91425" wrap="square">
            <a:noAutofit/>
          </a:bodyPr>
          <a:lstStyle>
            <a:lvl1pPr algn="r" lvl="0" rtl="0">
              <a:lnSpc>
                <a:spcPct val="100000"/>
              </a:lnSpc>
              <a:spcBef>
                <a:spcPts val="0"/>
              </a:spcBef>
              <a:spcAft>
                <a:spcPts val="0"/>
              </a:spcAft>
              <a:buSzPts val="1000"/>
              <a:buNone/>
              <a:defRPr sz="1100"/>
            </a:lvl1pPr>
            <a:lvl2pPr algn="r" lvl="1" rtl="0">
              <a:lnSpc>
                <a:spcPct val="100000"/>
              </a:lnSpc>
              <a:spcBef>
                <a:spcPts val="0"/>
              </a:spcBef>
              <a:spcAft>
                <a:spcPts val="0"/>
              </a:spcAft>
              <a:buSzPts val="1000"/>
              <a:buNone/>
              <a:defRPr sz="1000"/>
            </a:lvl2pPr>
            <a:lvl3pPr algn="r" lvl="2" rtl="0">
              <a:lnSpc>
                <a:spcPct val="100000"/>
              </a:lnSpc>
              <a:spcBef>
                <a:spcPts val="0"/>
              </a:spcBef>
              <a:spcAft>
                <a:spcPts val="0"/>
              </a:spcAft>
              <a:buSzPts val="1000"/>
              <a:buNone/>
              <a:defRPr sz="1000"/>
            </a:lvl3pPr>
            <a:lvl4pPr algn="r" lvl="3" rtl="0">
              <a:lnSpc>
                <a:spcPct val="100000"/>
              </a:lnSpc>
              <a:spcBef>
                <a:spcPts val="0"/>
              </a:spcBef>
              <a:spcAft>
                <a:spcPts val="0"/>
              </a:spcAft>
              <a:buSzPts val="1000"/>
              <a:buNone/>
              <a:defRPr sz="1000"/>
            </a:lvl4pPr>
            <a:lvl5pPr algn="r" lvl="4" rtl="0">
              <a:lnSpc>
                <a:spcPct val="100000"/>
              </a:lnSpc>
              <a:spcBef>
                <a:spcPts val="0"/>
              </a:spcBef>
              <a:spcAft>
                <a:spcPts val="0"/>
              </a:spcAft>
              <a:buSzPts val="1000"/>
              <a:buNone/>
              <a:defRPr sz="1000"/>
            </a:lvl5pPr>
            <a:lvl6pPr algn="r" lvl="5" rtl="0">
              <a:lnSpc>
                <a:spcPct val="100000"/>
              </a:lnSpc>
              <a:spcBef>
                <a:spcPts val="0"/>
              </a:spcBef>
              <a:spcAft>
                <a:spcPts val="0"/>
              </a:spcAft>
              <a:buSzPts val="1000"/>
              <a:buNone/>
              <a:defRPr sz="1000"/>
            </a:lvl6pPr>
            <a:lvl7pPr algn="r" lvl="6" rtl="0">
              <a:lnSpc>
                <a:spcPct val="100000"/>
              </a:lnSpc>
              <a:spcBef>
                <a:spcPts val="0"/>
              </a:spcBef>
              <a:spcAft>
                <a:spcPts val="0"/>
              </a:spcAft>
              <a:buSzPts val="1000"/>
              <a:buNone/>
              <a:defRPr sz="1000"/>
            </a:lvl7pPr>
            <a:lvl8pPr algn="r" lvl="7" rtl="0">
              <a:lnSpc>
                <a:spcPct val="100000"/>
              </a:lnSpc>
              <a:spcBef>
                <a:spcPts val="0"/>
              </a:spcBef>
              <a:spcAft>
                <a:spcPts val="0"/>
              </a:spcAft>
              <a:buSzPts val="1000"/>
              <a:buNone/>
              <a:defRPr sz="1000"/>
            </a:lvl8pPr>
            <a:lvl9pPr algn="r" lvl="8" rtl="0">
              <a:lnSpc>
                <a:spcPct val="100000"/>
              </a:lnSpc>
              <a:spcBef>
                <a:spcPts val="0"/>
              </a:spcBef>
              <a:spcAft>
                <a:spcPts val="0"/>
              </a:spcAft>
              <a:buSzPts val="1000"/>
              <a:buNone/>
              <a:defRPr sz="1000"/>
            </a:lvl9pPr>
          </a:lstStyle>
          <a:p/>
        </p:txBody>
      </p:sp>
      <p:sp>
        <p:nvSpPr>
          <p:cNvPr id="1049945" name="Google Shape;200;p26"/>
          <p:cNvSpPr txBox="1"/>
          <p:nvPr>
            <p:ph type="subTitle" idx="2"/>
          </p:nvPr>
        </p:nvSpPr>
        <p:spPr>
          <a:xfrm>
            <a:off x="720000" y="1488300"/>
            <a:ext cx="1874100" cy="501600"/>
          </a:xfrm>
          <a:prstGeom prst="rect"/>
        </p:spPr>
        <p:txBody>
          <a:bodyPr anchor="ctr" anchorCtr="0" bIns="91425" lIns="91425" rIns="91425" spcFirstLastPara="1" tIns="91425" wrap="square">
            <a:noAutofit/>
          </a:bodyPr>
          <a:lstStyle>
            <a:lvl1pPr algn="r" lvl="0" rtl="0">
              <a:lnSpc>
                <a:spcPct val="100000"/>
              </a:lnSpc>
              <a:spcBef>
                <a:spcPts val="0"/>
              </a:spcBef>
              <a:spcAft>
                <a:spcPts val="0"/>
              </a:spcAft>
              <a:buSzPts val="1000"/>
              <a:buNone/>
              <a:defRPr sz="1100"/>
            </a:lvl1pPr>
            <a:lvl2pPr algn="r" lvl="1" rtl="0">
              <a:lnSpc>
                <a:spcPct val="100000"/>
              </a:lnSpc>
              <a:spcBef>
                <a:spcPts val="0"/>
              </a:spcBef>
              <a:spcAft>
                <a:spcPts val="0"/>
              </a:spcAft>
              <a:buSzPts val="1000"/>
              <a:buNone/>
              <a:defRPr sz="1000"/>
            </a:lvl2pPr>
            <a:lvl3pPr algn="r" lvl="2" rtl="0">
              <a:lnSpc>
                <a:spcPct val="100000"/>
              </a:lnSpc>
              <a:spcBef>
                <a:spcPts val="0"/>
              </a:spcBef>
              <a:spcAft>
                <a:spcPts val="0"/>
              </a:spcAft>
              <a:buSzPts val="1000"/>
              <a:buNone/>
              <a:defRPr sz="1000"/>
            </a:lvl3pPr>
            <a:lvl4pPr algn="r" lvl="3" rtl="0">
              <a:lnSpc>
                <a:spcPct val="100000"/>
              </a:lnSpc>
              <a:spcBef>
                <a:spcPts val="0"/>
              </a:spcBef>
              <a:spcAft>
                <a:spcPts val="0"/>
              </a:spcAft>
              <a:buSzPts val="1000"/>
              <a:buNone/>
              <a:defRPr sz="1000"/>
            </a:lvl4pPr>
            <a:lvl5pPr algn="r" lvl="4" rtl="0">
              <a:lnSpc>
                <a:spcPct val="100000"/>
              </a:lnSpc>
              <a:spcBef>
                <a:spcPts val="0"/>
              </a:spcBef>
              <a:spcAft>
                <a:spcPts val="0"/>
              </a:spcAft>
              <a:buSzPts val="1000"/>
              <a:buNone/>
              <a:defRPr sz="1000"/>
            </a:lvl5pPr>
            <a:lvl6pPr algn="r" lvl="5" rtl="0">
              <a:lnSpc>
                <a:spcPct val="100000"/>
              </a:lnSpc>
              <a:spcBef>
                <a:spcPts val="0"/>
              </a:spcBef>
              <a:spcAft>
                <a:spcPts val="0"/>
              </a:spcAft>
              <a:buSzPts val="1000"/>
              <a:buNone/>
              <a:defRPr sz="1000"/>
            </a:lvl6pPr>
            <a:lvl7pPr algn="r" lvl="6" rtl="0">
              <a:lnSpc>
                <a:spcPct val="100000"/>
              </a:lnSpc>
              <a:spcBef>
                <a:spcPts val="0"/>
              </a:spcBef>
              <a:spcAft>
                <a:spcPts val="0"/>
              </a:spcAft>
              <a:buSzPts val="1000"/>
              <a:buNone/>
              <a:defRPr sz="1000"/>
            </a:lvl7pPr>
            <a:lvl8pPr algn="r" lvl="7" rtl="0">
              <a:lnSpc>
                <a:spcPct val="100000"/>
              </a:lnSpc>
              <a:spcBef>
                <a:spcPts val="0"/>
              </a:spcBef>
              <a:spcAft>
                <a:spcPts val="0"/>
              </a:spcAft>
              <a:buSzPts val="1000"/>
              <a:buNone/>
              <a:defRPr sz="1000"/>
            </a:lvl8pPr>
            <a:lvl9pPr algn="r" lvl="8" rtl="0">
              <a:lnSpc>
                <a:spcPct val="100000"/>
              </a:lnSpc>
              <a:spcBef>
                <a:spcPts val="0"/>
              </a:spcBef>
              <a:spcAft>
                <a:spcPts val="0"/>
              </a:spcAft>
              <a:buSzPts val="1000"/>
              <a:buNone/>
              <a:defRPr sz="1000"/>
            </a:lvl9pPr>
          </a:lstStyle>
          <a:p/>
        </p:txBody>
      </p:sp>
      <p:sp>
        <p:nvSpPr>
          <p:cNvPr id="1049946" name="Google Shape;201;p26"/>
          <p:cNvSpPr txBox="1"/>
          <p:nvPr>
            <p:ph type="subTitle" idx="3"/>
          </p:nvPr>
        </p:nvSpPr>
        <p:spPr>
          <a:xfrm>
            <a:off x="720000" y="3086300"/>
            <a:ext cx="1874100" cy="501600"/>
          </a:xfrm>
          <a:prstGeom prst="rect"/>
        </p:spPr>
        <p:txBody>
          <a:bodyPr anchor="ctr" anchorCtr="0" bIns="91425" lIns="91425" rIns="91425" spcFirstLastPara="1" tIns="91425" wrap="square">
            <a:noAutofit/>
          </a:bodyPr>
          <a:lstStyle>
            <a:lvl1pPr algn="r" lvl="0" rtl="0">
              <a:lnSpc>
                <a:spcPct val="100000"/>
              </a:lnSpc>
              <a:spcBef>
                <a:spcPts val="0"/>
              </a:spcBef>
              <a:spcAft>
                <a:spcPts val="0"/>
              </a:spcAft>
              <a:buSzPts val="1000"/>
              <a:buNone/>
              <a:defRPr sz="1100"/>
            </a:lvl1pPr>
            <a:lvl2pPr algn="r" lvl="1" rtl="0">
              <a:lnSpc>
                <a:spcPct val="100000"/>
              </a:lnSpc>
              <a:spcBef>
                <a:spcPts val="0"/>
              </a:spcBef>
              <a:spcAft>
                <a:spcPts val="0"/>
              </a:spcAft>
              <a:buSzPts val="1000"/>
              <a:buNone/>
              <a:defRPr sz="1000"/>
            </a:lvl2pPr>
            <a:lvl3pPr algn="r" lvl="2" rtl="0">
              <a:lnSpc>
                <a:spcPct val="100000"/>
              </a:lnSpc>
              <a:spcBef>
                <a:spcPts val="0"/>
              </a:spcBef>
              <a:spcAft>
                <a:spcPts val="0"/>
              </a:spcAft>
              <a:buSzPts val="1000"/>
              <a:buNone/>
              <a:defRPr sz="1000"/>
            </a:lvl3pPr>
            <a:lvl4pPr algn="r" lvl="3" rtl="0">
              <a:lnSpc>
                <a:spcPct val="100000"/>
              </a:lnSpc>
              <a:spcBef>
                <a:spcPts val="0"/>
              </a:spcBef>
              <a:spcAft>
                <a:spcPts val="0"/>
              </a:spcAft>
              <a:buSzPts val="1000"/>
              <a:buNone/>
              <a:defRPr sz="1000"/>
            </a:lvl4pPr>
            <a:lvl5pPr algn="r" lvl="4" rtl="0">
              <a:lnSpc>
                <a:spcPct val="100000"/>
              </a:lnSpc>
              <a:spcBef>
                <a:spcPts val="0"/>
              </a:spcBef>
              <a:spcAft>
                <a:spcPts val="0"/>
              </a:spcAft>
              <a:buSzPts val="1000"/>
              <a:buNone/>
              <a:defRPr sz="1000"/>
            </a:lvl5pPr>
            <a:lvl6pPr algn="r" lvl="5" rtl="0">
              <a:lnSpc>
                <a:spcPct val="100000"/>
              </a:lnSpc>
              <a:spcBef>
                <a:spcPts val="0"/>
              </a:spcBef>
              <a:spcAft>
                <a:spcPts val="0"/>
              </a:spcAft>
              <a:buSzPts val="1000"/>
              <a:buNone/>
              <a:defRPr sz="1000"/>
            </a:lvl6pPr>
            <a:lvl7pPr algn="r" lvl="6" rtl="0">
              <a:lnSpc>
                <a:spcPct val="100000"/>
              </a:lnSpc>
              <a:spcBef>
                <a:spcPts val="0"/>
              </a:spcBef>
              <a:spcAft>
                <a:spcPts val="0"/>
              </a:spcAft>
              <a:buSzPts val="1000"/>
              <a:buNone/>
              <a:defRPr sz="1000"/>
            </a:lvl7pPr>
            <a:lvl8pPr algn="r" lvl="7" rtl="0">
              <a:lnSpc>
                <a:spcPct val="100000"/>
              </a:lnSpc>
              <a:spcBef>
                <a:spcPts val="0"/>
              </a:spcBef>
              <a:spcAft>
                <a:spcPts val="0"/>
              </a:spcAft>
              <a:buSzPts val="1000"/>
              <a:buNone/>
              <a:defRPr sz="1000"/>
            </a:lvl8pPr>
            <a:lvl9pPr algn="r" lvl="8" rtl="0">
              <a:lnSpc>
                <a:spcPct val="100000"/>
              </a:lnSpc>
              <a:spcBef>
                <a:spcPts val="0"/>
              </a:spcBef>
              <a:spcAft>
                <a:spcPts val="0"/>
              </a:spcAft>
              <a:buSzPts val="1000"/>
              <a:buNone/>
              <a:defRPr sz="1000"/>
            </a:lvl9pPr>
          </a:lstStyle>
          <a:p/>
        </p:txBody>
      </p:sp>
      <p:sp>
        <p:nvSpPr>
          <p:cNvPr id="1049947" name="Google Shape;202;p26"/>
          <p:cNvSpPr txBox="1"/>
          <p:nvPr>
            <p:ph type="subTitle" idx="4"/>
          </p:nvPr>
        </p:nvSpPr>
        <p:spPr>
          <a:xfrm>
            <a:off x="720000" y="3885300"/>
            <a:ext cx="1874100" cy="501600"/>
          </a:xfrm>
          <a:prstGeom prst="rect"/>
        </p:spPr>
        <p:txBody>
          <a:bodyPr anchor="ctr" anchorCtr="0" bIns="91425" lIns="91425" rIns="91425" spcFirstLastPara="1" tIns="91425" wrap="square">
            <a:noAutofit/>
          </a:bodyPr>
          <a:lstStyle>
            <a:lvl1pPr algn="r" lvl="0" rtl="0">
              <a:lnSpc>
                <a:spcPct val="100000"/>
              </a:lnSpc>
              <a:spcBef>
                <a:spcPts val="0"/>
              </a:spcBef>
              <a:spcAft>
                <a:spcPts val="0"/>
              </a:spcAft>
              <a:buSzPts val="1000"/>
              <a:buNone/>
              <a:defRPr sz="1100"/>
            </a:lvl1pPr>
            <a:lvl2pPr algn="r" lvl="1" rtl="0">
              <a:lnSpc>
                <a:spcPct val="100000"/>
              </a:lnSpc>
              <a:spcBef>
                <a:spcPts val="0"/>
              </a:spcBef>
              <a:spcAft>
                <a:spcPts val="0"/>
              </a:spcAft>
              <a:buSzPts val="1000"/>
              <a:buNone/>
              <a:defRPr sz="1000"/>
            </a:lvl2pPr>
            <a:lvl3pPr algn="r" lvl="2" rtl="0">
              <a:lnSpc>
                <a:spcPct val="100000"/>
              </a:lnSpc>
              <a:spcBef>
                <a:spcPts val="0"/>
              </a:spcBef>
              <a:spcAft>
                <a:spcPts val="0"/>
              </a:spcAft>
              <a:buSzPts val="1000"/>
              <a:buNone/>
              <a:defRPr sz="1000"/>
            </a:lvl3pPr>
            <a:lvl4pPr algn="r" lvl="3" rtl="0">
              <a:lnSpc>
                <a:spcPct val="100000"/>
              </a:lnSpc>
              <a:spcBef>
                <a:spcPts val="0"/>
              </a:spcBef>
              <a:spcAft>
                <a:spcPts val="0"/>
              </a:spcAft>
              <a:buSzPts val="1000"/>
              <a:buNone/>
              <a:defRPr sz="1000"/>
            </a:lvl4pPr>
            <a:lvl5pPr algn="r" lvl="4" rtl="0">
              <a:lnSpc>
                <a:spcPct val="100000"/>
              </a:lnSpc>
              <a:spcBef>
                <a:spcPts val="0"/>
              </a:spcBef>
              <a:spcAft>
                <a:spcPts val="0"/>
              </a:spcAft>
              <a:buSzPts val="1000"/>
              <a:buNone/>
              <a:defRPr sz="1000"/>
            </a:lvl5pPr>
            <a:lvl6pPr algn="r" lvl="5" rtl="0">
              <a:lnSpc>
                <a:spcPct val="100000"/>
              </a:lnSpc>
              <a:spcBef>
                <a:spcPts val="0"/>
              </a:spcBef>
              <a:spcAft>
                <a:spcPts val="0"/>
              </a:spcAft>
              <a:buSzPts val="1000"/>
              <a:buNone/>
              <a:defRPr sz="1000"/>
            </a:lvl6pPr>
            <a:lvl7pPr algn="r" lvl="6" rtl="0">
              <a:lnSpc>
                <a:spcPct val="100000"/>
              </a:lnSpc>
              <a:spcBef>
                <a:spcPts val="0"/>
              </a:spcBef>
              <a:spcAft>
                <a:spcPts val="0"/>
              </a:spcAft>
              <a:buSzPts val="1000"/>
              <a:buNone/>
              <a:defRPr sz="1000"/>
            </a:lvl7pPr>
            <a:lvl8pPr algn="r" lvl="7" rtl="0">
              <a:lnSpc>
                <a:spcPct val="100000"/>
              </a:lnSpc>
              <a:spcBef>
                <a:spcPts val="0"/>
              </a:spcBef>
              <a:spcAft>
                <a:spcPts val="0"/>
              </a:spcAft>
              <a:buSzPts val="1000"/>
              <a:buNone/>
              <a:defRPr sz="1000"/>
            </a:lvl8pPr>
            <a:lvl9pPr algn="r" lvl="8" rtl="0">
              <a:lnSpc>
                <a:spcPct val="100000"/>
              </a:lnSpc>
              <a:spcBef>
                <a:spcPts val="0"/>
              </a:spcBef>
              <a:spcAft>
                <a:spcPts val="0"/>
              </a:spcAft>
              <a:buSzPts val="1000"/>
              <a:buNone/>
              <a:defRPr sz="1000"/>
            </a:lvl9pPr>
          </a:lstStyle>
          <a:p/>
        </p:txBody>
      </p:sp>
      <p:sp>
        <p:nvSpPr>
          <p:cNvPr id="1049948" name="Google Shape;203;p26"/>
          <p:cNvSpPr txBox="1"/>
          <p:nvPr>
            <p:ph type="subTitle" idx="5"/>
          </p:nvPr>
        </p:nvSpPr>
        <p:spPr>
          <a:xfrm>
            <a:off x="6549900" y="2287300"/>
            <a:ext cx="1874100" cy="501600"/>
          </a:xfrm>
          <a:prstGeom prst="rect"/>
        </p:spPr>
        <p:txBody>
          <a:bodyPr anchor="ctr"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9949" name="Google Shape;204;p26"/>
          <p:cNvSpPr txBox="1"/>
          <p:nvPr>
            <p:ph type="subTitle" idx="6"/>
          </p:nvPr>
        </p:nvSpPr>
        <p:spPr>
          <a:xfrm>
            <a:off x="6549900" y="1488300"/>
            <a:ext cx="1874100" cy="501600"/>
          </a:xfrm>
          <a:prstGeom prst="rect"/>
        </p:spPr>
        <p:txBody>
          <a:bodyPr anchor="ctr"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9950" name="Google Shape;205;p26"/>
          <p:cNvSpPr txBox="1"/>
          <p:nvPr>
            <p:ph type="subTitle" idx="7"/>
          </p:nvPr>
        </p:nvSpPr>
        <p:spPr>
          <a:xfrm>
            <a:off x="6549900" y="3086300"/>
            <a:ext cx="1874100" cy="501600"/>
          </a:xfrm>
          <a:prstGeom prst="rect"/>
        </p:spPr>
        <p:txBody>
          <a:bodyPr anchor="ctr"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9951" name="Google Shape;206;p26"/>
          <p:cNvSpPr txBox="1"/>
          <p:nvPr>
            <p:ph type="subTitle" idx="8"/>
          </p:nvPr>
        </p:nvSpPr>
        <p:spPr>
          <a:xfrm>
            <a:off x="6549900" y="3885300"/>
            <a:ext cx="1874100" cy="501600"/>
          </a:xfrm>
          <a:prstGeom prst="rect"/>
        </p:spPr>
        <p:txBody>
          <a:bodyPr anchor="ctr"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Six columns 2">
  <p:cSld name="CUSTOM_10">
    <p:spTree>
      <p:nvGrpSpPr>
        <p:cNvPr id="265" name="Shape 207"/>
        <p:cNvGrpSpPr/>
        <p:nvPr/>
      </p:nvGrpSpPr>
      <p:grpSpPr>
        <a:xfrm>
          <a:off x="0" y="0"/>
          <a:ext cx="0" cy="0"/>
          <a:chOff x="0" y="0"/>
          <a:chExt cx="0" cy="0"/>
        </a:xfrm>
      </p:grpSpPr>
      <p:sp>
        <p:nvSpPr>
          <p:cNvPr id="1049982" name="Google Shape;208;p27"/>
          <p:cNvSpPr txBox="1"/>
          <p:nvPr>
            <p:ph type="title"/>
          </p:nvPr>
        </p:nvSpPr>
        <p:spPr>
          <a:xfrm>
            <a:off x="720000" y="540000"/>
            <a:ext cx="7704000" cy="320400"/>
          </a:xfrm>
          <a:prstGeom prst="rect"/>
        </p:spPr>
        <p:txBody>
          <a:bodyPr anchor="ctr" anchorCtr="0" bIns="91425" lIns="91425" rIns="91425" spcFirstLastPara="1" tIns="91425" wrap="square">
            <a:noAutofit/>
          </a:bodyPr>
          <a:lstStyle>
            <a:lvl1pPr algn="ctr" lvl="0" rtl="0">
              <a:spcBef>
                <a:spcPts val="0"/>
              </a:spcBef>
              <a:spcAft>
                <a:spcPts val="0"/>
              </a:spcAft>
              <a:buSzPts val="3500"/>
              <a:buNone/>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
        <p:nvSpPr>
          <p:cNvPr id="1049983" name="Google Shape;209;p27"/>
          <p:cNvSpPr/>
          <p:nvPr/>
        </p:nvSpPr>
        <p:spPr>
          <a:xfrm>
            <a:off x="4164" y="-5"/>
            <a:ext cx="2490702" cy="1204920"/>
          </a:xfrm>
          <a:custGeom>
            <a:avLst/>
            <a:ahLst/>
            <a:rect l="l" t="t" r="r" b="b"/>
            <a:pathLst>
              <a:path w="77713" h="37595" extrusionOk="0">
                <a:moveTo>
                  <a:pt x="1" y="37594"/>
                </a:moveTo>
                <a:cubicBezTo>
                  <a:pt x="5046" y="37461"/>
                  <a:pt x="13618" y="35389"/>
                  <a:pt x="18263" y="23643"/>
                </a:cubicBezTo>
                <a:cubicBezTo>
                  <a:pt x="22824" y="12114"/>
                  <a:pt x="34955" y="10644"/>
                  <a:pt x="42557" y="10928"/>
                </a:cubicBezTo>
                <a:cubicBezTo>
                  <a:pt x="48121" y="11162"/>
                  <a:pt x="53668" y="10359"/>
                  <a:pt x="58932" y="8588"/>
                </a:cubicBezTo>
                <a:cubicBezTo>
                  <a:pt x="65849" y="6232"/>
                  <a:pt x="74437" y="2907"/>
                  <a:pt x="77712" y="0"/>
                </a:cubicBezTo>
                <a:lnTo>
                  <a:pt x="1" y="0"/>
                </a:lnTo>
                <a:cubicBezTo>
                  <a:pt x="1" y="0"/>
                  <a:pt x="1" y="37594"/>
                  <a:pt x="1" y="37594"/>
                </a:cubicBezTo>
                <a:close/>
              </a:path>
            </a:pathLst>
          </a:custGeom>
          <a:gradFill>
            <a:gsLst>
              <a:gs pos="0">
                <a:srgbClr val="E3FFD5"/>
              </a:gs>
              <a:gs pos="100000">
                <a:srgbClr val="90EBBA"/>
              </a:gs>
            </a:gsLst>
            <a:lin ang="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984" name="Google Shape;210;p27"/>
          <p:cNvSpPr/>
          <p:nvPr/>
        </p:nvSpPr>
        <p:spPr>
          <a:xfrm>
            <a:off x="6651463" y="-5"/>
            <a:ext cx="2490125" cy="1204920"/>
          </a:xfrm>
          <a:custGeom>
            <a:avLst/>
            <a:ahLst/>
            <a:rect l="l" t="t" r="r" b="b"/>
            <a:pathLst>
              <a:path w="77695" h="37595" extrusionOk="0">
                <a:moveTo>
                  <a:pt x="77695" y="37594"/>
                </a:moveTo>
                <a:cubicBezTo>
                  <a:pt x="72649" y="37461"/>
                  <a:pt x="64077" y="35389"/>
                  <a:pt x="59432" y="23643"/>
                </a:cubicBezTo>
                <a:cubicBezTo>
                  <a:pt x="54888" y="12114"/>
                  <a:pt x="42757" y="10644"/>
                  <a:pt x="35138" y="10928"/>
                </a:cubicBezTo>
                <a:cubicBezTo>
                  <a:pt x="29574" y="11162"/>
                  <a:pt x="24027" y="10359"/>
                  <a:pt x="18764" y="8588"/>
                </a:cubicBezTo>
                <a:cubicBezTo>
                  <a:pt x="11846" y="6232"/>
                  <a:pt x="3275" y="2907"/>
                  <a:pt x="0" y="0"/>
                </a:cubicBezTo>
                <a:lnTo>
                  <a:pt x="77695" y="0"/>
                </a:lnTo>
                <a:cubicBezTo>
                  <a:pt x="77695" y="0"/>
                  <a:pt x="77695" y="37594"/>
                  <a:pt x="77695" y="37594"/>
                </a:cubicBezTo>
                <a:close/>
              </a:path>
            </a:pathLst>
          </a:custGeom>
          <a:gradFill>
            <a:gsLst>
              <a:gs pos="0">
                <a:srgbClr val="E3FFD5"/>
              </a:gs>
              <a:gs pos="100000">
                <a:srgbClr val="90EBBA"/>
              </a:gs>
            </a:gsLst>
            <a:lin ang="1080140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985" name="Google Shape;211;p27"/>
          <p:cNvSpPr txBox="1"/>
          <p:nvPr>
            <p:ph type="subTitle" idx="1"/>
          </p:nvPr>
        </p:nvSpPr>
        <p:spPr>
          <a:xfrm>
            <a:off x="2957175" y="1567325"/>
            <a:ext cx="1206000" cy="331200"/>
          </a:xfrm>
          <a:prstGeom prst="rect"/>
        </p:spPr>
        <p:txBody>
          <a:bodyPr anchor="ctr" anchorCtr="0" bIns="91425" lIns="91425" rIns="91425" spcFirstLastPara="1" tIns="91425" wrap="square">
            <a:noAutofit/>
          </a:bodyPr>
          <a:lstStyle>
            <a:lvl1pPr algn="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r" lvl="1" rtl="0">
              <a:lnSpc>
                <a:spcPct val="100000"/>
              </a:lnSpc>
              <a:spcBef>
                <a:spcPts val="0"/>
              </a:spcBef>
              <a:spcAft>
                <a:spcPts val="0"/>
              </a:spcAft>
              <a:buSzPts val="2100"/>
              <a:buNone/>
              <a:defRPr sz="2100"/>
            </a:lvl2pPr>
            <a:lvl3pPr algn="r" lvl="2" rtl="0">
              <a:lnSpc>
                <a:spcPct val="100000"/>
              </a:lnSpc>
              <a:spcBef>
                <a:spcPts val="0"/>
              </a:spcBef>
              <a:spcAft>
                <a:spcPts val="0"/>
              </a:spcAft>
              <a:buSzPts val="2100"/>
              <a:buNone/>
              <a:defRPr sz="2100"/>
            </a:lvl3pPr>
            <a:lvl4pPr algn="r" lvl="3" rtl="0">
              <a:lnSpc>
                <a:spcPct val="100000"/>
              </a:lnSpc>
              <a:spcBef>
                <a:spcPts val="0"/>
              </a:spcBef>
              <a:spcAft>
                <a:spcPts val="0"/>
              </a:spcAft>
              <a:buSzPts val="2100"/>
              <a:buNone/>
              <a:defRPr sz="2100"/>
            </a:lvl4pPr>
            <a:lvl5pPr algn="r" lvl="4" rtl="0">
              <a:lnSpc>
                <a:spcPct val="100000"/>
              </a:lnSpc>
              <a:spcBef>
                <a:spcPts val="0"/>
              </a:spcBef>
              <a:spcAft>
                <a:spcPts val="0"/>
              </a:spcAft>
              <a:buSzPts val="2100"/>
              <a:buNone/>
              <a:defRPr sz="2100"/>
            </a:lvl5pPr>
            <a:lvl6pPr algn="r" lvl="5" rtl="0">
              <a:lnSpc>
                <a:spcPct val="100000"/>
              </a:lnSpc>
              <a:spcBef>
                <a:spcPts val="0"/>
              </a:spcBef>
              <a:spcAft>
                <a:spcPts val="0"/>
              </a:spcAft>
              <a:buSzPts val="2100"/>
              <a:buNone/>
              <a:defRPr sz="2100"/>
            </a:lvl6pPr>
            <a:lvl7pPr algn="r" lvl="6" rtl="0">
              <a:lnSpc>
                <a:spcPct val="100000"/>
              </a:lnSpc>
              <a:spcBef>
                <a:spcPts val="0"/>
              </a:spcBef>
              <a:spcAft>
                <a:spcPts val="0"/>
              </a:spcAft>
              <a:buSzPts val="2100"/>
              <a:buNone/>
              <a:defRPr sz="2100"/>
            </a:lvl7pPr>
            <a:lvl8pPr algn="r" lvl="7" rtl="0">
              <a:lnSpc>
                <a:spcPct val="100000"/>
              </a:lnSpc>
              <a:spcBef>
                <a:spcPts val="0"/>
              </a:spcBef>
              <a:spcAft>
                <a:spcPts val="0"/>
              </a:spcAft>
              <a:buSzPts val="2100"/>
              <a:buNone/>
              <a:defRPr sz="2100"/>
            </a:lvl8pPr>
            <a:lvl9pPr algn="r" lvl="8" rtl="0">
              <a:lnSpc>
                <a:spcPct val="100000"/>
              </a:lnSpc>
              <a:spcBef>
                <a:spcPts val="0"/>
              </a:spcBef>
              <a:spcAft>
                <a:spcPts val="0"/>
              </a:spcAft>
              <a:buSzPts val="2100"/>
              <a:buNone/>
              <a:defRPr sz="2100"/>
            </a:lvl9pPr>
          </a:lstStyle>
          <a:p/>
        </p:txBody>
      </p:sp>
      <p:sp>
        <p:nvSpPr>
          <p:cNvPr id="1049986" name="Google Shape;212;p27"/>
          <p:cNvSpPr txBox="1"/>
          <p:nvPr>
            <p:ph type="subTitle" idx="2"/>
          </p:nvPr>
        </p:nvSpPr>
        <p:spPr>
          <a:xfrm>
            <a:off x="1291975" y="1576575"/>
            <a:ext cx="1574100" cy="636900"/>
          </a:xfrm>
          <a:prstGeom prst="rect"/>
        </p:spPr>
        <p:txBody>
          <a:bodyPr anchor="ctr" anchorCtr="0" bIns="91425" lIns="91425" rIns="91425" spcFirstLastPara="1" tIns="91425" wrap="square">
            <a:noAutofit/>
          </a:bodyPr>
          <a:lstStyle>
            <a:lvl1pPr algn="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9987" name="Google Shape;213;p27"/>
          <p:cNvSpPr txBox="1"/>
          <p:nvPr>
            <p:ph type="subTitle" idx="3"/>
          </p:nvPr>
        </p:nvSpPr>
        <p:spPr>
          <a:xfrm>
            <a:off x="2957175" y="3836931"/>
            <a:ext cx="1206000" cy="331200"/>
          </a:xfrm>
          <a:prstGeom prst="rect"/>
        </p:spPr>
        <p:txBody>
          <a:bodyPr anchor="ctr" anchorCtr="0" bIns="91425" lIns="91425" rIns="91425" spcFirstLastPara="1" tIns="91425" wrap="square">
            <a:noAutofit/>
          </a:bodyPr>
          <a:lstStyle>
            <a:lvl1pPr algn="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r" lvl="1" rtl="0">
              <a:lnSpc>
                <a:spcPct val="100000"/>
              </a:lnSpc>
              <a:spcBef>
                <a:spcPts val="0"/>
              </a:spcBef>
              <a:spcAft>
                <a:spcPts val="0"/>
              </a:spcAft>
              <a:buSzPts val="2100"/>
              <a:buNone/>
              <a:defRPr sz="2100"/>
            </a:lvl2pPr>
            <a:lvl3pPr algn="r" lvl="2" rtl="0">
              <a:lnSpc>
                <a:spcPct val="100000"/>
              </a:lnSpc>
              <a:spcBef>
                <a:spcPts val="0"/>
              </a:spcBef>
              <a:spcAft>
                <a:spcPts val="0"/>
              </a:spcAft>
              <a:buSzPts val="2100"/>
              <a:buNone/>
              <a:defRPr sz="2100"/>
            </a:lvl3pPr>
            <a:lvl4pPr algn="r" lvl="3" rtl="0">
              <a:lnSpc>
                <a:spcPct val="100000"/>
              </a:lnSpc>
              <a:spcBef>
                <a:spcPts val="0"/>
              </a:spcBef>
              <a:spcAft>
                <a:spcPts val="0"/>
              </a:spcAft>
              <a:buSzPts val="2100"/>
              <a:buNone/>
              <a:defRPr sz="2100"/>
            </a:lvl4pPr>
            <a:lvl5pPr algn="r" lvl="4" rtl="0">
              <a:lnSpc>
                <a:spcPct val="100000"/>
              </a:lnSpc>
              <a:spcBef>
                <a:spcPts val="0"/>
              </a:spcBef>
              <a:spcAft>
                <a:spcPts val="0"/>
              </a:spcAft>
              <a:buSzPts val="2100"/>
              <a:buNone/>
              <a:defRPr sz="2100"/>
            </a:lvl5pPr>
            <a:lvl6pPr algn="r" lvl="5" rtl="0">
              <a:lnSpc>
                <a:spcPct val="100000"/>
              </a:lnSpc>
              <a:spcBef>
                <a:spcPts val="0"/>
              </a:spcBef>
              <a:spcAft>
                <a:spcPts val="0"/>
              </a:spcAft>
              <a:buSzPts val="2100"/>
              <a:buNone/>
              <a:defRPr sz="2100"/>
            </a:lvl6pPr>
            <a:lvl7pPr algn="r" lvl="6" rtl="0">
              <a:lnSpc>
                <a:spcPct val="100000"/>
              </a:lnSpc>
              <a:spcBef>
                <a:spcPts val="0"/>
              </a:spcBef>
              <a:spcAft>
                <a:spcPts val="0"/>
              </a:spcAft>
              <a:buSzPts val="2100"/>
              <a:buNone/>
              <a:defRPr sz="2100"/>
            </a:lvl7pPr>
            <a:lvl8pPr algn="r" lvl="7" rtl="0">
              <a:lnSpc>
                <a:spcPct val="100000"/>
              </a:lnSpc>
              <a:spcBef>
                <a:spcPts val="0"/>
              </a:spcBef>
              <a:spcAft>
                <a:spcPts val="0"/>
              </a:spcAft>
              <a:buSzPts val="2100"/>
              <a:buNone/>
              <a:defRPr sz="2100"/>
            </a:lvl8pPr>
            <a:lvl9pPr algn="r" lvl="8" rtl="0">
              <a:lnSpc>
                <a:spcPct val="100000"/>
              </a:lnSpc>
              <a:spcBef>
                <a:spcPts val="0"/>
              </a:spcBef>
              <a:spcAft>
                <a:spcPts val="0"/>
              </a:spcAft>
              <a:buSzPts val="2100"/>
              <a:buNone/>
              <a:defRPr sz="2100"/>
            </a:lvl9pPr>
          </a:lstStyle>
          <a:p/>
        </p:txBody>
      </p:sp>
      <p:sp>
        <p:nvSpPr>
          <p:cNvPr id="1049988" name="Google Shape;214;p27"/>
          <p:cNvSpPr txBox="1"/>
          <p:nvPr>
            <p:ph type="subTitle" idx="4"/>
          </p:nvPr>
        </p:nvSpPr>
        <p:spPr>
          <a:xfrm>
            <a:off x="1291975" y="3846175"/>
            <a:ext cx="1574100" cy="636900"/>
          </a:xfrm>
          <a:prstGeom prst="rect"/>
        </p:spPr>
        <p:txBody>
          <a:bodyPr anchor="ctr" anchorCtr="0" bIns="91425" lIns="91425" rIns="91425" spcFirstLastPara="1" tIns="91425" wrap="square">
            <a:noAutofit/>
          </a:bodyPr>
          <a:lstStyle>
            <a:lvl1pPr algn="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9989" name="Google Shape;215;p27"/>
          <p:cNvSpPr txBox="1"/>
          <p:nvPr>
            <p:ph type="subTitle" idx="5"/>
          </p:nvPr>
        </p:nvSpPr>
        <p:spPr>
          <a:xfrm>
            <a:off x="2385075" y="2700037"/>
            <a:ext cx="1206000" cy="331200"/>
          </a:xfrm>
          <a:prstGeom prst="rect"/>
        </p:spPr>
        <p:txBody>
          <a:bodyPr anchor="ctr" anchorCtr="0" bIns="91425" lIns="91425" rIns="91425" spcFirstLastPara="1" tIns="91425" wrap="square">
            <a:noAutofit/>
          </a:bodyPr>
          <a:lstStyle>
            <a:lvl1pPr algn="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r" lvl="1" rtl="0">
              <a:lnSpc>
                <a:spcPct val="100000"/>
              </a:lnSpc>
              <a:spcBef>
                <a:spcPts val="0"/>
              </a:spcBef>
              <a:spcAft>
                <a:spcPts val="0"/>
              </a:spcAft>
              <a:buSzPts val="2100"/>
              <a:buNone/>
              <a:defRPr sz="2100"/>
            </a:lvl2pPr>
            <a:lvl3pPr algn="r" lvl="2" rtl="0">
              <a:lnSpc>
                <a:spcPct val="100000"/>
              </a:lnSpc>
              <a:spcBef>
                <a:spcPts val="0"/>
              </a:spcBef>
              <a:spcAft>
                <a:spcPts val="0"/>
              </a:spcAft>
              <a:buSzPts val="2100"/>
              <a:buNone/>
              <a:defRPr sz="2100"/>
            </a:lvl3pPr>
            <a:lvl4pPr algn="r" lvl="3" rtl="0">
              <a:lnSpc>
                <a:spcPct val="100000"/>
              </a:lnSpc>
              <a:spcBef>
                <a:spcPts val="0"/>
              </a:spcBef>
              <a:spcAft>
                <a:spcPts val="0"/>
              </a:spcAft>
              <a:buSzPts val="2100"/>
              <a:buNone/>
              <a:defRPr sz="2100"/>
            </a:lvl4pPr>
            <a:lvl5pPr algn="r" lvl="4" rtl="0">
              <a:lnSpc>
                <a:spcPct val="100000"/>
              </a:lnSpc>
              <a:spcBef>
                <a:spcPts val="0"/>
              </a:spcBef>
              <a:spcAft>
                <a:spcPts val="0"/>
              </a:spcAft>
              <a:buSzPts val="2100"/>
              <a:buNone/>
              <a:defRPr sz="2100"/>
            </a:lvl5pPr>
            <a:lvl6pPr algn="r" lvl="5" rtl="0">
              <a:lnSpc>
                <a:spcPct val="100000"/>
              </a:lnSpc>
              <a:spcBef>
                <a:spcPts val="0"/>
              </a:spcBef>
              <a:spcAft>
                <a:spcPts val="0"/>
              </a:spcAft>
              <a:buSzPts val="2100"/>
              <a:buNone/>
              <a:defRPr sz="2100"/>
            </a:lvl6pPr>
            <a:lvl7pPr algn="r" lvl="6" rtl="0">
              <a:lnSpc>
                <a:spcPct val="100000"/>
              </a:lnSpc>
              <a:spcBef>
                <a:spcPts val="0"/>
              </a:spcBef>
              <a:spcAft>
                <a:spcPts val="0"/>
              </a:spcAft>
              <a:buSzPts val="2100"/>
              <a:buNone/>
              <a:defRPr sz="2100"/>
            </a:lvl7pPr>
            <a:lvl8pPr algn="r" lvl="7" rtl="0">
              <a:lnSpc>
                <a:spcPct val="100000"/>
              </a:lnSpc>
              <a:spcBef>
                <a:spcPts val="0"/>
              </a:spcBef>
              <a:spcAft>
                <a:spcPts val="0"/>
              </a:spcAft>
              <a:buSzPts val="2100"/>
              <a:buNone/>
              <a:defRPr sz="2100"/>
            </a:lvl8pPr>
            <a:lvl9pPr algn="r" lvl="8" rtl="0">
              <a:lnSpc>
                <a:spcPct val="100000"/>
              </a:lnSpc>
              <a:spcBef>
                <a:spcPts val="0"/>
              </a:spcBef>
              <a:spcAft>
                <a:spcPts val="0"/>
              </a:spcAft>
              <a:buSzPts val="2100"/>
              <a:buNone/>
              <a:defRPr sz="2100"/>
            </a:lvl9pPr>
          </a:lstStyle>
          <a:p/>
        </p:txBody>
      </p:sp>
      <p:sp>
        <p:nvSpPr>
          <p:cNvPr id="1049990" name="Google Shape;216;p27"/>
          <p:cNvSpPr txBox="1"/>
          <p:nvPr>
            <p:ph type="subTitle" idx="6"/>
          </p:nvPr>
        </p:nvSpPr>
        <p:spPr>
          <a:xfrm>
            <a:off x="720000" y="2709275"/>
            <a:ext cx="1574100" cy="636900"/>
          </a:xfrm>
          <a:prstGeom prst="rect"/>
        </p:spPr>
        <p:txBody>
          <a:bodyPr anchor="ctr" anchorCtr="0" bIns="91425" lIns="91425" rIns="91425" spcFirstLastPara="1" tIns="91425" wrap="square">
            <a:noAutofit/>
          </a:bodyPr>
          <a:lstStyle>
            <a:lvl1pPr algn="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9991" name="Google Shape;217;p27"/>
          <p:cNvSpPr txBox="1"/>
          <p:nvPr>
            <p:ph type="subTitle" idx="7"/>
          </p:nvPr>
        </p:nvSpPr>
        <p:spPr>
          <a:xfrm flipH="1">
            <a:off x="4980825" y="1567325"/>
            <a:ext cx="1206000" cy="3312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49992" name="Google Shape;218;p27"/>
          <p:cNvSpPr txBox="1"/>
          <p:nvPr>
            <p:ph type="subTitle" idx="8"/>
          </p:nvPr>
        </p:nvSpPr>
        <p:spPr>
          <a:xfrm flipH="1">
            <a:off x="6277925" y="1576575"/>
            <a:ext cx="1574100" cy="636900"/>
          </a:xfrm>
          <a:prstGeom prst="rect"/>
        </p:spPr>
        <p:txBody>
          <a:bodyPr anchor="ctr"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9993" name="Google Shape;219;p27"/>
          <p:cNvSpPr txBox="1"/>
          <p:nvPr>
            <p:ph type="subTitle" idx="9"/>
          </p:nvPr>
        </p:nvSpPr>
        <p:spPr>
          <a:xfrm flipH="1">
            <a:off x="4980825" y="3836931"/>
            <a:ext cx="1206000" cy="3312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49994" name="Google Shape;220;p27"/>
          <p:cNvSpPr txBox="1"/>
          <p:nvPr>
            <p:ph type="subTitle" idx="13"/>
          </p:nvPr>
        </p:nvSpPr>
        <p:spPr>
          <a:xfrm flipH="1">
            <a:off x="6277925" y="3846175"/>
            <a:ext cx="1574100" cy="636900"/>
          </a:xfrm>
          <a:prstGeom prst="rect"/>
        </p:spPr>
        <p:txBody>
          <a:bodyPr anchor="ctr"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49995" name="Google Shape;221;p27"/>
          <p:cNvSpPr txBox="1"/>
          <p:nvPr>
            <p:ph type="subTitle" idx="14"/>
          </p:nvPr>
        </p:nvSpPr>
        <p:spPr>
          <a:xfrm flipH="1">
            <a:off x="5552925" y="2700037"/>
            <a:ext cx="1206000" cy="3312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49996" name="Google Shape;222;p27"/>
          <p:cNvSpPr txBox="1"/>
          <p:nvPr>
            <p:ph type="subTitle" idx="15"/>
          </p:nvPr>
        </p:nvSpPr>
        <p:spPr>
          <a:xfrm flipH="1">
            <a:off x="6849900" y="2709275"/>
            <a:ext cx="1574100" cy="636900"/>
          </a:xfrm>
          <a:prstGeom prst="rect"/>
        </p:spPr>
        <p:txBody>
          <a:bodyPr anchor="ctr"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Four columns 2">
  <p:cSld name="CUSTOM_11">
    <p:spTree>
      <p:nvGrpSpPr>
        <p:cNvPr id="270" name="Shape 223"/>
        <p:cNvGrpSpPr/>
        <p:nvPr/>
      </p:nvGrpSpPr>
      <p:grpSpPr>
        <a:xfrm>
          <a:off x="0" y="0"/>
          <a:ext cx="0" cy="0"/>
          <a:chOff x="0" y="0"/>
          <a:chExt cx="0" cy="0"/>
        </a:xfrm>
      </p:grpSpPr>
      <p:sp>
        <p:nvSpPr>
          <p:cNvPr id="1050040" name="Google Shape;224;p28"/>
          <p:cNvSpPr txBox="1"/>
          <p:nvPr>
            <p:ph type="title"/>
          </p:nvPr>
        </p:nvSpPr>
        <p:spPr>
          <a:xfrm>
            <a:off x="720000" y="540000"/>
            <a:ext cx="7704000" cy="320400"/>
          </a:xfrm>
          <a:prstGeom prst="rect"/>
        </p:spPr>
        <p:txBody>
          <a:bodyPr anchor="ctr" anchorCtr="0" bIns="91425" lIns="91425" rIns="91425" spcFirstLastPara="1" tIns="91425" wrap="square">
            <a:noAutofit/>
          </a:bodyPr>
          <a:lstStyle>
            <a:lvl1pPr algn="ctr" lvl="0" rtl="0">
              <a:spcBef>
                <a:spcPts val="0"/>
              </a:spcBef>
              <a:spcAft>
                <a:spcPts val="0"/>
              </a:spcAft>
              <a:buSzPts val="3500"/>
              <a:buNone/>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
        <p:nvSpPr>
          <p:cNvPr id="1050041" name="Google Shape;225;p28"/>
          <p:cNvSpPr txBox="1"/>
          <p:nvPr>
            <p:ph type="subTitle" idx="1"/>
          </p:nvPr>
        </p:nvSpPr>
        <p:spPr>
          <a:xfrm>
            <a:off x="892750" y="3344700"/>
            <a:ext cx="1766100" cy="2085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50042" name="Google Shape;226;p28"/>
          <p:cNvSpPr txBox="1"/>
          <p:nvPr>
            <p:ph type="subTitle" idx="2"/>
          </p:nvPr>
        </p:nvSpPr>
        <p:spPr>
          <a:xfrm>
            <a:off x="892750" y="3583031"/>
            <a:ext cx="1766100" cy="10179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50043" name="Google Shape;227;p28"/>
          <p:cNvSpPr txBox="1"/>
          <p:nvPr>
            <p:ph type="subTitle" idx="3"/>
          </p:nvPr>
        </p:nvSpPr>
        <p:spPr>
          <a:xfrm>
            <a:off x="2760225" y="3344700"/>
            <a:ext cx="1766100" cy="2085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50044" name="Google Shape;228;p28"/>
          <p:cNvSpPr txBox="1"/>
          <p:nvPr>
            <p:ph type="subTitle" idx="4"/>
          </p:nvPr>
        </p:nvSpPr>
        <p:spPr>
          <a:xfrm>
            <a:off x="2760225" y="3583046"/>
            <a:ext cx="1766100" cy="10179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50045" name="Google Shape;229;p28"/>
          <p:cNvSpPr txBox="1"/>
          <p:nvPr>
            <p:ph type="subTitle" idx="5"/>
          </p:nvPr>
        </p:nvSpPr>
        <p:spPr>
          <a:xfrm>
            <a:off x="4627700" y="3344700"/>
            <a:ext cx="1766100" cy="2085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50046" name="Google Shape;230;p28"/>
          <p:cNvSpPr txBox="1"/>
          <p:nvPr>
            <p:ph type="subTitle" idx="6"/>
          </p:nvPr>
        </p:nvSpPr>
        <p:spPr>
          <a:xfrm>
            <a:off x="4627700" y="3583046"/>
            <a:ext cx="1766100" cy="10179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050047" name="Google Shape;231;p28"/>
          <p:cNvSpPr txBox="1"/>
          <p:nvPr>
            <p:ph type="subTitle" idx="7"/>
          </p:nvPr>
        </p:nvSpPr>
        <p:spPr>
          <a:xfrm>
            <a:off x="6495175" y="3344700"/>
            <a:ext cx="1766100" cy="208500"/>
          </a:xfrm>
          <a:prstGeom prst="rect"/>
        </p:spPr>
        <p:txBody>
          <a:bodyPr anchor="ctr" anchorCtr="0" bIns="91425" lIns="91425" rIns="91425" spcFirstLastPara="1" tIns="91425" wrap="square">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050048" name="Google Shape;232;p28"/>
          <p:cNvSpPr txBox="1"/>
          <p:nvPr>
            <p:ph type="subTitle" idx="8"/>
          </p:nvPr>
        </p:nvSpPr>
        <p:spPr>
          <a:xfrm>
            <a:off x="6495175" y="3583046"/>
            <a:ext cx="1766100" cy="1017900"/>
          </a:xfrm>
          <a:prstGeom prst="rect"/>
        </p:spPr>
        <p:txBody>
          <a:bodyPr anchor="t" anchorCtr="0" bIns="91425" lIns="91425" rIns="91425" spcFirstLastPara="1" tIns="91425" wrap="square">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 text 2">
  <p:cSld name="CUSTOM_14">
    <p:spTree>
      <p:nvGrpSpPr>
        <p:cNvPr id="274" name="Shape 233"/>
        <p:cNvGrpSpPr/>
        <p:nvPr/>
      </p:nvGrpSpPr>
      <p:grpSpPr>
        <a:xfrm>
          <a:off x="0" y="0"/>
          <a:ext cx="0" cy="0"/>
          <a:chOff x="0" y="0"/>
          <a:chExt cx="0" cy="0"/>
        </a:xfrm>
      </p:grpSpPr>
      <p:sp>
        <p:nvSpPr>
          <p:cNvPr id="1050065" name="Google Shape;234;p29"/>
          <p:cNvSpPr/>
          <p:nvPr/>
        </p:nvSpPr>
        <p:spPr>
          <a:xfrm>
            <a:off x="1192350" y="625625"/>
            <a:ext cx="6595754" cy="3833136"/>
          </a:xfrm>
          <a:custGeom>
            <a:avLst/>
            <a:ahLst/>
            <a:rect l="l" t="t" r="r" b="b"/>
            <a:pathLst>
              <a:path w="305359" h="177460" extrusionOk="0">
                <a:moveTo>
                  <a:pt x="262195" y="0"/>
                </a:moveTo>
                <a:cubicBezTo>
                  <a:pt x="258473" y="0"/>
                  <a:pt x="254363" y="1311"/>
                  <a:pt x="249880" y="4529"/>
                </a:cubicBezTo>
                <a:cubicBezTo>
                  <a:pt x="244029" y="8719"/>
                  <a:pt x="237832" y="12908"/>
                  <a:pt x="231758" y="16875"/>
                </a:cubicBezTo>
                <a:cubicBezTo>
                  <a:pt x="229627" y="18263"/>
                  <a:pt x="227296" y="19329"/>
                  <a:pt x="224867" y="20023"/>
                </a:cubicBezTo>
                <a:lnTo>
                  <a:pt x="209844" y="24287"/>
                </a:lnTo>
                <a:cubicBezTo>
                  <a:pt x="206944" y="25108"/>
                  <a:pt x="203988" y="25508"/>
                  <a:pt x="201050" y="25508"/>
                </a:cubicBezTo>
                <a:cubicBezTo>
                  <a:pt x="193795" y="25508"/>
                  <a:pt x="186653" y="23071"/>
                  <a:pt x="180741" y="18536"/>
                </a:cubicBezTo>
                <a:cubicBezTo>
                  <a:pt x="168844" y="9391"/>
                  <a:pt x="152459" y="6436"/>
                  <a:pt x="136250" y="6436"/>
                </a:cubicBezTo>
                <a:cubicBezTo>
                  <a:pt x="106628" y="6436"/>
                  <a:pt x="77592" y="16305"/>
                  <a:pt x="77592" y="16305"/>
                </a:cubicBezTo>
                <a:cubicBezTo>
                  <a:pt x="77592" y="16305"/>
                  <a:pt x="54661" y="12264"/>
                  <a:pt x="48786" y="10727"/>
                </a:cubicBezTo>
                <a:cubicBezTo>
                  <a:pt x="47704" y="10441"/>
                  <a:pt x="46204" y="10268"/>
                  <a:pt x="44426" y="10268"/>
                </a:cubicBezTo>
                <a:cubicBezTo>
                  <a:pt x="35570" y="10268"/>
                  <a:pt x="19808" y="14559"/>
                  <a:pt x="14378" y="30559"/>
                </a:cubicBezTo>
                <a:cubicBezTo>
                  <a:pt x="9048" y="46325"/>
                  <a:pt x="23352" y="62314"/>
                  <a:pt x="28632" y="67520"/>
                </a:cubicBezTo>
                <a:cubicBezTo>
                  <a:pt x="32202" y="71015"/>
                  <a:pt x="34929" y="75279"/>
                  <a:pt x="36590" y="79964"/>
                </a:cubicBezTo>
                <a:cubicBezTo>
                  <a:pt x="39788" y="89062"/>
                  <a:pt x="39961" y="102622"/>
                  <a:pt x="22435" y="115463"/>
                </a:cubicBezTo>
                <a:cubicBezTo>
                  <a:pt x="0" y="131873"/>
                  <a:pt x="12445" y="154159"/>
                  <a:pt x="20179" y="164422"/>
                </a:cubicBezTo>
                <a:cubicBezTo>
                  <a:pt x="23327" y="168587"/>
                  <a:pt x="27665" y="171710"/>
                  <a:pt x="32599" y="173421"/>
                </a:cubicBezTo>
                <a:cubicBezTo>
                  <a:pt x="37677" y="175147"/>
                  <a:pt x="45157" y="176879"/>
                  <a:pt x="54741" y="176879"/>
                </a:cubicBezTo>
                <a:cubicBezTo>
                  <a:pt x="64291" y="176879"/>
                  <a:pt x="75930" y="175159"/>
                  <a:pt x="89367" y="170000"/>
                </a:cubicBezTo>
                <a:cubicBezTo>
                  <a:pt x="100815" y="165592"/>
                  <a:pt x="118494" y="164014"/>
                  <a:pt x="137937" y="164014"/>
                </a:cubicBezTo>
                <a:cubicBezTo>
                  <a:pt x="173056" y="164014"/>
                  <a:pt x="213934" y="169162"/>
                  <a:pt x="234262" y="172082"/>
                </a:cubicBezTo>
                <a:cubicBezTo>
                  <a:pt x="240360" y="172975"/>
                  <a:pt x="246384" y="174388"/>
                  <a:pt x="252235" y="176296"/>
                </a:cubicBezTo>
                <a:cubicBezTo>
                  <a:pt x="254243" y="176934"/>
                  <a:pt x="256700" y="177459"/>
                  <a:pt x="259356" y="177459"/>
                </a:cubicBezTo>
                <a:cubicBezTo>
                  <a:pt x="267850" y="177459"/>
                  <a:pt x="278382" y="172090"/>
                  <a:pt x="282800" y="147863"/>
                </a:cubicBezTo>
                <a:cubicBezTo>
                  <a:pt x="283222" y="145607"/>
                  <a:pt x="283346" y="143301"/>
                  <a:pt x="283172" y="140996"/>
                </a:cubicBezTo>
                <a:cubicBezTo>
                  <a:pt x="282577" y="133336"/>
                  <a:pt x="280148" y="114917"/>
                  <a:pt x="270232" y="102076"/>
                </a:cubicBezTo>
                <a:cubicBezTo>
                  <a:pt x="268001" y="99250"/>
                  <a:pt x="267034" y="95656"/>
                  <a:pt x="267579" y="92111"/>
                </a:cubicBezTo>
                <a:cubicBezTo>
                  <a:pt x="268398" y="87128"/>
                  <a:pt x="271992" y="80485"/>
                  <a:pt x="283346" y="74238"/>
                </a:cubicBezTo>
                <a:cubicBezTo>
                  <a:pt x="305359" y="62165"/>
                  <a:pt x="287386" y="25278"/>
                  <a:pt x="287386" y="25278"/>
                </a:cubicBezTo>
                <a:cubicBezTo>
                  <a:pt x="287386" y="25278"/>
                  <a:pt x="278538" y="0"/>
                  <a:pt x="262195" y="0"/>
                </a:cubicBezTo>
                <a:close/>
              </a:path>
            </a:pathLst>
          </a:custGeom>
          <a:gradFill>
            <a:gsLst>
              <a:gs pos="0">
                <a:srgbClr val="E3FFD5"/>
              </a:gs>
              <a:gs pos="100000">
                <a:srgbClr val="90EBBA"/>
              </a:gs>
            </a:gsLst>
            <a:lin ang="2698631"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50066" name="Google Shape;235;p29"/>
          <p:cNvSpPr txBox="1"/>
          <p:nvPr>
            <p:ph type="title"/>
          </p:nvPr>
        </p:nvSpPr>
        <p:spPr>
          <a:xfrm>
            <a:off x="3192200" y="1520775"/>
            <a:ext cx="2649300" cy="810900"/>
          </a:xfrm>
          <a:prstGeom prst="rect"/>
        </p:spPr>
        <p:txBody>
          <a:bodyPr anchor="b" anchorCtr="0" bIns="91425" lIns="91425" rIns="91425" spcFirstLastPara="1" tIns="91425" wrap="square">
            <a:noAutofit/>
          </a:bodyPr>
          <a:lstStyle>
            <a:lvl1pPr algn="ctr" lvl="0" rtl="0">
              <a:spcBef>
                <a:spcPts val="0"/>
              </a:spcBef>
              <a:spcAft>
                <a:spcPts val="0"/>
              </a:spcAft>
              <a:buSzPts val="3500"/>
              <a:buNone/>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
        <p:nvSpPr>
          <p:cNvPr id="1050067" name="Google Shape;236;p29"/>
          <p:cNvSpPr txBox="1"/>
          <p:nvPr>
            <p:ph type="subTitle" idx="1"/>
          </p:nvPr>
        </p:nvSpPr>
        <p:spPr>
          <a:xfrm>
            <a:off x="3192200" y="2324925"/>
            <a:ext cx="2649300" cy="2029500"/>
          </a:xfrm>
          <a:prstGeom prst="rect"/>
        </p:spPr>
        <p:txBody>
          <a:bodyPr anchor="t" anchorCtr="0" bIns="91425" lIns="91425" rIns="91425" spcFirstLastPara="1" tIns="91425" wrap="square">
            <a:noAutofit/>
          </a:bodyPr>
          <a:lstStyle>
            <a:lvl1pPr algn="ctr" lvl="0" rtl="0">
              <a:spcBef>
                <a:spcPts val="0"/>
              </a:spcBef>
              <a:spcAft>
                <a:spcPts val="0"/>
              </a:spcAft>
              <a:buSzPts val="1000"/>
              <a:buNone/>
              <a:defRPr sz="1200"/>
            </a:lvl1pPr>
            <a:lvl2pPr algn="ctr" lvl="1" rtl="0">
              <a:lnSpc>
                <a:spcPct val="100000"/>
              </a:lnSpc>
              <a:spcBef>
                <a:spcPts val="160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hree columns 4">
  <p:cSld name="CUSTOM_12">
    <p:spTree>
      <p:nvGrpSpPr>
        <p:cNvPr id="286" name="Shape 237"/>
        <p:cNvGrpSpPr/>
        <p:nvPr/>
      </p:nvGrpSpPr>
      <p:grpSpPr>
        <a:xfrm>
          <a:off x="0" y="0"/>
          <a:ext cx="0" cy="0"/>
          <a:chOff x="0" y="0"/>
          <a:chExt cx="0" cy="0"/>
        </a:xfrm>
      </p:grpSpPr>
      <p:sp>
        <p:nvSpPr>
          <p:cNvPr id="1050108" name="Google Shape;238;p30"/>
          <p:cNvSpPr/>
          <p:nvPr/>
        </p:nvSpPr>
        <p:spPr>
          <a:xfrm>
            <a:off x="412" y="2825979"/>
            <a:ext cx="9143682" cy="2327673"/>
          </a:xfrm>
          <a:custGeom>
            <a:avLst/>
            <a:ahLst/>
            <a:rect l="l" t="t" r="r" b="b"/>
            <a:pathLst>
              <a:path w="285517" h="72683" extrusionOk="0">
                <a:moveTo>
                  <a:pt x="0" y="1"/>
                </a:moveTo>
                <a:lnTo>
                  <a:pt x="285516" y="1"/>
                </a:lnTo>
                <a:lnTo>
                  <a:pt x="285516" y="72683"/>
                </a:lnTo>
                <a:lnTo>
                  <a:pt x="0" y="72683"/>
                </a:lnTo>
                <a:close/>
              </a:path>
            </a:pathLst>
          </a:custGeom>
          <a:gradFill>
            <a:gsLst>
              <a:gs pos="0">
                <a:srgbClr val="E3FFD5"/>
              </a:gs>
              <a:gs pos="100000">
                <a:srgbClr val="90EBBA"/>
              </a:gs>
            </a:gsLst>
            <a:lin ang="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50109" name="Google Shape;239;p30"/>
          <p:cNvSpPr txBox="1"/>
          <p:nvPr>
            <p:ph type="title"/>
          </p:nvPr>
        </p:nvSpPr>
        <p:spPr>
          <a:xfrm>
            <a:off x="720000" y="540000"/>
            <a:ext cx="7704000" cy="320400"/>
          </a:xfrm>
          <a:prstGeom prst="rect"/>
        </p:spPr>
        <p:txBody>
          <a:bodyPr anchor="ctr" anchorCtr="0" bIns="91425" lIns="91425" rIns="91425" spcFirstLastPara="1" tIns="91425" wrap="square">
            <a:noAutofit/>
          </a:bodyPr>
          <a:lstStyle>
            <a:lvl1pPr algn="ctr" lvl="0" rtl="0">
              <a:spcBef>
                <a:spcPts val="0"/>
              </a:spcBef>
              <a:spcAft>
                <a:spcPts val="0"/>
              </a:spcAft>
              <a:buSzPts val="3500"/>
              <a:buNone/>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
        <p:nvSpPr>
          <p:cNvPr id="1050110" name="Google Shape;240;p30"/>
          <p:cNvSpPr txBox="1"/>
          <p:nvPr>
            <p:ph type="subTitle" idx="1"/>
          </p:nvPr>
        </p:nvSpPr>
        <p:spPr>
          <a:xfrm>
            <a:off x="3688950" y="2958650"/>
            <a:ext cx="1766100" cy="3600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50111" name="Google Shape;241;p30"/>
          <p:cNvSpPr txBox="1"/>
          <p:nvPr>
            <p:ph type="subTitle" idx="2"/>
          </p:nvPr>
        </p:nvSpPr>
        <p:spPr>
          <a:xfrm>
            <a:off x="3688950" y="3318725"/>
            <a:ext cx="1766100" cy="7710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000"/>
              <a:buNone/>
              <a:defRPr sz="12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50112" name="Google Shape;242;p30"/>
          <p:cNvSpPr txBox="1"/>
          <p:nvPr>
            <p:ph type="subTitle" idx="3"/>
          </p:nvPr>
        </p:nvSpPr>
        <p:spPr>
          <a:xfrm>
            <a:off x="6316048" y="2958650"/>
            <a:ext cx="1766100" cy="3600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50113" name="Google Shape;243;p30"/>
          <p:cNvSpPr txBox="1"/>
          <p:nvPr>
            <p:ph type="subTitle" idx="4"/>
          </p:nvPr>
        </p:nvSpPr>
        <p:spPr>
          <a:xfrm>
            <a:off x="6316038" y="3318725"/>
            <a:ext cx="1766100" cy="7710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000"/>
              <a:buNone/>
              <a:defRPr sz="12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50114" name="Google Shape;244;p30"/>
          <p:cNvSpPr txBox="1"/>
          <p:nvPr>
            <p:ph type="subTitle" idx="5"/>
          </p:nvPr>
        </p:nvSpPr>
        <p:spPr>
          <a:xfrm>
            <a:off x="1061850" y="2958525"/>
            <a:ext cx="1766100" cy="3600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50115" name="Google Shape;245;p30"/>
          <p:cNvSpPr txBox="1"/>
          <p:nvPr>
            <p:ph type="subTitle" idx="6"/>
          </p:nvPr>
        </p:nvSpPr>
        <p:spPr>
          <a:xfrm>
            <a:off x="1061850" y="3318725"/>
            <a:ext cx="1766100" cy="7710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000"/>
              <a:buNone/>
              <a:defRPr sz="12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80" name="Shape 21"/>
        <p:cNvGrpSpPr/>
        <p:nvPr/>
      </p:nvGrpSpPr>
      <p:grpSpPr>
        <a:xfrm>
          <a:off x="0" y="0"/>
          <a:ext cx="0" cy="0"/>
          <a:chOff x="0" y="0"/>
          <a:chExt cx="0" cy="0"/>
        </a:xfrm>
      </p:grpSpPr>
      <p:sp>
        <p:nvSpPr>
          <p:cNvPr id="1049352" name="Google Shape;22;p4"/>
          <p:cNvSpPr txBox="1"/>
          <p:nvPr>
            <p:ph type="body" idx="1"/>
          </p:nvPr>
        </p:nvSpPr>
        <p:spPr>
          <a:xfrm>
            <a:off x="720000" y="860400"/>
            <a:ext cx="5874600" cy="3740400"/>
          </a:xfrm>
          <a:prstGeom prst="rect"/>
        </p:spPr>
        <p:txBody>
          <a:bodyPr anchor="b" anchorCtr="0" bIns="91425" lIns="91425" rIns="91425" spcFirstLastPara="1" tIns="91425" wrap="square">
            <a:noAutofit/>
          </a:bodyPr>
          <a:lstStyle>
            <a:lvl1pPr indent="-292100" lvl="0" marL="457200" rtl="0">
              <a:lnSpc>
                <a:spcPct val="200000"/>
              </a:lnSpc>
              <a:spcBef>
                <a:spcPts val="0"/>
              </a:spcBef>
              <a:spcAft>
                <a:spcPts val="0"/>
              </a:spcAft>
              <a:buSzPts val="1000"/>
              <a:buFont typeface="Pompiere"/>
              <a:buChar char="●"/>
              <a:defRPr sz="1200"/>
            </a:lvl1pPr>
            <a:lvl2pPr indent="-292100" lvl="1" marL="914400" rtl="0">
              <a:spcBef>
                <a:spcPts val="1600"/>
              </a:spcBef>
              <a:spcAft>
                <a:spcPts val="0"/>
              </a:spcAft>
              <a:buClr>
                <a:srgbClr val="434343"/>
              </a:buClr>
              <a:buSzPts val="1000"/>
              <a:buFont typeface="Roboto Condensed Light"/>
              <a:buChar char="○"/>
              <a:defRPr sz="1000"/>
            </a:lvl2pPr>
            <a:lvl3pPr indent="-292100" lvl="2" marL="1371600" rtl="0">
              <a:spcBef>
                <a:spcPts val="1600"/>
              </a:spcBef>
              <a:spcAft>
                <a:spcPts val="0"/>
              </a:spcAft>
              <a:buClr>
                <a:srgbClr val="434343"/>
              </a:buClr>
              <a:buSzPts val="1000"/>
              <a:buFont typeface="Roboto Condensed Light"/>
              <a:buChar char="■"/>
              <a:defRPr sz="1000"/>
            </a:lvl3pPr>
            <a:lvl4pPr indent="-292100" lvl="3" marL="1828800" rtl="0">
              <a:spcBef>
                <a:spcPts val="1600"/>
              </a:spcBef>
              <a:spcAft>
                <a:spcPts val="0"/>
              </a:spcAft>
              <a:buClr>
                <a:srgbClr val="434343"/>
              </a:buClr>
              <a:buSzPts val="1000"/>
              <a:buFont typeface="Roboto Condensed Light"/>
              <a:buChar char="●"/>
              <a:defRPr sz="1000"/>
            </a:lvl4pPr>
            <a:lvl5pPr indent="-292100" lvl="4" marL="2286000" rtl="0">
              <a:spcBef>
                <a:spcPts val="1600"/>
              </a:spcBef>
              <a:spcAft>
                <a:spcPts val="0"/>
              </a:spcAft>
              <a:buClr>
                <a:srgbClr val="434343"/>
              </a:buClr>
              <a:buSzPts val="1000"/>
              <a:buFont typeface="Roboto Condensed Light"/>
              <a:buChar char="○"/>
              <a:defRPr sz="1000"/>
            </a:lvl5pPr>
            <a:lvl6pPr indent="-292100" lvl="5" marL="2743200" rtl="0">
              <a:spcBef>
                <a:spcPts val="1600"/>
              </a:spcBef>
              <a:spcAft>
                <a:spcPts val="0"/>
              </a:spcAft>
              <a:buClr>
                <a:srgbClr val="434343"/>
              </a:buClr>
              <a:buSzPts val="1000"/>
              <a:buFont typeface="Roboto Condensed Light"/>
              <a:buChar char="■"/>
              <a:defRPr sz="1000"/>
            </a:lvl6pPr>
            <a:lvl7pPr indent="-292100" lvl="6" marL="3200400" rtl="0">
              <a:spcBef>
                <a:spcPts val="1600"/>
              </a:spcBef>
              <a:spcAft>
                <a:spcPts val="0"/>
              </a:spcAft>
              <a:buClr>
                <a:srgbClr val="434343"/>
              </a:buClr>
              <a:buSzPts val="1000"/>
              <a:buFont typeface="Roboto Condensed Light"/>
              <a:buChar char="●"/>
              <a:defRPr sz="1000"/>
            </a:lvl7pPr>
            <a:lvl8pPr indent="-292100" lvl="7" marL="3657600" rtl="0">
              <a:spcBef>
                <a:spcPts val="1600"/>
              </a:spcBef>
              <a:spcAft>
                <a:spcPts val="0"/>
              </a:spcAft>
              <a:buClr>
                <a:srgbClr val="434343"/>
              </a:buClr>
              <a:buSzPts val="1000"/>
              <a:buFont typeface="Roboto Condensed Light"/>
              <a:buChar char="○"/>
              <a:defRPr sz="1000"/>
            </a:lvl8pPr>
            <a:lvl9pPr indent="-292100" lvl="8" marL="4114800" rtl="0">
              <a:spcBef>
                <a:spcPts val="1600"/>
              </a:spcBef>
              <a:spcAft>
                <a:spcPts val="1600"/>
              </a:spcAft>
              <a:buClr>
                <a:srgbClr val="434343"/>
              </a:buClr>
              <a:buSzPts val="1000"/>
              <a:buFont typeface="Roboto Condensed Light"/>
              <a:buChar char="■"/>
              <a:defRPr sz="1000"/>
            </a:lvl9pPr>
          </a:lstStyle>
          <a:p/>
        </p:txBody>
      </p:sp>
      <p:sp>
        <p:nvSpPr>
          <p:cNvPr id="1049353" name="Google Shape;23;p4"/>
          <p:cNvSpPr txBox="1"/>
          <p:nvPr>
            <p:ph type="title"/>
          </p:nvPr>
        </p:nvSpPr>
        <p:spPr>
          <a:xfrm>
            <a:off x="720000" y="540000"/>
            <a:ext cx="7704000" cy="320400"/>
          </a:xfrm>
          <a:prstGeom prst="rect"/>
        </p:spPr>
        <p:txBody>
          <a:bodyPr anchor="ctr" anchorCtr="0" bIns="91425" lIns="91425" rIns="91425" spcFirstLastPara="1" tIns="91425" wrap="square">
            <a:noAutofit/>
          </a:bodyPr>
          <a:lstStyle>
            <a:lvl1pPr algn="ctr" lvl="0" rtl="0">
              <a:spcBef>
                <a:spcPts val="0"/>
              </a:spcBef>
              <a:spcAft>
                <a:spcPts val="0"/>
              </a:spcAft>
              <a:buSzPts val="3500"/>
              <a:buNone/>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
        <p:nvSpPr>
          <p:cNvPr id="1049354" name="Google Shape;24;p4"/>
          <p:cNvSpPr/>
          <p:nvPr/>
        </p:nvSpPr>
        <p:spPr>
          <a:xfrm>
            <a:off x="5639026" y="2487075"/>
            <a:ext cx="3508522" cy="2660742"/>
          </a:xfrm>
          <a:custGeom>
            <a:avLst/>
            <a:ahLst/>
            <a:rect l="l" t="t" r="r" b="b"/>
            <a:pathLst>
              <a:path w="95457" h="92115" extrusionOk="0">
                <a:moveTo>
                  <a:pt x="95456" y="17"/>
                </a:moveTo>
                <a:cubicBezTo>
                  <a:pt x="88205" y="318"/>
                  <a:pt x="75924" y="5414"/>
                  <a:pt x="69274" y="34169"/>
                </a:cubicBezTo>
                <a:cubicBezTo>
                  <a:pt x="61588" y="67336"/>
                  <a:pt x="39482" y="71780"/>
                  <a:pt x="30176" y="72148"/>
                </a:cubicBezTo>
                <a:cubicBezTo>
                  <a:pt x="24729" y="72365"/>
                  <a:pt x="19365" y="73551"/>
                  <a:pt x="14486" y="75857"/>
                </a:cubicBezTo>
                <a:cubicBezTo>
                  <a:pt x="8070" y="78864"/>
                  <a:pt x="1136" y="83961"/>
                  <a:pt x="0" y="92114"/>
                </a:cubicBezTo>
                <a:lnTo>
                  <a:pt x="95439" y="92114"/>
                </a:lnTo>
                <a:cubicBezTo>
                  <a:pt x="95439" y="92114"/>
                  <a:pt x="95439" y="0"/>
                  <a:pt x="95456" y="17"/>
                </a:cubicBezTo>
                <a:close/>
              </a:path>
            </a:pathLst>
          </a:custGeom>
          <a:gradFill>
            <a:gsLst>
              <a:gs pos="0">
                <a:srgbClr val="E3FFD5"/>
              </a:gs>
              <a:gs pos="100000">
                <a:srgbClr val="90EBBA"/>
              </a:gs>
            </a:gsLst>
            <a:lin ang="2698631"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hanks">
  <p:cSld name="CUSTOM_13">
    <p:spTree>
      <p:nvGrpSpPr>
        <p:cNvPr id="293" name="Shape 246"/>
        <p:cNvGrpSpPr/>
        <p:nvPr/>
      </p:nvGrpSpPr>
      <p:grpSpPr>
        <a:xfrm>
          <a:off x="0" y="0"/>
          <a:ext cx="0" cy="0"/>
          <a:chOff x="0" y="0"/>
          <a:chExt cx="0" cy="0"/>
        </a:xfrm>
      </p:grpSpPr>
      <p:sp>
        <p:nvSpPr>
          <p:cNvPr id="1050174" name="Google Shape;247;p31"/>
          <p:cNvSpPr txBox="1"/>
          <p:nvPr>
            <p:ph type="title"/>
          </p:nvPr>
        </p:nvSpPr>
        <p:spPr>
          <a:xfrm>
            <a:off x="5446800" y="540000"/>
            <a:ext cx="2534400" cy="1227600"/>
          </a:xfrm>
          <a:prstGeom prst="rect"/>
        </p:spPr>
        <p:txBody>
          <a:bodyPr anchor="ctr" anchorCtr="0" bIns="91425" lIns="91425" rIns="91425" spcFirstLastPara="1" tIns="91425" wrap="square">
            <a:noAutofit/>
          </a:bodyPr>
          <a:lstStyle>
            <a:lvl1pPr algn="ctr" lvl="0" rtl="0">
              <a:spcBef>
                <a:spcPts val="0"/>
              </a:spcBef>
              <a:spcAft>
                <a:spcPts val="0"/>
              </a:spcAft>
              <a:buSzPts val="3500"/>
              <a:buNone/>
              <a:defRPr sz="7100"/>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
        <p:nvSpPr>
          <p:cNvPr id="1050175" name="Google Shape;248;p31"/>
          <p:cNvSpPr txBox="1"/>
          <p:nvPr/>
        </p:nvSpPr>
        <p:spPr>
          <a:xfrm>
            <a:off x="5443200" y="3808800"/>
            <a:ext cx="2538000" cy="476100"/>
          </a:xfrm>
          <a:prstGeom prst="rect"/>
          <a:noFill/>
          <a:ln>
            <a:noFill/>
          </a:ln>
        </p:spPr>
        <p:txBody>
          <a:bodyPr anchor="ctr" anchorCtr="0" bIns="91425" lIns="91425" rIns="91425" spcFirstLastPara="1" tIns="91425" wrap="square">
            <a:noAutofit/>
          </a:bodyPr>
          <a:p>
            <a:pPr algn="ctr" indent="0" lvl="0" marL="0" marR="0" rtl="0">
              <a:lnSpc>
                <a:spcPct val="100000"/>
              </a:lnSpc>
              <a:spcBef>
                <a:spcPts val="0"/>
              </a:spcBef>
              <a:spcAft>
                <a:spcPts val="0"/>
              </a:spcAft>
              <a:buNone/>
            </a:pPr>
            <a:r>
              <a:rPr sz="800" lang="en">
                <a:solidFill>
                  <a:schemeClr val="dk1"/>
                </a:solidFill>
                <a:latin typeface="Hind"/>
                <a:ea typeface="Hind"/>
                <a:cs typeface="Hind"/>
                <a:sym typeface="Hind"/>
              </a:rPr>
              <a:t>CREDITS: This presentation template was created by </a:t>
            </a:r>
            <a:r>
              <a:rPr sz="800" lang="en">
                <a:solidFill>
                  <a:schemeClr val="dk1"/>
                </a:solidFill>
                <a:uFill>
                  <a:noFill/>
                </a:uFill>
                <a:latin typeface="Hind"/>
                <a:ea typeface="Hind"/>
                <a:cs typeface="Hind"/>
                <a:sym typeface="Hind"/>
                <a:hlinkClick r:id="rId1"/>
              </a:rPr>
              <a:t>Slidesgo</a:t>
            </a:r>
            <a:r>
              <a:rPr sz="800" lang="en">
                <a:solidFill>
                  <a:schemeClr val="dk1"/>
                </a:solidFill>
                <a:latin typeface="Hind"/>
                <a:ea typeface="Hind"/>
                <a:cs typeface="Hind"/>
                <a:sym typeface="Hind"/>
              </a:rPr>
              <a:t>, including icons by </a:t>
            </a:r>
            <a:r>
              <a:rPr sz="800" lang="en">
                <a:solidFill>
                  <a:schemeClr val="dk1"/>
                </a:solidFill>
                <a:uFill>
                  <a:noFill/>
                </a:uFill>
                <a:latin typeface="Hind"/>
                <a:ea typeface="Hind"/>
                <a:cs typeface="Hind"/>
                <a:sym typeface="Hind"/>
                <a:hlinkClick r:id="rId2"/>
              </a:rPr>
              <a:t>Flaticon</a:t>
            </a:r>
            <a:r>
              <a:rPr sz="800" lang="en">
                <a:solidFill>
                  <a:schemeClr val="dk1"/>
                </a:solidFill>
                <a:latin typeface="Hind"/>
                <a:ea typeface="Hind"/>
                <a:cs typeface="Hind"/>
                <a:sym typeface="Hind"/>
              </a:rPr>
              <a:t>, and infographics &amp; images by </a:t>
            </a:r>
            <a:r>
              <a:rPr sz="800" lang="en">
                <a:solidFill>
                  <a:schemeClr val="dk1"/>
                </a:solidFill>
                <a:uFill>
                  <a:noFill/>
                </a:uFill>
                <a:latin typeface="Hind"/>
                <a:ea typeface="Hind"/>
                <a:cs typeface="Hind"/>
                <a:sym typeface="Hind"/>
                <a:hlinkClick r:id="rId3"/>
              </a:rPr>
              <a:t>Freepik</a:t>
            </a:r>
            <a:r>
              <a:rPr sz="800" lang="en">
                <a:solidFill>
                  <a:schemeClr val="dk1"/>
                </a:solidFill>
                <a:latin typeface="Hind"/>
                <a:ea typeface="Hind"/>
                <a:cs typeface="Hind"/>
                <a:sym typeface="Hind"/>
              </a:rPr>
              <a:t>.</a:t>
            </a:r>
            <a:endParaRPr sz="800">
              <a:solidFill>
                <a:schemeClr val="dk1"/>
              </a:solidFill>
              <a:latin typeface="Hind"/>
              <a:ea typeface="Hind"/>
              <a:cs typeface="Hind"/>
              <a:sym typeface="Hind"/>
            </a:endParaRPr>
          </a:p>
        </p:txBody>
      </p:sp>
      <p:sp>
        <p:nvSpPr>
          <p:cNvPr id="1050176" name="Google Shape;249;p31"/>
          <p:cNvSpPr txBox="1"/>
          <p:nvPr>
            <p:ph type="subTitle" idx="1"/>
          </p:nvPr>
        </p:nvSpPr>
        <p:spPr>
          <a:xfrm>
            <a:off x="5446800" y="1767600"/>
            <a:ext cx="2538000" cy="11700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000"/>
              <a:buNone/>
              <a:defRPr sz="1200"/>
            </a:lvl1pPr>
            <a:lvl2pPr algn="ctr" lvl="1" rtl="0">
              <a:lnSpc>
                <a:spcPct val="100000"/>
              </a:lnSpc>
              <a:spcBef>
                <a:spcPts val="0"/>
              </a:spcBef>
              <a:spcAft>
                <a:spcPts val="0"/>
              </a:spcAft>
              <a:buSzPts val="1000"/>
              <a:buNone/>
              <a:defRPr sz="1000"/>
            </a:lvl2pPr>
            <a:lvl3pPr algn="ctr" lvl="2" rtl="0">
              <a:lnSpc>
                <a:spcPct val="100000"/>
              </a:lnSpc>
              <a:spcBef>
                <a:spcPts val="0"/>
              </a:spcBef>
              <a:spcAft>
                <a:spcPts val="0"/>
              </a:spcAft>
              <a:buSzPts val="1000"/>
              <a:buNone/>
              <a:defRPr sz="1000"/>
            </a:lvl3pPr>
            <a:lvl4pPr algn="ctr" lvl="3" rtl="0">
              <a:lnSpc>
                <a:spcPct val="100000"/>
              </a:lnSpc>
              <a:spcBef>
                <a:spcPts val="0"/>
              </a:spcBef>
              <a:spcAft>
                <a:spcPts val="0"/>
              </a:spcAft>
              <a:buSzPts val="1000"/>
              <a:buNone/>
              <a:defRPr sz="1000"/>
            </a:lvl4pPr>
            <a:lvl5pPr algn="ctr" lvl="4" rtl="0">
              <a:lnSpc>
                <a:spcPct val="100000"/>
              </a:lnSpc>
              <a:spcBef>
                <a:spcPts val="0"/>
              </a:spcBef>
              <a:spcAft>
                <a:spcPts val="0"/>
              </a:spcAft>
              <a:buSzPts val="1000"/>
              <a:buNone/>
              <a:defRPr sz="1000"/>
            </a:lvl5pPr>
            <a:lvl6pPr algn="ctr" lvl="5" rtl="0">
              <a:lnSpc>
                <a:spcPct val="100000"/>
              </a:lnSpc>
              <a:spcBef>
                <a:spcPts val="0"/>
              </a:spcBef>
              <a:spcAft>
                <a:spcPts val="0"/>
              </a:spcAft>
              <a:buSzPts val="1000"/>
              <a:buNone/>
              <a:defRPr sz="1000"/>
            </a:lvl6pPr>
            <a:lvl7pPr algn="ctr" lvl="6" rtl="0">
              <a:lnSpc>
                <a:spcPct val="100000"/>
              </a:lnSpc>
              <a:spcBef>
                <a:spcPts val="0"/>
              </a:spcBef>
              <a:spcAft>
                <a:spcPts val="0"/>
              </a:spcAft>
              <a:buSzPts val="1000"/>
              <a:buNone/>
              <a:defRPr sz="1000"/>
            </a:lvl7pPr>
            <a:lvl8pPr algn="ctr" lvl="7" rtl="0">
              <a:lnSpc>
                <a:spcPct val="100000"/>
              </a:lnSpc>
              <a:spcBef>
                <a:spcPts val="0"/>
              </a:spcBef>
              <a:spcAft>
                <a:spcPts val="0"/>
              </a:spcAft>
              <a:buSzPts val="1000"/>
              <a:buNone/>
              <a:defRPr sz="1000"/>
            </a:lvl8pPr>
            <a:lvl9pPr algn="ctr" lvl="8" rtl="0">
              <a:lnSpc>
                <a:spcPct val="100000"/>
              </a:lnSpc>
              <a:spcBef>
                <a:spcPts val="0"/>
              </a:spcBef>
              <a:spcAft>
                <a:spcPts val="0"/>
              </a:spcAft>
              <a:buSzPts val="1000"/>
              <a:buNone/>
              <a:defRPr sz="1000"/>
            </a:lvl9pPr>
          </a:lstStyle>
          <a:p/>
        </p:txBody>
      </p:sp>
      <p:sp>
        <p:nvSpPr>
          <p:cNvPr id="1050177" name="Google Shape;250;p31"/>
          <p:cNvSpPr/>
          <p:nvPr/>
        </p:nvSpPr>
        <p:spPr>
          <a:xfrm rot="-5400000" flipH="1">
            <a:off x="1002303" y="1182572"/>
            <a:ext cx="2669183" cy="5447538"/>
          </a:xfrm>
          <a:custGeom>
            <a:avLst/>
            <a:ahLst/>
            <a:rect l="l" t="t" r="r" b="b"/>
            <a:pathLst>
              <a:path w="103718" h="170796" extrusionOk="0">
                <a:moveTo>
                  <a:pt x="42136" y="0"/>
                </a:moveTo>
                <a:cubicBezTo>
                  <a:pt x="23819" y="0"/>
                  <a:pt x="12197" y="18853"/>
                  <a:pt x="12197" y="18853"/>
                </a:cubicBezTo>
                <a:cubicBezTo>
                  <a:pt x="4205" y="35426"/>
                  <a:pt x="16082" y="50720"/>
                  <a:pt x="25376" y="59376"/>
                </a:cubicBezTo>
                <a:cubicBezTo>
                  <a:pt x="38089" y="71252"/>
                  <a:pt x="38114" y="91563"/>
                  <a:pt x="25032" y="103021"/>
                </a:cubicBezTo>
                <a:cubicBezTo>
                  <a:pt x="23729" y="104152"/>
                  <a:pt x="22352" y="105185"/>
                  <a:pt x="20901" y="106119"/>
                </a:cubicBezTo>
                <a:cubicBezTo>
                  <a:pt x="0" y="119324"/>
                  <a:pt x="3787" y="145437"/>
                  <a:pt x="19868" y="162084"/>
                </a:cubicBezTo>
                <a:cubicBezTo>
                  <a:pt x="26221" y="168644"/>
                  <a:pt x="37060" y="170795"/>
                  <a:pt x="48541" y="170795"/>
                </a:cubicBezTo>
                <a:cubicBezTo>
                  <a:pt x="62923" y="170795"/>
                  <a:pt x="78311" y="167420"/>
                  <a:pt x="87144" y="165109"/>
                </a:cubicBezTo>
                <a:cubicBezTo>
                  <a:pt x="92554" y="163682"/>
                  <a:pt x="98136" y="162945"/>
                  <a:pt x="103717" y="162871"/>
                </a:cubicBezTo>
                <a:lnTo>
                  <a:pt x="100349" y="5452"/>
                </a:lnTo>
                <a:cubicBezTo>
                  <a:pt x="94789" y="6066"/>
                  <a:pt x="89568" y="6312"/>
                  <a:pt x="84776" y="6312"/>
                </a:cubicBezTo>
                <a:cubicBezTo>
                  <a:pt x="72892" y="6312"/>
                  <a:pt x="63653" y="4803"/>
                  <a:pt x="58449" y="3681"/>
                </a:cubicBezTo>
                <a:cubicBezTo>
                  <a:pt x="56211" y="3189"/>
                  <a:pt x="53974" y="2550"/>
                  <a:pt x="51810" y="1739"/>
                </a:cubicBezTo>
                <a:cubicBezTo>
                  <a:pt x="48415" y="522"/>
                  <a:pt x="45183" y="0"/>
                  <a:pt x="42136" y="0"/>
                </a:cubicBezTo>
                <a:close/>
              </a:path>
            </a:pathLst>
          </a:custGeom>
          <a:gradFill>
            <a:gsLst>
              <a:gs pos="0">
                <a:srgbClr val="E3FFD5"/>
              </a:gs>
              <a:gs pos="100000">
                <a:srgbClr val="90EBBA"/>
              </a:gs>
            </a:gsLst>
            <a:lin ang="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 design">
  <p:cSld name="CUSTOM_16">
    <p:spTree>
      <p:nvGrpSpPr>
        <p:cNvPr id="306" name="Shape 251"/>
        <p:cNvGrpSpPr/>
        <p:nvPr/>
      </p:nvGrpSpPr>
      <p:grpSpPr>
        <a:xfrm>
          <a:off x="0" y="0"/>
          <a:ext cx="0" cy="0"/>
          <a:chOff x="0" y="0"/>
          <a:chExt cx="0" cy="0"/>
        </a:xfrm>
      </p:grpSpPr>
      <p:sp>
        <p:nvSpPr>
          <p:cNvPr id="1050427" name="Google Shape;252;p32"/>
          <p:cNvSpPr txBox="1"/>
          <p:nvPr>
            <p:ph type="title"/>
          </p:nvPr>
        </p:nvSpPr>
        <p:spPr>
          <a:xfrm>
            <a:off x="720000" y="540000"/>
            <a:ext cx="7704000" cy="320400"/>
          </a:xfrm>
          <a:prstGeom prst="rect"/>
        </p:spPr>
        <p:txBody>
          <a:bodyPr anchor="ctr" anchorCtr="0" bIns="91425" lIns="91425" rIns="91425" spcFirstLastPara="1" tIns="91425" wrap="square">
            <a:noAutofit/>
          </a:bodyPr>
          <a:lstStyle>
            <a:lvl1pPr algn="ctr" lvl="0" rtl="0">
              <a:spcBef>
                <a:spcPts val="0"/>
              </a:spcBef>
              <a:spcAft>
                <a:spcPts val="0"/>
              </a:spcAft>
              <a:buSzPts val="3500"/>
              <a:buNone/>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
        <p:nvSpPr>
          <p:cNvPr id="1050428" name="Google Shape;253;p32"/>
          <p:cNvSpPr/>
          <p:nvPr/>
        </p:nvSpPr>
        <p:spPr>
          <a:xfrm>
            <a:off x="4572001" y="1071024"/>
            <a:ext cx="4594174" cy="4079573"/>
          </a:xfrm>
          <a:custGeom>
            <a:avLst/>
            <a:ahLst/>
            <a:rect l="l" t="t" r="r" b="b"/>
            <a:pathLst>
              <a:path w="156198" h="138702" extrusionOk="0">
                <a:moveTo>
                  <a:pt x="0" y="138701"/>
                </a:moveTo>
                <a:cubicBezTo>
                  <a:pt x="0" y="138701"/>
                  <a:pt x="2116" y="120906"/>
                  <a:pt x="13564" y="117157"/>
                </a:cubicBezTo>
                <a:cubicBezTo>
                  <a:pt x="16913" y="116057"/>
                  <a:pt x="20929" y="114074"/>
                  <a:pt x="24911" y="111808"/>
                </a:cubicBezTo>
                <a:cubicBezTo>
                  <a:pt x="35042" y="106076"/>
                  <a:pt x="41257" y="95328"/>
                  <a:pt x="41341" y="83714"/>
                </a:cubicBezTo>
                <a:cubicBezTo>
                  <a:pt x="41407" y="76549"/>
                  <a:pt x="44240" y="70118"/>
                  <a:pt x="55221" y="72584"/>
                </a:cubicBezTo>
                <a:cubicBezTo>
                  <a:pt x="77516" y="77582"/>
                  <a:pt x="91229" y="53771"/>
                  <a:pt x="91229" y="53771"/>
                </a:cubicBezTo>
                <a:cubicBezTo>
                  <a:pt x="91229" y="53771"/>
                  <a:pt x="84797" y="17380"/>
                  <a:pt x="108958" y="12181"/>
                </a:cubicBezTo>
                <a:cubicBezTo>
                  <a:pt x="133119" y="6966"/>
                  <a:pt x="156197" y="1"/>
                  <a:pt x="156197" y="1"/>
                </a:cubicBezTo>
                <a:lnTo>
                  <a:pt x="155831" y="138601"/>
                </a:lnTo>
                <a:close/>
              </a:path>
            </a:pathLst>
          </a:custGeom>
          <a:gradFill>
            <a:gsLst>
              <a:gs pos="0">
                <a:srgbClr val="E3FFD5"/>
              </a:gs>
              <a:gs pos="100000">
                <a:srgbClr val="90EBBA"/>
              </a:gs>
            </a:gsLst>
            <a:lin ang="2698631"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313" name="Shape 257"/>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85" name="Shape 25"/>
        <p:cNvGrpSpPr/>
        <p:nvPr/>
      </p:nvGrpSpPr>
      <p:grpSpPr>
        <a:xfrm>
          <a:off x="0" y="0"/>
          <a:ext cx="0" cy="0"/>
          <a:chOff x="0" y="0"/>
          <a:chExt cx="0" cy="0"/>
        </a:xfrm>
      </p:grpSpPr>
      <p:sp>
        <p:nvSpPr>
          <p:cNvPr id="1049366" name="Google Shape;26;p5"/>
          <p:cNvSpPr txBox="1"/>
          <p:nvPr>
            <p:ph type="body" idx="1"/>
          </p:nvPr>
        </p:nvSpPr>
        <p:spPr>
          <a:xfrm>
            <a:off x="720000" y="2232900"/>
            <a:ext cx="2763000" cy="1575900"/>
          </a:xfrm>
          <a:prstGeom prst="rect"/>
        </p:spPr>
        <p:txBody>
          <a:bodyPr anchor="t" anchorCtr="0" bIns="91425" lIns="91425" rIns="91425" spcFirstLastPara="1" tIns="91425" wrap="square">
            <a:noAutofit/>
          </a:bodyPr>
          <a:lstStyle>
            <a:lvl1pPr algn="ctr" indent="-292100" lvl="0" marL="457200" rtl="0">
              <a:lnSpc>
                <a:spcPct val="100000"/>
              </a:lnSpc>
              <a:spcBef>
                <a:spcPts val="0"/>
              </a:spcBef>
              <a:spcAft>
                <a:spcPts val="0"/>
              </a:spcAft>
              <a:buSzPts val="1000"/>
              <a:buFont typeface="Pompiere"/>
              <a:buAutoNum type="arabicPeriod"/>
              <a:defRPr sz="1200"/>
            </a:lvl1pPr>
            <a:lvl2pPr indent="-292100" lvl="1" marL="914400" rtl="0">
              <a:spcBef>
                <a:spcPts val="1600"/>
              </a:spcBef>
              <a:spcAft>
                <a:spcPts val="0"/>
              </a:spcAft>
              <a:buClr>
                <a:srgbClr val="434343"/>
              </a:buClr>
              <a:buSzPts val="1000"/>
              <a:buFont typeface="Roboto Condensed Light"/>
              <a:buAutoNum type="alphaLcPeriod"/>
              <a:defRPr sz="1000"/>
            </a:lvl2pPr>
            <a:lvl3pPr indent="-292100" lvl="2" marL="1371600" rtl="0">
              <a:spcBef>
                <a:spcPts val="1600"/>
              </a:spcBef>
              <a:spcAft>
                <a:spcPts val="0"/>
              </a:spcAft>
              <a:buClr>
                <a:srgbClr val="434343"/>
              </a:buClr>
              <a:buSzPts val="1000"/>
              <a:buFont typeface="Roboto Condensed Light"/>
              <a:buAutoNum type="romanLcPeriod"/>
              <a:defRPr sz="1000"/>
            </a:lvl3pPr>
            <a:lvl4pPr indent="-292100" lvl="3" marL="1828800" rtl="0">
              <a:spcBef>
                <a:spcPts val="1600"/>
              </a:spcBef>
              <a:spcAft>
                <a:spcPts val="0"/>
              </a:spcAft>
              <a:buClr>
                <a:srgbClr val="434343"/>
              </a:buClr>
              <a:buSzPts val="1000"/>
              <a:buFont typeface="Roboto Condensed Light"/>
              <a:buAutoNum type="arabicPeriod"/>
              <a:defRPr sz="1000"/>
            </a:lvl4pPr>
            <a:lvl5pPr indent="-292100" lvl="4" marL="2286000" rtl="0">
              <a:spcBef>
                <a:spcPts val="1600"/>
              </a:spcBef>
              <a:spcAft>
                <a:spcPts val="0"/>
              </a:spcAft>
              <a:buClr>
                <a:srgbClr val="434343"/>
              </a:buClr>
              <a:buSzPts val="1000"/>
              <a:buFont typeface="Roboto Condensed Light"/>
              <a:buAutoNum type="alphaLcPeriod"/>
              <a:defRPr sz="1000"/>
            </a:lvl5pPr>
            <a:lvl6pPr indent="-292100" lvl="5" marL="2743200" rtl="0">
              <a:spcBef>
                <a:spcPts val="1600"/>
              </a:spcBef>
              <a:spcAft>
                <a:spcPts val="0"/>
              </a:spcAft>
              <a:buClr>
                <a:srgbClr val="434343"/>
              </a:buClr>
              <a:buSzPts val="1000"/>
              <a:buFont typeface="Roboto Condensed Light"/>
              <a:buAutoNum type="romanLcPeriod"/>
              <a:defRPr sz="1000"/>
            </a:lvl6pPr>
            <a:lvl7pPr indent="-292100" lvl="6" marL="3200400" rtl="0">
              <a:spcBef>
                <a:spcPts val="1600"/>
              </a:spcBef>
              <a:spcAft>
                <a:spcPts val="0"/>
              </a:spcAft>
              <a:buClr>
                <a:srgbClr val="434343"/>
              </a:buClr>
              <a:buSzPts val="1000"/>
              <a:buFont typeface="Roboto Condensed Light"/>
              <a:buAutoNum type="arabicPeriod"/>
              <a:defRPr sz="1000"/>
            </a:lvl7pPr>
            <a:lvl8pPr indent="-292100" lvl="7" marL="3657600" rtl="0">
              <a:spcBef>
                <a:spcPts val="1600"/>
              </a:spcBef>
              <a:spcAft>
                <a:spcPts val="0"/>
              </a:spcAft>
              <a:buClr>
                <a:srgbClr val="434343"/>
              </a:buClr>
              <a:buSzPts val="1000"/>
              <a:buFont typeface="Roboto Condensed Light"/>
              <a:buAutoNum type="alphaLcPeriod"/>
              <a:defRPr sz="1000"/>
            </a:lvl8pPr>
            <a:lvl9pPr indent="-292100" lvl="8" marL="4114800" rtl="0">
              <a:spcBef>
                <a:spcPts val="1600"/>
              </a:spcBef>
              <a:spcAft>
                <a:spcPts val="1600"/>
              </a:spcAft>
              <a:buClr>
                <a:srgbClr val="434343"/>
              </a:buClr>
              <a:buSzPts val="1000"/>
              <a:buFont typeface="Roboto Condensed Light"/>
              <a:buAutoNum type="romanLcPeriod"/>
              <a:defRPr sz="1000"/>
            </a:lvl9pPr>
          </a:lstStyle>
          <a:p/>
        </p:txBody>
      </p:sp>
      <p:sp>
        <p:nvSpPr>
          <p:cNvPr id="1049367" name="Google Shape;27;p5"/>
          <p:cNvSpPr txBox="1"/>
          <p:nvPr>
            <p:ph type="title"/>
          </p:nvPr>
        </p:nvSpPr>
        <p:spPr>
          <a:xfrm>
            <a:off x="720000" y="540000"/>
            <a:ext cx="7704000" cy="320400"/>
          </a:xfrm>
          <a:prstGeom prst="rect"/>
        </p:spPr>
        <p:txBody>
          <a:bodyPr anchor="ctr" anchorCtr="0" bIns="91425" lIns="91425" rIns="91425" spcFirstLastPara="1" tIns="91425" wrap="square">
            <a:noAutofit/>
          </a:bodyPr>
          <a:lstStyle>
            <a:lvl1pPr algn="ctr" lvl="0" rtl="0">
              <a:spcBef>
                <a:spcPts val="0"/>
              </a:spcBef>
              <a:spcAft>
                <a:spcPts val="0"/>
              </a:spcAft>
              <a:buSzPts val="3500"/>
              <a:buNone/>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
        <p:nvSpPr>
          <p:cNvPr id="1049368" name="Google Shape;28;p5"/>
          <p:cNvSpPr txBox="1"/>
          <p:nvPr>
            <p:ph type="body" idx="2"/>
          </p:nvPr>
        </p:nvSpPr>
        <p:spPr>
          <a:xfrm>
            <a:off x="5658950" y="2232900"/>
            <a:ext cx="2763000" cy="1575900"/>
          </a:xfrm>
          <a:prstGeom prst="rect"/>
        </p:spPr>
        <p:txBody>
          <a:bodyPr anchor="t" anchorCtr="0" bIns="91425" lIns="91425" rIns="91425" spcFirstLastPara="1" tIns="91425" wrap="square">
            <a:noAutofit/>
          </a:bodyPr>
          <a:lstStyle>
            <a:lvl1pPr algn="ctr" indent="-292100" lvl="0" marL="457200" rtl="0">
              <a:lnSpc>
                <a:spcPct val="100000"/>
              </a:lnSpc>
              <a:spcBef>
                <a:spcPts val="0"/>
              </a:spcBef>
              <a:spcAft>
                <a:spcPts val="0"/>
              </a:spcAft>
              <a:buSzPts val="1000"/>
              <a:buFont typeface="Pompiere"/>
              <a:buAutoNum type="arabicPeriod"/>
              <a:defRPr sz="1200"/>
            </a:lvl1pPr>
            <a:lvl2pPr indent="-292100" lvl="1" marL="914400" rtl="0">
              <a:spcBef>
                <a:spcPts val="1600"/>
              </a:spcBef>
              <a:spcAft>
                <a:spcPts val="0"/>
              </a:spcAft>
              <a:buClr>
                <a:srgbClr val="434343"/>
              </a:buClr>
              <a:buSzPts val="1000"/>
              <a:buFont typeface="Roboto Condensed Light"/>
              <a:buAutoNum type="alphaLcPeriod"/>
              <a:defRPr sz="1000"/>
            </a:lvl2pPr>
            <a:lvl3pPr indent="-292100" lvl="2" marL="1371600" rtl="0">
              <a:spcBef>
                <a:spcPts val="1600"/>
              </a:spcBef>
              <a:spcAft>
                <a:spcPts val="0"/>
              </a:spcAft>
              <a:buClr>
                <a:srgbClr val="434343"/>
              </a:buClr>
              <a:buSzPts val="1000"/>
              <a:buFont typeface="Roboto Condensed Light"/>
              <a:buAutoNum type="romanLcPeriod"/>
              <a:defRPr sz="1000"/>
            </a:lvl3pPr>
            <a:lvl4pPr indent="-292100" lvl="3" marL="1828800" rtl="0">
              <a:spcBef>
                <a:spcPts val="1600"/>
              </a:spcBef>
              <a:spcAft>
                <a:spcPts val="0"/>
              </a:spcAft>
              <a:buClr>
                <a:srgbClr val="434343"/>
              </a:buClr>
              <a:buSzPts val="1000"/>
              <a:buFont typeface="Roboto Condensed Light"/>
              <a:buAutoNum type="arabicPeriod"/>
              <a:defRPr sz="1000"/>
            </a:lvl4pPr>
            <a:lvl5pPr indent="-292100" lvl="4" marL="2286000" rtl="0">
              <a:spcBef>
                <a:spcPts val="1600"/>
              </a:spcBef>
              <a:spcAft>
                <a:spcPts val="0"/>
              </a:spcAft>
              <a:buClr>
                <a:srgbClr val="434343"/>
              </a:buClr>
              <a:buSzPts val="1000"/>
              <a:buFont typeface="Roboto Condensed Light"/>
              <a:buAutoNum type="alphaLcPeriod"/>
              <a:defRPr sz="1000"/>
            </a:lvl5pPr>
            <a:lvl6pPr indent="-292100" lvl="5" marL="2743200" rtl="0">
              <a:spcBef>
                <a:spcPts val="1600"/>
              </a:spcBef>
              <a:spcAft>
                <a:spcPts val="0"/>
              </a:spcAft>
              <a:buClr>
                <a:srgbClr val="434343"/>
              </a:buClr>
              <a:buSzPts val="1000"/>
              <a:buFont typeface="Roboto Condensed Light"/>
              <a:buAutoNum type="romanLcPeriod"/>
              <a:defRPr sz="1000"/>
            </a:lvl6pPr>
            <a:lvl7pPr indent="-292100" lvl="6" marL="3200400" rtl="0">
              <a:spcBef>
                <a:spcPts val="1600"/>
              </a:spcBef>
              <a:spcAft>
                <a:spcPts val="0"/>
              </a:spcAft>
              <a:buClr>
                <a:srgbClr val="434343"/>
              </a:buClr>
              <a:buSzPts val="1000"/>
              <a:buFont typeface="Roboto Condensed Light"/>
              <a:buAutoNum type="arabicPeriod"/>
              <a:defRPr sz="1000"/>
            </a:lvl7pPr>
            <a:lvl8pPr indent="-292100" lvl="7" marL="3657600" rtl="0">
              <a:spcBef>
                <a:spcPts val="1600"/>
              </a:spcBef>
              <a:spcAft>
                <a:spcPts val="0"/>
              </a:spcAft>
              <a:buClr>
                <a:srgbClr val="434343"/>
              </a:buClr>
              <a:buSzPts val="1000"/>
              <a:buFont typeface="Roboto Condensed Light"/>
              <a:buAutoNum type="alphaLcPeriod"/>
              <a:defRPr sz="1000"/>
            </a:lvl8pPr>
            <a:lvl9pPr indent="-292100" lvl="8" marL="4114800" rtl="0">
              <a:spcBef>
                <a:spcPts val="1600"/>
              </a:spcBef>
              <a:spcAft>
                <a:spcPts val="1600"/>
              </a:spcAft>
              <a:buClr>
                <a:srgbClr val="434343"/>
              </a:buClr>
              <a:buSzPts val="1000"/>
              <a:buFont typeface="Roboto Condensed Light"/>
              <a:buAutoNum type="romanLcPeriod"/>
              <a:defRPr sz="1000"/>
            </a:lvl9pPr>
          </a:lstStyle>
          <a:p/>
        </p:txBody>
      </p:sp>
      <p:sp>
        <p:nvSpPr>
          <p:cNvPr id="1049369" name="Google Shape;29;p5"/>
          <p:cNvSpPr txBox="1"/>
          <p:nvPr>
            <p:ph type="subTitle" idx="3"/>
          </p:nvPr>
        </p:nvSpPr>
        <p:spPr>
          <a:xfrm>
            <a:off x="720000" y="1894000"/>
            <a:ext cx="2763000" cy="3390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9370" name="Google Shape;30;p5"/>
          <p:cNvSpPr txBox="1"/>
          <p:nvPr>
            <p:ph type="subTitle" idx="4"/>
          </p:nvPr>
        </p:nvSpPr>
        <p:spPr>
          <a:xfrm>
            <a:off x="5658900" y="1894025"/>
            <a:ext cx="2763000" cy="339000"/>
          </a:xfrm>
          <a:prstGeom prst="rect"/>
        </p:spPr>
        <p:txBody>
          <a:bodyPr anchor="t" anchorCtr="0" bIns="91425" lIns="91425" rIns="91425" spcFirstLastPara="1" tIns="91425" wrap="square">
            <a:noAutofit/>
          </a:bodyPr>
          <a:lstStyle>
            <a:lvl1pPr algn="ct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algn="ctr" lvl="1" rtl="0">
              <a:lnSpc>
                <a:spcPct val="100000"/>
              </a:lnSpc>
              <a:spcBef>
                <a:spcPts val="0"/>
              </a:spcBef>
              <a:spcAft>
                <a:spcPts val="0"/>
              </a:spcAft>
              <a:buSzPts val="2100"/>
              <a:buNone/>
              <a:defRPr sz="2100"/>
            </a:lvl2pPr>
            <a:lvl3pPr algn="ctr" lvl="2" rtl="0">
              <a:lnSpc>
                <a:spcPct val="100000"/>
              </a:lnSpc>
              <a:spcBef>
                <a:spcPts val="0"/>
              </a:spcBef>
              <a:spcAft>
                <a:spcPts val="0"/>
              </a:spcAft>
              <a:buSzPts val="2100"/>
              <a:buNone/>
              <a:defRPr sz="2100"/>
            </a:lvl3pPr>
            <a:lvl4pPr algn="ctr" lvl="3" rtl="0">
              <a:lnSpc>
                <a:spcPct val="100000"/>
              </a:lnSpc>
              <a:spcBef>
                <a:spcPts val="0"/>
              </a:spcBef>
              <a:spcAft>
                <a:spcPts val="0"/>
              </a:spcAft>
              <a:buSzPts val="2100"/>
              <a:buNone/>
              <a:defRPr sz="2100"/>
            </a:lvl4pPr>
            <a:lvl5pPr algn="ctr" lvl="4" rtl="0">
              <a:lnSpc>
                <a:spcPct val="100000"/>
              </a:lnSpc>
              <a:spcBef>
                <a:spcPts val="0"/>
              </a:spcBef>
              <a:spcAft>
                <a:spcPts val="0"/>
              </a:spcAft>
              <a:buSzPts val="2100"/>
              <a:buNone/>
              <a:defRPr sz="2100"/>
            </a:lvl5pPr>
            <a:lvl6pPr algn="ctr" lvl="5" rtl="0">
              <a:lnSpc>
                <a:spcPct val="100000"/>
              </a:lnSpc>
              <a:spcBef>
                <a:spcPts val="0"/>
              </a:spcBef>
              <a:spcAft>
                <a:spcPts val="0"/>
              </a:spcAft>
              <a:buSzPts val="2100"/>
              <a:buNone/>
              <a:defRPr sz="2100"/>
            </a:lvl6pPr>
            <a:lvl7pPr algn="ctr" lvl="6" rtl="0">
              <a:lnSpc>
                <a:spcPct val="100000"/>
              </a:lnSpc>
              <a:spcBef>
                <a:spcPts val="0"/>
              </a:spcBef>
              <a:spcAft>
                <a:spcPts val="0"/>
              </a:spcAft>
              <a:buSzPts val="2100"/>
              <a:buNone/>
              <a:defRPr sz="2100"/>
            </a:lvl7pPr>
            <a:lvl8pPr algn="ctr" lvl="7" rtl="0">
              <a:lnSpc>
                <a:spcPct val="100000"/>
              </a:lnSpc>
              <a:spcBef>
                <a:spcPts val="0"/>
              </a:spcBef>
              <a:spcAft>
                <a:spcPts val="0"/>
              </a:spcAft>
              <a:buSzPts val="2100"/>
              <a:buNone/>
              <a:defRPr sz="2100"/>
            </a:lvl8pPr>
            <a:lvl9pPr algn="ctr" lvl="8" rtl="0">
              <a:lnSpc>
                <a:spcPct val="100000"/>
              </a:lnSpc>
              <a:spcBef>
                <a:spcPts val="0"/>
              </a:spcBef>
              <a:spcAft>
                <a:spcPts val="0"/>
              </a:spcAft>
              <a:buSzPts val="2100"/>
              <a:buNone/>
              <a:defRPr sz="2100"/>
            </a:lvl9pPr>
          </a:lstStyle>
          <a:p/>
        </p:txBody>
      </p:sp>
      <p:sp>
        <p:nvSpPr>
          <p:cNvPr id="1049371" name="Google Shape;31;p5"/>
          <p:cNvSpPr/>
          <p:nvPr/>
        </p:nvSpPr>
        <p:spPr>
          <a:xfrm>
            <a:off x="1667550" y="3931099"/>
            <a:ext cx="5809067" cy="1212418"/>
          </a:xfrm>
          <a:custGeom>
            <a:avLst/>
            <a:ahLst/>
            <a:rect l="l" t="t" r="r" b="b"/>
            <a:pathLst>
              <a:path w="176059" h="46952" extrusionOk="0">
                <a:moveTo>
                  <a:pt x="1" y="46951"/>
                </a:moveTo>
                <a:cubicBezTo>
                  <a:pt x="1" y="46951"/>
                  <a:pt x="4211" y="34119"/>
                  <a:pt x="27603" y="31395"/>
                </a:cubicBezTo>
                <a:cubicBezTo>
                  <a:pt x="41471" y="29791"/>
                  <a:pt x="48506" y="23609"/>
                  <a:pt x="51948" y="18864"/>
                </a:cubicBezTo>
                <a:cubicBezTo>
                  <a:pt x="55924" y="13367"/>
                  <a:pt x="61338" y="9090"/>
                  <a:pt x="67604" y="6500"/>
                </a:cubicBezTo>
                <a:cubicBezTo>
                  <a:pt x="72399" y="4511"/>
                  <a:pt x="78163" y="2607"/>
                  <a:pt x="84195" y="1754"/>
                </a:cubicBezTo>
                <a:cubicBezTo>
                  <a:pt x="96760" y="0"/>
                  <a:pt x="108807" y="7352"/>
                  <a:pt x="112984" y="19332"/>
                </a:cubicBezTo>
                <a:cubicBezTo>
                  <a:pt x="114287" y="23108"/>
                  <a:pt x="118849" y="27051"/>
                  <a:pt x="123460" y="27853"/>
                </a:cubicBezTo>
                <a:cubicBezTo>
                  <a:pt x="134321" y="29725"/>
                  <a:pt x="153536" y="33902"/>
                  <a:pt x="153536" y="33902"/>
                </a:cubicBezTo>
                <a:cubicBezTo>
                  <a:pt x="153536" y="33902"/>
                  <a:pt x="173920" y="37661"/>
                  <a:pt x="176059" y="46951"/>
                </a:cubicBezTo>
              </a:path>
            </a:pathLst>
          </a:custGeom>
          <a:gradFill>
            <a:gsLst>
              <a:gs pos="0">
                <a:srgbClr val="E3FFD5"/>
              </a:gs>
              <a:gs pos="100000">
                <a:srgbClr val="90EBBA"/>
              </a:gs>
            </a:gsLst>
            <a:lin ang="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23" name="Shape 32"/>
        <p:cNvGrpSpPr/>
        <p:nvPr/>
      </p:nvGrpSpPr>
      <p:grpSpPr>
        <a:xfrm>
          <a:off x="0" y="0"/>
          <a:ext cx="0" cy="0"/>
          <a:chOff x="0" y="0"/>
          <a:chExt cx="0" cy="0"/>
        </a:xfrm>
      </p:grpSpPr>
      <p:sp>
        <p:nvSpPr>
          <p:cNvPr id="1048773" name="Google Shape;33;p6"/>
          <p:cNvSpPr txBox="1"/>
          <p:nvPr>
            <p:ph type="title"/>
          </p:nvPr>
        </p:nvSpPr>
        <p:spPr>
          <a:xfrm>
            <a:off x="720000" y="540000"/>
            <a:ext cx="7704000" cy="320400"/>
          </a:xfrm>
          <a:prstGeom prst="rect"/>
        </p:spPr>
        <p:txBody>
          <a:bodyPr anchor="ctr" anchorCtr="0" bIns="91425" lIns="91425" rIns="91425" spcFirstLastPara="1" tIns="91425" wrap="square">
            <a:noAutofit/>
          </a:bodyPr>
          <a:lstStyle>
            <a:lvl1pPr algn="ctr" lvl="0" rtl="0">
              <a:spcBef>
                <a:spcPts val="0"/>
              </a:spcBef>
              <a:spcAft>
                <a:spcPts val="0"/>
              </a:spcAft>
              <a:buSzPts val="3500"/>
              <a:buNone/>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69" name="Shape 34"/>
        <p:cNvGrpSpPr/>
        <p:nvPr/>
      </p:nvGrpSpPr>
      <p:grpSpPr>
        <a:xfrm>
          <a:off x="0" y="0"/>
          <a:ext cx="0" cy="0"/>
          <a:chOff x="0" y="0"/>
          <a:chExt cx="0" cy="0"/>
        </a:xfrm>
      </p:grpSpPr>
      <p:grpSp>
        <p:nvGrpSpPr>
          <p:cNvPr id="170" name="Google Shape;35;p7"/>
          <p:cNvGrpSpPr/>
          <p:nvPr/>
        </p:nvGrpSpPr>
        <p:grpSpPr>
          <a:xfrm>
            <a:off x="3527981" y="1436716"/>
            <a:ext cx="5616442" cy="3706262"/>
            <a:chOff x="3527981" y="1436716"/>
            <a:chExt cx="5616442" cy="3706262"/>
          </a:xfrm>
        </p:grpSpPr>
        <p:sp>
          <p:nvSpPr>
            <p:cNvPr id="1049121" name="Google Shape;36;p7"/>
            <p:cNvSpPr/>
            <p:nvPr/>
          </p:nvSpPr>
          <p:spPr>
            <a:xfrm>
              <a:off x="8037512" y="1436716"/>
              <a:ext cx="1106911" cy="1352702"/>
            </a:xfrm>
            <a:custGeom>
              <a:avLst/>
              <a:ahLst/>
              <a:rect l="l" t="t" r="r" b="b"/>
              <a:pathLst>
                <a:path w="34537" h="42206" extrusionOk="0">
                  <a:moveTo>
                    <a:pt x="33000" y="36174"/>
                  </a:moveTo>
                  <a:cubicBezTo>
                    <a:pt x="33501" y="35773"/>
                    <a:pt x="33986" y="35322"/>
                    <a:pt x="34437" y="34871"/>
                  </a:cubicBezTo>
                  <a:cubicBezTo>
                    <a:pt x="34336" y="34821"/>
                    <a:pt x="34537" y="11011"/>
                    <a:pt x="34537" y="10944"/>
                  </a:cubicBezTo>
                  <a:cubicBezTo>
                    <a:pt x="33668" y="10242"/>
                    <a:pt x="32749" y="9608"/>
                    <a:pt x="31780" y="9039"/>
                  </a:cubicBezTo>
                  <a:cubicBezTo>
                    <a:pt x="16091" y="0"/>
                    <a:pt x="0" y="19432"/>
                    <a:pt x="11078" y="33400"/>
                  </a:cubicBezTo>
                  <a:cubicBezTo>
                    <a:pt x="18079" y="42206"/>
                    <a:pt x="26951" y="41187"/>
                    <a:pt x="33000" y="36174"/>
                  </a:cubicBezTo>
                </a:path>
              </a:pathLst>
            </a:custGeom>
            <a:gradFill>
              <a:gsLst>
                <a:gs pos="0">
                  <a:srgbClr val="E3FFD5"/>
                </a:gs>
                <a:gs pos="100000">
                  <a:srgbClr val="90EBBA"/>
                </a:gs>
              </a:gsLst>
              <a:lin ang="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22" name="Google Shape;37;p7"/>
            <p:cNvSpPr/>
            <p:nvPr/>
          </p:nvSpPr>
          <p:spPr>
            <a:xfrm>
              <a:off x="3527981" y="4113725"/>
              <a:ext cx="1150851" cy="1029254"/>
            </a:xfrm>
            <a:custGeom>
              <a:avLst/>
              <a:ahLst/>
              <a:rect l="l" t="t" r="r" b="b"/>
              <a:pathLst>
                <a:path w="35908" h="32114" extrusionOk="0">
                  <a:moveTo>
                    <a:pt x="33267" y="15455"/>
                  </a:moveTo>
                  <a:cubicBezTo>
                    <a:pt x="28739" y="6165"/>
                    <a:pt x="16375" y="0"/>
                    <a:pt x="6600" y="10326"/>
                  </a:cubicBezTo>
                  <a:cubicBezTo>
                    <a:pt x="0" y="17310"/>
                    <a:pt x="1170" y="26283"/>
                    <a:pt x="6149" y="32030"/>
                  </a:cubicBezTo>
                  <a:cubicBezTo>
                    <a:pt x="6066" y="32114"/>
                    <a:pt x="31346" y="32114"/>
                    <a:pt x="31245" y="32114"/>
                  </a:cubicBezTo>
                  <a:cubicBezTo>
                    <a:pt x="35907" y="27252"/>
                    <a:pt x="35907" y="20836"/>
                    <a:pt x="33267" y="15455"/>
                  </a:cubicBezTo>
                </a:path>
              </a:pathLst>
            </a:custGeom>
            <a:gradFill>
              <a:gsLst>
                <a:gs pos="0">
                  <a:srgbClr val="E3FFD5"/>
                </a:gs>
                <a:gs pos="100000">
                  <a:srgbClr val="90EBBA"/>
                </a:gs>
              </a:gsLst>
              <a:lin ang="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23" name="Google Shape;38;p7"/>
            <p:cNvSpPr/>
            <p:nvPr/>
          </p:nvSpPr>
          <p:spPr>
            <a:xfrm>
              <a:off x="4108471" y="2028456"/>
              <a:ext cx="5035952" cy="3114523"/>
            </a:xfrm>
            <a:custGeom>
              <a:avLst/>
              <a:ahLst/>
              <a:rect l="l" t="t" r="r" b="b"/>
              <a:pathLst>
                <a:path w="157128" h="97177" extrusionOk="0">
                  <a:moveTo>
                    <a:pt x="47737" y="67"/>
                  </a:moveTo>
                  <a:cubicBezTo>
                    <a:pt x="36759" y="769"/>
                    <a:pt x="26784" y="7185"/>
                    <a:pt x="19466" y="15389"/>
                  </a:cubicBezTo>
                  <a:cubicBezTo>
                    <a:pt x="16208" y="19048"/>
                    <a:pt x="13401" y="23058"/>
                    <a:pt x="10844" y="27235"/>
                  </a:cubicBezTo>
                  <a:cubicBezTo>
                    <a:pt x="5431" y="36107"/>
                    <a:pt x="1671" y="44111"/>
                    <a:pt x="736" y="54503"/>
                  </a:cubicBezTo>
                  <a:cubicBezTo>
                    <a:pt x="0" y="63008"/>
                    <a:pt x="936" y="71579"/>
                    <a:pt x="3493" y="79716"/>
                  </a:cubicBezTo>
                  <a:cubicBezTo>
                    <a:pt x="5330" y="85665"/>
                    <a:pt x="8054" y="91880"/>
                    <a:pt x="11346" y="97177"/>
                  </a:cubicBezTo>
                  <a:lnTo>
                    <a:pt x="157128" y="97177"/>
                  </a:lnTo>
                  <a:cubicBezTo>
                    <a:pt x="157128" y="97177"/>
                    <a:pt x="156927" y="6951"/>
                    <a:pt x="157028" y="7068"/>
                  </a:cubicBezTo>
                  <a:cubicBezTo>
                    <a:pt x="143093" y="9440"/>
                    <a:pt x="129024" y="16174"/>
                    <a:pt x="115674" y="16358"/>
                  </a:cubicBezTo>
                  <a:cubicBezTo>
                    <a:pt x="108038" y="16458"/>
                    <a:pt x="101121" y="13601"/>
                    <a:pt x="93953" y="11462"/>
                  </a:cubicBezTo>
                  <a:cubicBezTo>
                    <a:pt x="86217" y="9156"/>
                    <a:pt x="78481" y="6767"/>
                    <a:pt x="70761" y="4328"/>
                  </a:cubicBezTo>
                  <a:cubicBezTo>
                    <a:pt x="63961" y="2172"/>
                    <a:pt x="56977" y="0"/>
                    <a:pt x="49876" y="0"/>
                  </a:cubicBezTo>
                  <a:cubicBezTo>
                    <a:pt x="49157" y="0"/>
                    <a:pt x="48455" y="17"/>
                    <a:pt x="47737" y="67"/>
                  </a:cubicBezTo>
                </a:path>
              </a:pathLst>
            </a:custGeom>
            <a:gradFill>
              <a:gsLst>
                <a:gs pos="0">
                  <a:srgbClr val="E3FFD5"/>
                </a:gs>
                <a:gs pos="100000">
                  <a:srgbClr val="90EBBA"/>
                </a:gs>
              </a:gsLst>
              <a:lin ang="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sp>
        <p:nvSpPr>
          <p:cNvPr id="1049124" name="Google Shape;39;p7"/>
          <p:cNvSpPr txBox="1"/>
          <p:nvPr>
            <p:ph type="title"/>
          </p:nvPr>
        </p:nvSpPr>
        <p:spPr>
          <a:xfrm>
            <a:off x="720000" y="1767600"/>
            <a:ext cx="3136500" cy="900000"/>
          </a:xfrm>
          <a:prstGeom prst="rect"/>
        </p:spPr>
        <p:txBody>
          <a:bodyPr anchor="b" anchorCtr="0" bIns="91425" lIns="91425" rIns="91425" spcFirstLastPara="1" tIns="91425" wrap="square">
            <a:noAutofit/>
          </a:bodyPr>
          <a:lstStyle>
            <a:lvl1pPr lvl="0" rtl="0">
              <a:spcBef>
                <a:spcPts val="0"/>
              </a:spcBef>
              <a:spcAft>
                <a:spcPts val="0"/>
              </a:spcAft>
              <a:buSzPts val="3500"/>
              <a:buNone/>
            </a:lvl1pPr>
            <a:lvl2pPr lvl="1" rtl="0">
              <a:spcBef>
                <a:spcPts val="0"/>
              </a:spcBef>
              <a:spcAft>
                <a:spcPts val="0"/>
              </a:spcAft>
              <a:buSzPts val="3500"/>
              <a:buNone/>
            </a:lvl2pPr>
            <a:lvl3pPr lvl="2" rtl="0">
              <a:spcBef>
                <a:spcPts val="0"/>
              </a:spcBef>
              <a:spcAft>
                <a:spcPts val="0"/>
              </a:spcAft>
              <a:buSzPts val="3500"/>
              <a:buNone/>
            </a:lvl3pPr>
            <a:lvl4pPr lvl="3" rtl="0">
              <a:spcBef>
                <a:spcPts val="0"/>
              </a:spcBef>
              <a:spcAft>
                <a:spcPts val="0"/>
              </a:spcAft>
              <a:buSzPts val="3500"/>
              <a:buNone/>
            </a:lvl4pPr>
            <a:lvl5pPr lvl="4" rtl="0">
              <a:spcBef>
                <a:spcPts val="0"/>
              </a:spcBef>
              <a:spcAft>
                <a:spcPts val="0"/>
              </a:spcAft>
              <a:buSzPts val="3500"/>
              <a:buNone/>
            </a:lvl5pPr>
            <a:lvl6pPr lvl="5" rtl="0">
              <a:spcBef>
                <a:spcPts val="0"/>
              </a:spcBef>
              <a:spcAft>
                <a:spcPts val="0"/>
              </a:spcAft>
              <a:buSzPts val="3500"/>
              <a:buNone/>
            </a:lvl6pPr>
            <a:lvl7pPr lvl="6" rtl="0">
              <a:spcBef>
                <a:spcPts val="0"/>
              </a:spcBef>
              <a:spcAft>
                <a:spcPts val="0"/>
              </a:spcAft>
              <a:buSzPts val="3500"/>
              <a:buNone/>
            </a:lvl7pPr>
            <a:lvl8pPr lvl="7" rtl="0">
              <a:spcBef>
                <a:spcPts val="0"/>
              </a:spcBef>
              <a:spcAft>
                <a:spcPts val="0"/>
              </a:spcAft>
              <a:buSzPts val="3500"/>
              <a:buNone/>
            </a:lvl8pPr>
            <a:lvl9pPr lvl="8" rtl="0">
              <a:spcBef>
                <a:spcPts val="0"/>
              </a:spcBef>
              <a:spcAft>
                <a:spcPts val="0"/>
              </a:spcAft>
              <a:buSzPts val="3500"/>
              <a:buNone/>
            </a:lvl9pPr>
          </a:lstStyle>
          <a:p/>
        </p:txBody>
      </p:sp>
      <p:sp>
        <p:nvSpPr>
          <p:cNvPr id="1049125" name="Google Shape;40;p7"/>
          <p:cNvSpPr txBox="1"/>
          <p:nvPr>
            <p:ph type="body" idx="1"/>
          </p:nvPr>
        </p:nvSpPr>
        <p:spPr>
          <a:xfrm>
            <a:off x="720000" y="2667600"/>
            <a:ext cx="3136500" cy="1422000"/>
          </a:xfrm>
          <a:prstGeom prst="rect"/>
        </p:spPr>
        <p:txBody>
          <a:bodyPr anchor="t" anchorCtr="0" bIns="91425" lIns="91425" rIns="91425" spcFirstLastPara="1" tIns="91425" wrap="square">
            <a:noAutofit/>
          </a:bodyPr>
          <a:lstStyle>
            <a:lvl1pPr indent="-292100" lvl="0" marL="457200" rtl="0">
              <a:spcBef>
                <a:spcPts val="0"/>
              </a:spcBef>
              <a:spcAft>
                <a:spcPts val="0"/>
              </a:spcAft>
              <a:buSzPts val="1000"/>
              <a:buChar char="●"/>
              <a:defRPr sz="1200"/>
            </a:lvl1pPr>
            <a:lvl2pPr indent="-292100" lvl="1" marL="914400" rtl="0">
              <a:spcBef>
                <a:spcPts val="1600"/>
              </a:spcBef>
              <a:spcAft>
                <a:spcPts val="0"/>
              </a:spcAft>
              <a:buSzPts val="1000"/>
              <a:buChar char="○"/>
              <a:defRPr sz="1000"/>
            </a:lvl2pPr>
            <a:lvl3pPr indent="-292100" lvl="2" marL="1371600" rtl="0">
              <a:spcBef>
                <a:spcPts val="1600"/>
              </a:spcBef>
              <a:spcAft>
                <a:spcPts val="0"/>
              </a:spcAft>
              <a:buSzPts val="1000"/>
              <a:buChar char="■"/>
              <a:defRPr sz="1000"/>
            </a:lvl3pPr>
            <a:lvl4pPr indent="-292100" lvl="3" marL="1828800" rtl="0">
              <a:spcBef>
                <a:spcPts val="1600"/>
              </a:spcBef>
              <a:spcAft>
                <a:spcPts val="0"/>
              </a:spcAft>
              <a:buSzPts val="1000"/>
              <a:buChar char="●"/>
              <a:defRPr sz="1000"/>
            </a:lvl4pPr>
            <a:lvl5pPr indent="-292100" lvl="4" marL="2286000" rtl="0">
              <a:spcBef>
                <a:spcPts val="1600"/>
              </a:spcBef>
              <a:spcAft>
                <a:spcPts val="0"/>
              </a:spcAft>
              <a:buSzPts val="1000"/>
              <a:buChar char="○"/>
              <a:defRPr sz="1000"/>
            </a:lvl5pPr>
            <a:lvl6pPr indent="-292100" lvl="5" marL="2743200" rtl="0">
              <a:spcBef>
                <a:spcPts val="1600"/>
              </a:spcBef>
              <a:spcAft>
                <a:spcPts val="0"/>
              </a:spcAft>
              <a:buSzPts val="1000"/>
              <a:buChar char="■"/>
              <a:defRPr sz="1000"/>
            </a:lvl6pPr>
            <a:lvl7pPr indent="-292100" lvl="6" marL="3200400" rtl="0">
              <a:spcBef>
                <a:spcPts val="1600"/>
              </a:spcBef>
              <a:spcAft>
                <a:spcPts val="0"/>
              </a:spcAft>
              <a:buSzPts val="1000"/>
              <a:buChar char="●"/>
              <a:defRPr sz="1000"/>
            </a:lvl7pPr>
            <a:lvl8pPr indent="-292100" lvl="7" marL="3657600" rtl="0">
              <a:spcBef>
                <a:spcPts val="1600"/>
              </a:spcBef>
              <a:spcAft>
                <a:spcPts val="0"/>
              </a:spcAft>
              <a:buSzPts val="1000"/>
              <a:buChar char="○"/>
              <a:defRPr sz="1000"/>
            </a:lvl8pPr>
            <a:lvl9pPr indent="-292100" lvl="8" marL="4114800" rtl="0">
              <a:spcBef>
                <a:spcPts val="1600"/>
              </a:spcBef>
              <a:spcAft>
                <a:spcPts val="1600"/>
              </a:spcAft>
              <a:buSzPts val="1000"/>
              <a:buChar char="■"/>
              <a:defRPr sz="1000"/>
            </a:lvl9pPr>
          </a:lstStyle>
          <a:p/>
        </p:txBody>
      </p:sp>
      <p:sp>
        <p:nvSpPr>
          <p:cNvPr id="1049126" name="Google Shape;41;p7"/>
          <p:cNvSpPr/>
          <p:nvPr/>
        </p:nvSpPr>
        <p:spPr>
          <a:xfrm>
            <a:off x="-10" y="-1993"/>
            <a:ext cx="3207179" cy="1774160"/>
          </a:xfrm>
          <a:custGeom>
            <a:avLst/>
            <a:ahLst/>
            <a:rect l="l" t="t" r="r" b="b"/>
            <a:pathLst>
              <a:path w="100068" h="55356" extrusionOk="0">
                <a:moveTo>
                  <a:pt x="0" y="55339"/>
                </a:moveTo>
                <a:cubicBezTo>
                  <a:pt x="7151" y="55155"/>
                  <a:pt x="19315" y="52097"/>
                  <a:pt x="25898" y="34821"/>
                </a:cubicBezTo>
                <a:cubicBezTo>
                  <a:pt x="35606" y="9323"/>
                  <a:pt x="69608" y="17210"/>
                  <a:pt x="69608" y="17210"/>
                </a:cubicBezTo>
                <a:cubicBezTo>
                  <a:pt x="69608" y="17210"/>
                  <a:pt x="100068" y="18897"/>
                  <a:pt x="94387" y="0"/>
                </a:cubicBezTo>
                <a:lnTo>
                  <a:pt x="0" y="0"/>
                </a:lnTo>
                <a:cubicBezTo>
                  <a:pt x="0" y="0"/>
                  <a:pt x="0" y="55355"/>
                  <a:pt x="0" y="55339"/>
                </a:cubicBezTo>
                <a:close/>
              </a:path>
            </a:pathLst>
          </a:custGeom>
          <a:gradFill>
            <a:gsLst>
              <a:gs pos="0">
                <a:srgbClr val="E3FFD5"/>
              </a:gs>
              <a:gs pos="100000">
                <a:srgbClr val="90EBBA"/>
              </a:gs>
            </a:gsLst>
            <a:lin ang="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233" name="Shape 42"/>
        <p:cNvGrpSpPr/>
        <p:nvPr/>
      </p:nvGrpSpPr>
      <p:grpSpPr>
        <a:xfrm>
          <a:off x="0" y="0"/>
          <a:ext cx="0" cy="0"/>
          <a:chOff x="0" y="0"/>
          <a:chExt cx="0" cy="0"/>
        </a:xfrm>
      </p:grpSpPr>
      <p:sp>
        <p:nvSpPr>
          <p:cNvPr id="1049802" name="Google Shape;43;p8"/>
          <p:cNvSpPr txBox="1"/>
          <p:nvPr>
            <p:ph type="title"/>
          </p:nvPr>
        </p:nvSpPr>
        <p:spPr>
          <a:xfrm>
            <a:off x="5443200" y="1767600"/>
            <a:ext cx="2980800" cy="1785600"/>
          </a:xfrm>
          <a:prstGeom prst="rect"/>
        </p:spPr>
        <p:txBody>
          <a:bodyPr anchor="ctr" anchorCtr="0" bIns="91425" lIns="91425" rIns="91425" spcFirstLastPara="1" tIns="91425" wrap="square">
            <a:noAutofit/>
          </a:bodyPr>
          <a:lstStyle>
            <a:lvl1pPr lvl="0" rtl="0">
              <a:spcBef>
                <a:spcPts val="0"/>
              </a:spcBef>
              <a:spcAft>
                <a:spcPts val="0"/>
              </a:spcAft>
              <a:buSzPts val="4800"/>
              <a:buNone/>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1049803" name="Google Shape;44;p8"/>
          <p:cNvSpPr/>
          <p:nvPr/>
        </p:nvSpPr>
        <p:spPr>
          <a:xfrm flipH="1">
            <a:off x="-14590" y="-179329"/>
            <a:ext cx="5025144" cy="5336997"/>
          </a:xfrm>
          <a:custGeom>
            <a:avLst/>
            <a:ahLst/>
            <a:rect l="l" t="t" r="r" b="b"/>
            <a:pathLst>
              <a:path w="154870" h="164481" extrusionOk="0">
                <a:moveTo>
                  <a:pt x="28" y="164344"/>
                </a:moveTo>
                <a:cubicBezTo>
                  <a:pt x="1561" y="153364"/>
                  <a:pt x="9830" y="132554"/>
                  <a:pt x="48712" y="118946"/>
                </a:cubicBezTo>
                <a:cubicBezTo>
                  <a:pt x="103639" y="99724"/>
                  <a:pt x="93946" y="55284"/>
                  <a:pt x="93946" y="55284"/>
                </a:cubicBezTo>
                <a:cubicBezTo>
                  <a:pt x="93946" y="55284"/>
                  <a:pt x="83869" y="1"/>
                  <a:pt x="154869" y="3834"/>
                </a:cubicBezTo>
                <a:cubicBezTo>
                  <a:pt x="154705" y="3971"/>
                  <a:pt x="154705" y="164152"/>
                  <a:pt x="154705" y="164152"/>
                </a:cubicBezTo>
                <a:cubicBezTo>
                  <a:pt x="154705" y="164152"/>
                  <a:pt x="0" y="164481"/>
                  <a:pt x="28" y="164344"/>
                </a:cubicBezTo>
                <a:close/>
              </a:path>
            </a:pathLst>
          </a:custGeom>
          <a:gradFill>
            <a:gsLst>
              <a:gs pos="0">
                <a:srgbClr val="E3FFD5"/>
              </a:gs>
              <a:gs pos="100000">
                <a:srgbClr val="90EBBA"/>
              </a:gs>
            </a:gsLst>
            <a:lin ang="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635" name="Shape 45"/>
        <p:cNvGrpSpPr/>
        <p:nvPr/>
      </p:nvGrpSpPr>
      <p:grpSpPr>
        <a:xfrm>
          <a:off x="0" y="0"/>
          <a:ext cx="0" cy="0"/>
          <a:chOff x="0" y="0"/>
          <a:chExt cx="0" cy="0"/>
        </a:xfrm>
      </p:grpSpPr>
      <p:sp>
        <p:nvSpPr>
          <p:cNvPr id="1062918" name="Google Shape;46;p9"/>
          <p:cNvSpPr/>
          <p:nvPr/>
        </p:nvSpPr>
        <p:spPr>
          <a:xfrm>
            <a:off x="4572000" y="-125"/>
            <a:ext cx="4572000" cy="5143500"/>
          </a:xfrm>
          <a:prstGeom prst="rect"/>
          <a:gradFill>
            <a:gsLst>
              <a:gs pos="0">
                <a:srgbClr val="E3FFD5"/>
              </a:gs>
              <a:gs pos="100000">
                <a:srgbClr val="90EBBA"/>
              </a:gs>
            </a:gsLst>
            <a:lin ang="0" scaled="0"/>
          </a:gra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62919" name="Google Shape;47;p9"/>
          <p:cNvSpPr txBox="1"/>
          <p:nvPr>
            <p:ph type="title"/>
          </p:nvPr>
        </p:nvSpPr>
        <p:spPr>
          <a:xfrm>
            <a:off x="720000" y="1233175"/>
            <a:ext cx="3590700" cy="1482300"/>
          </a:xfrm>
          <a:prstGeom prst="rect"/>
        </p:spPr>
        <p:txBody>
          <a:bodyPr anchor="b" anchorCtr="0" bIns="91425" lIns="91425" rIns="91425" spcFirstLastPara="1" tIns="91425" wrap="square">
            <a:noAutofit/>
          </a:bodyPr>
          <a:lstStyle>
            <a:lvl1pPr algn="ctr" lvl="0" rtl="0">
              <a:spcBef>
                <a:spcPts val="0"/>
              </a:spcBef>
              <a:spcAft>
                <a:spcPts val="0"/>
              </a:spcAft>
              <a:buSzPts val="3500"/>
              <a:buNone/>
            </a:lvl1pPr>
            <a:lvl2pPr algn="ctr" lvl="1" rtl="0">
              <a:spcBef>
                <a:spcPts val="0"/>
              </a:spcBef>
              <a:spcAft>
                <a:spcPts val="0"/>
              </a:spcAft>
              <a:buSzPts val="3500"/>
              <a:buNone/>
            </a:lvl2pPr>
            <a:lvl3pPr algn="ctr" lvl="2" rtl="0">
              <a:spcBef>
                <a:spcPts val="0"/>
              </a:spcBef>
              <a:spcAft>
                <a:spcPts val="0"/>
              </a:spcAft>
              <a:buSzPts val="3500"/>
              <a:buNone/>
            </a:lvl3pPr>
            <a:lvl4pPr algn="ctr" lvl="3" rtl="0">
              <a:spcBef>
                <a:spcPts val="0"/>
              </a:spcBef>
              <a:spcAft>
                <a:spcPts val="0"/>
              </a:spcAft>
              <a:buSzPts val="3500"/>
              <a:buNone/>
            </a:lvl4pPr>
            <a:lvl5pPr algn="ctr" lvl="4" rtl="0">
              <a:spcBef>
                <a:spcPts val="0"/>
              </a:spcBef>
              <a:spcAft>
                <a:spcPts val="0"/>
              </a:spcAft>
              <a:buSzPts val="3500"/>
              <a:buNone/>
            </a:lvl5pPr>
            <a:lvl6pPr algn="ctr" lvl="5" rtl="0">
              <a:spcBef>
                <a:spcPts val="0"/>
              </a:spcBef>
              <a:spcAft>
                <a:spcPts val="0"/>
              </a:spcAft>
              <a:buSzPts val="3500"/>
              <a:buNone/>
            </a:lvl6pPr>
            <a:lvl7pPr algn="ctr" lvl="6" rtl="0">
              <a:spcBef>
                <a:spcPts val="0"/>
              </a:spcBef>
              <a:spcAft>
                <a:spcPts val="0"/>
              </a:spcAft>
              <a:buSzPts val="3500"/>
              <a:buNone/>
            </a:lvl7pPr>
            <a:lvl8pPr algn="ctr" lvl="7" rtl="0">
              <a:spcBef>
                <a:spcPts val="0"/>
              </a:spcBef>
              <a:spcAft>
                <a:spcPts val="0"/>
              </a:spcAft>
              <a:buSzPts val="3500"/>
              <a:buNone/>
            </a:lvl8pPr>
            <a:lvl9pPr algn="ctr" lvl="8" rtl="0">
              <a:spcBef>
                <a:spcPts val="0"/>
              </a:spcBef>
              <a:spcAft>
                <a:spcPts val="0"/>
              </a:spcAft>
              <a:buSzPts val="3500"/>
              <a:buNone/>
            </a:lvl9pPr>
          </a:lstStyle>
          <a:p/>
        </p:txBody>
      </p:sp>
      <p:sp>
        <p:nvSpPr>
          <p:cNvPr id="1062920" name="Google Shape;48;p9"/>
          <p:cNvSpPr txBox="1"/>
          <p:nvPr>
            <p:ph type="subTitle" idx="1"/>
          </p:nvPr>
        </p:nvSpPr>
        <p:spPr>
          <a:xfrm>
            <a:off x="720000" y="2803075"/>
            <a:ext cx="3590700" cy="12351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800"/>
              <a:buNone/>
            </a:lvl1pPr>
            <a:lvl2pPr algn="ctr" lvl="1" rtl="0">
              <a:lnSpc>
                <a:spcPct val="100000"/>
              </a:lnSpc>
              <a:spcBef>
                <a:spcPts val="0"/>
              </a:spcBef>
              <a:spcAft>
                <a:spcPts val="0"/>
              </a:spcAft>
              <a:buSzPts val="1800"/>
              <a:buNone/>
              <a:defRPr sz="1800"/>
            </a:lvl2pPr>
            <a:lvl3pPr algn="ctr" lvl="2" rtl="0">
              <a:lnSpc>
                <a:spcPct val="100000"/>
              </a:lnSpc>
              <a:spcBef>
                <a:spcPts val="0"/>
              </a:spcBef>
              <a:spcAft>
                <a:spcPts val="0"/>
              </a:spcAft>
              <a:buSzPts val="1800"/>
              <a:buNone/>
              <a:defRPr sz="1800"/>
            </a:lvl3pPr>
            <a:lvl4pPr algn="ctr" lvl="3" rtl="0">
              <a:lnSpc>
                <a:spcPct val="100000"/>
              </a:lnSpc>
              <a:spcBef>
                <a:spcPts val="0"/>
              </a:spcBef>
              <a:spcAft>
                <a:spcPts val="0"/>
              </a:spcAft>
              <a:buSzPts val="1800"/>
              <a:buNone/>
              <a:defRPr sz="1800"/>
            </a:lvl4pPr>
            <a:lvl5pPr algn="ctr" lvl="4" rtl="0">
              <a:lnSpc>
                <a:spcPct val="100000"/>
              </a:lnSpc>
              <a:spcBef>
                <a:spcPts val="0"/>
              </a:spcBef>
              <a:spcAft>
                <a:spcPts val="0"/>
              </a:spcAft>
              <a:buSzPts val="1800"/>
              <a:buNone/>
              <a:defRPr sz="1800"/>
            </a:lvl5pPr>
            <a:lvl6pPr algn="ctr" lvl="5" rtl="0">
              <a:lnSpc>
                <a:spcPct val="100000"/>
              </a:lnSpc>
              <a:spcBef>
                <a:spcPts val="0"/>
              </a:spcBef>
              <a:spcAft>
                <a:spcPts val="0"/>
              </a:spcAft>
              <a:buSzPts val="1800"/>
              <a:buNone/>
              <a:defRPr sz="1800"/>
            </a:lvl6pPr>
            <a:lvl7pPr algn="ctr" lvl="6" rtl="0">
              <a:lnSpc>
                <a:spcPct val="100000"/>
              </a:lnSpc>
              <a:spcBef>
                <a:spcPts val="0"/>
              </a:spcBef>
              <a:spcAft>
                <a:spcPts val="0"/>
              </a:spcAft>
              <a:buSzPts val="1800"/>
              <a:buNone/>
              <a:defRPr sz="1800"/>
            </a:lvl7pPr>
            <a:lvl8pPr algn="ctr" lvl="7" rtl="0">
              <a:lnSpc>
                <a:spcPct val="100000"/>
              </a:lnSpc>
              <a:spcBef>
                <a:spcPts val="0"/>
              </a:spcBef>
              <a:spcAft>
                <a:spcPts val="0"/>
              </a:spcAft>
              <a:buSzPts val="1800"/>
              <a:buNone/>
              <a:defRPr sz="1800"/>
            </a:lvl8pPr>
            <a:lvl9pPr algn="ctr" lvl="8" rtl="0">
              <a:lnSpc>
                <a:spcPct val="100000"/>
              </a:lnSpc>
              <a:spcBef>
                <a:spcPts val="0"/>
              </a:spcBef>
              <a:spcAft>
                <a:spcPts val="0"/>
              </a:spcAft>
              <a:buSzPts val="1800"/>
              <a:buNone/>
              <a:defRPr sz="1800"/>
            </a:lvl9pPr>
          </a:lstStyle>
          <a:p/>
        </p:txBody>
      </p:sp>
      <p:sp>
        <p:nvSpPr>
          <p:cNvPr id="1062921" name="Google Shape;49;p9"/>
          <p:cNvSpPr txBox="1"/>
          <p:nvPr>
            <p:ph type="body" idx="2"/>
          </p:nvPr>
        </p:nvSpPr>
        <p:spPr>
          <a:xfrm>
            <a:off x="4939500" y="724075"/>
            <a:ext cx="3484500" cy="3695100"/>
          </a:xfrm>
          <a:prstGeom prst="rect"/>
        </p:spPr>
        <p:txBody>
          <a:bodyPr anchor="ctr" anchorCtr="0" bIns="91425" lIns="91425" rIns="91425" spcFirstLastPara="1" tIns="91425" wrap="square">
            <a:noAutofit/>
          </a:bodyPr>
          <a:lstStyle>
            <a:lvl1pPr indent="-292100" lvl="0" marL="457200" rtl="0">
              <a:spcBef>
                <a:spcPts val="0"/>
              </a:spcBef>
              <a:spcAft>
                <a:spcPts val="0"/>
              </a:spcAft>
              <a:buSzPts val="1000"/>
              <a:buChar char="●"/>
              <a:defRPr sz="1000"/>
            </a:lvl1pPr>
            <a:lvl2pPr indent="-292100" lvl="1" marL="914400" rtl="0">
              <a:spcBef>
                <a:spcPts val="1600"/>
              </a:spcBef>
              <a:spcAft>
                <a:spcPts val="0"/>
              </a:spcAft>
              <a:buSzPts val="1000"/>
              <a:buChar char="○"/>
              <a:defRPr sz="1000"/>
            </a:lvl2pPr>
            <a:lvl3pPr indent="-292100" lvl="2" marL="1371600" rtl="0">
              <a:spcBef>
                <a:spcPts val="1600"/>
              </a:spcBef>
              <a:spcAft>
                <a:spcPts val="0"/>
              </a:spcAft>
              <a:buSzPts val="1000"/>
              <a:buChar char="■"/>
              <a:defRPr sz="1000"/>
            </a:lvl3pPr>
            <a:lvl4pPr indent="-292100" lvl="3" marL="1828800" rtl="0">
              <a:spcBef>
                <a:spcPts val="1600"/>
              </a:spcBef>
              <a:spcAft>
                <a:spcPts val="0"/>
              </a:spcAft>
              <a:buSzPts val="1000"/>
              <a:buChar char="●"/>
              <a:defRPr sz="1000"/>
            </a:lvl4pPr>
            <a:lvl5pPr indent="-292100" lvl="4" marL="2286000" rtl="0">
              <a:spcBef>
                <a:spcPts val="1600"/>
              </a:spcBef>
              <a:spcAft>
                <a:spcPts val="0"/>
              </a:spcAft>
              <a:buSzPts val="1000"/>
              <a:buChar char="○"/>
              <a:defRPr sz="1000"/>
            </a:lvl5pPr>
            <a:lvl6pPr indent="-292100" lvl="5" marL="2743200" rtl="0">
              <a:spcBef>
                <a:spcPts val="1600"/>
              </a:spcBef>
              <a:spcAft>
                <a:spcPts val="0"/>
              </a:spcAft>
              <a:buSzPts val="1000"/>
              <a:buChar char="■"/>
              <a:defRPr sz="1000"/>
            </a:lvl6pPr>
            <a:lvl7pPr indent="-292100" lvl="6" marL="3200400" rtl="0">
              <a:spcBef>
                <a:spcPts val="1600"/>
              </a:spcBef>
              <a:spcAft>
                <a:spcPts val="0"/>
              </a:spcAft>
              <a:buSzPts val="1000"/>
              <a:buChar char="●"/>
              <a:defRPr sz="1000"/>
            </a:lvl7pPr>
            <a:lvl8pPr indent="-292100" lvl="7" marL="3657600" rtl="0">
              <a:spcBef>
                <a:spcPts val="1600"/>
              </a:spcBef>
              <a:spcAft>
                <a:spcPts val="0"/>
              </a:spcAft>
              <a:buSzPts val="1000"/>
              <a:buChar char="○"/>
              <a:defRPr sz="1000"/>
            </a:lvl8pPr>
            <a:lvl9pPr indent="-292100" lvl="8" marL="4114800" rtl="0">
              <a:spcBef>
                <a:spcPts val="1600"/>
              </a:spcBef>
              <a:spcAft>
                <a:spcPts val="1600"/>
              </a:spcAft>
              <a:buSzPts val="1000"/>
              <a:buChar char="■"/>
              <a:defRPr sz="10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636" name="Shape 50"/>
        <p:cNvGrpSpPr/>
        <p:nvPr/>
      </p:nvGrpSpPr>
      <p:grpSpPr>
        <a:xfrm>
          <a:off x="0" y="0"/>
          <a:ext cx="0" cy="0"/>
          <a:chOff x="0" y="0"/>
          <a:chExt cx="0" cy="0"/>
        </a:xfrm>
      </p:grpSpPr>
      <p:sp>
        <p:nvSpPr>
          <p:cNvPr id="1062922" name="Google Shape;51;p10"/>
          <p:cNvSpPr txBox="1"/>
          <p:nvPr>
            <p:ph type="body" idx="1"/>
          </p:nvPr>
        </p:nvSpPr>
        <p:spPr>
          <a:xfrm>
            <a:off x="720000" y="3995700"/>
            <a:ext cx="5998800" cy="605100"/>
          </a:xfrm>
          <a:prstGeom prst="rect"/>
        </p:spPr>
        <p:txBody>
          <a:bodyPr anchor="ctr" anchorCtr="0" bIns="91425" lIns="91425" rIns="91425" spcFirstLastPara="1" tIns="91425" wrap="square">
            <a:noAutofit/>
          </a:bodyPr>
          <a:lstStyle>
            <a:lvl1pPr indent="-228600" lvl="0" marL="457200" rtl="0">
              <a:lnSpc>
                <a:spcPct val="100000"/>
              </a:lnSpc>
              <a:spcBef>
                <a:spcPts val="0"/>
              </a:spcBef>
              <a:spcAft>
                <a:spcPts val="0"/>
              </a:spcAft>
              <a:buSzPts val="1800"/>
              <a:buNone/>
            </a:lvl1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32.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p:bgPr>
    </p:bg>
    <p:spTree>
      <p:nvGrpSpPr>
        <p:cNvPr id="23" name="Shape 5"/>
        <p:cNvGrpSpPr/>
        <p:nvPr/>
      </p:nvGrpSpPr>
      <p:grpSpPr>
        <a:xfrm>
          <a:off x="0" y="0"/>
          <a:ext cx="0" cy="0"/>
          <a:chOff x="0" y="0"/>
          <a:chExt cx="0" cy="0"/>
        </a:xfrm>
      </p:grpSpPr>
      <p:sp>
        <p:nvSpPr>
          <p:cNvPr id="1048576" name="Google Shape;6;p1"/>
          <p:cNvSpPr txBox="1"/>
          <p:nvPr>
            <p:ph type="title"/>
          </p:nvPr>
        </p:nvSpPr>
        <p:spPr>
          <a:xfrm>
            <a:off x="311700" y="445025"/>
            <a:ext cx="8520600" cy="572700"/>
          </a:xfrm>
          <a:prstGeom prst="rect"/>
          <a:noFill/>
          <a:ln>
            <a:noFill/>
          </a:ln>
        </p:spPr>
        <p:txBody>
          <a:bodyPr anchor="t" anchorCtr="0" bIns="91425" lIns="91425" rIns="91425" spcFirstLastPara="1" tIns="91425" wrap="square">
            <a:noAutofit/>
          </a:bodyPr>
          <a:lstStyle>
            <a:lvl1pPr lvl="0" rtl="0">
              <a:spcBef>
                <a:spcPts val="0"/>
              </a:spcBef>
              <a:spcAft>
                <a:spcPts val="0"/>
              </a:spcAft>
              <a:buClr>
                <a:schemeClr val="dk1"/>
              </a:buClr>
              <a:buSzPts val="3500"/>
              <a:buFont typeface="Pompiere"/>
              <a:buNone/>
              <a:defRPr sz="3500">
                <a:solidFill>
                  <a:schemeClr val="dk1"/>
                </a:solidFill>
                <a:latin typeface="Pompiere"/>
                <a:ea typeface="Pompiere"/>
                <a:cs typeface="Pompiere"/>
                <a:sym typeface="Pompiere"/>
              </a:defRPr>
            </a:lvl1pPr>
            <a:lvl2pPr lvl="1" rtl="0">
              <a:spcBef>
                <a:spcPts val="0"/>
              </a:spcBef>
              <a:spcAft>
                <a:spcPts val="0"/>
              </a:spcAft>
              <a:buClr>
                <a:schemeClr val="dk1"/>
              </a:buClr>
              <a:buSzPts val="3500"/>
              <a:buFont typeface="Pompiere"/>
              <a:buNone/>
              <a:defRPr sz="3500">
                <a:solidFill>
                  <a:schemeClr val="dk1"/>
                </a:solidFill>
                <a:latin typeface="Pompiere"/>
                <a:ea typeface="Pompiere"/>
                <a:cs typeface="Pompiere"/>
                <a:sym typeface="Pompiere"/>
              </a:defRPr>
            </a:lvl2pPr>
            <a:lvl3pPr lvl="2" rtl="0">
              <a:spcBef>
                <a:spcPts val="0"/>
              </a:spcBef>
              <a:spcAft>
                <a:spcPts val="0"/>
              </a:spcAft>
              <a:buClr>
                <a:schemeClr val="dk1"/>
              </a:buClr>
              <a:buSzPts val="3500"/>
              <a:buFont typeface="Pompiere"/>
              <a:buNone/>
              <a:defRPr sz="3500">
                <a:solidFill>
                  <a:schemeClr val="dk1"/>
                </a:solidFill>
                <a:latin typeface="Pompiere"/>
                <a:ea typeface="Pompiere"/>
                <a:cs typeface="Pompiere"/>
                <a:sym typeface="Pompiere"/>
              </a:defRPr>
            </a:lvl3pPr>
            <a:lvl4pPr lvl="3" rtl="0">
              <a:spcBef>
                <a:spcPts val="0"/>
              </a:spcBef>
              <a:spcAft>
                <a:spcPts val="0"/>
              </a:spcAft>
              <a:buClr>
                <a:schemeClr val="dk1"/>
              </a:buClr>
              <a:buSzPts val="3500"/>
              <a:buFont typeface="Pompiere"/>
              <a:buNone/>
              <a:defRPr sz="3500">
                <a:solidFill>
                  <a:schemeClr val="dk1"/>
                </a:solidFill>
                <a:latin typeface="Pompiere"/>
                <a:ea typeface="Pompiere"/>
                <a:cs typeface="Pompiere"/>
                <a:sym typeface="Pompiere"/>
              </a:defRPr>
            </a:lvl4pPr>
            <a:lvl5pPr lvl="4" rtl="0">
              <a:spcBef>
                <a:spcPts val="0"/>
              </a:spcBef>
              <a:spcAft>
                <a:spcPts val="0"/>
              </a:spcAft>
              <a:buClr>
                <a:schemeClr val="dk1"/>
              </a:buClr>
              <a:buSzPts val="3500"/>
              <a:buFont typeface="Pompiere"/>
              <a:buNone/>
              <a:defRPr sz="3500">
                <a:solidFill>
                  <a:schemeClr val="dk1"/>
                </a:solidFill>
                <a:latin typeface="Pompiere"/>
                <a:ea typeface="Pompiere"/>
                <a:cs typeface="Pompiere"/>
                <a:sym typeface="Pompiere"/>
              </a:defRPr>
            </a:lvl5pPr>
            <a:lvl6pPr lvl="5" rtl="0">
              <a:spcBef>
                <a:spcPts val="0"/>
              </a:spcBef>
              <a:spcAft>
                <a:spcPts val="0"/>
              </a:spcAft>
              <a:buClr>
                <a:schemeClr val="dk1"/>
              </a:buClr>
              <a:buSzPts val="3500"/>
              <a:buFont typeface="Pompiere"/>
              <a:buNone/>
              <a:defRPr sz="3500">
                <a:solidFill>
                  <a:schemeClr val="dk1"/>
                </a:solidFill>
                <a:latin typeface="Pompiere"/>
                <a:ea typeface="Pompiere"/>
                <a:cs typeface="Pompiere"/>
                <a:sym typeface="Pompiere"/>
              </a:defRPr>
            </a:lvl6pPr>
            <a:lvl7pPr lvl="6" rtl="0">
              <a:spcBef>
                <a:spcPts val="0"/>
              </a:spcBef>
              <a:spcAft>
                <a:spcPts val="0"/>
              </a:spcAft>
              <a:buClr>
                <a:schemeClr val="dk1"/>
              </a:buClr>
              <a:buSzPts val="3500"/>
              <a:buFont typeface="Pompiere"/>
              <a:buNone/>
              <a:defRPr sz="3500">
                <a:solidFill>
                  <a:schemeClr val="dk1"/>
                </a:solidFill>
                <a:latin typeface="Pompiere"/>
                <a:ea typeface="Pompiere"/>
                <a:cs typeface="Pompiere"/>
                <a:sym typeface="Pompiere"/>
              </a:defRPr>
            </a:lvl7pPr>
            <a:lvl8pPr lvl="7" rtl="0">
              <a:spcBef>
                <a:spcPts val="0"/>
              </a:spcBef>
              <a:spcAft>
                <a:spcPts val="0"/>
              </a:spcAft>
              <a:buClr>
                <a:schemeClr val="dk1"/>
              </a:buClr>
              <a:buSzPts val="3500"/>
              <a:buFont typeface="Pompiere"/>
              <a:buNone/>
              <a:defRPr sz="3500">
                <a:solidFill>
                  <a:schemeClr val="dk1"/>
                </a:solidFill>
                <a:latin typeface="Pompiere"/>
                <a:ea typeface="Pompiere"/>
                <a:cs typeface="Pompiere"/>
                <a:sym typeface="Pompiere"/>
              </a:defRPr>
            </a:lvl8pPr>
            <a:lvl9pPr lvl="8" rtl="0">
              <a:spcBef>
                <a:spcPts val="0"/>
              </a:spcBef>
              <a:spcAft>
                <a:spcPts val="0"/>
              </a:spcAft>
              <a:buClr>
                <a:schemeClr val="dk1"/>
              </a:buClr>
              <a:buSzPts val="3500"/>
              <a:buFont typeface="Pompiere"/>
              <a:buNone/>
              <a:defRPr sz="3500">
                <a:solidFill>
                  <a:schemeClr val="dk1"/>
                </a:solidFill>
                <a:latin typeface="Pompiere"/>
                <a:ea typeface="Pompiere"/>
                <a:cs typeface="Pompiere"/>
                <a:sym typeface="Pompiere"/>
              </a:defRPr>
            </a:lvl9pPr>
          </a:lstStyle>
          <a:p/>
        </p:txBody>
      </p:sp>
      <p:sp>
        <p:nvSpPr>
          <p:cNvPr id="1048577" name="Google Shape;7;p1"/>
          <p:cNvSpPr txBox="1"/>
          <p:nvPr>
            <p:ph type="body" idx="1"/>
          </p:nvPr>
        </p:nvSpPr>
        <p:spPr>
          <a:xfrm>
            <a:off x="311700" y="1152475"/>
            <a:ext cx="8520600" cy="3416400"/>
          </a:xfrm>
          <a:prstGeom prst="rect"/>
          <a:noFill/>
          <a:ln>
            <a:noFill/>
          </a:ln>
        </p:spPr>
        <p:txBody>
          <a:bodyPr anchor="t" anchorCtr="0" bIns="91425" lIns="91425" rIns="91425" spcFirstLastPara="1" tIns="91425" wrap="square">
            <a:noAutofit/>
          </a:bodyPr>
          <a:lstStyle>
            <a:lvl1pPr indent="-342900" lvl="0" marL="457200" rtl="0">
              <a:lnSpc>
                <a:spcPct val="115000"/>
              </a:lnSpc>
              <a:spcBef>
                <a:spcPts val="0"/>
              </a:spcBef>
              <a:spcAft>
                <a:spcPts val="0"/>
              </a:spcAft>
              <a:buClr>
                <a:schemeClr val="dk1"/>
              </a:buClr>
              <a:buSzPts val="1800"/>
              <a:buFont typeface="Hind"/>
              <a:buChar char="●"/>
              <a:defRPr sz="1800">
                <a:solidFill>
                  <a:schemeClr val="dk1"/>
                </a:solidFill>
                <a:latin typeface="Hind"/>
                <a:ea typeface="Hind"/>
                <a:cs typeface="Hind"/>
                <a:sym typeface="Hind"/>
              </a:defRPr>
            </a:lvl1pPr>
            <a:lvl2pPr indent="-317500" lvl="1" marL="914400" rtl="0">
              <a:lnSpc>
                <a:spcPct val="115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2pPr>
            <a:lvl3pPr indent="-317500" lvl="2" marL="1371600" rtl="0">
              <a:lnSpc>
                <a:spcPct val="115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3pPr>
            <a:lvl4pPr indent="-317500" lvl="3" marL="1828800" rtl="0">
              <a:lnSpc>
                <a:spcPct val="115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4pPr>
            <a:lvl5pPr indent="-317500" lvl="4" marL="2286000" rtl="0">
              <a:lnSpc>
                <a:spcPct val="115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5pPr>
            <a:lvl6pPr indent="-317500" lvl="5" marL="2743200" rtl="0">
              <a:lnSpc>
                <a:spcPct val="115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6pPr>
            <a:lvl7pPr indent="-317500" lvl="6" marL="3200400" rtl="0">
              <a:lnSpc>
                <a:spcPct val="115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7pPr>
            <a:lvl8pPr indent="-317500" lvl="7" marL="3657600" rtl="0">
              <a:lnSpc>
                <a:spcPct val="115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8pPr>
            <a:lvl9pPr indent="-317500" lvl="8" marL="4114800" rtl="0">
              <a:lnSpc>
                <a:spcPct val="115000"/>
              </a:lnSpc>
              <a:spcBef>
                <a:spcPts val="1600"/>
              </a:spcBef>
              <a:spcAft>
                <a:spcPts val="1600"/>
              </a:spcAft>
              <a:buClr>
                <a:schemeClr val="dk1"/>
              </a:buClr>
              <a:buSzPts val="1400"/>
              <a:buFont typeface="Hind"/>
              <a:buChar char="■"/>
              <a:defRPr>
                <a:solidFill>
                  <a:schemeClr val="dk1"/>
                </a:solidFill>
                <a:latin typeface="Hind"/>
                <a:ea typeface="Hind"/>
                <a:cs typeface="Hind"/>
                <a:sym typeface="Hind"/>
              </a:defRPr>
            </a:lvl9pPr>
          </a:lstStyle>
          <a:p/>
        </p:txBody>
      </p:sp>
    </p:spTree>
  </p:cSld>
  <p:clrMap accent1="accent1" accent2="accent2" accent3="accent3" accent4="accent4" accent5="accent5" accent6="accent6" bg1="lt1" bg2="dk2" tx1="dk1" tx2="lt2"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 id="2147483672" r:id="rId23"/>
    <p:sldLayoutId id="2147483673" r:id="rId24"/>
    <p:sldLayoutId id="2147483674" r:id="rId25"/>
    <p:sldLayoutId id="2147483675" r:id="rId26"/>
    <p:sldLayoutId id="2147483676" r:id="rId27"/>
    <p:sldLayoutId id="2147483677" r:id="rId28"/>
    <p:sldLayoutId id="2147483678" r:id="rId29"/>
    <p:sldLayoutId id="2147483679" r:id="rId30"/>
    <p:sldLayoutId id="2147483680" r:id="rId31"/>
  </p:sldLayoutIdLst>
  <p:hf dt="0" ftr="0" hdr="0" sldNum="0"/>
  <p:txStyles>
    <p:title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titleStyle>
    <p:body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bodyStyle>
    <p:other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rgbClr val="0E2A47"/>
        </a:solidFill>
      </p:bgPr>
    </p:bg>
    <p:spTree>
      <p:nvGrpSpPr>
        <p:cNvPr id="311" name="Shape 254"/>
        <p:cNvGrpSpPr/>
        <p:nvPr/>
      </p:nvGrpSpPr>
      <p:grpSpPr>
        <a:xfrm>
          <a:off x="0" y="0"/>
          <a:ext cx="0" cy="0"/>
          <a:chOff x="0" y="0"/>
          <a:chExt cx="0" cy="0"/>
        </a:xfrm>
      </p:grpSpPr>
      <p:sp>
        <p:nvSpPr>
          <p:cNvPr id="1050500" name="Google Shape;255;p33"/>
          <p:cNvSpPr txBox="1"/>
          <p:nvPr>
            <p:ph type="title"/>
          </p:nvPr>
        </p:nvSpPr>
        <p:spPr>
          <a:xfrm>
            <a:off x="1068100" y="933450"/>
            <a:ext cx="7047300" cy="482400"/>
          </a:xfrm>
          <a:prstGeom prst="rect"/>
          <a:noFill/>
          <a:ln>
            <a:noFill/>
          </a:ln>
        </p:spPr>
        <p:txBody>
          <a:bodyPr anchor="t" anchorCtr="0" bIns="91425" lIns="91425" rIns="91425" spcFirstLastPara="1" tIns="91425" wrap="square">
            <a:noAutofit/>
          </a:bodyPr>
          <a:lstStyle>
            <a:lvl1pPr algn="ctr" lvl="0"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algn="ctr" lvl="1"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algn="ctr" lvl="2"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algn="ctr" lvl="3"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algn="ctr" lvl="4"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algn="ctr" lvl="5"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algn="ctr" lvl="6"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algn="ctr" lvl="7"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algn="ctr" lvl="8"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p:txBody>
      </p:sp>
      <p:sp>
        <p:nvSpPr>
          <p:cNvPr id="1050501" name="Google Shape;256;p33"/>
          <p:cNvSpPr txBox="1"/>
          <p:nvPr>
            <p:ph type="body" idx="1"/>
          </p:nvPr>
        </p:nvSpPr>
        <p:spPr>
          <a:xfrm>
            <a:off x="1068100" y="1695450"/>
            <a:ext cx="7047300" cy="2502000"/>
          </a:xfrm>
          <a:prstGeom prst="rect"/>
          <a:noFill/>
          <a:ln>
            <a:noFill/>
          </a:ln>
        </p:spPr>
        <p:txBody>
          <a:bodyPr anchor="t" anchorCtr="0" bIns="91425" lIns="91425" rIns="91425" spcFirstLastPara="1" tIns="91425" wrap="square">
            <a:noAutofit/>
          </a:bodyPr>
          <a:lstStyle>
            <a:lvl1pPr indent="-298450" lvl="0" marL="45720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indent="-298450" lvl="1" marL="91440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indent="-298450" lvl="2" marL="137160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indent="-298450" lvl="3" marL="182880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indent="-298450" lvl="4" marL="228600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indent="-298450" lvl="5" marL="274320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indent="-298450" lvl="6" marL="320040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indent="-298450" lvl="7" marL="365760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indent="-298450" lvl="8" marL="411480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p:txBody>
      </p:sp>
    </p:spTree>
  </p:cSld>
  <p:clrMap accent1="accent1" accent2="accent2" accent3="accent3" accent4="accent4" accent5="accent5" accent6="accent6" bg1="lt1" bg2="dk2" tx1="dk1" tx2="lt2" hlink="hlink" folHlink="folHlink"/>
  <p:sldLayoutIdLst>
    <p:sldLayoutId id="2147483681" r:id="rId1"/>
  </p:sldLayoutIdLst>
  <p:hf dt="0" ftr="0" hdr="0" sldNum="0"/>
  <p:txStyles>
    <p:title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titleStyle>
    <p:body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bodyStyle>
    <p:other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76" name="Shape 261"/>
        <p:cNvGrpSpPr/>
        <p:nvPr/>
      </p:nvGrpSpPr>
      <p:grpSpPr>
        <a:xfrm>
          <a:off x="0" y="0"/>
          <a:ext cx="0" cy="0"/>
          <a:chOff x="0" y="0"/>
          <a:chExt cx="0" cy="0"/>
        </a:xfrm>
      </p:grpSpPr>
      <p:sp>
        <p:nvSpPr>
          <p:cNvPr id="1049221" name="Google Shape;262;p35"/>
          <p:cNvSpPr txBox="1"/>
          <p:nvPr>
            <p:ph type="ctrTitle"/>
          </p:nvPr>
        </p:nvSpPr>
        <p:spPr>
          <a:xfrm>
            <a:off x="5058591" y="482586"/>
            <a:ext cx="4160697" cy="4633803"/>
          </a:xfrm>
          <a:prstGeom prst="rect"/>
        </p:spPr>
        <p:txBody>
          <a:bodyPr anchor="t" anchorCtr="0" bIns="91425" lIns="91425" rIns="91425" spcFirstLastPara="1" tIns="91425" wrap="square">
            <a:noAutofit/>
          </a:bodyPr>
          <a:p>
            <a:pPr algn="l" indent="0" lvl="0" marL="0" rtl="0">
              <a:spcBef>
                <a:spcPts val="0"/>
              </a:spcBef>
              <a:spcAft>
                <a:spcPts val="0"/>
              </a:spcAft>
              <a:buNone/>
            </a:pPr>
            <a:r>
              <a:rPr lang="en"/>
              <a:t>PAR</a:t>
            </a:r>
            <a:r>
              <a:rPr altLang="in" lang="en-US"/>
              <a:t>T</a:t>
            </a:r>
            <a:r>
              <a:rPr lang="en"/>
              <a:t>US LAMA</a:t>
            </a:r>
            <a:br>
              <a:rPr lang="en"/>
            </a:br>
            <a:endParaRPr altLang="en-US" lang="zh-CN"/>
          </a:p>
        </p:txBody>
      </p:sp>
      <p:grpSp>
        <p:nvGrpSpPr>
          <p:cNvPr id="177" name="Google Shape;264;p35"/>
          <p:cNvGrpSpPr/>
          <p:nvPr/>
        </p:nvGrpSpPr>
        <p:grpSpPr>
          <a:xfrm>
            <a:off x="316599" y="1608692"/>
            <a:ext cx="4255411" cy="3394826"/>
            <a:chOff x="-132051" y="1608692"/>
            <a:chExt cx="4255411" cy="3394826"/>
          </a:xfrm>
        </p:grpSpPr>
        <p:sp>
          <p:nvSpPr>
            <p:cNvPr id="1049222" name="Google Shape;265;p35"/>
            <p:cNvSpPr/>
            <p:nvPr/>
          </p:nvSpPr>
          <p:spPr>
            <a:xfrm flipH="1">
              <a:off x="2420184" y="1617801"/>
              <a:ext cx="832070" cy="838576"/>
            </a:xfrm>
            <a:custGeom>
              <a:avLst/>
              <a:ahLst/>
              <a:rect l="l" t="t" r="r" b="b"/>
              <a:pathLst>
                <a:path w="22381" h="22556" extrusionOk="0">
                  <a:moveTo>
                    <a:pt x="5631" y="0"/>
                  </a:moveTo>
                  <a:cubicBezTo>
                    <a:pt x="3745" y="0"/>
                    <a:pt x="2175" y="360"/>
                    <a:pt x="1484" y="677"/>
                  </a:cubicBezTo>
                  <a:cubicBezTo>
                    <a:pt x="548" y="1109"/>
                    <a:pt x="1" y="1973"/>
                    <a:pt x="173" y="2837"/>
                  </a:cubicBezTo>
                  <a:cubicBezTo>
                    <a:pt x="361" y="3687"/>
                    <a:pt x="1181" y="4292"/>
                    <a:pt x="1181" y="4292"/>
                  </a:cubicBezTo>
                  <a:cubicBezTo>
                    <a:pt x="1181" y="4292"/>
                    <a:pt x="1326" y="4349"/>
                    <a:pt x="1570" y="4479"/>
                  </a:cubicBezTo>
                  <a:cubicBezTo>
                    <a:pt x="2132" y="4781"/>
                    <a:pt x="2665" y="5170"/>
                    <a:pt x="3140" y="5631"/>
                  </a:cubicBezTo>
                  <a:cubicBezTo>
                    <a:pt x="3558" y="6034"/>
                    <a:pt x="3918" y="6524"/>
                    <a:pt x="4191" y="7057"/>
                  </a:cubicBezTo>
                  <a:cubicBezTo>
                    <a:pt x="4206" y="7085"/>
                    <a:pt x="4235" y="7129"/>
                    <a:pt x="4249" y="7157"/>
                  </a:cubicBezTo>
                  <a:cubicBezTo>
                    <a:pt x="5185" y="9145"/>
                    <a:pt x="4451" y="10931"/>
                    <a:pt x="4652" y="15064"/>
                  </a:cubicBezTo>
                  <a:cubicBezTo>
                    <a:pt x="4782" y="17829"/>
                    <a:pt x="6337" y="20378"/>
                    <a:pt x="9318" y="21674"/>
                  </a:cubicBezTo>
                  <a:cubicBezTo>
                    <a:pt x="10613" y="22232"/>
                    <a:pt x="12175" y="22556"/>
                    <a:pt x="14007" y="22556"/>
                  </a:cubicBezTo>
                  <a:cubicBezTo>
                    <a:pt x="14254" y="22556"/>
                    <a:pt x="14505" y="22550"/>
                    <a:pt x="14762" y="22538"/>
                  </a:cubicBezTo>
                  <a:cubicBezTo>
                    <a:pt x="17008" y="22437"/>
                    <a:pt x="20335" y="20176"/>
                    <a:pt x="21358" y="18779"/>
                  </a:cubicBezTo>
                  <a:cubicBezTo>
                    <a:pt x="22380" y="17382"/>
                    <a:pt x="21012" y="14516"/>
                    <a:pt x="21012" y="14473"/>
                  </a:cubicBezTo>
                  <a:lnTo>
                    <a:pt x="21012" y="14473"/>
                  </a:lnTo>
                  <a:cubicBezTo>
                    <a:pt x="21286" y="14776"/>
                    <a:pt x="21588" y="15078"/>
                    <a:pt x="21905" y="15366"/>
                  </a:cubicBezTo>
                  <a:cubicBezTo>
                    <a:pt x="21790" y="14344"/>
                    <a:pt x="21430" y="12414"/>
                    <a:pt x="18895" y="10743"/>
                  </a:cubicBezTo>
                  <a:cubicBezTo>
                    <a:pt x="16375" y="9058"/>
                    <a:pt x="13984" y="7229"/>
                    <a:pt x="13984" y="7229"/>
                  </a:cubicBezTo>
                  <a:cubicBezTo>
                    <a:pt x="12645" y="6077"/>
                    <a:pt x="12011" y="4724"/>
                    <a:pt x="11666" y="4018"/>
                  </a:cubicBezTo>
                  <a:cubicBezTo>
                    <a:pt x="11334" y="3312"/>
                    <a:pt x="10326" y="533"/>
                    <a:pt x="7619" y="144"/>
                  </a:cubicBezTo>
                  <a:cubicBezTo>
                    <a:pt x="6956" y="43"/>
                    <a:pt x="6294" y="0"/>
                    <a:pt x="5631"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23" name="Google Shape;266;p35"/>
            <p:cNvSpPr/>
            <p:nvPr/>
          </p:nvSpPr>
          <p:spPr>
            <a:xfrm flipH="1">
              <a:off x="2536364" y="1683084"/>
              <a:ext cx="667150" cy="738085"/>
            </a:xfrm>
            <a:custGeom>
              <a:avLst/>
              <a:ahLst/>
              <a:rect l="l" t="t" r="r" b="b"/>
              <a:pathLst>
                <a:path w="17945" h="19853" extrusionOk="0">
                  <a:moveTo>
                    <a:pt x="245" y="1"/>
                  </a:moveTo>
                  <a:lnTo>
                    <a:pt x="245" y="1"/>
                  </a:lnTo>
                  <a:cubicBezTo>
                    <a:pt x="0" y="1110"/>
                    <a:pt x="43" y="2017"/>
                    <a:pt x="259" y="2723"/>
                  </a:cubicBezTo>
                  <a:cubicBezTo>
                    <a:pt x="821" y="3025"/>
                    <a:pt x="1354" y="3414"/>
                    <a:pt x="1829" y="3875"/>
                  </a:cubicBezTo>
                  <a:cubicBezTo>
                    <a:pt x="1843" y="3889"/>
                    <a:pt x="1872" y="3918"/>
                    <a:pt x="1901" y="3947"/>
                  </a:cubicBezTo>
                  <a:cubicBezTo>
                    <a:pt x="1915" y="3947"/>
                    <a:pt x="1915" y="3961"/>
                    <a:pt x="1930" y="3976"/>
                  </a:cubicBezTo>
                  <a:cubicBezTo>
                    <a:pt x="1944" y="3990"/>
                    <a:pt x="1959" y="4005"/>
                    <a:pt x="1973" y="4019"/>
                  </a:cubicBezTo>
                  <a:cubicBezTo>
                    <a:pt x="1987" y="4033"/>
                    <a:pt x="2002" y="4048"/>
                    <a:pt x="2002" y="4062"/>
                  </a:cubicBezTo>
                  <a:cubicBezTo>
                    <a:pt x="2016" y="4077"/>
                    <a:pt x="2031" y="4091"/>
                    <a:pt x="2045" y="4105"/>
                  </a:cubicBezTo>
                  <a:lnTo>
                    <a:pt x="2088" y="4134"/>
                  </a:lnTo>
                  <a:cubicBezTo>
                    <a:pt x="2103" y="4149"/>
                    <a:pt x="2117" y="4163"/>
                    <a:pt x="2117" y="4177"/>
                  </a:cubicBezTo>
                  <a:cubicBezTo>
                    <a:pt x="2131" y="4192"/>
                    <a:pt x="2146" y="4206"/>
                    <a:pt x="2160" y="4221"/>
                  </a:cubicBezTo>
                  <a:cubicBezTo>
                    <a:pt x="2175" y="4235"/>
                    <a:pt x="2189" y="4249"/>
                    <a:pt x="2203" y="4264"/>
                  </a:cubicBezTo>
                  <a:cubicBezTo>
                    <a:pt x="2203" y="4278"/>
                    <a:pt x="2218" y="4293"/>
                    <a:pt x="2232" y="4307"/>
                  </a:cubicBezTo>
                  <a:cubicBezTo>
                    <a:pt x="2247" y="4321"/>
                    <a:pt x="2261" y="4336"/>
                    <a:pt x="2275" y="4350"/>
                  </a:cubicBezTo>
                  <a:lnTo>
                    <a:pt x="2304" y="4393"/>
                  </a:lnTo>
                  <a:lnTo>
                    <a:pt x="2333" y="4437"/>
                  </a:lnTo>
                  <a:cubicBezTo>
                    <a:pt x="2348" y="4451"/>
                    <a:pt x="2362" y="4480"/>
                    <a:pt x="2376" y="4494"/>
                  </a:cubicBezTo>
                  <a:cubicBezTo>
                    <a:pt x="2391" y="4509"/>
                    <a:pt x="2405" y="4523"/>
                    <a:pt x="2405" y="4537"/>
                  </a:cubicBezTo>
                  <a:cubicBezTo>
                    <a:pt x="2420" y="4552"/>
                    <a:pt x="2434" y="4566"/>
                    <a:pt x="2448" y="4581"/>
                  </a:cubicBezTo>
                  <a:cubicBezTo>
                    <a:pt x="2463" y="4595"/>
                    <a:pt x="2463" y="4609"/>
                    <a:pt x="2477" y="4624"/>
                  </a:cubicBezTo>
                  <a:cubicBezTo>
                    <a:pt x="2492" y="4638"/>
                    <a:pt x="2506" y="4653"/>
                    <a:pt x="2520" y="4681"/>
                  </a:cubicBezTo>
                  <a:cubicBezTo>
                    <a:pt x="2520" y="4696"/>
                    <a:pt x="2535" y="4710"/>
                    <a:pt x="2549" y="4725"/>
                  </a:cubicBezTo>
                  <a:lnTo>
                    <a:pt x="2578" y="4768"/>
                  </a:lnTo>
                  <a:lnTo>
                    <a:pt x="2607" y="4825"/>
                  </a:lnTo>
                  <a:cubicBezTo>
                    <a:pt x="2621" y="4840"/>
                    <a:pt x="2636" y="4854"/>
                    <a:pt x="2650" y="4869"/>
                  </a:cubicBezTo>
                  <a:cubicBezTo>
                    <a:pt x="2650" y="4883"/>
                    <a:pt x="2664" y="4897"/>
                    <a:pt x="2679" y="4926"/>
                  </a:cubicBezTo>
                  <a:cubicBezTo>
                    <a:pt x="2679" y="4941"/>
                    <a:pt x="2693" y="4955"/>
                    <a:pt x="2708" y="4969"/>
                  </a:cubicBezTo>
                  <a:cubicBezTo>
                    <a:pt x="2722" y="4998"/>
                    <a:pt x="2722" y="5013"/>
                    <a:pt x="2736" y="5027"/>
                  </a:cubicBezTo>
                  <a:lnTo>
                    <a:pt x="2765" y="5070"/>
                  </a:lnTo>
                  <a:cubicBezTo>
                    <a:pt x="2780" y="5099"/>
                    <a:pt x="2794" y="5113"/>
                    <a:pt x="2794" y="5128"/>
                  </a:cubicBezTo>
                  <a:cubicBezTo>
                    <a:pt x="2808" y="5157"/>
                    <a:pt x="2823" y="5171"/>
                    <a:pt x="2823" y="5185"/>
                  </a:cubicBezTo>
                  <a:cubicBezTo>
                    <a:pt x="2837" y="5200"/>
                    <a:pt x="2852" y="5229"/>
                    <a:pt x="2866" y="5243"/>
                  </a:cubicBezTo>
                  <a:cubicBezTo>
                    <a:pt x="2866" y="5257"/>
                    <a:pt x="2880" y="5272"/>
                    <a:pt x="2880" y="5286"/>
                  </a:cubicBezTo>
                  <a:cubicBezTo>
                    <a:pt x="2895" y="5329"/>
                    <a:pt x="2924" y="5358"/>
                    <a:pt x="2938" y="5401"/>
                  </a:cubicBezTo>
                  <a:cubicBezTo>
                    <a:pt x="3874" y="7389"/>
                    <a:pt x="3140" y="9175"/>
                    <a:pt x="3341" y="13308"/>
                  </a:cubicBezTo>
                  <a:cubicBezTo>
                    <a:pt x="3428" y="15655"/>
                    <a:pt x="4637" y="17815"/>
                    <a:pt x="6581" y="19126"/>
                  </a:cubicBezTo>
                  <a:cubicBezTo>
                    <a:pt x="7273" y="19595"/>
                    <a:pt x="8082" y="19853"/>
                    <a:pt x="8907" y="19853"/>
                  </a:cubicBezTo>
                  <a:cubicBezTo>
                    <a:pt x="9044" y="19853"/>
                    <a:pt x="9181" y="19846"/>
                    <a:pt x="9318" y="19832"/>
                  </a:cubicBezTo>
                  <a:lnTo>
                    <a:pt x="9332" y="19832"/>
                  </a:lnTo>
                  <a:cubicBezTo>
                    <a:pt x="10729" y="19702"/>
                    <a:pt x="12112" y="19443"/>
                    <a:pt x="13393" y="18881"/>
                  </a:cubicBezTo>
                  <a:cubicBezTo>
                    <a:pt x="14675" y="18334"/>
                    <a:pt x="15841" y="17455"/>
                    <a:pt x="16576" y="16274"/>
                  </a:cubicBezTo>
                  <a:cubicBezTo>
                    <a:pt x="17310" y="15079"/>
                    <a:pt x="17670" y="13553"/>
                    <a:pt x="17210" y="12242"/>
                  </a:cubicBezTo>
                  <a:lnTo>
                    <a:pt x="17210" y="12242"/>
                  </a:lnTo>
                  <a:cubicBezTo>
                    <a:pt x="17397" y="12516"/>
                    <a:pt x="17670" y="12688"/>
                    <a:pt x="17944" y="12890"/>
                  </a:cubicBezTo>
                  <a:cubicBezTo>
                    <a:pt x="17886" y="12588"/>
                    <a:pt x="17786" y="12300"/>
                    <a:pt x="17670" y="12012"/>
                  </a:cubicBezTo>
                  <a:cubicBezTo>
                    <a:pt x="17253" y="11061"/>
                    <a:pt x="16490" y="10096"/>
                    <a:pt x="15568" y="9621"/>
                  </a:cubicBezTo>
                  <a:cubicBezTo>
                    <a:pt x="14689" y="9160"/>
                    <a:pt x="13941" y="8570"/>
                    <a:pt x="12990" y="8210"/>
                  </a:cubicBezTo>
                  <a:cubicBezTo>
                    <a:pt x="11175" y="7518"/>
                    <a:pt x="9044" y="7187"/>
                    <a:pt x="7618" y="5747"/>
                  </a:cubicBezTo>
                  <a:cubicBezTo>
                    <a:pt x="6697" y="4811"/>
                    <a:pt x="6207" y="3544"/>
                    <a:pt x="5300" y="2608"/>
                  </a:cubicBezTo>
                  <a:cubicBezTo>
                    <a:pt x="4234" y="1499"/>
                    <a:pt x="2938" y="1412"/>
                    <a:pt x="1570" y="995"/>
                  </a:cubicBezTo>
                  <a:cubicBezTo>
                    <a:pt x="1239" y="894"/>
                    <a:pt x="130" y="563"/>
                    <a:pt x="245" y="1"/>
                  </a:cubicBezTo>
                  <a:close/>
                </a:path>
              </a:pathLst>
            </a:custGeom>
            <a:solidFill>
              <a:srgbClr val="0B1F2C"/>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24" name="Google Shape;267;p35"/>
            <p:cNvSpPr/>
            <p:nvPr/>
          </p:nvSpPr>
          <p:spPr>
            <a:xfrm flipH="1">
              <a:off x="3103915" y="4761679"/>
              <a:ext cx="530597" cy="205629"/>
            </a:xfrm>
            <a:custGeom>
              <a:avLst/>
              <a:ahLst/>
              <a:rect l="l" t="t" r="r" b="b"/>
              <a:pathLst>
                <a:path w="14272" h="5531" extrusionOk="0">
                  <a:moveTo>
                    <a:pt x="8540" y="0"/>
                  </a:moveTo>
                  <a:cubicBezTo>
                    <a:pt x="8540" y="0"/>
                    <a:pt x="8655" y="1397"/>
                    <a:pt x="5919" y="2564"/>
                  </a:cubicBezTo>
                  <a:cubicBezTo>
                    <a:pt x="4997" y="2938"/>
                    <a:pt x="4047" y="3226"/>
                    <a:pt x="3068" y="3413"/>
                  </a:cubicBezTo>
                  <a:cubicBezTo>
                    <a:pt x="763" y="3889"/>
                    <a:pt x="0" y="5530"/>
                    <a:pt x="0" y="5530"/>
                  </a:cubicBezTo>
                  <a:lnTo>
                    <a:pt x="14243" y="5530"/>
                  </a:lnTo>
                  <a:lnTo>
                    <a:pt x="14257" y="3039"/>
                  </a:lnTo>
                  <a:lnTo>
                    <a:pt x="14272" y="418"/>
                  </a:lnTo>
                  <a:lnTo>
                    <a:pt x="8540" y="0"/>
                  </a:ln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25" name="Google Shape;268;p35"/>
            <p:cNvSpPr/>
            <p:nvPr/>
          </p:nvSpPr>
          <p:spPr>
            <a:xfrm flipH="1">
              <a:off x="3102317" y="4856444"/>
              <a:ext cx="529519" cy="113540"/>
            </a:xfrm>
            <a:custGeom>
              <a:avLst/>
              <a:ahLst/>
              <a:rect l="l" t="t" r="r" b="b"/>
              <a:pathLst>
                <a:path w="14243" h="3054" extrusionOk="0">
                  <a:moveTo>
                    <a:pt x="5847" y="0"/>
                  </a:moveTo>
                  <a:cubicBezTo>
                    <a:pt x="4925" y="389"/>
                    <a:pt x="3975" y="677"/>
                    <a:pt x="2996" y="864"/>
                  </a:cubicBezTo>
                  <a:cubicBezTo>
                    <a:pt x="691" y="1340"/>
                    <a:pt x="0" y="3053"/>
                    <a:pt x="0" y="3053"/>
                  </a:cubicBezTo>
                  <a:lnTo>
                    <a:pt x="14243" y="3053"/>
                  </a:lnTo>
                  <a:lnTo>
                    <a:pt x="14185" y="490"/>
                  </a:lnTo>
                  <a:cubicBezTo>
                    <a:pt x="12889" y="850"/>
                    <a:pt x="10916" y="1685"/>
                    <a:pt x="7532" y="1959"/>
                  </a:cubicBezTo>
                  <a:cubicBezTo>
                    <a:pt x="7172" y="1268"/>
                    <a:pt x="6495" y="576"/>
                    <a:pt x="5847"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26" name="Google Shape;269;p35"/>
            <p:cNvSpPr/>
            <p:nvPr/>
          </p:nvSpPr>
          <p:spPr>
            <a:xfrm flipH="1">
              <a:off x="2996287" y="2912396"/>
              <a:ext cx="420329" cy="1923192"/>
            </a:xfrm>
            <a:custGeom>
              <a:avLst/>
              <a:ahLst/>
              <a:rect l="l" t="t" r="r" b="b"/>
              <a:pathLst>
                <a:path w="11306" h="51730" extrusionOk="0">
                  <a:moveTo>
                    <a:pt x="4666" y="0"/>
                  </a:moveTo>
                  <a:cubicBezTo>
                    <a:pt x="2852" y="0"/>
                    <a:pt x="1167" y="764"/>
                    <a:pt x="620" y="2578"/>
                  </a:cubicBezTo>
                  <a:cubicBezTo>
                    <a:pt x="404" y="3284"/>
                    <a:pt x="288" y="4983"/>
                    <a:pt x="231" y="7345"/>
                  </a:cubicBezTo>
                  <a:cubicBezTo>
                    <a:pt x="216" y="7719"/>
                    <a:pt x="202" y="8108"/>
                    <a:pt x="202" y="8511"/>
                  </a:cubicBezTo>
                  <a:cubicBezTo>
                    <a:pt x="0" y="21516"/>
                    <a:pt x="1426" y="50102"/>
                    <a:pt x="1426" y="50102"/>
                  </a:cubicBezTo>
                  <a:lnTo>
                    <a:pt x="9001" y="51730"/>
                  </a:lnTo>
                  <a:cubicBezTo>
                    <a:pt x="9001" y="51730"/>
                    <a:pt x="10643" y="16029"/>
                    <a:pt x="11032" y="8511"/>
                  </a:cubicBezTo>
                  <a:cubicBezTo>
                    <a:pt x="11061" y="7964"/>
                    <a:pt x="11089" y="7561"/>
                    <a:pt x="11104" y="7345"/>
                  </a:cubicBezTo>
                  <a:cubicBezTo>
                    <a:pt x="11104" y="7331"/>
                    <a:pt x="11104" y="7316"/>
                    <a:pt x="11104" y="7302"/>
                  </a:cubicBezTo>
                  <a:cubicBezTo>
                    <a:pt x="11305" y="4349"/>
                    <a:pt x="10528" y="3313"/>
                    <a:pt x="9606" y="2132"/>
                  </a:cubicBezTo>
                  <a:cubicBezTo>
                    <a:pt x="8584" y="821"/>
                    <a:pt x="6553" y="0"/>
                    <a:pt x="4666"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27" name="Google Shape;270;p35"/>
            <p:cNvSpPr/>
            <p:nvPr/>
          </p:nvSpPr>
          <p:spPr>
            <a:xfrm flipH="1">
              <a:off x="2996287" y="2912359"/>
              <a:ext cx="411778" cy="272585"/>
            </a:xfrm>
            <a:custGeom>
              <a:avLst/>
              <a:ahLst/>
              <a:rect l="l" t="t" r="r" b="b"/>
              <a:pathLst>
                <a:path w="11076" h="7332" extrusionOk="0">
                  <a:moveTo>
                    <a:pt x="4441" y="0"/>
                  </a:moveTo>
                  <a:cubicBezTo>
                    <a:pt x="2623" y="0"/>
                    <a:pt x="934" y="762"/>
                    <a:pt x="390" y="2579"/>
                  </a:cubicBezTo>
                  <a:cubicBezTo>
                    <a:pt x="174" y="3285"/>
                    <a:pt x="58" y="4984"/>
                    <a:pt x="1" y="7332"/>
                  </a:cubicBezTo>
                  <a:lnTo>
                    <a:pt x="10874" y="7332"/>
                  </a:lnTo>
                  <a:cubicBezTo>
                    <a:pt x="10874" y="7332"/>
                    <a:pt x="10874" y="7317"/>
                    <a:pt x="10874" y="7303"/>
                  </a:cubicBezTo>
                  <a:cubicBezTo>
                    <a:pt x="11075" y="4350"/>
                    <a:pt x="10298" y="3314"/>
                    <a:pt x="9376" y="2133"/>
                  </a:cubicBezTo>
                  <a:cubicBezTo>
                    <a:pt x="8350" y="820"/>
                    <a:pt x="6326" y="0"/>
                    <a:pt x="4441"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28" name="Google Shape;271;p35"/>
            <p:cNvSpPr/>
            <p:nvPr/>
          </p:nvSpPr>
          <p:spPr>
            <a:xfrm flipH="1">
              <a:off x="2744112" y="4761679"/>
              <a:ext cx="529556" cy="205629"/>
            </a:xfrm>
            <a:custGeom>
              <a:avLst/>
              <a:ahLst/>
              <a:rect l="l" t="t" r="r" b="b"/>
              <a:pathLst>
                <a:path w="14244" h="5531" extrusionOk="0">
                  <a:moveTo>
                    <a:pt x="8411" y="0"/>
                  </a:moveTo>
                  <a:lnTo>
                    <a:pt x="8411" y="0"/>
                  </a:lnTo>
                  <a:cubicBezTo>
                    <a:pt x="8411" y="0"/>
                    <a:pt x="8569" y="1397"/>
                    <a:pt x="5862" y="2564"/>
                  </a:cubicBezTo>
                  <a:cubicBezTo>
                    <a:pt x="4940" y="2938"/>
                    <a:pt x="3990" y="3226"/>
                    <a:pt x="3025" y="3413"/>
                  </a:cubicBezTo>
                  <a:cubicBezTo>
                    <a:pt x="721" y="3889"/>
                    <a:pt x="1" y="5530"/>
                    <a:pt x="1" y="5530"/>
                  </a:cubicBezTo>
                  <a:lnTo>
                    <a:pt x="14243" y="5530"/>
                  </a:lnTo>
                  <a:lnTo>
                    <a:pt x="14200" y="3039"/>
                  </a:lnTo>
                  <a:lnTo>
                    <a:pt x="14171" y="418"/>
                  </a:lnTo>
                  <a:lnTo>
                    <a:pt x="8411" y="0"/>
                  </a:ln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29" name="Google Shape;272;p35"/>
            <p:cNvSpPr/>
            <p:nvPr/>
          </p:nvSpPr>
          <p:spPr>
            <a:xfrm flipH="1">
              <a:off x="2744112" y="4856444"/>
              <a:ext cx="529556" cy="110863"/>
            </a:xfrm>
            <a:custGeom>
              <a:avLst/>
              <a:ahLst/>
              <a:rect l="l" t="t" r="r" b="b"/>
              <a:pathLst>
                <a:path w="14244" h="2982" extrusionOk="0">
                  <a:moveTo>
                    <a:pt x="5862" y="0"/>
                  </a:moveTo>
                  <a:cubicBezTo>
                    <a:pt x="4940" y="389"/>
                    <a:pt x="3990" y="677"/>
                    <a:pt x="3025" y="864"/>
                  </a:cubicBezTo>
                  <a:cubicBezTo>
                    <a:pt x="721" y="1340"/>
                    <a:pt x="1" y="2981"/>
                    <a:pt x="1" y="2981"/>
                  </a:cubicBezTo>
                  <a:lnTo>
                    <a:pt x="14243" y="2981"/>
                  </a:lnTo>
                  <a:lnTo>
                    <a:pt x="14200" y="490"/>
                  </a:lnTo>
                  <a:cubicBezTo>
                    <a:pt x="12918" y="850"/>
                    <a:pt x="10960" y="1685"/>
                    <a:pt x="7590" y="1959"/>
                  </a:cubicBezTo>
                  <a:cubicBezTo>
                    <a:pt x="7201" y="1268"/>
                    <a:pt x="6510" y="576"/>
                    <a:pt x="5862"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30" name="Google Shape;273;p35"/>
            <p:cNvSpPr/>
            <p:nvPr/>
          </p:nvSpPr>
          <p:spPr>
            <a:xfrm flipH="1">
              <a:off x="2678270" y="2912396"/>
              <a:ext cx="409622" cy="1923192"/>
            </a:xfrm>
            <a:custGeom>
              <a:avLst/>
              <a:ahLst/>
              <a:rect l="l" t="t" r="r" b="b"/>
              <a:pathLst>
                <a:path w="11018" h="51730" extrusionOk="0">
                  <a:moveTo>
                    <a:pt x="4292" y="0"/>
                  </a:moveTo>
                  <a:cubicBezTo>
                    <a:pt x="2478" y="0"/>
                    <a:pt x="793" y="764"/>
                    <a:pt x="289" y="2578"/>
                  </a:cubicBezTo>
                  <a:cubicBezTo>
                    <a:pt x="102" y="3284"/>
                    <a:pt x="15" y="4983"/>
                    <a:pt x="1" y="7345"/>
                  </a:cubicBezTo>
                  <a:cubicBezTo>
                    <a:pt x="1" y="7719"/>
                    <a:pt x="1" y="8108"/>
                    <a:pt x="15" y="8511"/>
                  </a:cubicBezTo>
                  <a:cubicBezTo>
                    <a:pt x="116" y="21516"/>
                    <a:pt x="2175" y="50102"/>
                    <a:pt x="2175" y="50102"/>
                  </a:cubicBezTo>
                  <a:lnTo>
                    <a:pt x="9794" y="51730"/>
                  </a:lnTo>
                  <a:cubicBezTo>
                    <a:pt x="9794" y="51730"/>
                    <a:pt x="10615" y="16029"/>
                    <a:pt x="10845" y="8511"/>
                  </a:cubicBezTo>
                  <a:cubicBezTo>
                    <a:pt x="10859" y="7964"/>
                    <a:pt x="10874" y="7561"/>
                    <a:pt x="10888" y="7345"/>
                  </a:cubicBezTo>
                  <a:cubicBezTo>
                    <a:pt x="10888" y="7331"/>
                    <a:pt x="10888" y="7316"/>
                    <a:pt x="10888" y="7302"/>
                  </a:cubicBezTo>
                  <a:cubicBezTo>
                    <a:pt x="11018" y="4349"/>
                    <a:pt x="10226" y="3313"/>
                    <a:pt x="9275" y="2132"/>
                  </a:cubicBezTo>
                  <a:cubicBezTo>
                    <a:pt x="8209" y="821"/>
                    <a:pt x="6179" y="0"/>
                    <a:pt x="4292" y="0"/>
                  </a:cubicBez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31" name="Google Shape;274;p35"/>
            <p:cNvSpPr/>
            <p:nvPr/>
          </p:nvSpPr>
          <p:spPr>
            <a:xfrm flipH="1">
              <a:off x="2678270" y="2912359"/>
              <a:ext cx="409622" cy="272585"/>
            </a:xfrm>
            <a:custGeom>
              <a:avLst/>
              <a:ahLst/>
              <a:rect l="l" t="t" r="r" b="b"/>
              <a:pathLst>
                <a:path w="11018" h="7332" extrusionOk="0">
                  <a:moveTo>
                    <a:pt x="4291" y="0"/>
                  </a:moveTo>
                  <a:cubicBezTo>
                    <a:pt x="2473" y="0"/>
                    <a:pt x="798" y="762"/>
                    <a:pt x="289" y="2579"/>
                  </a:cubicBezTo>
                  <a:cubicBezTo>
                    <a:pt x="102" y="3285"/>
                    <a:pt x="15" y="4984"/>
                    <a:pt x="1" y="7332"/>
                  </a:cubicBezTo>
                  <a:lnTo>
                    <a:pt x="10888" y="7332"/>
                  </a:lnTo>
                  <a:cubicBezTo>
                    <a:pt x="10888" y="7332"/>
                    <a:pt x="10888" y="7317"/>
                    <a:pt x="10888" y="7303"/>
                  </a:cubicBezTo>
                  <a:cubicBezTo>
                    <a:pt x="11018" y="4350"/>
                    <a:pt x="10226" y="3314"/>
                    <a:pt x="9275" y="2133"/>
                  </a:cubicBezTo>
                  <a:cubicBezTo>
                    <a:pt x="8219" y="820"/>
                    <a:pt x="6178" y="0"/>
                    <a:pt x="4291"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32" name="Google Shape;275;p35"/>
            <p:cNvSpPr/>
            <p:nvPr/>
          </p:nvSpPr>
          <p:spPr>
            <a:xfrm flipH="1">
              <a:off x="3343227" y="2144085"/>
              <a:ext cx="599710" cy="525207"/>
            </a:xfrm>
            <a:custGeom>
              <a:avLst/>
              <a:ahLst/>
              <a:rect l="l" t="t" r="r" b="b"/>
              <a:pathLst>
                <a:path w="16131" h="14127" extrusionOk="0">
                  <a:moveTo>
                    <a:pt x="1585" y="0"/>
                  </a:moveTo>
                  <a:lnTo>
                    <a:pt x="1" y="1829"/>
                  </a:lnTo>
                  <a:cubicBezTo>
                    <a:pt x="1" y="1829"/>
                    <a:pt x="5848" y="13451"/>
                    <a:pt x="8656" y="14099"/>
                  </a:cubicBezTo>
                  <a:cubicBezTo>
                    <a:pt x="8736" y="14118"/>
                    <a:pt x="8819" y="14127"/>
                    <a:pt x="8907" y="14127"/>
                  </a:cubicBezTo>
                  <a:cubicBezTo>
                    <a:pt x="11211" y="14127"/>
                    <a:pt x="16130" y="7964"/>
                    <a:pt x="16130" y="7964"/>
                  </a:cubicBezTo>
                  <a:lnTo>
                    <a:pt x="12184" y="4695"/>
                  </a:lnTo>
                  <a:lnTo>
                    <a:pt x="9319" y="7129"/>
                  </a:lnTo>
                  <a:lnTo>
                    <a:pt x="1585" y="0"/>
                  </a:ln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33" name="Google Shape;276;p35"/>
            <p:cNvSpPr/>
            <p:nvPr/>
          </p:nvSpPr>
          <p:spPr>
            <a:xfrm flipH="1">
              <a:off x="3882375" y="2115161"/>
              <a:ext cx="240985" cy="118373"/>
            </a:xfrm>
            <a:custGeom>
              <a:avLst/>
              <a:ahLst/>
              <a:rect l="l" t="t" r="r" b="b"/>
              <a:pathLst>
                <a:path w="6482" h="3184" extrusionOk="0">
                  <a:moveTo>
                    <a:pt x="418" y="1"/>
                  </a:moveTo>
                  <a:cubicBezTo>
                    <a:pt x="73" y="87"/>
                    <a:pt x="1" y="548"/>
                    <a:pt x="303" y="735"/>
                  </a:cubicBezTo>
                  <a:cubicBezTo>
                    <a:pt x="505" y="822"/>
                    <a:pt x="3011" y="980"/>
                    <a:pt x="3011" y="980"/>
                  </a:cubicBezTo>
                  <a:lnTo>
                    <a:pt x="3011" y="3155"/>
                  </a:lnTo>
                  <a:lnTo>
                    <a:pt x="5012" y="3183"/>
                  </a:lnTo>
                  <a:cubicBezTo>
                    <a:pt x="5019" y="3184"/>
                    <a:pt x="5025" y="3184"/>
                    <a:pt x="5032" y="3184"/>
                  </a:cubicBezTo>
                  <a:cubicBezTo>
                    <a:pt x="5423" y="3184"/>
                    <a:pt x="6067" y="2758"/>
                    <a:pt x="6251" y="2305"/>
                  </a:cubicBezTo>
                  <a:cubicBezTo>
                    <a:pt x="6452" y="1743"/>
                    <a:pt x="6481" y="1138"/>
                    <a:pt x="6352" y="562"/>
                  </a:cubicBezTo>
                  <a:cubicBezTo>
                    <a:pt x="6265" y="231"/>
                    <a:pt x="5977" y="1"/>
                    <a:pt x="5646"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34" name="Google Shape;277;p35"/>
            <p:cNvSpPr/>
            <p:nvPr/>
          </p:nvSpPr>
          <p:spPr>
            <a:xfrm flipH="1">
              <a:off x="3880776" y="2073411"/>
              <a:ext cx="127482" cy="89003"/>
            </a:xfrm>
            <a:custGeom>
              <a:avLst/>
              <a:ahLst/>
              <a:rect l="l" t="t" r="r" b="b"/>
              <a:pathLst>
                <a:path w="3429" h="2394" extrusionOk="0">
                  <a:moveTo>
                    <a:pt x="318" y="0"/>
                  </a:moveTo>
                  <a:cubicBezTo>
                    <a:pt x="275" y="0"/>
                    <a:pt x="231" y="0"/>
                    <a:pt x="188" y="15"/>
                  </a:cubicBezTo>
                  <a:cubicBezTo>
                    <a:pt x="1" y="87"/>
                    <a:pt x="188" y="605"/>
                    <a:pt x="390" y="764"/>
                  </a:cubicBezTo>
                  <a:cubicBezTo>
                    <a:pt x="548" y="893"/>
                    <a:pt x="793" y="1138"/>
                    <a:pt x="1110" y="1196"/>
                  </a:cubicBezTo>
                  <a:cubicBezTo>
                    <a:pt x="1192" y="1206"/>
                    <a:pt x="1275" y="1211"/>
                    <a:pt x="1359" y="1211"/>
                  </a:cubicBezTo>
                  <a:cubicBezTo>
                    <a:pt x="1512" y="1211"/>
                    <a:pt x="1667" y="1195"/>
                    <a:pt x="1816" y="1167"/>
                  </a:cubicBezTo>
                  <a:cubicBezTo>
                    <a:pt x="1816" y="1167"/>
                    <a:pt x="1902" y="1973"/>
                    <a:pt x="2075" y="2218"/>
                  </a:cubicBezTo>
                  <a:cubicBezTo>
                    <a:pt x="2161" y="2362"/>
                    <a:pt x="2377" y="2377"/>
                    <a:pt x="2737" y="2391"/>
                  </a:cubicBezTo>
                  <a:cubicBezTo>
                    <a:pt x="2755" y="2393"/>
                    <a:pt x="2773" y="2394"/>
                    <a:pt x="2791" y="2394"/>
                  </a:cubicBezTo>
                  <a:cubicBezTo>
                    <a:pt x="3072" y="2394"/>
                    <a:pt x="3315" y="2186"/>
                    <a:pt x="3342" y="1901"/>
                  </a:cubicBezTo>
                  <a:cubicBezTo>
                    <a:pt x="3428" y="1282"/>
                    <a:pt x="3184" y="533"/>
                    <a:pt x="2708" y="173"/>
                  </a:cubicBezTo>
                  <a:cubicBezTo>
                    <a:pt x="2661" y="141"/>
                    <a:pt x="2579" y="128"/>
                    <a:pt x="2476" y="128"/>
                  </a:cubicBezTo>
                  <a:cubicBezTo>
                    <a:pt x="2172" y="128"/>
                    <a:pt x="1685" y="238"/>
                    <a:pt x="1384" y="260"/>
                  </a:cubicBezTo>
                  <a:cubicBezTo>
                    <a:pt x="836" y="116"/>
                    <a:pt x="519" y="0"/>
                    <a:pt x="318"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35" name="Google Shape;278;p35"/>
            <p:cNvSpPr/>
            <p:nvPr/>
          </p:nvSpPr>
          <p:spPr>
            <a:xfrm flipH="1">
              <a:off x="3958403" y="2148175"/>
              <a:ext cx="75545" cy="90341"/>
            </a:xfrm>
            <a:custGeom>
              <a:avLst/>
              <a:ahLst/>
              <a:rect l="l" t="t" r="r" b="b"/>
              <a:pathLst>
                <a:path w="2032" h="2430" extrusionOk="0">
                  <a:moveTo>
                    <a:pt x="672" y="0"/>
                  </a:moveTo>
                  <a:cubicBezTo>
                    <a:pt x="555" y="0"/>
                    <a:pt x="437" y="2"/>
                    <a:pt x="318" y="6"/>
                  </a:cubicBezTo>
                  <a:cubicBezTo>
                    <a:pt x="159" y="6"/>
                    <a:pt x="30" y="135"/>
                    <a:pt x="30" y="294"/>
                  </a:cubicBezTo>
                  <a:lnTo>
                    <a:pt x="15" y="625"/>
                  </a:lnTo>
                  <a:lnTo>
                    <a:pt x="15" y="884"/>
                  </a:lnTo>
                  <a:lnTo>
                    <a:pt x="1" y="1662"/>
                  </a:lnTo>
                  <a:lnTo>
                    <a:pt x="1" y="1935"/>
                  </a:lnTo>
                  <a:lnTo>
                    <a:pt x="1" y="2022"/>
                  </a:lnTo>
                  <a:cubicBezTo>
                    <a:pt x="1" y="2238"/>
                    <a:pt x="130" y="2425"/>
                    <a:pt x="274" y="2425"/>
                  </a:cubicBezTo>
                  <a:cubicBezTo>
                    <a:pt x="334" y="2428"/>
                    <a:pt x="399" y="2430"/>
                    <a:pt x="466" y="2430"/>
                  </a:cubicBezTo>
                  <a:cubicBezTo>
                    <a:pt x="721" y="2430"/>
                    <a:pt x="998" y="2404"/>
                    <a:pt x="1066" y="2324"/>
                  </a:cubicBezTo>
                  <a:cubicBezTo>
                    <a:pt x="1124" y="2223"/>
                    <a:pt x="1153" y="2108"/>
                    <a:pt x="1153" y="1993"/>
                  </a:cubicBezTo>
                  <a:cubicBezTo>
                    <a:pt x="1153" y="1878"/>
                    <a:pt x="1153" y="1763"/>
                    <a:pt x="1138" y="1662"/>
                  </a:cubicBezTo>
                  <a:lnTo>
                    <a:pt x="1138" y="1662"/>
                  </a:lnTo>
                  <a:cubicBezTo>
                    <a:pt x="1138" y="1662"/>
                    <a:pt x="1160" y="1664"/>
                    <a:pt x="1194" y="1664"/>
                  </a:cubicBezTo>
                  <a:cubicBezTo>
                    <a:pt x="1286" y="1664"/>
                    <a:pt x="1472" y="1648"/>
                    <a:pt x="1556" y="1532"/>
                  </a:cubicBezTo>
                  <a:cubicBezTo>
                    <a:pt x="1671" y="1374"/>
                    <a:pt x="1570" y="884"/>
                    <a:pt x="1570" y="884"/>
                  </a:cubicBezTo>
                  <a:cubicBezTo>
                    <a:pt x="1570" y="884"/>
                    <a:pt x="1945" y="884"/>
                    <a:pt x="2003" y="755"/>
                  </a:cubicBezTo>
                  <a:cubicBezTo>
                    <a:pt x="2031" y="683"/>
                    <a:pt x="2031" y="596"/>
                    <a:pt x="2031" y="524"/>
                  </a:cubicBezTo>
                  <a:cubicBezTo>
                    <a:pt x="2031" y="452"/>
                    <a:pt x="2031" y="395"/>
                    <a:pt x="2031" y="322"/>
                  </a:cubicBezTo>
                  <a:cubicBezTo>
                    <a:pt x="2031" y="193"/>
                    <a:pt x="1930" y="78"/>
                    <a:pt x="1801" y="63"/>
                  </a:cubicBezTo>
                  <a:cubicBezTo>
                    <a:pt x="1427" y="19"/>
                    <a:pt x="1053" y="0"/>
                    <a:pt x="672"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36" name="Google Shape;279;p35"/>
            <p:cNvSpPr/>
            <p:nvPr/>
          </p:nvSpPr>
          <p:spPr>
            <a:xfrm flipH="1">
              <a:off x="3958403" y="2167247"/>
              <a:ext cx="74987" cy="13830"/>
            </a:xfrm>
            <a:custGeom>
              <a:avLst/>
              <a:ahLst/>
              <a:rect l="l" t="t" r="r" b="b"/>
              <a:pathLst>
                <a:path w="2017" h="372" extrusionOk="0">
                  <a:moveTo>
                    <a:pt x="1746" y="1"/>
                  </a:moveTo>
                  <a:cubicBezTo>
                    <a:pt x="1227" y="1"/>
                    <a:pt x="371" y="76"/>
                    <a:pt x="0" y="112"/>
                  </a:cubicBezTo>
                  <a:lnTo>
                    <a:pt x="0" y="371"/>
                  </a:lnTo>
                  <a:lnTo>
                    <a:pt x="1555" y="371"/>
                  </a:lnTo>
                  <a:cubicBezTo>
                    <a:pt x="1555" y="371"/>
                    <a:pt x="1930" y="371"/>
                    <a:pt x="1988" y="242"/>
                  </a:cubicBezTo>
                  <a:cubicBezTo>
                    <a:pt x="2016" y="170"/>
                    <a:pt x="2016" y="83"/>
                    <a:pt x="2016" y="11"/>
                  </a:cubicBezTo>
                  <a:cubicBezTo>
                    <a:pt x="1945" y="4"/>
                    <a:pt x="1853" y="1"/>
                    <a:pt x="1746"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37" name="Google Shape;280;p35"/>
            <p:cNvSpPr/>
            <p:nvPr/>
          </p:nvSpPr>
          <p:spPr>
            <a:xfrm flipH="1">
              <a:off x="3990524" y="2208886"/>
              <a:ext cx="43423" cy="11785"/>
            </a:xfrm>
            <a:custGeom>
              <a:avLst/>
              <a:ahLst/>
              <a:rect l="l" t="t" r="r" b="b"/>
              <a:pathLst>
                <a:path w="1168" h="317" extrusionOk="0">
                  <a:moveTo>
                    <a:pt x="1" y="0"/>
                  </a:moveTo>
                  <a:lnTo>
                    <a:pt x="1" y="259"/>
                  </a:lnTo>
                  <a:lnTo>
                    <a:pt x="1167" y="317"/>
                  </a:lnTo>
                  <a:cubicBezTo>
                    <a:pt x="1167" y="216"/>
                    <a:pt x="1167" y="101"/>
                    <a:pt x="1153" y="14"/>
                  </a:cubicBezTo>
                  <a:lnTo>
                    <a:pt x="1" y="0"/>
                  </a:ln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38" name="Google Shape;281;p35"/>
            <p:cNvSpPr/>
            <p:nvPr/>
          </p:nvSpPr>
          <p:spPr>
            <a:xfrm flipH="1">
              <a:off x="3082501" y="2071255"/>
              <a:ext cx="466355" cy="449773"/>
            </a:xfrm>
            <a:custGeom>
              <a:avLst/>
              <a:ahLst/>
              <a:rect l="l" t="t" r="r" b="b"/>
              <a:pathLst>
                <a:path w="12544" h="12098" extrusionOk="0">
                  <a:moveTo>
                    <a:pt x="9188" y="1"/>
                  </a:moveTo>
                  <a:cubicBezTo>
                    <a:pt x="9131" y="1"/>
                    <a:pt x="9059" y="1"/>
                    <a:pt x="8987" y="30"/>
                  </a:cubicBezTo>
                  <a:cubicBezTo>
                    <a:pt x="7561" y="534"/>
                    <a:pt x="3327" y="4220"/>
                    <a:pt x="0" y="7331"/>
                  </a:cubicBezTo>
                  <a:lnTo>
                    <a:pt x="5228" y="12098"/>
                  </a:lnTo>
                  <a:cubicBezTo>
                    <a:pt x="6855" y="10499"/>
                    <a:pt x="9836" y="7475"/>
                    <a:pt x="10326" y="6611"/>
                  </a:cubicBezTo>
                  <a:cubicBezTo>
                    <a:pt x="12544" y="2708"/>
                    <a:pt x="10340" y="1"/>
                    <a:pt x="9188" y="1"/>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39" name="Google Shape;282;p35"/>
            <p:cNvSpPr/>
            <p:nvPr/>
          </p:nvSpPr>
          <p:spPr>
            <a:xfrm flipH="1">
              <a:off x="2678270" y="2050324"/>
              <a:ext cx="763514" cy="1050041"/>
            </a:xfrm>
            <a:custGeom>
              <a:avLst/>
              <a:ahLst/>
              <a:rect l="l" t="t" r="r" b="b"/>
              <a:pathLst>
                <a:path w="20537" h="28244" extrusionOk="0">
                  <a:moveTo>
                    <a:pt x="12355" y="0"/>
                  </a:moveTo>
                  <a:cubicBezTo>
                    <a:pt x="12269" y="0"/>
                    <a:pt x="12183" y="1"/>
                    <a:pt x="12098" y="2"/>
                  </a:cubicBezTo>
                  <a:cubicBezTo>
                    <a:pt x="9865" y="2"/>
                    <a:pt x="7561" y="247"/>
                    <a:pt x="7561" y="247"/>
                  </a:cubicBezTo>
                  <a:lnTo>
                    <a:pt x="7576" y="247"/>
                  </a:lnTo>
                  <a:cubicBezTo>
                    <a:pt x="7273" y="276"/>
                    <a:pt x="6985" y="319"/>
                    <a:pt x="6712" y="391"/>
                  </a:cubicBezTo>
                  <a:cubicBezTo>
                    <a:pt x="6496" y="449"/>
                    <a:pt x="6308" y="521"/>
                    <a:pt x="6107" y="593"/>
                  </a:cubicBezTo>
                  <a:cubicBezTo>
                    <a:pt x="5588" y="780"/>
                    <a:pt x="5142" y="1140"/>
                    <a:pt x="4854" y="1601"/>
                  </a:cubicBezTo>
                  <a:cubicBezTo>
                    <a:pt x="4566" y="2119"/>
                    <a:pt x="4364" y="4265"/>
                    <a:pt x="4249" y="6684"/>
                  </a:cubicBezTo>
                  <a:cubicBezTo>
                    <a:pt x="4076" y="9997"/>
                    <a:pt x="4033" y="13799"/>
                    <a:pt x="4033" y="14620"/>
                  </a:cubicBezTo>
                  <a:cubicBezTo>
                    <a:pt x="3428" y="17413"/>
                    <a:pt x="1009" y="23087"/>
                    <a:pt x="1" y="28243"/>
                  </a:cubicBezTo>
                  <a:lnTo>
                    <a:pt x="20537" y="28243"/>
                  </a:lnTo>
                  <a:cubicBezTo>
                    <a:pt x="20321" y="26731"/>
                    <a:pt x="19442" y="20610"/>
                    <a:pt x="18650" y="17413"/>
                  </a:cubicBezTo>
                  <a:cubicBezTo>
                    <a:pt x="18535" y="16909"/>
                    <a:pt x="18391" y="16405"/>
                    <a:pt x="18204" y="15916"/>
                  </a:cubicBezTo>
                  <a:cubicBezTo>
                    <a:pt x="18938" y="11077"/>
                    <a:pt x="19399" y="7059"/>
                    <a:pt x="19471" y="4553"/>
                  </a:cubicBezTo>
                  <a:cubicBezTo>
                    <a:pt x="19500" y="3127"/>
                    <a:pt x="19399" y="2191"/>
                    <a:pt x="19154" y="1874"/>
                  </a:cubicBezTo>
                  <a:cubicBezTo>
                    <a:pt x="18722" y="1313"/>
                    <a:pt x="18017" y="938"/>
                    <a:pt x="16922" y="636"/>
                  </a:cubicBezTo>
                  <a:cubicBezTo>
                    <a:pt x="16692" y="564"/>
                    <a:pt x="16461" y="506"/>
                    <a:pt x="16216" y="449"/>
                  </a:cubicBezTo>
                  <a:cubicBezTo>
                    <a:pt x="16015" y="405"/>
                    <a:pt x="15799" y="362"/>
                    <a:pt x="15568" y="319"/>
                  </a:cubicBezTo>
                  <a:cubicBezTo>
                    <a:pt x="15280" y="276"/>
                    <a:pt x="14963" y="218"/>
                    <a:pt x="14632" y="161"/>
                  </a:cubicBezTo>
                  <a:cubicBezTo>
                    <a:pt x="13868" y="57"/>
                    <a:pt x="13116" y="0"/>
                    <a:pt x="12355" y="0"/>
                  </a:cubicBez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40" name="Google Shape;283;p35"/>
            <p:cNvSpPr/>
            <p:nvPr/>
          </p:nvSpPr>
          <p:spPr>
            <a:xfrm flipH="1">
              <a:off x="2854417" y="2050361"/>
              <a:ext cx="345379" cy="254926"/>
            </a:xfrm>
            <a:custGeom>
              <a:avLst/>
              <a:ahLst/>
              <a:rect l="l" t="t" r="r" b="b"/>
              <a:pathLst>
                <a:path w="9290" h="6857" extrusionOk="0">
                  <a:moveTo>
                    <a:pt x="5579" y="0"/>
                  </a:moveTo>
                  <a:cubicBezTo>
                    <a:pt x="3357" y="0"/>
                    <a:pt x="1067" y="246"/>
                    <a:pt x="1067" y="246"/>
                  </a:cubicBezTo>
                  <a:cubicBezTo>
                    <a:pt x="764" y="275"/>
                    <a:pt x="476" y="318"/>
                    <a:pt x="188" y="390"/>
                  </a:cubicBezTo>
                  <a:cubicBezTo>
                    <a:pt x="1" y="448"/>
                    <a:pt x="1513" y="5315"/>
                    <a:pt x="2809" y="6856"/>
                  </a:cubicBezTo>
                  <a:cubicBezTo>
                    <a:pt x="5805" y="3414"/>
                    <a:pt x="9290" y="361"/>
                    <a:pt x="9059" y="318"/>
                  </a:cubicBezTo>
                  <a:cubicBezTo>
                    <a:pt x="8771" y="275"/>
                    <a:pt x="8454" y="217"/>
                    <a:pt x="8123" y="160"/>
                  </a:cubicBezTo>
                  <a:cubicBezTo>
                    <a:pt x="7397" y="42"/>
                    <a:pt x="6493" y="0"/>
                    <a:pt x="5579"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41" name="Google Shape;284;p35"/>
            <p:cNvSpPr/>
            <p:nvPr/>
          </p:nvSpPr>
          <p:spPr>
            <a:xfrm flipH="1">
              <a:off x="2879029" y="2319154"/>
              <a:ext cx="152093" cy="174139"/>
            </a:xfrm>
            <a:custGeom>
              <a:avLst/>
              <a:ahLst/>
              <a:rect l="l" t="t" r="r" b="b"/>
              <a:pathLst>
                <a:path w="4091" h="4684" extrusionOk="0">
                  <a:moveTo>
                    <a:pt x="0" y="1"/>
                  </a:moveTo>
                  <a:lnTo>
                    <a:pt x="0" y="3270"/>
                  </a:lnTo>
                  <a:cubicBezTo>
                    <a:pt x="0" y="3270"/>
                    <a:pt x="101" y="4220"/>
                    <a:pt x="1368" y="4580"/>
                  </a:cubicBezTo>
                  <a:cubicBezTo>
                    <a:pt x="1621" y="4652"/>
                    <a:pt x="1870" y="4684"/>
                    <a:pt x="2108" y="4684"/>
                  </a:cubicBezTo>
                  <a:cubicBezTo>
                    <a:pt x="3069" y="4684"/>
                    <a:pt x="3857" y="4169"/>
                    <a:pt x="3961" y="3673"/>
                  </a:cubicBezTo>
                  <a:cubicBezTo>
                    <a:pt x="4090" y="2996"/>
                    <a:pt x="4018" y="145"/>
                    <a:pt x="4004" y="87"/>
                  </a:cubicBezTo>
                  <a:lnTo>
                    <a:pt x="0" y="1"/>
                  </a:ln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42" name="Google Shape;285;p35"/>
            <p:cNvSpPr/>
            <p:nvPr/>
          </p:nvSpPr>
          <p:spPr>
            <a:xfrm flipH="1">
              <a:off x="2274560" y="2309005"/>
              <a:ext cx="547216" cy="882371"/>
            </a:xfrm>
            <a:custGeom>
              <a:avLst/>
              <a:ahLst/>
              <a:rect l="l" t="t" r="r" b="b"/>
              <a:pathLst>
                <a:path w="14719" h="23734" extrusionOk="0">
                  <a:moveTo>
                    <a:pt x="8324" y="0"/>
                  </a:moveTo>
                  <a:lnTo>
                    <a:pt x="3788" y="3946"/>
                  </a:lnTo>
                  <a:lnTo>
                    <a:pt x="7158" y="7402"/>
                  </a:lnTo>
                  <a:cubicBezTo>
                    <a:pt x="7158" y="7402"/>
                    <a:pt x="922" y="18232"/>
                    <a:pt x="735" y="18390"/>
                  </a:cubicBezTo>
                  <a:cubicBezTo>
                    <a:pt x="547" y="18549"/>
                    <a:pt x="605" y="20191"/>
                    <a:pt x="605" y="20191"/>
                  </a:cubicBezTo>
                  <a:cubicBezTo>
                    <a:pt x="605" y="20191"/>
                    <a:pt x="0" y="20738"/>
                    <a:pt x="115" y="20939"/>
                  </a:cubicBezTo>
                  <a:cubicBezTo>
                    <a:pt x="187" y="21094"/>
                    <a:pt x="252" y="21153"/>
                    <a:pt x="378" y="21153"/>
                  </a:cubicBezTo>
                  <a:cubicBezTo>
                    <a:pt x="428" y="21153"/>
                    <a:pt x="488" y="21143"/>
                    <a:pt x="562" y="21127"/>
                  </a:cubicBezTo>
                  <a:cubicBezTo>
                    <a:pt x="821" y="21069"/>
                    <a:pt x="1296" y="20752"/>
                    <a:pt x="1368" y="20565"/>
                  </a:cubicBezTo>
                  <a:cubicBezTo>
                    <a:pt x="1455" y="20234"/>
                    <a:pt x="1512" y="19888"/>
                    <a:pt x="1556" y="19543"/>
                  </a:cubicBezTo>
                  <a:lnTo>
                    <a:pt x="2088" y="19543"/>
                  </a:lnTo>
                  <a:cubicBezTo>
                    <a:pt x="2088" y="19543"/>
                    <a:pt x="3096" y="21184"/>
                    <a:pt x="3240" y="21501"/>
                  </a:cubicBezTo>
                  <a:cubicBezTo>
                    <a:pt x="3240" y="21919"/>
                    <a:pt x="3500" y="23733"/>
                    <a:pt x="4047" y="23733"/>
                  </a:cubicBezTo>
                  <a:cubicBezTo>
                    <a:pt x="4407" y="23733"/>
                    <a:pt x="4249" y="22164"/>
                    <a:pt x="4177" y="21746"/>
                  </a:cubicBezTo>
                  <a:cubicBezTo>
                    <a:pt x="4090" y="21328"/>
                    <a:pt x="3572" y="19456"/>
                    <a:pt x="3572" y="19456"/>
                  </a:cubicBezTo>
                  <a:cubicBezTo>
                    <a:pt x="3572" y="19456"/>
                    <a:pt x="13869" y="9001"/>
                    <a:pt x="14301" y="6970"/>
                  </a:cubicBezTo>
                  <a:cubicBezTo>
                    <a:pt x="14718" y="4954"/>
                    <a:pt x="8324" y="0"/>
                    <a:pt x="8324"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43" name="Google Shape;286;p35"/>
            <p:cNvSpPr/>
            <p:nvPr/>
          </p:nvSpPr>
          <p:spPr>
            <a:xfrm flipH="1">
              <a:off x="2408956" y="2098580"/>
              <a:ext cx="466912" cy="449773"/>
            </a:xfrm>
            <a:custGeom>
              <a:avLst/>
              <a:ahLst/>
              <a:rect l="l" t="t" r="r" b="b"/>
              <a:pathLst>
                <a:path w="12559" h="12098" extrusionOk="0">
                  <a:moveTo>
                    <a:pt x="3356" y="0"/>
                  </a:moveTo>
                  <a:cubicBezTo>
                    <a:pt x="2204" y="0"/>
                    <a:pt x="1" y="2708"/>
                    <a:pt x="2218" y="6611"/>
                  </a:cubicBezTo>
                  <a:cubicBezTo>
                    <a:pt x="2708" y="7475"/>
                    <a:pt x="5704" y="10499"/>
                    <a:pt x="7317" y="12097"/>
                  </a:cubicBezTo>
                  <a:lnTo>
                    <a:pt x="12559" y="7331"/>
                  </a:lnTo>
                  <a:cubicBezTo>
                    <a:pt x="9232" y="4220"/>
                    <a:pt x="4998" y="533"/>
                    <a:pt x="3558" y="29"/>
                  </a:cubicBezTo>
                  <a:cubicBezTo>
                    <a:pt x="3500" y="15"/>
                    <a:pt x="3428" y="0"/>
                    <a:pt x="3356"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44" name="Google Shape;287;p35"/>
            <p:cNvSpPr/>
            <p:nvPr/>
          </p:nvSpPr>
          <p:spPr>
            <a:xfrm flipH="1">
              <a:off x="2897766" y="1683084"/>
              <a:ext cx="336270" cy="560079"/>
            </a:xfrm>
            <a:custGeom>
              <a:avLst/>
              <a:ahLst/>
              <a:rect l="l" t="t" r="r" b="b"/>
              <a:pathLst>
                <a:path w="9045" h="15065" extrusionOk="0">
                  <a:moveTo>
                    <a:pt x="1066" y="1"/>
                  </a:moveTo>
                  <a:cubicBezTo>
                    <a:pt x="778" y="318"/>
                    <a:pt x="591" y="865"/>
                    <a:pt x="562" y="1931"/>
                  </a:cubicBezTo>
                  <a:cubicBezTo>
                    <a:pt x="663" y="3616"/>
                    <a:pt x="792" y="3961"/>
                    <a:pt x="591" y="4408"/>
                  </a:cubicBezTo>
                  <a:cubicBezTo>
                    <a:pt x="389" y="4825"/>
                    <a:pt x="0" y="4797"/>
                    <a:pt x="29" y="4998"/>
                  </a:cubicBezTo>
                  <a:cubicBezTo>
                    <a:pt x="43" y="5200"/>
                    <a:pt x="691" y="5272"/>
                    <a:pt x="706" y="5848"/>
                  </a:cubicBezTo>
                  <a:cubicBezTo>
                    <a:pt x="706" y="6453"/>
                    <a:pt x="691" y="7360"/>
                    <a:pt x="908" y="7533"/>
                  </a:cubicBezTo>
                  <a:cubicBezTo>
                    <a:pt x="1113" y="7710"/>
                    <a:pt x="1470" y="7803"/>
                    <a:pt x="1931" y="7803"/>
                  </a:cubicBezTo>
                  <a:cubicBezTo>
                    <a:pt x="2181" y="7803"/>
                    <a:pt x="2462" y="7776"/>
                    <a:pt x="2765" y="7720"/>
                  </a:cubicBezTo>
                  <a:cubicBezTo>
                    <a:pt x="2866" y="7706"/>
                    <a:pt x="2952" y="7691"/>
                    <a:pt x="3024" y="7691"/>
                  </a:cubicBezTo>
                  <a:cubicBezTo>
                    <a:pt x="3077" y="7686"/>
                    <a:pt x="3125" y="7684"/>
                    <a:pt x="3170" y="7684"/>
                  </a:cubicBezTo>
                  <a:cubicBezTo>
                    <a:pt x="3653" y="7684"/>
                    <a:pt x="3703" y="7954"/>
                    <a:pt x="3716" y="8152"/>
                  </a:cubicBezTo>
                  <a:cubicBezTo>
                    <a:pt x="3759" y="8671"/>
                    <a:pt x="3586" y="9189"/>
                    <a:pt x="3241" y="9578"/>
                  </a:cubicBezTo>
                  <a:cubicBezTo>
                    <a:pt x="2924" y="9938"/>
                    <a:pt x="2016" y="10082"/>
                    <a:pt x="2016" y="10082"/>
                  </a:cubicBezTo>
                  <a:cubicBezTo>
                    <a:pt x="2016" y="10082"/>
                    <a:pt x="3039" y="14834"/>
                    <a:pt x="3989" y="15065"/>
                  </a:cubicBezTo>
                  <a:cubicBezTo>
                    <a:pt x="4781" y="14474"/>
                    <a:pt x="7532" y="11508"/>
                    <a:pt x="9044" y="10039"/>
                  </a:cubicBezTo>
                  <a:cubicBezTo>
                    <a:pt x="8065" y="9722"/>
                    <a:pt x="7100" y="9203"/>
                    <a:pt x="6783" y="8267"/>
                  </a:cubicBezTo>
                  <a:cubicBezTo>
                    <a:pt x="6466" y="7331"/>
                    <a:pt x="6740" y="4998"/>
                    <a:pt x="6740" y="4998"/>
                  </a:cubicBezTo>
                  <a:lnTo>
                    <a:pt x="6740" y="4998"/>
                  </a:lnTo>
                  <a:cubicBezTo>
                    <a:pt x="6740" y="4998"/>
                    <a:pt x="6817" y="5037"/>
                    <a:pt x="6957" y="5037"/>
                  </a:cubicBezTo>
                  <a:cubicBezTo>
                    <a:pt x="7074" y="5037"/>
                    <a:pt x="7235" y="5010"/>
                    <a:pt x="7431" y="4912"/>
                  </a:cubicBezTo>
                  <a:cubicBezTo>
                    <a:pt x="7863" y="4681"/>
                    <a:pt x="8223" y="2651"/>
                    <a:pt x="7518" y="2478"/>
                  </a:cubicBezTo>
                  <a:cubicBezTo>
                    <a:pt x="7437" y="2459"/>
                    <a:pt x="7359" y="2449"/>
                    <a:pt x="7285" y="2449"/>
                  </a:cubicBezTo>
                  <a:cubicBezTo>
                    <a:pt x="6752" y="2449"/>
                    <a:pt x="6395" y="2935"/>
                    <a:pt x="6193" y="3731"/>
                  </a:cubicBezTo>
                  <a:cubicBezTo>
                    <a:pt x="5545" y="3155"/>
                    <a:pt x="5401" y="2478"/>
                    <a:pt x="4652" y="2363"/>
                  </a:cubicBezTo>
                  <a:cubicBezTo>
                    <a:pt x="3903" y="2248"/>
                    <a:pt x="2204" y="2046"/>
                    <a:pt x="1512" y="1095"/>
                  </a:cubicBezTo>
                  <a:cubicBezTo>
                    <a:pt x="1282" y="764"/>
                    <a:pt x="1138" y="390"/>
                    <a:pt x="1066"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45" name="Google Shape;288;p35"/>
            <p:cNvSpPr/>
            <p:nvPr/>
          </p:nvSpPr>
          <p:spPr>
            <a:xfrm flipH="1">
              <a:off x="3146744" y="1892989"/>
              <a:ext cx="44464" cy="28775"/>
            </a:xfrm>
            <a:custGeom>
              <a:avLst/>
              <a:ahLst/>
              <a:rect l="l" t="t" r="r" b="b"/>
              <a:pathLst>
                <a:path w="1196" h="774" extrusionOk="0">
                  <a:moveTo>
                    <a:pt x="1196" y="0"/>
                  </a:moveTo>
                  <a:lnTo>
                    <a:pt x="0" y="605"/>
                  </a:lnTo>
                  <a:cubicBezTo>
                    <a:pt x="145" y="719"/>
                    <a:pt x="328" y="773"/>
                    <a:pt x="510" y="773"/>
                  </a:cubicBezTo>
                  <a:cubicBezTo>
                    <a:pt x="581" y="773"/>
                    <a:pt x="652" y="765"/>
                    <a:pt x="720" y="749"/>
                  </a:cubicBezTo>
                  <a:cubicBezTo>
                    <a:pt x="1152" y="620"/>
                    <a:pt x="1196" y="0"/>
                    <a:pt x="1196" y="0"/>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46" name="Google Shape;289;p35"/>
            <p:cNvSpPr/>
            <p:nvPr/>
          </p:nvSpPr>
          <p:spPr>
            <a:xfrm flipH="1">
              <a:off x="3001640" y="1770117"/>
              <a:ext cx="219570" cy="94394"/>
            </a:xfrm>
            <a:custGeom>
              <a:avLst/>
              <a:ahLst/>
              <a:rect l="l" t="t" r="r" b="b"/>
              <a:pathLst>
                <a:path w="5906" h="2539" extrusionOk="0">
                  <a:moveTo>
                    <a:pt x="1813" y="345"/>
                  </a:moveTo>
                  <a:cubicBezTo>
                    <a:pt x="2037" y="345"/>
                    <a:pt x="2265" y="428"/>
                    <a:pt x="2449" y="612"/>
                  </a:cubicBezTo>
                  <a:cubicBezTo>
                    <a:pt x="3040" y="1203"/>
                    <a:pt x="2622" y="2196"/>
                    <a:pt x="1801" y="2196"/>
                  </a:cubicBezTo>
                  <a:cubicBezTo>
                    <a:pt x="1297" y="2196"/>
                    <a:pt x="879" y="1779"/>
                    <a:pt x="879" y="1275"/>
                  </a:cubicBezTo>
                  <a:cubicBezTo>
                    <a:pt x="879" y="717"/>
                    <a:pt x="1338" y="345"/>
                    <a:pt x="1813" y="345"/>
                  </a:cubicBezTo>
                  <a:close/>
                  <a:moveTo>
                    <a:pt x="1803" y="0"/>
                  </a:moveTo>
                  <a:cubicBezTo>
                    <a:pt x="1250" y="0"/>
                    <a:pt x="699" y="339"/>
                    <a:pt x="563" y="1015"/>
                  </a:cubicBezTo>
                  <a:cubicBezTo>
                    <a:pt x="548" y="1073"/>
                    <a:pt x="491" y="1116"/>
                    <a:pt x="433" y="1116"/>
                  </a:cubicBezTo>
                  <a:lnTo>
                    <a:pt x="145" y="1116"/>
                  </a:lnTo>
                  <a:cubicBezTo>
                    <a:pt x="73" y="1116"/>
                    <a:pt x="15" y="1174"/>
                    <a:pt x="15" y="1246"/>
                  </a:cubicBezTo>
                  <a:cubicBezTo>
                    <a:pt x="1" y="1318"/>
                    <a:pt x="73" y="1390"/>
                    <a:pt x="145" y="1390"/>
                  </a:cubicBezTo>
                  <a:lnTo>
                    <a:pt x="433" y="1390"/>
                  </a:lnTo>
                  <a:cubicBezTo>
                    <a:pt x="491" y="1390"/>
                    <a:pt x="534" y="1433"/>
                    <a:pt x="548" y="1491"/>
                  </a:cubicBezTo>
                  <a:cubicBezTo>
                    <a:pt x="671" y="2189"/>
                    <a:pt x="1236" y="2538"/>
                    <a:pt x="1801" y="2538"/>
                  </a:cubicBezTo>
                  <a:cubicBezTo>
                    <a:pt x="2366" y="2538"/>
                    <a:pt x="2932" y="2189"/>
                    <a:pt x="3054" y="1491"/>
                  </a:cubicBezTo>
                  <a:cubicBezTo>
                    <a:pt x="3068" y="1433"/>
                    <a:pt x="3112" y="1390"/>
                    <a:pt x="3184" y="1390"/>
                  </a:cubicBezTo>
                  <a:lnTo>
                    <a:pt x="5761" y="1390"/>
                  </a:lnTo>
                  <a:cubicBezTo>
                    <a:pt x="5833" y="1390"/>
                    <a:pt x="5905" y="1318"/>
                    <a:pt x="5905" y="1246"/>
                  </a:cubicBezTo>
                  <a:cubicBezTo>
                    <a:pt x="5891" y="1174"/>
                    <a:pt x="5833" y="1116"/>
                    <a:pt x="5761" y="1116"/>
                  </a:cubicBezTo>
                  <a:lnTo>
                    <a:pt x="3169" y="1116"/>
                  </a:lnTo>
                  <a:cubicBezTo>
                    <a:pt x="3112" y="1116"/>
                    <a:pt x="3054" y="1073"/>
                    <a:pt x="3054" y="1015"/>
                  </a:cubicBezTo>
                  <a:cubicBezTo>
                    <a:pt x="2910" y="339"/>
                    <a:pt x="2355" y="0"/>
                    <a:pt x="1803"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47" name="Google Shape;290;p35"/>
            <p:cNvSpPr/>
            <p:nvPr/>
          </p:nvSpPr>
          <p:spPr>
            <a:xfrm flipH="1">
              <a:off x="2897766" y="1846405"/>
              <a:ext cx="261321" cy="396758"/>
            </a:xfrm>
            <a:custGeom>
              <a:avLst/>
              <a:ahLst/>
              <a:rect l="l" t="t" r="r" b="b"/>
              <a:pathLst>
                <a:path w="7029" h="10672" extrusionOk="0">
                  <a:moveTo>
                    <a:pt x="4292" y="0"/>
                  </a:moveTo>
                  <a:cubicBezTo>
                    <a:pt x="4234" y="303"/>
                    <a:pt x="4177" y="490"/>
                    <a:pt x="4148" y="634"/>
                  </a:cubicBezTo>
                  <a:cubicBezTo>
                    <a:pt x="3500" y="2665"/>
                    <a:pt x="1685" y="3169"/>
                    <a:pt x="1008" y="3298"/>
                  </a:cubicBezTo>
                  <a:cubicBezTo>
                    <a:pt x="1061" y="3293"/>
                    <a:pt x="1109" y="3291"/>
                    <a:pt x="1154" y="3291"/>
                  </a:cubicBezTo>
                  <a:cubicBezTo>
                    <a:pt x="1637" y="3291"/>
                    <a:pt x="1687" y="3561"/>
                    <a:pt x="1700" y="3759"/>
                  </a:cubicBezTo>
                  <a:cubicBezTo>
                    <a:pt x="1743" y="4278"/>
                    <a:pt x="1570" y="4796"/>
                    <a:pt x="1225" y="5185"/>
                  </a:cubicBezTo>
                  <a:cubicBezTo>
                    <a:pt x="908" y="5545"/>
                    <a:pt x="0" y="5689"/>
                    <a:pt x="0" y="5689"/>
                  </a:cubicBezTo>
                  <a:cubicBezTo>
                    <a:pt x="0" y="5689"/>
                    <a:pt x="1023" y="10441"/>
                    <a:pt x="1973" y="10672"/>
                  </a:cubicBezTo>
                  <a:cubicBezTo>
                    <a:pt x="2765" y="10081"/>
                    <a:pt x="5516" y="7115"/>
                    <a:pt x="7028" y="5646"/>
                  </a:cubicBezTo>
                  <a:cubicBezTo>
                    <a:pt x="6049" y="5329"/>
                    <a:pt x="5084" y="4810"/>
                    <a:pt x="4767" y="3874"/>
                  </a:cubicBezTo>
                  <a:cubicBezTo>
                    <a:pt x="4450" y="2938"/>
                    <a:pt x="4724" y="605"/>
                    <a:pt x="4724" y="605"/>
                  </a:cubicBezTo>
                  <a:cubicBezTo>
                    <a:pt x="4724" y="605"/>
                    <a:pt x="4393" y="519"/>
                    <a:pt x="4292"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48" name="Google Shape;291;p35"/>
            <p:cNvSpPr/>
            <p:nvPr/>
          </p:nvSpPr>
          <p:spPr>
            <a:xfrm flipH="1">
              <a:off x="2955057" y="1790490"/>
              <a:ext cx="35913" cy="59707"/>
            </a:xfrm>
            <a:custGeom>
              <a:avLst/>
              <a:ahLst/>
              <a:rect l="l" t="t" r="r" b="b"/>
              <a:pathLst>
                <a:path w="966" h="1606" extrusionOk="0">
                  <a:moveTo>
                    <a:pt x="772" y="1"/>
                  </a:moveTo>
                  <a:cubicBezTo>
                    <a:pt x="694" y="1"/>
                    <a:pt x="595" y="29"/>
                    <a:pt x="476" y="122"/>
                  </a:cubicBezTo>
                  <a:cubicBezTo>
                    <a:pt x="58" y="424"/>
                    <a:pt x="0" y="1605"/>
                    <a:pt x="432" y="1605"/>
                  </a:cubicBezTo>
                  <a:cubicBezTo>
                    <a:pt x="879" y="1605"/>
                    <a:pt x="893" y="871"/>
                    <a:pt x="591" y="799"/>
                  </a:cubicBezTo>
                  <a:cubicBezTo>
                    <a:pt x="533" y="784"/>
                    <a:pt x="461" y="770"/>
                    <a:pt x="389" y="755"/>
                  </a:cubicBezTo>
                  <a:cubicBezTo>
                    <a:pt x="389" y="755"/>
                    <a:pt x="461" y="79"/>
                    <a:pt x="965" y="79"/>
                  </a:cubicBezTo>
                  <a:cubicBezTo>
                    <a:pt x="965" y="79"/>
                    <a:pt x="898" y="1"/>
                    <a:pt x="772"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49" name="Google Shape;292;p35"/>
            <p:cNvSpPr/>
            <p:nvPr/>
          </p:nvSpPr>
          <p:spPr>
            <a:xfrm flipH="1">
              <a:off x="3137635" y="1740263"/>
              <a:ext cx="45542" cy="18886"/>
            </a:xfrm>
            <a:custGeom>
              <a:avLst/>
              <a:ahLst/>
              <a:rect l="l" t="t" r="r" b="b"/>
              <a:pathLst>
                <a:path w="1225" h="508" extrusionOk="0">
                  <a:moveTo>
                    <a:pt x="643" y="0"/>
                  </a:moveTo>
                  <a:cubicBezTo>
                    <a:pt x="352" y="0"/>
                    <a:pt x="65" y="231"/>
                    <a:pt x="0" y="508"/>
                  </a:cubicBezTo>
                  <a:cubicBezTo>
                    <a:pt x="199" y="427"/>
                    <a:pt x="414" y="387"/>
                    <a:pt x="627" y="387"/>
                  </a:cubicBezTo>
                  <a:cubicBezTo>
                    <a:pt x="831" y="387"/>
                    <a:pt x="1035" y="423"/>
                    <a:pt x="1224" y="494"/>
                  </a:cubicBezTo>
                  <a:cubicBezTo>
                    <a:pt x="1093" y="137"/>
                    <a:pt x="866" y="0"/>
                    <a:pt x="643" y="0"/>
                  </a:cubicBezTo>
                  <a:close/>
                </a:path>
              </a:pathLst>
            </a:custGeom>
            <a:solidFill>
              <a:srgbClr val="1D223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50" name="Google Shape;293;p35"/>
            <p:cNvSpPr/>
            <p:nvPr/>
          </p:nvSpPr>
          <p:spPr>
            <a:xfrm flipH="1">
              <a:off x="1477883" y="1608692"/>
              <a:ext cx="622723" cy="706707"/>
            </a:xfrm>
            <a:custGeom>
              <a:avLst/>
              <a:ahLst/>
              <a:rect l="l" t="t" r="r" b="b"/>
              <a:pathLst>
                <a:path w="16750" h="19009" extrusionOk="0">
                  <a:moveTo>
                    <a:pt x="5344" y="0"/>
                  </a:moveTo>
                  <a:cubicBezTo>
                    <a:pt x="4494" y="0"/>
                    <a:pt x="3601" y="115"/>
                    <a:pt x="2967" y="475"/>
                  </a:cubicBezTo>
                  <a:cubicBezTo>
                    <a:pt x="2723" y="605"/>
                    <a:pt x="2521" y="792"/>
                    <a:pt x="2377" y="1023"/>
                  </a:cubicBezTo>
                  <a:cubicBezTo>
                    <a:pt x="1614" y="2189"/>
                    <a:pt x="1902" y="4335"/>
                    <a:pt x="1585" y="5674"/>
                  </a:cubicBezTo>
                  <a:cubicBezTo>
                    <a:pt x="1412" y="6452"/>
                    <a:pt x="735" y="6913"/>
                    <a:pt x="375" y="7590"/>
                  </a:cubicBezTo>
                  <a:cubicBezTo>
                    <a:pt x="73" y="8195"/>
                    <a:pt x="1" y="8871"/>
                    <a:pt x="174" y="9519"/>
                  </a:cubicBezTo>
                  <a:cubicBezTo>
                    <a:pt x="332" y="10182"/>
                    <a:pt x="778" y="10513"/>
                    <a:pt x="1110" y="11075"/>
                  </a:cubicBezTo>
                  <a:cubicBezTo>
                    <a:pt x="1844" y="12299"/>
                    <a:pt x="951" y="13624"/>
                    <a:pt x="778" y="14862"/>
                  </a:cubicBezTo>
                  <a:cubicBezTo>
                    <a:pt x="548" y="16461"/>
                    <a:pt x="1671" y="18074"/>
                    <a:pt x="3183" y="18679"/>
                  </a:cubicBezTo>
                  <a:cubicBezTo>
                    <a:pt x="3746" y="18906"/>
                    <a:pt x="4345" y="19009"/>
                    <a:pt x="4949" y="19009"/>
                  </a:cubicBezTo>
                  <a:cubicBezTo>
                    <a:pt x="5954" y="19009"/>
                    <a:pt x="6973" y="18723"/>
                    <a:pt x="7864" y="18247"/>
                  </a:cubicBezTo>
                  <a:cubicBezTo>
                    <a:pt x="8551" y="17873"/>
                    <a:pt x="9348" y="17767"/>
                    <a:pt x="10183" y="17767"/>
                  </a:cubicBezTo>
                  <a:cubicBezTo>
                    <a:pt x="10731" y="17767"/>
                    <a:pt x="11294" y="17812"/>
                    <a:pt x="11853" y="17858"/>
                  </a:cubicBezTo>
                  <a:cubicBezTo>
                    <a:pt x="12412" y="17901"/>
                    <a:pt x="12972" y="17944"/>
                    <a:pt x="13510" y="17944"/>
                  </a:cubicBezTo>
                  <a:cubicBezTo>
                    <a:pt x="13872" y="17944"/>
                    <a:pt x="14224" y="17924"/>
                    <a:pt x="14560" y="17872"/>
                  </a:cubicBezTo>
                  <a:cubicBezTo>
                    <a:pt x="16749" y="17512"/>
                    <a:pt x="16519" y="15424"/>
                    <a:pt x="16505" y="13537"/>
                  </a:cubicBezTo>
                  <a:cubicBezTo>
                    <a:pt x="16490" y="11982"/>
                    <a:pt x="16461" y="10355"/>
                    <a:pt x="15828" y="8929"/>
                  </a:cubicBezTo>
                  <a:cubicBezTo>
                    <a:pt x="15237" y="7647"/>
                    <a:pt x="14200" y="6625"/>
                    <a:pt x="13365" y="5487"/>
                  </a:cubicBezTo>
                  <a:cubicBezTo>
                    <a:pt x="12371" y="4133"/>
                    <a:pt x="11637" y="2535"/>
                    <a:pt x="10326" y="1484"/>
                  </a:cubicBezTo>
                  <a:cubicBezTo>
                    <a:pt x="9390" y="763"/>
                    <a:pt x="8281" y="303"/>
                    <a:pt x="7115" y="144"/>
                  </a:cubicBezTo>
                  <a:cubicBezTo>
                    <a:pt x="6524" y="43"/>
                    <a:pt x="5934" y="0"/>
                    <a:pt x="5344" y="0"/>
                  </a:cubicBezTo>
                  <a:close/>
                </a:path>
              </a:pathLst>
            </a:custGeom>
            <a:solidFill>
              <a:srgbClr val="ED3024"/>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51" name="Google Shape;294;p35"/>
            <p:cNvSpPr/>
            <p:nvPr/>
          </p:nvSpPr>
          <p:spPr>
            <a:xfrm flipH="1">
              <a:off x="1627783" y="1680742"/>
              <a:ext cx="436389" cy="443044"/>
            </a:xfrm>
            <a:custGeom>
              <a:avLst/>
              <a:ahLst/>
              <a:rect l="l" t="t" r="r" b="b"/>
              <a:pathLst>
                <a:path w="11738" h="11917" extrusionOk="0">
                  <a:moveTo>
                    <a:pt x="6866" y="1"/>
                  </a:moveTo>
                  <a:cubicBezTo>
                    <a:pt x="6555" y="1"/>
                    <a:pt x="6192" y="58"/>
                    <a:pt x="5761" y="194"/>
                  </a:cubicBezTo>
                  <a:cubicBezTo>
                    <a:pt x="4864" y="479"/>
                    <a:pt x="4205" y="578"/>
                    <a:pt x="3722" y="578"/>
                  </a:cubicBezTo>
                  <a:cubicBezTo>
                    <a:pt x="2622" y="578"/>
                    <a:pt x="2434" y="64"/>
                    <a:pt x="2434" y="64"/>
                  </a:cubicBezTo>
                  <a:lnTo>
                    <a:pt x="2434" y="64"/>
                  </a:lnTo>
                  <a:cubicBezTo>
                    <a:pt x="2319" y="1663"/>
                    <a:pt x="2880" y="3290"/>
                    <a:pt x="1714" y="4644"/>
                  </a:cubicBezTo>
                  <a:cubicBezTo>
                    <a:pt x="1152" y="5234"/>
                    <a:pt x="706" y="5896"/>
                    <a:pt x="389" y="6631"/>
                  </a:cubicBezTo>
                  <a:cubicBezTo>
                    <a:pt x="0" y="7466"/>
                    <a:pt x="216" y="8503"/>
                    <a:pt x="821" y="9180"/>
                  </a:cubicBezTo>
                  <a:cubicBezTo>
                    <a:pt x="1426" y="9871"/>
                    <a:pt x="1656" y="10318"/>
                    <a:pt x="2563" y="10318"/>
                  </a:cubicBezTo>
                  <a:cubicBezTo>
                    <a:pt x="3365" y="10306"/>
                    <a:pt x="4273" y="9711"/>
                    <a:pt x="5058" y="9711"/>
                  </a:cubicBezTo>
                  <a:cubicBezTo>
                    <a:pt x="5274" y="9711"/>
                    <a:pt x="5481" y="9756"/>
                    <a:pt x="5674" y="9871"/>
                  </a:cubicBezTo>
                  <a:cubicBezTo>
                    <a:pt x="6351" y="10274"/>
                    <a:pt x="6855" y="11052"/>
                    <a:pt x="7503" y="11542"/>
                  </a:cubicBezTo>
                  <a:cubicBezTo>
                    <a:pt x="7848" y="11797"/>
                    <a:pt x="8218" y="11917"/>
                    <a:pt x="8585" y="11917"/>
                  </a:cubicBezTo>
                  <a:cubicBezTo>
                    <a:pt x="9045" y="11917"/>
                    <a:pt x="9501" y="11728"/>
                    <a:pt x="9894" y="11383"/>
                  </a:cubicBezTo>
                  <a:cubicBezTo>
                    <a:pt x="10182" y="11124"/>
                    <a:pt x="10412" y="10807"/>
                    <a:pt x="10585" y="10447"/>
                  </a:cubicBezTo>
                  <a:cubicBezTo>
                    <a:pt x="10844" y="10001"/>
                    <a:pt x="11204" y="9641"/>
                    <a:pt x="11420" y="9166"/>
                  </a:cubicBezTo>
                  <a:cubicBezTo>
                    <a:pt x="11679" y="8647"/>
                    <a:pt x="11737" y="8057"/>
                    <a:pt x="11579" y="7509"/>
                  </a:cubicBezTo>
                  <a:cubicBezTo>
                    <a:pt x="11363" y="6876"/>
                    <a:pt x="10815" y="6444"/>
                    <a:pt x="10355" y="5968"/>
                  </a:cubicBezTo>
                  <a:cubicBezTo>
                    <a:pt x="9678" y="5292"/>
                    <a:pt x="9476" y="4456"/>
                    <a:pt x="9404" y="3535"/>
                  </a:cubicBezTo>
                  <a:cubicBezTo>
                    <a:pt x="9361" y="2901"/>
                    <a:pt x="9462" y="1735"/>
                    <a:pt x="8958" y="1259"/>
                  </a:cubicBezTo>
                  <a:cubicBezTo>
                    <a:pt x="8448" y="772"/>
                    <a:pt x="8010" y="1"/>
                    <a:pt x="6866" y="1"/>
                  </a:cubicBezTo>
                  <a:close/>
                </a:path>
              </a:pathLst>
            </a:custGeom>
            <a:solidFill>
              <a:srgbClr val="CD2027"/>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52" name="Google Shape;295;p35"/>
            <p:cNvSpPr/>
            <p:nvPr/>
          </p:nvSpPr>
          <p:spPr>
            <a:xfrm flipH="1">
              <a:off x="1882895" y="2098506"/>
              <a:ext cx="929252" cy="619637"/>
            </a:xfrm>
            <a:custGeom>
              <a:avLst/>
              <a:ahLst/>
              <a:rect l="l" t="t" r="r" b="b"/>
              <a:pathLst>
                <a:path w="24995" h="16667" extrusionOk="0">
                  <a:moveTo>
                    <a:pt x="21890" y="0"/>
                  </a:moveTo>
                  <a:cubicBezTo>
                    <a:pt x="21377" y="0"/>
                    <a:pt x="20882" y="160"/>
                    <a:pt x="20565" y="492"/>
                  </a:cubicBezTo>
                  <a:cubicBezTo>
                    <a:pt x="17340" y="3862"/>
                    <a:pt x="12371" y="10213"/>
                    <a:pt x="12371" y="10213"/>
                  </a:cubicBezTo>
                  <a:lnTo>
                    <a:pt x="87" y="4481"/>
                  </a:lnTo>
                  <a:lnTo>
                    <a:pt x="0" y="8168"/>
                  </a:lnTo>
                  <a:cubicBezTo>
                    <a:pt x="0" y="8168"/>
                    <a:pt x="8641" y="15945"/>
                    <a:pt x="12717" y="16636"/>
                  </a:cubicBezTo>
                  <a:cubicBezTo>
                    <a:pt x="12841" y="16657"/>
                    <a:pt x="12969" y="16667"/>
                    <a:pt x="13099" y="16667"/>
                  </a:cubicBezTo>
                  <a:cubicBezTo>
                    <a:pt x="17417" y="16667"/>
                    <a:pt x="24995" y="5616"/>
                    <a:pt x="23835" y="1226"/>
                  </a:cubicBezTo>
                  <a:cubicBezTo>
                    <a:pt x="23620" y="430"/>
                    <a:pt x="22732" y="0"/>
                    <a:pt x="21890"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53" name="Google Shape;296;p35"/>
            <p:cNvSpPr/>
            <p:nvPr/>
          </p:nvSpPr>
          <p:spPr>
            <a:xfrm flipH="1">
              <a:off x="1860700" y="2064786"/>
              <a:ext cx="431036" cy="529073"/>
            </a:xfrm>
            <a:custGeom>
              <a:avLst/>
              <a:ahLst/>
              <a:rect l="l" t="t" r="r" b="b"/>
              <a:pathLst>
                <a:path w="11594" h="14231" extrusionOk="0">
                  <a:moveTo>
                    <a:pt x="8553" y="0"/>
                  </a:moveTo>
                  <a:cubicBezTo>
                    <a:pt x="8292" y="0"/>
                    <a:pt x="6901" y="151"/>
                    <a:pt x="4422" y="3070"/>
                  </a:cubicBezTo>
                  <a:cubicBezTo>
                    <a:pt x="1657" y="6310"/>
                    <a:pt x="0" y="8456"/>
                    <a:pt x="0" y="8456"/>
                  </a:cubicBezTo>
                  <a:lnTo>
                    <a:pt x="5934" y="14231"/>
                  </a:lnTo>
                  <a:cubicBezTo>
                    <a:pt x="5934" y="14231"/>
                    <a:pt x="11377" y="7448"/>
                    <a:pt x="11478" y="4726"/>
                  </a:cubicBezTo>
                  <a:cubicBezTo>
                    <a:pt x="11593" y="1860"/>
                    <a:pt x="10528" y="2"/>
                    <a:pt x="8814" y="2"/>
                  </a:cubicBezTo>
                  <a:lnTo>
                    <a:pt x="8598" y="2"/>
                  </a:lnTo>
                  <a:cubicBezTo>
                    <a:pt x="8598" y="2"/>
                    <a:pt x="8583" y="0"/>
                    <a:pt x="8553"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54" name="Google Shape;297;p35"/>
            <p:cNvSpPr/>
            <p:nvPr/>
          </p:nvSpPr>
          <p:spPr>
            <a:xfrm flipH="1">
              <a:off x="1523388" y="4761679"/>
              <a:ext cx="529556" cy="205629"/>
            </a:xfrm>
            <a:custGeom>
              <a:avLst/>
              <a:ahLst/>
              <a:rect l="l" t="t" r="r" b="b"/>
              <a:pathLst>
                <a:path w="14244" h="5531" extrusionOk="0">
                  <a:moveTo>
                    <a:pt x="8411" y="0"/>
                  </a:moveTo>
                  <a:cubicBezTo>
                    <a:pt x="8411" y="0"/>
                    <a:pt x="8569" y="1397"/>
                    <a:pt x="5862" y="2564"/>
                  </a:cubicBezTo>
                  <a:cubicBezTo>
                    <a:pt x="4940" y="2938"/>
                    <a:pt x="3990" y="3226"/>
                    <a:pt x="3010" y="3413"/>
                  </a:cubicBezTo>
                  <a:cubicBezTo>
                    <a:pt x="720" y="3889"/>
                    <a:pt x="0" y="5530"/>
                    <a:pt x="0" y="5530"/>
                  </a:cubicBezTo>
                  <a:lnTo>
                    <a:pt x="14243" y="5530"/>
                  </a:lnTo>
                  <a:lnTo>
                    <a:pt x="14200" y="3039"/>
                  </a:lnTo>
                  <a:lnTo>
                    <a:pt x="14157" y="418"/>
                  </a:lnTo>
                  <a:lnTo>
                    <a:pt x="8411" y="0"/>
                  </a:ln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55" name="Google Shape;298;p35"/>
            <p:cNvSpPr/>
            <p:nvPr/>
          </p:nvSpPr>
          <p:spPr>
            <a:xfrm flipH="1">
              <a:off x="1523388" y="4856444"/>
              <a:ext cx="529556" cy="110863"/>
            </a:xfrm>
            <a:custGeom>
              <a:avLst/>
              <a:ahLst/>
              <a:rect l="l" t="t" r="r" b="b"/>
              <a:pathLst>
                <a:path w="14244" h="2982" extrusionOk="0">
                  <a:moveTo>
                    <a:pt x="5862" y="0"/>
                  </a:moveTo>
                  <a:cubicBezTo>
                    <a:pt x="4940" y="389"/>
                    <a:pt x="3990" y="677"/>
                    <a:pt x="3010" y="864"/>
                  </a:cubicBezTo>
                  <a:cubicBezTo>
                    <a:pt x="720" y="1340"/>
                    <a:pt x="0" y="2981"/>
                    <a:pt x="0" y="2981"/>
                  </a:cubicBezTo>
                  <a:lnTo>
                    <a:pt x="14243" y="2981"/>
                  </a:lnTo>
                  <a:lnTo>
                    <a:pt x="14200" y="490"/>
                  </a:lnTo>
                  <a:cubicBezTo>
                    <a:pt x="12918" y="850"/>
                    <a:pt x="10960" y="1685"/>
                    <a:pt x="7590" y="1959"/>
                  </a:cubicBezTo>
                  <a:cubicBezTo>
                    <a:pt x="7201" y="1268"/>
                    <a:pt x="6510" y="576"/>
                    <a:pt x="5862"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56" name="Google Shape;299;p35"/>
            <p:cNvSpPr/>
            <p:nvPr/>
          </p:nvSpPr>
          <p:spPr>
            <a:xfrm flipH="1">
              <a:off x="1457547" y="2912396"/>
              <a:ext cx="409622" cy="1923192"/>
            </a:xfrm>
            <a:custGeom>
              <a:avLst/>
              <a:ahLst/>
              <a:rect l="l" t="t" r="r" b="b"/>
              <a:pathLst>
                <a:path w="11018" h="51730" extrusionOk="0">
                  <a:moveTo>
                    <a:pt x="4292" y="0"/>
                  </a:moveTo>
                  <a:cubicBezTo>
                    <a:pt x="2463" y="0"/>
                    <a:pt x="793" y="764"/>
                    <a:pt x="289" y="2578"/>
                  </a:cubicBezTo>
                  <a:cubicBezTo>
                    <a:pt x="101" y="3284"/>
                    <a:pt x="15" y="4983"/>
                    <a:pt x="1" y="7345"/>
                  </a:cubicBezTo>
                  <a:lnTo>
                    <a:pt x="1" y="7575"/>
                  </a:lnTo>
                  <a:cubicBezTo>
                    <a:pt x="1" y="7878"/>
                    <a:pt x="1" y="8195"/>
                    <a:pt x="15" y="8511"/>
                  </a:cubicBezTo>
                  <a:cubicBezTo>
                    <a:pt x="116" y="21516"/>
                    <a:pt x="2175" y="50102"/>
                    <a:pt x="2175" y="50102"/>
                  </a:cubicBezTo>
                  <a:lnTo>
                    <a:pt x="9794" y="51730"/>
                  </a:lnTo>
                  <a:cubicBezTo>
                    <a:pt x="9794" y="51730"/>
                    <a:pt x="10614" y="16029"/>
                    <a:pt x="10845" y="8511"/>
                  </a:cubicBezTo>
                  <a:cubicBezTo>
                    <a:pt x="10859" y="8123"/>
                    <a:pt x="10859" y="7806"/>
                    <a:pt x="10874" y="7575"/>
                  </a:cubicBezTo>
                  <a:cubicBezTo>
                    <a:pt x="10874" y="7489"/>
                    <a:pt x="10874" y="7403"/>
                    <a:pt x="10888" y="7345"/>
                  </a:cubicBezTo>
                  <a:cubicBezTo>
                    <a:pt x="10888" y="7331"/>
                    <a:pt x="10888" y="7316"/>
                    <a:pt x="10888" y="7302"/>
                  </a:cubicBezTo>
                  <a:cubicBezTo>
                    <a:pt x="11018" y="4349"/>
                    <a:pt x="10226" y="3313"/>
                    <a:pt x="9275" y="2132"/>
                  </a:cubicBezTo>
                  <a:cubicBezTo>
                    <a:pt x="8209" y="821"/>
                    <a:pt x="6179" y="0"/>
                    <a:pt x="4292"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57" name="Google Shape;300;p35"/>
            <p:cNvSpPr/>
            <p:nvPr/>
          </p:nvSpPr>
          <p:spPr>
            <a:xfrm flipH="1">
              <a:off x="1457547" y="2912359"/>
              <a:ext cx="409622" cy="281694"/>
            </a:xfrm>
            <a:custGeom>
              <a:avLst/>
              <a:ahLst/>
              <a:rect l="l" t="t" r="r" b="b"/>
              <a:pathLst>
                <a:path w="11018" h="7577" extrusionOk="0">
                  <a:moveTo>
                    <a:pt x="4291" y="0"/>
                  </a:moveTo>
                  <a:cubicBezTo>
                    <a:pt x="2473" y="0"/>
                    <a:pt x="798" y="762"/>
                    <a:pt x="289" y="2579"/>
                  </a:cubicBezTo>
                  <a:cubicBezTo>
                    <a:pt x="101" y="3285"/>
                    <a:pt x="15" y="4984"/>
                    <a:pt x="1" y="7332"/>
                  </a:cubicBezTo>
                  <a:lnTo>
                    <a:pt x="1" y="7576"/>
                  </a:lnTo>
                  <a:lnTo>
                    <a:pt x="10874" y="7576"/>
                  </a:lnTo>
                  <a:cubicBezTo>
                    <a:pt x="10874" y="7476"/>
                    <a:pt x="10874" y="7404"/>
                    <a:pt x="10888" y="7332"/>
                  </a:cubicBezTo>
                  <a:cubicBezTo>
                    <a:pt x="10888" y="7332"/>
                    <a:pt x="10888" y="7317"/>
                    <a:pt x="10888" y="7303"/>
                  </a:cubicBezTo>
                  <a:cubicBezTo>
                    <a:pt x="11018" y="4350"/>
                    <a:pt x="10226" y="3314"/>
                    <a:pt x="9275" y="2133"/>
                  </a:cubicBezTo>
                  <a:cubicBezTo>
                    <a:pt x="8219" y="820"/>
                    <a:pt x="6178" y="0"/>
                    <a:pt x="4291"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58" name="Google Shape;301;p35"/>
            <p:cNvSpPr/>
            <p:nvPr/>
          </p:nvSpPr>
          <p:spPr>
            <a:xfrm flipH="1">
              <a:off x="1982791" y="4761679"/>
              <a:ext cx="537549" cy="205629"/>
            </a:xfrm>
            <a:custGeom>
              <a:avLst/>
              <a:ahLst/>
              <a:rect l="l" t="t" r="r" b="b"/>
              <a:pathLst>
                <a:path w="14459" h="5531" extrusionOk="0">
                  <a:moveTo>
                    <a:pt x="8727" y="0"/>
                  </a:moveTo>
                  <a:cubicBezTo>
                    <a:pt x="8727" y="0"/>
                    <a:pt x="8799" y="1397"/>
                    <a:pt x="6034" y="2564"/>
                  </a:cubicBezTo>
                  <a:cubicBezTo>
                    <a:pt x="5098" y="2938"/>
                    <a:pt x="4133" y="3226"/>
                    <a:pt x="3140" y="3413"/>
                  </a:cubicBezTo>
                  <a:cubicBezTo>
                    <a:pt x="821" y="3889"/>
                    <a:pt x="0" y="5530"/>
                    <a:pt x="0" y="5530"/>
                  </a:cubicBezTo>
                  <a:lnTo>
                    <a:pt x="14257" y="5530"/>
                  </a:lnTo>
                  <a:lnTo>
                    <a:pt x="14344" y="3039"/>
                  </a:lnTo>
                  <a:lnTo>
                    <a:pt x="14459" y="418"/>
                  </a:lnTo>
                  <a:lnTo>
                    <a:pt x="8727" y="0"/>
                  </a:ln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59" name="Google Shape;302;p35"/>
            <p:cNvSpPr/>
            <p:nvPr/>
          </p:nvSpPr>
          <p:spPr>
            <a:xfrm flipH="1">
              <a:off x="1987066" y="4856444"/>
              <a:ext cx="533274" cy="110863"/>
            </a:xfrm>
            <a:custGeom>
              <a:avLst/>
              <a:ahLst/>
              <a:rect l="l" t="t" r="r" b="b"/>
              <a:pathLst>
                <a:path w="14344" h="2982" extrusionOk="0">
                  <a:moveTo>
                    <a:pt x="6034" y="0"/>
                  </a:moveTo>
                  <a:cubicBezTo>
                    <a:pt x="5098" y="389"/>
                    <a:pt x="4133" y="677"/>
                    <a:pt x="3140" y="864"/>
                  </a:cubicBezTo>
                  <a:cubicBezTo>
                    <a:pt x="821" y="1340"/>
                    <a:pt x="0" y="2981"/>
                    <a:pt x="0" y="2981"/>
                  </a:cubicBezTo>
                  <a:lnTo>
                    <a:pt x="14257" y="2981"/>
                  </a:lnTo>
                  <a:lnTo>
                    <a:pt x="14344" y="490"/>
                  </a:lnTo>
                  <a:lnTo>
                    <a:pt x="14344" y="490"/>
                  </a:lnTo>
                  <a:cubicBezTo>
                    <a:pt x="13048" y="850"/>
                    <a:pt x="11046" y="1685"/>
                    <a:pt x="7647" y="1959"/>
                  </a:cubicBezTo>
                  <a:cubicBezTo>
                    <a:pt x="7302" y="1268"/>
                    <a:pt x="6654" y="576"/>
                    <a:pt x="6034"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60" name="Google Shape;303;p35"/>
            <p:cNvSpPr/>
            <p:nvPr/>
          </p:nvSpPr>
          <p:spPr>
            <a:xfrm flipH="1">
              <a:off x="1776121" y="2999651"/>
              <a:ext cx="486170" cy="1834338"/>
            </a:xfrm>
            <a:custGeom>
              <a:avLst/>
              <a:ahLst/>
              <a:rect l="l" t="t" r="r" b="b"/>
              <a:pathLst>
                <a:path w="13077" h="49340" extrusionOk="0">
                  <a:moveTo>
                    <a:pt x="13077" y="1"/>
                  </a:moveTo>
                  <a:lnTo>
                    <a:pt x="3514" y="289"/>
                  </a:lnTo>
                  <a:cubicBezTo>
                    <a:pt x="3514" y="289"/>
                    <a:pt x="3154" y="2362"/>
                    <a:pt x="2665" y="5315"/>
                  </a:cubicBezTo>
                  <a:cubicBezTo>
                    <a:pt x="2550" y="5992"/>
                    <a:pt x="2420" y="6726"/>
                    <a:pt x="2305" y="7489"/>
                  </a:cubicBezTo>
                  <a:cubicBezTo>
                    <a:pt x="1369" y="13264"/>
                    <a:pt x="217" y="20897"/>
                    <a:pt x="145" y="24036"/>
                  </a:cubicBezTo>
                  <a:cubicBezTo>
                    <a:pt x="1" y="29379"/>
                    <a:pt x="562" y="47510"/>
                    <a:pt x="562" y="47510"/>
                  </a:cubicBezTo>
                  <a:lnTo>
                    <a:pt x="9001" y="49339"/>
                  </a:lnTo>
                  <a:cubicBezTo>
                    <a:pt x="9001" y="49339"/>
                    <a:pt x="9837" y="29797"/>
                    <a:pt x="9837" y="25304"/>
                  </a:cubicBezTo>
                  <a:cubicBezTo>
                    <a:pt x="10182" y="22510"/>
                    <a:pt x="11277" y="13898"/>
                    <a:pt x="12098" y="7504"/>
                  </a:cubicBezTo>
                  <a:cubicBezTo>
                    <a:pt x="12198" y="6740"/>
                    <a:pt x="12299" y="6006"/>
                    <a:pt x="12386" y="5315"/>
                  </a:cubicBezTo>
                  <a:cubicBezTo>
                    <a:pt x="12789" y="2204"/>
                    <a:pt x="13077" y="1"/>
                    <a:pt x="13077" y="1"/>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61" name="Google Shape;304;p35"/>
            <p:cNvSpPr/>
            <p:nvPr/>
          </p:nvSpPr>
          <p:spPr>
            <a:xfrm flipH="1">
              <a:off x="1776121" y="2999651"/>
              <a:ext cx="386572" cy="194401"/>
            </a:xfrm>
            <a:custGeom>
              <a:avLst/>
              <a:ahLst/>
              <a:rect l="l" t="t" r="r" b="b"/>
              <a:pathLst>
                <a:path w="10398" h="5229" extrusionOk="0">
                  <a:moveTo>
                    <a:pt x="10398" y="1"/>
                  </a:moveTo>
                  <a:lnTo>
                    <a:pt x="835" y="289"/>
                  </a:lnTo>
                  <a:cubicBezTo>
                    <a:pt x="835" y="289"/>
                    <a:pt x="475" y="2319"/>
                    <a:pt x="0" y="5228"/>
                  </a:cubicBezTo>
                  <a:lnTo>
                    <a:pt x="9721" y="5228"/>
                  </a:lnTo>
                  <a:cubicBezTo>
                    <a:pt x="10110" y="2161"/>
                    <a:pt x="10398" y="1"/>
                    <a:pt x="10398" y="1"/>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62" name="Google Shape;305;p35"/>
            <p:cNvSpPr/>
            <p:nvPr/>
          </p:nvSpPr>
          <p:spPr>
            <a:xfrm flipH="1">
              <a:off x="1457547" y="2050324"/>
              <a:ext cx="763514" cy="1050041"/>
            </a:xfrm>
            <a:custGeom>
              <a:avLst/>
              <a:ahLst/>
              <a:rect l="l" t="t" r="r" b="b"/>
              <a:pathLst>
                <a:path w="20537" h="28244" extrusionOk="0">
                  <a:moveTo>
                    <a:pt x="12355" y="0"/>
                  </a:moveTo>
                  <a:cubicBezTo>
                    <a:pt x="12269" y="0"/>
                    <a:pt x="12183" y="1"/>
                    <a:pt x="12097" y="2"/>
                  </a:cubicBezTo>
                  <a:cubicBezTo>
                    <a:pt x="9865" y="2"/>
                    <a:pt x="7561" y="247"/>
                    <a:pt x="7561" y="247"/>
                  </a:cubicBezTo>
                  <a:cubicBezTo>
                    <a:pt x="7273" y="276"/>
                    <a:pt x="6985" y="319"/>
                    <a:pt x="6697" y="391"/>
                  </a:cubicBezTo>
                  <a:cubicBezTo>
                    <a:pt x="6495" y="449"/>
                    <a:pt x="6308" y="521"/>
                    <a:pt x="6107" y="593"/>
                  </a:cubicBezTo>
                  <a:cubicBezTo>
                    <a:pt x="5588" y="780"/>
                    <a:pt x="5142" y="1140"/>
                    <a:pt x="4839" y="1601"/>
                  </a:cubicBezTo>
                  <a:cubicBezTo>
                    <a:pt x="4551" y="2119"/>
                    <a:pt x="4364" y="4265"/>
                    <a:pt x="4249" y="6684"/>
                  </a:cubicBezTo>
                  <a:cubicBezTo>
                    <a:pt x="4076" y="9997"/>
                    <a:pt x="4033" y="13799"/>
                    <a:pt x="4033" y="14620"/>
                  </a:cubicBezTo>
                  <a:cubicBezTo>
                    <a:pt x="3428" y="17413"/>
                    <a:pt x="1009" y="23087"/>
                    <a:pt x="0" y="28243"/>
                  </a:cubicBezTo>
                  <a:lnTo>
                    <a:pt x="20537" y="28243"/>
                  </a:lnTo>
                  <a:cubicBezTo>
                    <a:pt x="20321" y="26731"/>
                    <a:pt x="19428" y="20610"/>
                    <a:pt x="18650" y="17413"/>
                  </a:cubicBezTo>
                  <a:cubicBezTo>
                    <a:pt x="18535" y="16909"/>
                    <a:pt x="18391" y="16405"/>
                    <a:pt x="18204" y="15916"/>
                  </a:cubicBezTo>
                  <a:cubicBezTo>
                    <a:pt x="18938" y="11077"/>
                    <a:pt x="19399" y="7059"/>
                    <a:pt x="19457" y="4553"/>
                  </a:cubicBezTo>
                  <a:cubicBezTo>
                    <a:pt x="19500" y="3127"/>
                    <a:pt x="19399" y="2191"/>
                    <a:pt x="19154" y="1874"/>
                  </a:cubicBezTo>
                  <a:cubicBezTo>
                    <a:pt x="18722" y="1313"/>
                    <a:pt x="18016" y="938"/>
                    <a:pt x="16922" y="636"/>
                  </a:cubicBezTo>
                  <a:cubicBezTo>
                    <a:pt x="16692" y="564"/>
                    <a:pt x="16461" y="506"/>
                    <a:pt x="16216" y="449"/>
                  </a:cubicBezTo>
                  <a:cubicBezTo>
                    <a:pt x="16015" y="405"/>
                    <a:pt x="15799" y="362"/>
                    <a:pt x="15568" y="319"/>
                  </a:cubicBezTo>
                  <a:cubicBezTo>
                    <a:pt x="15280" y="276"/>
                    <a:pt x="14963" y="218"/>
                    <a:pt x="14618" y="161"/>
                  </a:cubicBezTo>
                  <a:cubicBezTo>
                    <a:pt x="13867" y="57"/>
                    <a:pt x="13116" y="0"/>
                    <a:pt x="12355" y="0"/>
                  </a:cubicBez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63" name="Google Shape;306;p35"/>
            <p:cNvSpPr/>
            <p:nvPr/>
          </p:nvSpPr>
          <p:spPr>
            <a:xfrm flipH="1">
              <a:off x="1633694" y="2050361"/>
              <a:ext cx="345379" cy="254926"/>
            </a:xfrm>
            <a:custGeom>
              <a:avLst/>
              <a:ahLst/>
              <a:rect l="l" t="t" r="r" b="b"/>
              <a:pathLst>
                <a:path w="9290" h="6857" extrusionOk="0">
                  <a:moveTo>
                    <a:pt x="5571" y="0"/>
                  </a:moveTo>
                  <a:cubicBezTo>
                    <a:pt x="3350" y="0"/>
                    <a:pt x="1052" y="246"/>
                    <a:pt x="1052" y="246"/>
                  </a:cubicBezTo>
                  <a:cubicBezTo>
                    <a:pt x="764" y="275"/>
                    <a:pt x="476" y="318"/>
                    <a:pt x="188" y="390"/>
                  </a:cubicBezTo>
                  <a:cubicBezTo>
                    <a:pt x="1" y="448"/>
                    <a:pt x="1513" y="5315"/>
                    <a:pt x="2809" y="6856"/>
                  </a:cubicBezTo>
                  <a:cubicBezTo>
                    <a:pt x="5805" y="3414"/>
                    <a:pt x="9290" y="361"/>
                    <a:pt x="9059" y="318"/>
                  </a:cubicBezTo>
                  <a:cubicBezTo>
                    <a:pt x="8771" y="275"/>
                    <a:pt x="8454" y="217"/>
                    <a:pt x="8109" y="160"/>
                  </a:cubicBezTo>
                  <a:cubicBezTo>
                    <a:pt x="7386" y="42"/>
                    <a:pt x="6485" y="0"/>
                    <a:pt x="5571"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64" name="Google Shape;307;p35"/>
            <p:cNvSpPr/>
            <p:nvPr/>
          </p:nvSpPr>
          <p:spPr>
            <a:xfrm flipH="1">
              <a:off x="1658306" y="2319154"/>
              <a:ext cx="152093" cy="174139"/>
            </a:xfrm>
            <a:custGeom>
              <a:avLst/>
              <a:ahLst/>
              <a:rect l="l" t="t" r="r" b="b"/>
              <a:pathLst>
                <a:path w="4091" h="4684" extrusionOk="0">
                  <a:moveTo>
                    <a:pt x="0" y="1"/>
                  </a:moveTo>
                  <a:lnTo>
                    <a:pt x="0" y="3270"/>
                  </a:lnTo>
                  <a:cubicBezTo>
                    <a:pt x="0" y="3270"/>
                    <a:pt x="87" y="4220"/>
                    <a:pt x="1368" y="4580"/>
                  </a:cubicBezTo>
                  <a:cubicBezTo>
                    <a:pt x="1620" y="4652"/>
                    <a:pt x="1870" y="4684"/>
                    <a:pt x="2108" y="4684"/>
                  </a:cubicBezTo>
                  <a:cubicBezTo>
                    <a:pt x="3069" y="4684"/>
                    <a:pt x="3857" y="4169"/>
                    <a:pt x="3961" y="3673"/>
                  </a:cubicBezTo>
                  <a:cubicBezTo>
                    <a:pt x="4090" y="2996"/>
                    <a:pt x="4004" y="145"/>
                    <a:pt x="4004" y="87"/>
                  </a:cubicBezTo>
                  <a:lnTo>
                    <a:pt x="0" y="1"/>
                  </a:ln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65" name="Google Shape;308;p35"/>
            <p:cNvSpPr/>
            <p:nvPr/>
          </p:nvSpPr>
          <p:spPr>
            <a:xfrm flipH="1">
              <a:off x="1677601" y="1683084"/>
              <a:ext cx="335713" cy="560079"/>
            </a:xfrm>
            <a:custGeom>
              <a:avLst/>
              <a:ahLst/>
              <a:rect l="l" t="t" r="r" b="b"/>
              <a:pathLst>
                <a:path w="9030" h="15065" extrusionOk="0">
                  <a:moveTo>
                    <a:pt x="1066" y="1"/>
                  </a:moveTo>
                  <a:cubicBezTo>
                    <a:pt x="778" y="318"/>
                    <a:pt x="591" y="865"/>
                    <a:pt x="562" y="1931"/>
                  </a:cubicBezTo>
                  <a:cubicBezTo>
                    <a:pt x="648" y="3616"/>
                    <a:pt x="792" y="3961"/>
                    <a:pt x="591" y="4408"/>
                  </a:cubicBezTo>
                  <a:cubicBezTo>
                    <a:pt x="389" y="4825"/>
                    <a:pt x="0" y="4797"/>
                    <a:pt x="29" y="4998"/>
                  </a:cubicBezTo>
                  <a:cubicBezTo>
                    <a:pt x="43" y="5200"/>
                    <a:pt x="691" y="5272"/>
                    <a:pt x="691" y="5848"/>
                  </a:cubicBezTo>
                  <a:cubicBezTo>
                    <a:pt x="706" y="6453"/>
                    <a:pt x="691" y="7360"/>
                    <a:pt x="907" y="7533"/>
                  </a:cubicBezTo>
                  <a:cubicBezTo>
                    <a:pt x="1113" y="7710"/>
                    <a:pt x="1470" y="7803"/>
                    <a:pt x="1931" y="7803"/>
                  </a:cubicBezTo>
                  <a:cubicBezTo>
                    <a:pt x="2181" y="7803"/>
                    <a:pt x="2461" y="7776"/>
                    <a:pt x="2765" y="7720"/>
                  </a:cubicBezTo>
                  <a:cubicBezTo>
                    <a:pt x="2866" y="7706"/>
                    <a:pt x="2952" y="7691"/>
                    <a:pt x="3024" y="7691"/>
                  </a:cubicBezTo>
                  <a:cubicBezTo>
                    <a:pt x="3077" y="7686"/>
                    <a:pt x="3125" y="7684"/>
                    <a:pt x="3170" y="7684"/>
                  </a:cubicBezTo>
                  <a:cubicBezTo>
                    <a:pt x="3653" y="7684"/>
                    <a:pt x="3702" y="7954"/>
                    <a:pt x="3716" y="8152"/>
                  </a:cubicBezTo>
                  <a:cubicBezTo>
                    <a:pt x="3759" y="8671"/>
                    <a:pt x="3586" y="9189"/>
                    <a:pt x="3240" y="9578"/>
                  </a:cubicBezTo>
                  <a:cubicBezTo>
                    <a:pt x="2924" y="9938"/>
                    <a:pt x="2016" y="10082"/>
                    <a:pt x="2016" y="10082"/>
                  </a:cubicBezTo>
                  <a:cubicBezTo>
                    <a:pt x="2016" y="10082"/>
                    <a:pt x="3039" y="14834"/>
                    <a:pt x="3989" y="15065"/>
                  </a:cubicBezTo>
                  <a:cubicBezTo>
                    <a:pt x="4781" y="14474"/>
                    <a:pt x="7518" y="11508"/>
                    <a:pt x="9030" y="10039"/>
                  </a:cubicBezTo>
                  <a:cubicBezTo>
                    <a:pt x="8065" y="9722"/>
                    <a:pt x="7100" y="9203"/>
                    <a:pt x="6783" y="8267"/>
                  </a:cubicBezTo>
                  <a:cubicBezTo>
                    <a:pt x="6466" y="7331"/>
                    <a:pt x="6740" y="4998"/>
                    <a:pt x="6740" y="4998"/>
                  </a:cubicBezTo>
                  <a:lnTo>
                    <a:pt x="6740" y="4998"/>
                  </a:lnTo>
                  <a:cubicBezTo>
                    <a:pt x="6740" y="4998"/>
                    <a:pt x="6817" y="5037"/>
                    <a:pt x="6955" y="5037"/>
                  </a:cubicBezTo>
                  <a:cubicBezTo>
                    <a:pt x="7070" y="5037"/>
                    <a:pt x="7227" y="5010"/>
                    <a:pt x="7417" y="4912"/>
                  </a:cubicBezTo>
                  <a:cubicBezTo>
                    <a:pt x="7849" y="4681"/>
                    <a:pt x="8223" y="2651"/>
                    <a:pt x="7518" y="2478"/>
                  </a:cubicBezTo>
                  <a:cubicBezTo>
                    <a:pt x="7436" y="2459"/>
                    <a:pt x="7359" y="2449"/>
                    <a:pt x="7284" y="2449"/>
                  </a:cubicBezTo>
                  <a:cubicBezTo>
                    <a:pt x="6752" y="2449"/>
                    <a:pt x="6395" y="2935"/>
                    <a:pt x="6193" y="3731"/>
                  </a:cubicBezTo>
                  <a:cubicBezTo>
                    <a:pt x="5530" y="3155"/>
                    <a:pt x="5401" y="2478"/>
                    <a:pt x="4652" y="2363"/>
                  </a:cubicBezTo>
                  <a:cubicBezTo>
                    <a:pt x="3903" y="2248"/>
                    <a:pt x="2204" y="2046"/>
                    <a:pt x="1512" y="1095"/>
                  </a:cubicBezTo>
                  <a:cubicBezTo>
                    <a:pt x="1282" y="764"/>
                    <a:pt x="1138" y="390"/>
                    <a:pt x="1066"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66" name="Google Shape;309;p35"/>
            <p:cNvSpPr/>
            <p:nvPr/>
          </p:nvSpPr>
          <p:spPr>
            <a:xfrm flipH="1">
              <a:off x="1677601" y="1846405"/>
              <a:ext cx="260763" cy="396758"/>
            </a:xfrm>
            <a:custGeom>
              <a:avLst/>
              <a:ahLst/>
              <a:rect l="l" t="t" r="r" b="b"/>
              <a:pathLst>
                <a:path w="7014" h="10672" extrusionOk="0">
                  <a:moveTo>
                    <a:pt x="4292" y="0"/>
                  </a:moveTo>
                  <a:cubicBezTo>
                    <a:pt x="4234" y="303"/>
                    <a:pt x="4177" y="490"/>
                    <a:pt x="4148" y="634"/>
                  </a:cubicBezTo>
                  <a:cubicBezTo>
                    <a:pt x="3500" y="2665"/>
                    <a:pt x="1685" y="3169"/>
                    <a:pt x="1008" y="3298"/>
                  </a:cubicBezTo>
                  <a:cubicBezTo>
                    <a:pt x="1061" y="3293"/>
                    <a:pt x="1109" y="3291"/>
                    <a:pt x="1154" y="3291"/>
                  </a:cubicBezTo>
                  <a:cubicBezTo>
                    <a:pt x="1637" y="3291"/>
                    <a:pt x="1686" y="3561"/>
                    <a:pt x="1700" y="3759"/>
                  </a:cubicBezTo>
                  <a:cubicBezTo>
                    <a:pt x="1743" y="4278"/>
                    <a:pt x="1570" y="4796"/>
                    <a:pt x="1224" y="5185"/>
                  </a:cubicBezTo>
                  <a:cubicBezTo>
                    <a:pt x="908" y="5545"/>
                    <a:pt x="0" y="5689"/>
                    <a:pt x="0" y="5689"/>
                  </a:cubicBezTo>
                  <a:cubicBezTo>
                    <a:pt x="0" y="5689"/>
                    <a:pt x="1023" y="10441"/>
                    <a:pt x="1973" y="10672"/>
                  </a:cubicBezTo>
                  <a:cubicBezTo>
                    <a:pt x="2765" y="10081"/>
                    <a:pt x="5502" y="7115"/>
                    <a:pt x="7014" y="5646"/>
                  </a:cubicBezTo>
                  <a:cubicBezTo>
                    <a:pt x="6049" y="5329"/>
                    <a:pt x="5084" y="4810"/>
                    <a:pt x="4767" y="3874"/>
                  </a:cubicBezTo>
                  <a:cubicBezTo>
                    <a:pt x="4450" y="2938"/>
                    <a:pt x="4724" y="605"/>
                    <a:pt x="4724" y="605"/>
                  </a:cubicBezTo>
                  <a:cubicBezTo>
                    <a:pt x="4724" y="605"/>
                    <a:pt x="4378" y="519"/>
                    <a:pt x="4292"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67" name="Google Shape;310;p35"/>
            <p:cNvSpPr/>
            <p:nvPr/>
          </p:nvSpPr>
          <p:spPr>
            <a:xfrm flipH="1">
              <a:off x="1734334" y="1790490"/>
              <a:ext cx="36471" cy="59707"/>
            </a:xfrm>
            <a:custGeom>
              <a:avLst/>
              <a:ahLst/>
              <a:rect l="l" t="t" r="r" b="b"/>
              <a:pathLst>
                <a:path w="981" h="1606" extrusionOk="0">
                  <a:moveTo>
                    <a:pt x="786" y="1"/>
                  </a:moveTo>
                  <a:cubicBezTo>
                    <a:pt x="709" y="1"/>
                    <a:pt x="610" y="29"/>
                    <a:pt x="491" y="122"/>
                  </a:cubicBezTo>
                  <a:cubicBezTo>
                    <a:pt x="59" y="424"/>
                    <a:pt x="1" y="1605"/>
                    <a:pt x="447" y="1605"/>
                  </a:cubicBezTo>
                  <a:cubicBezTo>
                    <a:pt x="879" y="1605"/>
                    <a:pt x="908" y="871"/>
                    <a:pt x="606" y="799"/>
                  </a:cubicBezTo>
                  <a:cubicBezTo>
                    <a:pt x="548" y="784"/>
                    <a:pt x="476" y="770"/>
                    <a:pt x="404" y="755"/>
                  </a:cubicBezTo>
                  <a:cubicBezTo>
                    <a:pt x="404" y="755"/>
                    <a:pt x="476" y="79"/>
                    <a:pt x="980" y="79"/>
                  </a:cubicBezTo>
                  <a:cubicBezTo>
                    <a:pt x="980" y="79"/>
                    <a:pt x="913" y="1"/>
                    <a:pt x="786"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68" name="Google Shape;311;p35"/>
            <p:cNvSpPr/>
            <p:nvPr/>
          </p:nvSpPr>
          <p:spPr>
            <a:xfrm flipH="1">
              <a:off x="2416466" y="1943290"/>
              <a:ext cx="492044" cy="734627"/>
            </a:xfrm>
            <a:custGeom>
              <a:avLst/>
              <a:ahLst/>
              <a:rect l="l" t="t" r="r" b="b"/>
              <a:pathLst>
                <a:path w="13235" h="19760" extrusionOk="0">
                  <a:moveTo>
                    <a:pt x="0" y="1"/>
                  </a:moveTo>
                  <a:lnTo>
                    <a:pt x="576" y="1988"/>
                  </a:lnTo>
                  <a:cubicBezTo>
                    <a:pt x="2088" y="7101"/>
                    <a:pt x="2751" y="12444"/>
                    <a:pt x="2535" y="17772"/>
                  </a:cubicBezTo>
                  <a:lnTo>
                    <a:pt x="13235" y="19760"/>
                  </a:lnTo>
                  <a:lnTo>
                    <a:pt x="12904" y="332"/>
                  </a:lnTo>
                  <a:lnTo>
                    <a:pt x="0" y="1"/>
                  </a:ln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69" name="Google Shape;312;p35"/>
            <p:cNvSpPr/>
            <p:nvPr/>
          </p:nvSpPr>
          <p:spPr>
            <a:xfrm flipH="1">
              <a:off x="2465689" y="2009168"/>
              <a:ext cx="368950" cy="574504"/>
            </a:xfrm>
            <a:custGeom>
              <a:avLst/>
              <a:ahLst/>
              <a:rect l="l" t="t" r="r" b="b"/>
              <a:pathLst>
                <a:path w="9924" h="15453" extrusionOk="0">
                  <a:moveTo>
                    <a:pt x="1" y="0"/>
                  </a:moveTo>
                  <a:lnTo>
                    <a:pt x="1" y="0"/>
                  </a:lnTo>
                  <a:cubicBezTo>
                    <a:pt x="2089" y="4076"/>
                    <a:pt x="2204" y="14560"/>
                    <a:pt x="2204" y="14560"/>
                  </a:cubicBezTo>
                  <a:lnTo>
                    <a:pt x="9923" y="15453"/>
                  </a:lnTo>
                  <a:lnTo>
                    <a:pt x="9592" y="332"/>
                  </a:lnTo>
                  <a:lnTo>
                    <a:pt x="1" y="0"/>
                  </a:ln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70" name="Google Shape;313;p35"/>
            <p:cNvSpPr/>
            <p:nvPr/>
          </p:nvSpPr>
          <p:spPr>
            <a:xfrm flipH="1">
              <a:off x="2758574" y="2220113"/>
              <a:ext cx="124768" cy="152614"/>
            </a:xfrm>
            <a:custGeom>
              <a:avLst/>
              <a:ahLst/>
              <a:rect l="l" t="t" r="r" b="b"/>
              <a:pathLst>
                <a:path w="3356" h="4105" extrusionOk="0">
                  <a:moveTo>
                    <a:pt x="302" y="0"/>
                  </a:moveTo>
                  <a:cubicBezTo>
                    <a:pt x="259" y="0"/>
                    <a:pt x="245" y="0"/>
                    <a:pt x="245" y="15"/>
                  </a:cubicBezTo>
                  <a:cubicBezTo>
                    <a:pt x="0" y="346"/>
                    <a:pt x="418" y="1210"/>
                    <a:pt x="418" y="1210"/>
                  </a:cubicBezTo>
                  <a:cubicBezTo>
                    <a:pt x="418" y="1210"/>
                    <a:pt x="259" y="1700"/>
                    <a:pt x="202" y="1930"/>
                  </a:cubicBezTo>
                  <a:cubicBezTo>
                    <a:pt x="158" y="2161"/>
                    <a:pt x="547" y="2362"/>
                    <a:pt x="547" y="2362"/>
                  </a:cubicBezTo>
                  <a:cubicBezTo>
                    <a:pt x="533" y="2578"/>
                    <a:pt x="533" y="2794"/>
                    <a:pt x="576" y="3010"/>
                  </a:cubicBezTo>
                  <a:cubicBezTo>
                    <a:pt x="619" y="3126"/>
                    <a:pt x="1008" y="3212"/>
                    <a:pt x="1008" y="3212"/>
                  </a:cubicBezTo>
                  <a:lnTo>
                    <a:pt x="1023" y="3514"/>
                  </a:lnTo>
                  <a:lnTo>
                    <a:pt x="1066" y="3975"/>
                  </a:lnTo>
                  <a:cubicBezTo>
                    <a:pt x="1282" y="4047"/>
                    <a:pt x="1527" y="4090"/>
                    <a:pt x="1757" y="4105"/>
                  </a:cubicBezTo>
                  <a:cubicBezTo>
                    <a:pt x="2016" y="4090"/>
                    <a:pt x="3125" y="3975"/>
                    <a:pt x="3269" y="3817"/>
                  </a:cubicBezTo>
                  <a:cubicBezTo>
                    <a:pt x="3341" y="3702"/>
                    <a:pt x="3356" y="3572"/>
                    <a:pt x="3312" y="3457"/>
                  </a:cubicBezTo>
                  <a:cubicBezTo>
                    <a:pt x="3284" y="3327"/>
                    <a:pt x="3226" y="3212"/>
                    <a:pt x="3140" y="3111"/>
                  </a:cubicBezTo>
                  <a:cubicBezTo>
                    <a:pt x="3124" y="3102"/>
                    <a:pt x="3096" y="3099"/>
                    <a:pt x="3060" y="3099"/>
                  </a:cubicBezTo>
                  <a:cubicBezTo>
                    <a:pt x="2859" y="3099"/>
                    <a:pt x="2396" y="3214"/>
                    <a:pt x="2347" y="3226"/>
                  </a:cubicBezTo>
                  <a:lnTo>
                    <a:pt x="2333" y="3226"/>
                  </a:lnTo>
                  <a:cubicBezTo>
                    <a:pt x="2333" y="3226"/>
                    <a:pt x="2506" y="3068"/>
                    <a:pt x="2650" y="2938"/>
                  </a:cubicBezTo>
                  <a:cubicBezTo>
                    <a:pt x="2751" y="2809"/>
                    <a:pt x="2780" y="2636"/>
                    <a:pt x="2751" y="2477"/>
                  </a:cubicBezTo>
                  <a:cubicBezTo>
                    <a:pt x="2751" y="2405"/>
                    <a:pt x="2736" y="2333"/>
                    <a:pt x="2736" y="2261"/>
                  </a:cubicBezTo>
                  <a:cubicBezTo>
                    <a:pt x="2852" y="2161"/>
                    <a:pt x="2650" y="1340"/>
                    <a:pt x="2650" y="1340"/>
                  </a:cubicBezTo>
                  <a:cubicBezTo>
                    <a:pt x="2794" y="1311"/>
                    <a:pt x="2952" y="1253"/>
                    <a:pt x="3068" y="1167"/>
                  </a:cubicBezTo>
                  <a:cubicBezTo>
                    <a:pt x="3096" y="1138"/>
                    <a:pt x="3111" y="1124"/>
                    <a:pt x="3140" y="1095"/>
                  </a:cubicBezTo>
                  <a:cubicBezTo>
                    <a:pt x="3240" y="850"/>
                    <a:pt x="3183" y="562"/>
                    <a:pt x="2981" y="389"/>
                  </a:cubicBezTo>
                  <a:cubicBezTo>
                    <a:pt x="2794" y="274"/>
                    <a:pt x="677" y="0"/>
                    <a:pt x="302"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71" name="Google Shape;314;p35"/>
            <p:cNvSpPr/>
            <p:nvPr/>
          </p:nvSpPr>
          <p:spPr>
            <a:xfrm flipH="1">
              <a:off x="2769281" y="2258183"/>
              <a:ext cx="72868" cy="11748"/>
            </a:xfrm>
            <a:custGeom>
              <a:avLst/>
              <a:ahLst/>
              <a:rect l="l" t="t" r="r" b="b"/>
              <a:pathLst>
                <a:path w="1960" h="316" extrusionOk="0">
                  <a:moveTo>
                    <a:pt x="863" y="1"/>
                  </a:moveTo>
                  <a:cubicBezTo>
                    <a:pt x="563" y="1"/>
                    <a:pt x="268" y="70"/>
                    <a:pt x="1" y="186"/>
                  </a:cubicBezTo>
                  <a:lnTo>
                    <a:pt x="1542" y="316"/>
                  </a:lnTo>
                  <a:cubicBezTo>
                    <a:pt x="1686" y="287"/>
                    <a:pt x="1830" y="229"/>
                    <a:pt x="1960" y="143"/>
                  </a:cubicBezTo>
                  <a:cubicBezTo>
                    <a:pt x="1758" y="129"/>
                    <a:pt x="1470" y="28"/>
                    <a:pt x="1081" y="13"/>
                  </a:cubicBezTo>
                  <a:cubicBezTo>
                    <a:pt x="1008" y="5"/>
                    <a:pt x="935" y="1"/>
                    <a:pt x="863"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72" name="Google Shape;315;p35"/>
            <p:cNvSpPr/>
            <p:nvPr/>
          </p:nvSpPr>
          <p:spPr>
            <a:xfrm flipH="1">
              <a:off x="2781066" y="2304172"/>
              <a:ext cx="61603" cy="14016"/>
            </a:xfrm>
            <a:custGeom>
              <a:avLst/>
              <a:ahLst/>
              <a:rect l="l" t="t" r="r" b="b"/>
              <a:pathLst>
                <a:path w="1657" h="377" extrusionOk="0">
                  <a:moveTo>
                    <a:pt x="1642" y="0"/>
                  </a:moveTo>
                  <a:cubicBezTo>
                    <a:pt x="1642" y="0"/>
                    <a:pt x="762" y="60"/>
                    <a:pt x="169" y="60"/>
                  </a:cubicBezTo>
                  <a:cubicBezTo>
                    <a:pt x="109" y="60"/>
                    <a:pt x="53" y="59"/>
                    <a:pt x="1" y="58"/>
                  </a:cubicBezTo>
                  <a:lnTo>
                    <a:pt x="1" y="58"/>
                  </a:lnTo>
                  <a:cubicBezTo>
                    <a:pt x="355" y="202"/>
                    <a:pt x="626" y="377"/>
                    <a:pt x="997" y="377"/>
                  </a:cubicBezTo>
                  <a:cubicBezTo>
                    <a:pt x="1184" y="377"/>
                    <a:pt x="1396" y="332"/>
                    <a:pt x="1657" y="216"/>
                  </a:cubicBezTo>
                  <a:cubicBezTo>
                    <a:pt x="1657" y="144"/>
                    <a:pt x="1642" y="72"/>
                    <a:pt x="1642"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73" name="Google Shape;316;p35"/>
            <p:cNvSpPr/>
            <p:nvPr/>
          </p:nvSpPr>
          <p:spPr>
            <a:xfrm flipH="1">
              <a:off x="2765005" y="2335289"/>
              <a:ext cx="80861" cy="23533"/>
            </a:xfrm>
            <a:custGeom>
              <a:avLst/>
              <a:ahLst/>
              <a:rect l="l" t="t" r="r" b="b"/>
              <a:pathLst>
                <a:path w="2175" h="633" extrusionOk="0">
                  <a:moveTo>
                    <a:pt x="2052" y="1"/>
                  </a:moveTo>
                  <a:cubicBezTo>
                    <a:pt x="1851" y="1"/>
                    <a:pt x="1388" y="116"/>
                    <a:pt x="1339" y="128"/>
                  </a:cubicBezTo>
                  <a:lnTo>
                    <a:pt x="1325" y="128"/>
                  </a:lnTo>
                  <a:cubicBezTo>
                    <a:pt x="1181" y="200"/>
                    <a:pt x="1037" y="258"/>
                    <a:pt x="879" y="301"/>
                  </a:cubicBezTo>
                  <a:cubicBezTo>
                    <a:pt x="856" y="305"/>
                    <a:pt x="832" y="307"/>
                    <a:pt x="805" y="307"/>
                  </a:cubicBezTo>
                  <a:cubicBezTo>
                    <a:pt x="518" y="307"/>
                    <a:pt x="0" y="114"/>
                    <a:pt x="0" y="114"/>
                  </a:cubicBezTo>
                  <a:lnTo>
                    <a:pt x="0" y="114"/>
                  </a:lnTo>
                  <a:lnTo>
                    <a:pt x="15" y="416"/>
                  </a:lnTo>
                  <a:cubicBezTo>
                    <a:pt x="245" y="503"/>
                    <a:pt x="490" y="575"/>
                    <a:pt x="720" y="632"/>
                  </a:cubicBezTo>
                  <a:cubicBezTo>
                    <a:pt x="722" y="633"/>
                    <a:pt x="724" y="633"/>
                    <a:pt x="726" y="633"/>
                  </a:cubicBezTo>
                  <a:cubicBezTo>
                    <a:pt x="909" y="633"/>
                    <a:pt x="2174" y="42"/>
                    <a:pt x="2132" y="13"/>
                  </a:cubicBezTo>
                  <a:cubicBezTo>
                    <a:pt x="2116" y="4"/>
                    <a:pt x="2088" y="1"/>
                    <a:pt x="2052"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74" name="Google Shape;317;p35"/>
            <p:cNvSpPr/>
            <p:nvPr/>
          </p:nvSpPr>
          <p:spPr>
            <a:xfrm flipH="1">
              <a:off x="1628861" y="2189591"/>
              <a:ext cx="871143" cy="609897"/>
            </a:xfrm>
            <a:custGeom>
              <a:avLst/>
              <a:ahLst/>
              <a:rect l="l" t="t" r="r" b="b"/>
              <a:pathLst>
                <a:path w="23432" h="16405" extrusionOk="0">
                  <a:moveTo>
                    <a:pt x="2161" y="1"/>
                  </a:moveTo>
                  <a:cubicBezTo>
                    <a:pt x="2132" y="1"/>
                    <a:pt x="2089" y="1"/>
                    <a:pt x="2060" y="15"/>
                  </a:cubicBezTo>
                  <a:cubicBezTo>
                    <a:pt x="1642" y="217"/>
                    <a:pt x="1873" y="994"/>
                    <a:pt x="1873" y="994"/>
                  </a:cubicBezTo>
                  <a:cubicBezTo>
                    <a:pt x="1845" y="994"/>
                    <a:pt x="943" y="660"/>
                    <a:pt x="698" y="660"/>
                  </a:cubicBezTo>
                  <a:cubicBezTo>
                    <a:pt x="684" y="660"/>
                    <a:pt x="672" y="661"/>
                    <a:pt x="663" y="663"/>
                  </a:cubicBezTo>
                  <a:cubicBezTo>
                    <a:pt x="490" y="692"/>
                    <a:pt x="735" y="1786"/>
                    <a:pt x="735" y="1786"/>
                  </a:cubicBezTo>
                  <a:cubicBezTo>
                    <a:pt x="735" y="1786"/>
                    <a:pt x="0" y="4321"/>
                    <a:pt x="447" y="4695"/>
                  </a:cubicBezTo>
                  <a:cubicBezTo>
                    <a:pt x="908" y="5070"/>
                    <a:pt x="3269" y="5646"/>
                    <a:pt x="3269" y="5646"/>
                  </a:cubicBezTo>
                  <a:lnTo>
                    <a:pt x="3284" y="5617"/>
                  </a:lnTo>
                  <a:cubicBezTo>
                    <a:pt x="4990" y="8026"/>
                    <a:pt x="11152" y="16404"/>
                    <a:pt x="14475" y="16404"/>
                  </a:cubicBezTo>
                  <a:cubicBezTo>
                    <a:pt x="14489" y="16404"/>
                    <a:pt x="14503" y="16404"/>
                    <a:pt x="14517" y="16404"/>
                  </a:cubicBezTo>
                  <a:cubicBezTo>
                    <a:pt x="18391" y="16317"/>
                    <a:pt x="23431" y="9765"/>
                    <a:pt x="23431" y="9765"/>
                  </a:cubicBezTo>
                  <a:lnTo>
                    <a:pt x="19053" y="5401"/>
                  </a:lnTo>
                  <a:lnTo>
                    <a:pt x="15021" y="9765"/>
                  </a:lnTo>
                  <a:lnTo>
                    <a:pt x="4479" y="3068"/>
                  </a:lnTo>
                  <a:cubicBezTo>
                    <a:pt x="4537" y="2838"/>
                    <a:pt x="4594" y="2578"/>
                    <a:pt x="4638" y="2334"/>
                  </a:cubicBezTo>
                  <a:cubicBezTo>
                    <a:pt x="4724" y="1873"/>
                    <a:pt x="4767" y="1455"/>
                    <a:pt x="4666" y="1383"/>
                  </a:cubicBezTo>
                  <a:cubicBezTo>
                    <a:pt x="4422" y="1210"/>
                    <a:pt x="2823" y="649"/>
                    <a:pt x="2823" y="649"/>
                  </a:cubicBezTo>
                  <a:cubicBezTo>
                    <a:pt x="2823" y="649"/>
                    <a:pt x="2477" y="1"/>
                    <a:pt x="2161"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75" name="Google Shape;318;p35"/>
            <p:cNvSpPr/>
            <p:nvPr/>
          </p:nvSpPr>
          <p:spPr>
            <a:xfrm flipH="1">
              <a:off x="1407209" y="2121593"/>
              <a:ext cx="493680" cy="593799"/>
            </a:xfrm>
            <a:custGeom>
              <a:avLst/>
              <a:ahLst/>
              <a:rect l="l" t="t" r="r" b="b"/>
              <a:pathLst>
                <a:path w="13279" h="15972" extrusionOk="0">
                  <a:moveTo>
                    <a:pt x="10729" y="1"/>
                  </a:moveTo>
                  <a:cubicBezTo>
                    <a:pt x="10629" y="1"/>
                    <a:pt x="10542" y="15"/>
                    <a:pt x="10456" y="44"/>
                  </a:cubicBezTo>
                  <a:cubicBezTo>
                    <a:pt x="7143" y="1009"/>
                    <a:pt x="0" y="9419"/>
                    <a:pt x="0" y="9419"/>
                  </a:cubicBezTo>
                  <a:lnTo>
                    <a:pt x="6639" y="15972"/>
                  </a:lnTo>
                  <a:cubicBezTo>
                    <a:pt x="6639" y="15972"/>
                    <a:pt x="13278" y="6308"/>
                    <a:pt x="12947" y="3356"/>
                  </a:cubicBezTo>
                  <a:cubicBezTo>
                    <a:pt x="12645" y="764"/>
                    <a:pt x="11464" y="1"/>
                    <a:pt x="10729" y="1"/>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76" name="Google Shape;319;p35"/>
            <p:cNvSpPr/>
            <p:nvPr/>
          </p:nvSpPr>
          <p:spPr>
            <a:xfrm flipH="1">
              <a:off x="555398" y="2114083"/>
              <a:ext cx="724441" cy="1034984"/>
            </a:xfrm>
            <a:custGeom>
              <a:avLst/>
              <a:ahLst/>
              <a:rect l="l" t="t" r="r" b="b"/>
              <a:pathLst>
                <a:path w="19486" h="27839" extrusionOk="0">
                  <a:moveTo>
                    <a:pt x="17902" y="1"/>
                  </a:moveTo>
                  <a:cubicBezTo>
                    <a:pt x="16260" y="188"/>
                    <a:pt x="15137" y="1571"/>
                    <a:pt x="14834" y="3428"/>
                  </a:cubicBezTo>
                  <a:cubicBezTo>
                    <a:pt x="14517" y="5272"/>
                    <a:pt x="9592" y="14921"/>
                    <a:pt x="9592" y="14921"/>
                  </a:cubicBezTo>
                  <a:lnTo>
                    <a:pt x="1" y="26110"/>
                  </a:lnTo>
                  <a:lnTo>
                    <a:pt x="3284" y="27839"/>
                  </a:lnTo>
                  <a:cubicBezTo>
                    <a:pt x="3284" y="27839"/>
                    <a:pt x="12775" y="21588"/>
                    <a:pt x="14719" y="18204"/>
                  </a:cubicBezTo>
                  <a:cubicBezTo>
                    <a:pt x="16663" y="14834"/>
                    <a:pt x="19486" y="1"/>
                    <a:pt x="17930" y="1"/>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77" name="Google Shape;320;p35"/>
            <p:cNvSpPr/>
            <p:nvPr/>
          </p:nvSpPr>
          <p:spPr>
            <a:xfrm flipH="1">
              <a:off x="1147003" y="3031996"/>
              <a:ext cx="186891" cy="144397"/>
            </a:xfrm>
            <a:custGeom>
              <a:avLst/>
              <a:ahLst/>
              <a:rect l="l" t="t" r="r" b="b"/>
              <a:pathLst>
                <a:path w="5027" h="3884" extrusionOk="0">
                  <a:moveTo>
                    <a:pt x="2337" y="0"/>
                  </a:moveTo>
                  <a:cubicBezTo>
                    <a:pt x="1762" y="0"/>
                    <a:pt x="1241" y="120"/>
                    <a:pt x="1066" y="470"/>
                  </a:cubicBezTo>
                  <a:cubicBezTo>
                    <a:pt x="879" y="844"/>
                    <a:pt x="936" y="2025"/>
                    <a:pt x="504" y="2213"/>
                  </a:cubicBezTo>
                  <a:cubicBezTo>
                    <a:pt x="245" y="2328"/>
                    <a:pt x="0" y="2472"/>
                    <a:pt x="15" y="2573"/>
                  </a:cubicBezTo>
                  <a:cubicBezTo>
                    <a:pt x="29" y="2774"/>
                    <a:pt x="389" y="2904"/>
                    <a:pt x="591" y="2947"/>
                  </a:cubicBezTo>
                  <a:cubicBezTo>
                    <a:pt x="618" y="2952"/>
                    <a:pt x="649" y="2955"/>
                    <a:pt x="683" y="2955"/>
                  </a:cubicBezTo>
                  <a:cubicBezTo>
                    <a:pt x="1021" y="2955"/>
                    <a:pt x="1628" y="2717"/>
                    <a:pt x="1628" y="2717"/>
                  </a:cubicBezTo>
                  <a:cubicBezTo>
                    <a:pt x="1628" y="2717"/>
                    <a:pt x="2161" y="3710"/>
                    <a:pt x="2348" y="3725"/>
                  </a:cubicBezTo>
                  <a:cubicBezTo>
                    <a:pt x="2477" y="3725"/>
                    <a:pt x="2621" y="3696"/>
                    <a:pt x="2751" y="3653"/>
                  </a:cubicBezTo>
                  <a:lnTo>
                    <a:pt x="3457" y="3523"/>
                  </a:lnTo>
                  <a:lnTo>
                    <a:pt x="3730" y="3883"/>
                  </a:lnTo>
                  <a:cubicBezTo>
                    <a:pt x="3730" y="3883"/>
                    <a:pt x="4364" y="2861"/>
                    <a:pt x="4580" y="2501"/>
                  </a:cubicBezTo>
                  <a:cubicBezTo>
                    <a:pt x="4609" y="2443"/>
                    <a:pt x="4638" y="2385"/>
                    <a:pt x="4666" y="2328"/>
                  </a:cubicBezTo>
                  <a:cubicBezTo>
                    <a:pt x="5026" y="1665"/>
                    <a:pt x="4839" y="844"/>
                    <a:pt x="4249" y="398"/>
                  </a:cubicBezTo>
                  <a:cubicBezTo>
                    <a:pt x="4031" y="231"/>
                    <a:pt x="3133" y="0"/>
                    <a:pt x="2337"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78" name="Google Shape;321;p35"/>
            <p:cNvSpPr/>
            <p:nvPr/>
          </p:nvSpPr>
          <p:spPr>
            <a:xfrm flipH="1">
              <a:off x="500226" y="4761679"/>
              <a:ext cx="530634" cy="205629"/>
            </a:xfrm>
            <a:custGeom>
              <a:avLst/>
              <a:ahLst/>
              <a:rect l="l" t="t" r="r" b="b"/>
              <a:pathLst>
                <a:path w="14273" h="5531" extrusionOk="0">
                  <a:moveTo>
                    <a:pt x="8540" y="0"/>
                  </a:moveTo>
                  <a:lnTo>
                    <a:pt x="8540" y="0"/>
                  </a:lnTo>
                  <a:cubicBezTo>
                    <a:pt x="8540" y="0"/>
                    <a:pt x="8656" y="1397"/>
                    <a:pt x="5919" y="2564"/>
                  </a:cubicBezTo>
                  <a:cubicBezTo>
                    <a:pt x="4998" y="2938"/>
                    <a:pt x="4033" y="3226"/>
                    <a:pt x="3054" y="3413"/>
                  </a:cubicBezTo>
                  <a:cubicBezTo>
                    <a:pt x="764" y="3889"/>
                    <a:pt x="0" y="5530"/>
                    <a:pt x="0" y="5530"/>
                  </a:cubicBezTo>
                  <a:lnTo>
                    <a:pt x="14243" y="5530"/>
                  </a:lnTo>
                  <a:lnTo>
                    <a:pt x="14258" y="3039"/>
                  </a:lnTo>
                  <a:lnTo>
                    <a:pt x="14272" y="418"/>
                  </a:lnTo>
                  <a:lnTo>
                    <a:pt x="8540" y="0"/>
                  </a:ln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79" name="Google Shape;322;p35"/>
            <p:cNvSpPr/>
            <p:nvPr/>
          </p:nvSpPr>
          <p:spPr>
            <a:xfrm flipH="1">
              <a:off x="500784" y="4856444"/>
              <a:ext cx="530077" cy="110863"/>
            </a:xfrm>
            <a:custGeom>
              <a:avLst/>
              <a:ahLst/>
              <a:rect l="l" t="t" r="r" b="b"/>
              <a:pathLst>
                <a:path w="14258" h="2982" extrusionOk="0">
                  <a:moveTo>
                    <a:pt x="5919" y="0"/>
                  </a:moveTo>
                  <a:cubicBezTo>
                    <a:pt x="4998" y="389"/>
                    <a:pt x="4033" y="677"/>
                    <a:pt x="3054" y="864"/>
                  </a:cubicBezTo>
                  <a:cubicBezTo>
                    <a:pt x="764" y="1340"/>
                    <a:pt x="0" y="2981"/>
                    <a:pt x="0" y="2981"/>
                  </a:cubicBezTo>
                  <a:lnTo>
                    <a:pt x="14243" y="2981"/>
                  </a:lnTo>
                  <a:lnTo>
                    <a:pt x="14258" y="490"/>
                  </a:lnTo>
                  <a:lnTo>
                    <a:pt x="14258" y="490"/>
                  </a:lnTo>
                  <a:cubicBezTo>
                    <a:pt x="12962" y="850"/>
                    <a:pt x="10989" y="1685"/>
                    <a:pt x="7604" y="1959"/>
                  </a:cubicBezTo>
                  <a:cubicBezTo>
                    <a:pt x="7230" y="1268"/>
                    <a:pt x="6567" y="576"/>
                    <a:pt x="5919"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80" name="Google Shape;323;p35"/>
            <p:cNvSpPr/>
            <p:nvPr/>
          </p:nvSpPr>
          <p:spPr>
            <a:xfrm flipH="1">
              <a:off x="392635" y="2912396"/>
              <a:ext cx="413897" cy="1923192"/>
            </a:xfrm>
            <a:custGeom>
              <a:avLst/>
              <a:ahLst/>
              <a:rect l="l" t="t" r="r" b="b"/>
              <a:pathLst>
                <a:path w="11133" h="51730" extrusionOk="0">
                  <a:moveTo>
                    <a:pt x="4494" y="0"/>
                  </a:moveTo>
                  <a:cubicBezTo>
                    <a:pt x="2679" y="0"/>
                    <a:pt x="994" y="764"/>
                    <a:pt x="447" y="2578"/>
                  </a:cubicBezTo>
                  <a:cubicBezTo>
                    <a:pt x="231" y="3284"/>
                    <a:pt x="101" y="4983"/>
                    <a:pt x="44" y="7345"/>
                  </a:cubicBezTo>
                  <a:cubicBezTo>
                    <a:pt x="44" y="7719"/>
                    <a:pt x="29" y="8108"/>
                    <a:pt x="29" y="8511"/>
                  </a:cubicBezTo>
                  <a:cubicBezTo>
                    <a:pt x="15" y="9332"/>
                    <a:pt x="15" y="10211"/>
                    <a:pt x="15" y="11132"/>
                  </a:cubicBezTo>
                  <a:cubicBezTo>
                    <a:pt x="1" y="24986"/>
                    <a:pt x="1253" y="50102"/>
                    <a:pt x="1253" y="50102"/>
                  </a:cubicBezTo>
                  <a:lnTo>
                    <a:pt x="8829" y="51730"/>
                  </a:lnTo>
                  <a:cubicBezTo>
                    <a:pt x="8829" y="51730"/>
                    <a:pt x="10182" y="22077"/>
                    <a:pt x="10730" y="11132"/>
                  </a:cubicBezTo>
                  <a:cubicBezTo>
                    <a:pt x="10787" y="10067"/>
                    <a:pt x="10830" y="9188"/>
                    <a:pt x="10859" y="8511"/>
                  </a:cubicBezTo>
                  <a:cubicBezTo>
                    <a:pt x="10888" y="7964"/>
                    <a:pt x="10917" y="7561"/>
                    <a:pt x="10931" y="7345"/>
                  </a:cubicBezTo>
                  <a:cubicBezTo>
                    <a:pt x="10931" y="7331"/>
                    <a:pt x="10931" y="7316"/>
                    <a:pt x="10931" y="7302"/>
                  </a:cubicBezTo>
                  <a:cubicBezTo>
                    <a:pt x="11133" y="4349"/>
                    <a:pt x="10355" y="3313"/>
                    <a:pt x="9433" y="2132"/>
                  </a:cubicBezTo>
                  <a:cubicBezTo>
                    <a:pt x="8411" y="821"/>
                    <a:pt x="6380" y="0"/>
                    <a:pt x="4494"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81" name="Google Shape;324;p35"/>
            <p:cNvSpPr/>
            <p:nvPr/>
          </p:nvSpPr>
          <p:spPr>
            <a:xfrm flipH="1">
              <a:off x="392635" y="2912359"/>
              <a:ext cx="413377" cy="413934"/>
            </a:xfrm>
            <a:custGeom>
              <a:avLst/>
              <a:ahLst/>
              <a:rect l="l" t="t" r="r" b="b"/>
              <a:pathLst>
                <a:path w="11119" h="11134" extrusionOk="0">
                  <a:moveTo>
                    <a:pt x="4484" y="0"/>
                  </a:moveTo>
                  <a:cubicBezTo>
                    <a:pt x="2667" y="0"/>
                    <a:pt x="977" y="762"/>
                    <a:pt x="433" y="2579"/>
                  </a:cubicBezTo>
                  <a:cubicBezTo>
                    <a:pt x="217" y="3285"/>
                    <a:pt x="102" y="4984"/>
                    <a:pt x="30" y="7332"/>
                  </a:cubicBezTo>
                  <a:cubicBezTo>
                    <a:pt x="30" y="7720"/>
                    <a:pt x="15" y="8109"/>
                    <a:pt x="15" y="8512"/>
                  </a:cubicBezTo>
                  <a:cubicBezTo>
                    <a:pt x="1" y="9333"/>
                    <a:pt x="1" y="10212"/>
                    <a:pt x="1" y="11133"/>
                  </a:cubicBezTo>
                  <a:lnTo>
                    <a:pt x="10716" y="11133"/>
                  </a:lnTo>
                  <a:cubicBezTo>
                    <a:pt x="10773" y="10068"/>
                    <a:pt x="10816" y="9175"/>
                    <a:pt x="10845" y="8512"/>
                  </a:cubicBezTo>
                  <a:cubicBezTo>
                    <a:pt x="10874" y="7965"/>
                    <a:pt x="10903" y="7562"/>
                    <a:pt x="10917" y="7332"/>
                  </a:cubicBezTo>
                  <a:cubicBezTo>
                    <a:pt x="10917" y="7332"/>
                    <a:pt x="10917" y="7317"/>
                    <a:pt x="10917" y="7303"/>
                  </a:cubicBezTo>
                  <a:cubicBezTo>
                    <a:pt x="11119" y="4350"/>
                    <a:pt x="10341" y="3314"/>
                    <a:pt x="9419" y="2133"/>
                  </a:cubicBezTo>
                  <a:cubicBezTo>
                    <a:pt x="8393" y="820"/>
                    <a:pt x="6370" y="0"/>
                    <a:pt x="4484"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82" name="Google Shape;325;p35"/>
            <p:cNvSpPr/>
            <p:nvPr/>
          </p:nvSpPr>
          <p:spPr>
            <a:xfrm flipH="1">
              <a:off x="-132051" y="4578580"/>
              <a:ext cx="445684" cy="424939"/>
            </a:xfrm>
            <a:custGeom>
              <a:avLst/>
              <a:ahLst/>
              <a:rect l="l" t="t" r="r" b="b"/>
              <a:pathLst>
                <a:path w="11988" h="11430" extrusionOk="0">
                  <a:moveTo>
                    <a:pt x="9439" y="0"/>
                  </a:moveTo>
                  <a:lnTo>
                    <a:pt x="4370" y="2707"/>
                  </a:lnTo>
                  <a:cubicBezTo>
                    <a:pt x="4370" y="2707"/>
                    <a:pt x="5176" y="3845"/>
                    <a:pt x="3448" y="6308"/>
                  </a:cubicBezTo>
                  <a:cubicBezTo>
                    <a:pt x="2858" y="7114"/>
                    <a:pt x="2195" y="7878"/>
                    <a:pt x="1461" y="8569"/>
                  </a:cubicBezTo>
                  <a:cubicBezTo>
                    <a:pt x="856" y="9130"/>
                    <a:pt x="395" y="9850"/>
                    <a:pt x="136" y="10643"/>
                  </a:cubicBezTo>
                  <a:cubicBezTo>
                    <a:pt x="1" y="11058"/>
                    <a:pt x="331" y="11430"/>
                    <a:pt x="708" y="11430"/>
                  </a:cubicBezTo>
                  <a:cubicBezTo>
                    <a:pt x="814" y="11430"/>
                    <a:pt x="924" y="11400"/>
                    <a:pt x="1029" y="11334"/>
                  </a:cubicBezTo>
                  <a:lnTo>
                    <a:pt x="11988" y="4436"/>
                  </a:lnTo>
                  <a:lnTo>
                    <a:pt x="10750" y="2275"/>
                  </a:lnTo>
                  <a:lnTo>
                    <a:pt x="9439" y="0"/>
                  </a:ln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83" name="Google Shape;326;p35"/>
            <p:cNvSpPr/>
            <p:nvPr/>
          </p:nvSpPr>
          <p:spPr>
            <a:xfrm flipH="1">
              <a:off x="-132051" y="4663159"/>
              <a:ext cx="445684" cy="340360"/>
            </a:xfrm>
            <a:custGeom>
              <a:avLst/>
              <a:ahLst/>
              <a:rect l="l" t="t" r="r" b="b"/>
              <a:pathLst>
                <a:path w="11988" h="9155" extrusionOk="0">
                  <a:moveTo>
                    <a:pt x="10750" y="0"/>
                  </a:moveTo>
                  <a:cubicBezTo>
                    <a:pt x="9828" y="1009"/>
                    <a:pt x="8575" y="2780"/>
                    <a:pt x="5867" y="4825"/>
                  </a:cubicBezTo>
                  <a:cubicBezTo>
                    <a:pt x="5205" y="4422"/>
                    <a:pt x="4283" y="4177"/>
                    <a:pt x="3448" y="4033"/>
                  </a:cubicBezTo>
                  <a:cubicBezTo>
                    <a:pt x="2858" y="4839"/>
                    <a:pt x="2195" y="5603"/>
                    <a:pt x="1461" y="6294"/>
                  </a:cubicBezTo>
                  <a:cubicBezTo>
                    <a:pt x="856" y="6855"/>
                    <a:pt x="395" y="7575"/>
                    <a:pt x="136" y="8368"/>
                  </a:cubicBezTo>
                  <a:cubicBezTo>
                    <a:pt x="1" y="8783"/>
                    <a:pt x="331" y="9155"/>
                    <a:pt x="708" y="9155"/>
                  </a:cubicBezTo>
                  <a:cubicBezTo>
                    <a:pt x="814" y="9155"/>
                    <a:pt x="924" y="9125"/>
                    <a:pt x="1029" y="9059"/>
                  </a:cubicBezTo>
                  <a:lnTo>
                    <a:pt x="11988" y="2161"/>
                  </a:lnTo>
                  <a:lnTo>
                    <a:pt x="10750" y="0"/>
                  </a:ln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84" name="Google Shape;327;p35"/>
            <p:cNvSpPr/>
            <p:nvPr/>
          </p:nvSpPr>
          <p:spPr>
            <a:xfrm flipH="1">
              <a:off x="-86026" y="3008760"/>
              <a:ext cx="691241" cy="1695108"/>
            </a:xfrm>
            <a:custGeom>
              <a:avLst/>
              <a:ahLst/>
              <a:rect l="l" t="t" r="r" b="b"/>
              <a:pathLst>
                <a:path w="18593" h="45595" extrusionOk="0">
                  <a:moveTo>
                    <a:pt x="2766" y="1"/>
                  </a:moveTo>
                  <a:cubicBezTo>
                    <a:pt x="2766" y="1"/>
                    <a:pt x="2463" y="1988"/>
                    <a:pt x="2074" y="4825"/>
                  </a:cubicBezTo>
                  <a:cubicBezTo>
                    <a:pt x="1988" y="5516"/>
                    <a:pt x="1887" y="6251"/>
                    <a:pt x="1772" y="7028"/>
                  </a:cubicBezTo>
                  <a:cubicBezTo>
                    <a:pt x="1714" y="7518"/>
                    <a:pt x="1642" y="8022"/>
                    <a:pt x="1585" y="8540"/>
                  </a:cubicBezTo>
                  <a:cubicBezTo>
                    <a:pt x="807" y="14503"/>
                    <a:pt x="0" y="21718"/>
                    <a:pt x="360" y="23518"/>
                  </a:cubicBezTo>
                  <a:cubicBezTo>
                    <a:pt x="879" y="26124"/>
                    <a:pt x="11262" y="45595"/>
                    <a:pt x="11262" y="45595"/>
                  </a:cubicBezTo>
                  <a:lnTo>
                    <a:pt x="18593" y="44500"/>
                  </a:lnTo>
                  <a:lnTo>
                    <a:pt x="10139" y="23331"/>
                  </a:lnTo>
                  <a:lnTo>
                    <a:pt x="11968" y="8540"/>
                  </a:lnTo>
                  <a:lnTo>
                    <a:pt x="12141" y="7158"/>
                  </a:lnTo>
                  <a:lnTo>
                    <a:pt x="12746" y="2305"/>
                  </a:lnTo>
                  <a:lnTo>
                    <a:pt x="2766" y="1"/>
                  </a:ln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85" name="Google Shape;328;p35"/>
            <p:cNvSpPr/>
            <p:nvPr/>
          </p:nvSpPr>
          <p:spPr>
            <a:xfrm flipH="1">
              <a:off x="131351" y="3008760"/>
              <a:ext cx="414975" cy="317533"/>
            </a:xfrm>
            <a:custGeom>
              <a:avLst/>
              <a:ahLst/>
              <a:rect l="l" t="t" r="r" b="b"/>
              <a:pathLst>
                <a:path w="11162" h="8541" extrusionOk="0">
                  <a:moveTo>
                    <a:pt x="1182" y="1"/>
                  </a:moveTo>
                  <a:cubicBezTo>
                    <a:pt x="1182" y="1"/>
                    <a:pt x="879" y="1988"/>
                    <a:pt x="490" y="4825"/>
                  </a:cubicBezTo>
                  <a:cubicBezTo>
                    <a:pt x="404" y="5516"/>
                    <a:pt x="303" y="6251"/>
                    <a:pt x="188" y="7028"/>
                  </a:cubicBezTo>
                  <a:cubicBezTo>
                    <a:pt x="130" y="7518"/>
                    <a:pt x="58" y="8022"/>
                    <a:pt x="1" y="8540"/>
                  </a:cubicBezTo>
                  <a:lnTo>
                    <a:pt x="10384" y="8540"/>
                  </a:lnTo>
                  <a:lnTo>
                    <a:pt x="10557" y="7158"/>
                  </a:lnTo>
                  <a:lnTo>
                    <a:pt x="11162" y="2305"/>
                  </a:lnTo>
                  <a:lnTo>
                    <a:pt x="1182" y="1"/>
                  </a:ln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86" name="Google Shape;329;p35"/>
            <p:cNvSpPr/>
            <p:nvPr/>
          </p:nvSpPr>
          <p:spPr>
            <a:xfrm flipH="1">
              <a:off x="236303" y="1648286"/>
              <a:ext cx="488326" cy="442933"/>
            </a:xfrm>
            <a:custGeom>
              <a:avLst/>
              <a:ahLst/>
              <a:rect l="l" t="t" r="r" b="b"/>
              <a:pathLst>
                <a:path w="13135" h="11914" extrusionOk="0">
                  <a:moveTo>
                    <a:pt x="6784" y="1"/>
                  </a:moveTo>
                  <a:cubicBezTo>
                    <a:pt x="6366" y="1"/>
                    <a:pt x="5978" y="203"/>
                    <a:pt x="5718" y="534"/>
                  </a:cubicBezTo>
                  <a:cubicBezTo>
                    <a:pt x="5417" y="198"/>
                    <a:pt x="4994" y="11"/>
                    <a:pt x="4555" y="11"/>
                  </a:cubicBezTo>
                  <a:cubicBezTo>
                    <a:pt x="4449" y="11"/>
                    <a:pt x="4342" y="22"/>
                    <a:pt x="4235" y="44"/>
                  </a:cubicBezTo>
                  <a:cubicBezTo>
                    <a:pt x="3688" y="159"/>
                    <a:pt x="3256" y="548"/>
                    <a:pt x="3083" y="1067"/>
                  </a:cubicBezTo>
                  <a:cubicBezTo>
                    <a:pt x="2881" y="943"/>
                    <a:pt x="2652" y="881"/>
                    <a:pt x="2424" y="881"/>
                  </a:cubicBezTo>
                  <a:cubicBezTo>
                    <a:pt x="2148" y="881"/>
                    <a:pt x="1871" y="972"/>
                    <a:pt x="1643" y="1153"/>
                  </a:cubicBezTo>
                  <a:cubicBezTo>
                    <a:pt x="1254" y="1499"/>
                    <a:pt x="1139" y="2060"/>
                    <a:pt x="1355" y="2536"/>
                  </a:cubicBezTo>
                  <a:cubicBezTo>
                    <a:pt x="1293" y="2501"/>
                    <a:pt x="1229" y="2487"/>
                    <a:pt x="1164" y="2487"/>
                  </a:cubicBezTo>
                  <a:cubicBezTo>
                    <a:pt x="956" y="2487"/>
                    <a:pt x="738" y="2638"/>
                    <a:pt x="563" y="2780"/>
                  </a:cubicBezTo>
                  <a:cubicBezTo>
                    <a:pt x="332" y="2968"/>
                    <a:pt x="188" y="3241"/>
                    <a:pt x="159" y="3529"/>
                  </a:cubicBezTo>
                  <a:cubicBezTo>
                    <a:pt x="73" y="3947"/>
                    <a:pt x="203" y="4451"/>
                    <a:pt x="577" y="4667"/>
                  </a:cubicBezTo>
                  <a:cubicBezTo>
                    <a:pt x="203" y="4753"/>
                    <a:pt x="1" y="5185"/>
                    <a:pt x="15" y="5560"/>
                  </a:cubicBezTo>
                  <a:cubicBezTo>
                    <a:pt x="30" y="5949"/>
                    <a:pt x="303" y="6265"/>
                    <a:pt x="678" y="6352"/>
                  </a:cubicBezTo>
                  <a:cubicBezTo>
                    <a:pt x="664" y="6349"/>
                    <a:pt x="651" y="6348"/>
                    <a:pt x="638" y="6348"/>
                  </a:cubicBezTo>
                  <a:cubicBezTo>
                    <a:pt x="437" y="6348"/>
                    <a:pt x="258" y="6640"/>
                    <a:pt x="231" y="6856"/>
                  </a:cubicBezTo>
                  <a:cubicBezTo>
                    <a:pt x="217" y="7086"/>
                    <a:pt x="318" y="7317"/>
                    <a:pt x="505" y="7461"/>
                  </a:cubicBezTo>
                  <a:cubicBezTo>
                    <a:pt x="692" y="7605"/>
                    <a:pt x="908" y="7706"/>
                    <a:pt x="1124" y="7778"/>
                  </a:cubicBezTo>
                  <a:cubicBezTo>
                    <a:pt x="865" y="8224"/>
                    <a:pt x="1139" y="8843"/>
                    <a:pt x="1571" y="9131"/>
                  </a:cubicBezTo>
                  <a:cubicBezTo>
                    <a:pt x="1756" y="9244"/>
                    <a:pt x="1962" y="9306"/>
                    <a:pt x="2175" y="9306"/>
                  </a:cubicBezTo>
                  <a:cubicBezTo>
                    <a:pt x="2261" y="9306"/>
                    <a:pt x="2348" y="9296"/>
                    <a:pt x="2435" y="9275"/>
                  </a:cubicBezTo>
                  <a:lnTo>
                    <a:pt x="2435" y="9275"/>
                  </a:lnTo>
                  <a:cubicBezTo>
                    <a:pt x="2262" y="9563"/>
                    <a:pt x="2262" y="9923"/>
                    <a:pt x="2435" y="10226"/>
                  </a:cubicBezTo>
                  <a:cubicBezTo>
                    <a:pt x="2590" y="10441"/>
                    <a:pt x="2835" y="10557"/>
                    <a:pt x="3087" y="10557"/>
                  </a:cubicBezTo>
                  <a:cubicBezTo>
                    <a:pt x="3139" y="10557"/>
                    <a:pt x="3190" y="10552"/>
                    <a:pt x="3241" y="10543"/>
                  </a:cubicBezTo>
                  <a:cubicBezTo>
                    <a:pt x="3256" y="10931"/>
                    <a:pt x="3702" y="11335"/>
                    <a:pt x="4077" y="11435"/>
                  </a:cubicBezTo>
                  <a:cubicBezTo>
                    <a:pt x="4147" y="11451"/>
                    <a:pt x="4218" y="11459"/>
                    <a:pt x="4287" y="11459"/>
                  </a:cubicBezTo>
                  <a:cubicBezTo>
                    <a:pt x="4601" y="11459"/>
                    <a:pt x="4893" y="11303"/>
                    <a:pt x="5070" y="11032"/>
                  </a:cubicBezTo>
                  <a:cubicBezTo>
                    <a:pt x="5257" y="11234"/>
                    <a:pt x="5445" y="11421"/>
                    <a:pt x="5675" y="11594"/>
                  </a:cubicBezTo>
                  <a:cubicBezTo>
                    <a:pt x="5820" y="11683"/>
                    <a:pt x="5991" y="11738"/>
                    <a:pt x="6161" y="11738"/>
                  </a:cubicBezTo>
                  <a:cubicBezTo>
                    <a:pt x="6211" y="11738"/>
                    <a:pt x="6260" y="11733"/>
                    <a:pt x="6309" y="11724"/>
                  </a:cubicBezTo>
                  <a:cubicBezTo>
                    <a:pt x="6539" y="11680"/>
                    <a:pt x="6712" y="11507"/>
                    <a:pt x="6755" y="11277"/>
                  </a:cubicBezTo>
                  <a:cubicBezTo>
                    <a:pt x="6928" y="11580"/>
                    <a:pt x="7216" y="11810"/>
                    <a:pt x="7562" y="11896"/>
                  </a:cubicBezTo>
                  <a:cubicBezTo>
                    <a:pt x="7626" y="11908"/>
                    <a:pt x="7690" y="11914"/>
                    <a:pt x="7755" y="11914"/>
                  </a:cubicBezTo>
                  <a:cubicBezTo>
                    <a:pt x="8009" y="11914"/>
                    <a:pt x="8262" y="11824"/>
                    <a:pt x="8469" y="11652"/>
                  </a:cubicBezTo>
                  <a:cubicBezTo>
                    <a:pt x="8587" y="11769"/>
                    <a:pt x="8766" y="11823"/>
                    <a:pt x="8953" y="11823"/>
                  </a:cubicBezTo>
                  <a:cubicBezTo>
                    <a:pt x="9199" y="11823"/>
                    <a:pt x="9459" y="11729"/>
                    <a:pt x="9607" y="11565"/>
                  </a:cubicBezTo>
                  <a:cubicBezTo>
                    <a:pt x="9851" y="11277"/>
                    <a:pt x="9837" y="10744"/>
                    <a:pt x="9535" y="10514"/>
                  </a:cubicBezTo>
                  <a:lnTo>
                    <a:pt x="9535" y="10514"/>
                  </a:lnTo>
                  <a:cubicBezTo>
                    <a:pt x="9751" y="10629"/>
                    <a:pt x="9981" y="10701"/>
                    <a:pt x="10226" y="10701"/>
                  </a:cubicBezTo>
                  <a:cubicBezTo>
                    <a:pt x="10238" y="10702"/>
                    <a:pt x="10251" y="10702"/>
                    <a:pt x="10263" y="10702"/>
                  </a:cubicBezTo>
                  <a:cubicBezTo>
                    <a:pt x="10494" y="10702"/>
                    <a:pt x="10708" y="10575"/>
                    <a:pt x="10831" y="10370"/>
                  </a:cubicBezTo>
                  <a:cubicBezTo>
                    <a:pt x="10946" y="10154"/>
                    <a:pt x="10874" y="9880"/>
                    <a:pt x="10672" y="9751"/>
                  </a:cubicBezTo>
                  <a:cubicBezTo>
                    <a:pt x="10845" y="9751"/>
                    <a:pt x="11107" y="9799"/>
                    <a:pt x="11318" y="9799"/>
                  </a:cubicBezTo>
                  <a:cubicBezTo>
                    <a:pt x="11389" y="9799"/>
                    <a:pt x="11454" y="9794"/>
                    <a:pt x="11508" y="9779"/>
                  </a:cubicBezTo>
                  <a:cubicBezTo>
                    <a:pt x="11738" y="9736"/>
                    <a:pt x="11940" y="9592"/>
                    <a:pt x="12069" y="9391"/>
                  </a:cubicBezTo>
                  <a:cubicBezTo>
                    <a:pt x="12170" y="9189"/>
                    <a:pt x="12170" y="8930"/>
                    <a:pt x="12040" y="8742"/>
                  </a:cubicBezTo>
                  <a:lnTo>
                    <a:pt x="12040" y="8742"/>
                  </a:lnTo>
                  <a:cubicBezTo>
                    <a:pt x="12047" y="8743"/>
                    <a:pt x="12054" y="8743"/>
                    <a:pt x="12061" y="8743"/>
                  </a:cubicBezTo>
                  <a:cubicBezTo>
                    <a:pt x="12385" y="8743"/>
                    <a:pt x="12704" y="8405"/>
                    <a:pt x="12775" y="8080"/>
                  </a:cubicBezTo>
                  <a:cubicBezTo>
                    <a:pt x="12818" y="7734"/>
                    <a:pt x="12616" y="7403"/>
                    <a:pt x="12285" y="7288"/>
                  </a:cubicBezTo>
                  <a:cubicBezTo>
                    <a:pt x="12688" y="7245"/>
                    <a:pt x="13020" y="6942"/>
                    <a:pt x="13092" y="6539"/>
                  </a:cubicBezTo>
                  <a:cubicBezTo>
                    <a:pt x="13135" y="6150"/>
                    <a:pt x="12890" y="5776"/>
                    <a:pt x="12516" y="5646"/>
                  </a:cubicBezTo>
                  <a:cubicBezTo>
                    <a:pt x="12833" y="5416"/>
                    <a:pt x="12890" y="4883"/>
                    <a:pt x="12761" y="4508"/>
                  </a:cubicBezTo>
                  <a:cubicBezTo>
                    <a:pt x="12624" y="4154"/>
                    <a:pt x="12294" y="3916"/>
                    <a:pt x="11917" y="3916"/>
                  </a:cubicBezTo>
                  <a:cubicBezTo>
                    <a:pt x="11896" y="3916"/>
                    <a:pt x="11875" y="3916"/>
                    <a:pt x="11853" y="3918"/>
                  </a:cubicBezTo>
                  <a:cubicBezTo>
                    <a:pt x="12040" y="3472"/>
                    <a:pt x="11796" y="2766"/>
                    <a:pt x="11436" y="2464"/>
                  </a:cubicBezTo>
                  <a:cubicBezTo>
                    <a:pt x="11222" y="2289"/>
                    <a:pt x="10964" y="2202"/>
                    <a:pt x="10706" y="2202"/>
                  </a:cubicBezTo>
                  <a:cubicBezTo>
                    <a:pt x="10495" y="2202"/>
                    <a:pt x="10284" y="2260"/>
                    <a:pt x="10096" y="2377"/>
                  </a:cubicBezTo>
                  <a:cubicBezTo>
                    <a:pt x="10211" y="1830"/>
                    <a:pt x="9995" y="1254"/>
                    <a:pt x="9563" y="894"/>
                  </a:cubicBezTo>
                  <a:cubicBezTo>
                    <a:pt x="9310" y="720"/>
                    <a:pt x="9017" y="632"/>
                    <a:pt x="8724" y="632"/>
                  </a:cubicBezTo>
                  <a:cubicBezTo>
                    <a:pt x="8484" y="632"/>
                    <a:pt x="8243" y="691"/>
                    <a:pt x="8022" y="807"/>
                  </a:cubicBezTo>
                  <a:cubicBezTo>
                    <a:pt x="7806" y="375"/>
                    <a:pt x="7389" y="73"/>
                    <a:pt x="6914"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87" name="Google Shape;330;p35"/>
            <p:cNvSpPr/>
            <p:nvPr/>
          </p:nvSpPr>
          <p:spPr>
            <a:xfrm flipH="1">
              <a:off x="86924" y="2097948"/>
              <a:ext cx="767269" cy="1113764"/>
            </a:xfrm>
            <a:custGeom>
              <a:avLst/>
              <a:ahLst/>
              <a:rect l="l" t="t" r="r" b="b"/>
              <a:pathLst>
                <a:path w="20638" h="29958" extrusionOk="0">
                  <a:moveTo>
                    <a:pt x="12225" y="1"/>
                  </a:moveTo>
                  <a:cubicBezTo>
                    <a:pt x="12140" y="1"/>
                    <a:pt x="12054" y="1"/>
                    <a:pt x="11968" y="3"/>
                  </a:cubicBezTo>
                  <a:cubicBezTo>
                    <a:pt x="9736" y="3"/>
                    <a:pt x="7432" y="248"/>
                    <a:pt x="7432" y="248"/>
                  </a:cubicBezTo>
                  <a:cubicBezTo>
                    <a:pt x="7144" y="277"/>
                    <a:pt x="6856" y="320"/>
                    <a:pt x="6568" y="406"/>
                  </a:cubicBezTo>
                  <a:cubicBezTo>
                    <a:pt x="6525" y="406"/>
                    <a:pt x="6496" y="421"/>
                    <a:pt x="6453" y="435"/>
                  </a:cubicBezTo>
                  <a:cubicBezTo>
                    <a:pt x="5833" y="608"/>
                    <a:pt x="5085" y="953"/>
                    <a:pt x="4710" y="1601"/>
                  </a:cubicBezTo>
                  <a:cubicBezTo>
                    <a:pt x="4422" y="2120"/>
                    <a:pt x="4235" y="4266"/>
                    <a:pt x="4120" y="6685"/>
                  </a:cubicBezTo>
                  <a:cubicBezTo>
                    <a:pt x="4048" y="7837"/>
                    <a:pt x="4552" y="13915"/>
                    <a:pt x="4552" y="14447"/>
                  </a:cubicBezTo>
                  <a:cubicBezTo>
                    <a:pt x="4364" y="15340"/>
                    <a:pt x="663" y="26343"/>
                    <a:pt x="1" y="29958"/>
                  </a:cubicBezTo>
                  <a:lnTo>
                    <a:pt x="20638" y="29958"/>
                  </a:lnTo>
                  <a:cubicBezTo>
                    <a:pt x="20638" y="29958"/>
                    <a:pt x="18146" y="19099"/>
                    <a:pt x="17671" y="16176"/>
                  </a:cubicBezTo>
                  <a:cubicBezTo>
                    <a:pt x="18420" y="11337"/>
                    <a:pt x="19270" y="7060"/>
                    <a:pt x="19327" y="4554"/>
                  </a:cubicBezTo>
                  <a:cubicBezTo>
                    <a:pt x="19371" y="3128"/>
                    <a:pt x="19270" y="2192"/>
                    <a:pt x="19025" y="1875"/>
                  </a:cubicBezTo>
                  <a:cubicBezTo>
                    <a:pt x="18449" y="1126"/>
                    <a:pt x="17383" y="694"/>
                    <a:pt x="15540" y="349"/>
                  </a:cubicBezTo>
                  <a:cubicBezTo>
                    <a:pt x="15511" y="334"/>
                    <a:pt x="15482" y="334"/>
                    <a:pt x="15439" y="320"/>
                  </a:cubicBezTo>
                  <a:cubicBezTo>
                    <a:pt x="15151" y="277"/>
                    <a:pt x="14834" y="219"/>
                    <a:pt x="14489" y="161"/>
                  </a:cubicBezTo>
                  <a:cubicBezTo>
                    <a:pt x="13738" y="58"/>
                    <a:pt x="12987" y="1"/>
                    <a:pt x="12225" y="1"/>
                  </a:cubicBez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88" name="Google Shape;331;p35"/>
            <p:cNvSpPr/>
            <p:nvPr/>
          </p:nvSpPr>
          <p:spPr>
            <a:xfrm flipH="1">
              <a:off x="276455" y="2098023"/>
              <a:ext cx="337869" cy="227080"/>
            </a:xfrm>
            <a:custGeom>
              <a:avLst/>
              <a:ahLst/>
              <a:rect l="l" t="t" r="r" b="b"/>
              <a:pathLst>
                <a:path w="9088" h="6108" extrusionOk="0">
                  <a:moveTo>
                    <a:pt x="5498" y="0"/>
                  </a:moveTo>
                  <a:cubicBezTo>
                    <a:pt x="3278" y="0"/>
                    <a:pt x="980" y="246"/>
                    <a:pt x="980" y="246"/>
                  </a:cubicBezTo>
                  <a:cubicBezTo>
                    <a:pt x="692" y="275"/>
                    <a:pt x="404" y="318"/>
                    <a:pt x="116" y="404"/>
                  </a:cubicBezTo>
                  <a:cubicBezTo>
                    <a:pt x="73" y="404"/>
                    <a:pt x="44" y="419"/>
                    <a:pt x="1" y="433"/>
                  </a:cubicBezTo>
                  <a:cubicBezTo>
                    <a:pt x="505" y="2219"/>
                    <a:pt x="1902" y="5877"/>
                    <a:pt x="2751" y="6107"/>
                  </a:cubicBezTo>
                  <a:cubicBezTo>
                    <a:pt x="4566" y="5445"/>
                    <a:pt x="7475" y="2320"/>
                    <a:pt x="9088" y="347"/>
                  </a:cubicBezTo>
                  <a:cubicBezTo>
                    <a:pt x="9059" y="332"/>
                    <a:pt x="9016" y="332"/>
                    <a:pt x="8987" y="318"/>
                  </a:cubicBezTo>
                  <a:cubicBezTo>
                    <a:pt x="8699" y="275"/>
                    <a:pt x="8382" y="217"/>
                    <a:pt x="8037" y="159"/>
                  </a:cubicBezTo>
                  <a:cubicBezTo>
                    <a:pt x="7314" y="42"/>
                    <a:pt x="6413" y="0"/>
                    <a:pt x="5498"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89" name="Google Shape;332;p35"/>
            <p:cNvSpPr/>
            <p:nvPr/>
          </p:nvSpPr>
          <p:spPr>
            <a:xfrm flipH="1">
              <a:off x="296271" y="2386631"/>
              <a:ext cx="152056" cy="174660"/>
            </a:xfrm>
            <a:custGeom>
              <a:avLst/>
              <a:ahLst/>
              <a:rect l="l" t="t" r="r" b="b"/>
              <a:pathLst>
                <a:path w="4090" h="4698" extrusionOk="0">
                  <a:moveTo>
                    <a:pt x="0" y="0"/>
                  </a:moveTo>
                  <a:lnTo>
                    <a:pt x="0" y="3269"/>
                  </a:lnTo>
                  <a:cubicBezTo>
                    <a:pt x="0" y="3269"/>
                    <a:pt x="86" y="4234"/>
                    <a:pt x="1368" y="4594"/>
                  </a:cubicBezTo>
                  <a:cubicBezTo>
                    <a:pt x="1620" y="4666"/>
                    <a:pt x="1869" y="4698"/>
                    <a:pt x="2108" y="4698"/>
                  </a:cubicBezTo>
                  <a:cubicBezTo>
                    <a:pt x="3069" y="4698"/>
                    <a:pt x="3857" y="4183"/>
                    <a:pt x="3960" y="3687"/>
                  </a:cubicBezTo>
                  <a:cubicBezTo>
                    <a:pt x="4090" y="2996"/>
                    <a:pt x="4004" y="159"/>
                    <a:pt x="4004" y="87"/>
                  </a:cubicBezTo>
                  <a:lnTo>
                    <a:pt x="0" y="0"/>
                  </a:ln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90" name="Google Shape;333;p35"/>
            <p:cNvSpPr/>
            <p:nvPr/>
          </p:nvSpPr>
          <p:spPr>
            <a:xfrm flipH="1">
              <a:off x="315529" y="1776809"/>
              <a:ext cx="335750" cy="514016"/>
            </a:xfrm>
            <a:custGeom>
              <a:avLst/>
              <a:ahLst/>
              <a:rect l="l" t="t" r="r" b="b"/>
              <a:pathLst>
                <a:path w="9031" h="13826" extrusionOk="0">
                  <a:moveTo>
                    <a:pt x="1038" y="0"/>
                  </a:moveTo>
                  <a:lnTo>
                    <a:pt x="1038" y="0"/>
                  </a:lnTo>
                  <a:cubicBezTo>
                    <a:pt x="692" y="418"/>
                    <a:pt x="519" y="951"/>
                    <a:pt x="563" y="1498"/>
                  </a:cubicBezTo>
                  <a:cubicBezTo>
                    <a:pt x="649" y="2290"/>
                    <a:pt x="793" y="2722"/>
                    <a:pt x="591" y="3168"/>
                  </a:cubicBezTo>
                  <a:cubicBezTo>
                    <a:pt x="390" y="3586"/>
                    <a:pt x="1" y="3557"/>
                    <a:pt x="30" y="3759"/>
                  </a:cubicBezTo>
                  <a:cubicBezTo>
                    <a:pt x="44" y="3961"/>
                    <a:pt x="692" y="4033"/>
                    <a:pt x="692" y="4609"/>
                  </a:cubicBezTo>
                  <a:cubicBezTo>
                    <a:pt x="707" y="5213"/>
                    <a:pt x="692" y="6121"/>
                    <a:pt x="908" y="6308"/>
                  </a:cubicBezTo>
                  <a:cubicBezTo>
                    <a:pt x="1112" y="6475"/>
                    <a:pt x="1466" y="6564"/>
                    <a:pt x="1923" y="6564"/>
                  </a:cubicBezTo>
                  <a:cubicBezTo>
                    <a:pt x="2175" y="6564"/>
                    <a:pt x="2459" y="6537"/>
                    <a:pt x="2766" y="6481"/>
                  </a:cubicBezTo>
                  <a:cubicBezTo>
                    <a:pt x="2867" y="6466"/>
                    <a:pt x="2939" y="6452"/>
                    <a:pt x="3025" y="6452"/>
                  </a:cubicBezTo>
                  <a:cubicBezTo>
                    <a:pt x="3077" y="6447"/>
                    <a:pt x="3126" y="6445"/>
                    <a:pt x="3170" y="6445"/>
                  </a:cubicBezTo>
                  <a:cubicBezTo>
                    <a:pt x="3654" y="6445"/>
                    <a:pt x="3703" y="6715"/>
                    <a:pt x="3716" y="6913"/>
                  </a:cubicBezTo>
                  <a:cubicBezTo>
                    <a:pt x="3760" y="7431"/>
                    <a:pt x="3587" y="7950"/>
                    <a:pt x="3241" y="8353"/>
                  </a:cubicBezTo>
                  <a:cubicBezTo>
                    <a:pt x="2924" y="8699"/>
                    <a:pt x="1974" y="8886"/>
                    <a:pt x="1974" y="8886"/>
                  </a:cubicBezTo>
                  <a:cubicBezTo>
                    <a:pt x="1974" y="8886"/>
                    <a:pt x="3040" y="13595"/>
                    <a:pt x="3990" y="13825"/>
                  </a:cubicBezTo>
                  <a:cubicBezTo>
                    <a:pt x="4782" y="13235"/>
                    <a:pt x="7518" y="10268"/>
                    <a:pt x="9031" y="8799"/>
                  </a:cubicBezTo>
                  <a:cubicBezTo>
                    <a:pt x="8066" y="8483"/>
                    <a:pt x="7101" y="7964"/>
                    <a:pt x="6784" y="7028"/>
                  </a:cubicBezTo>
                  <a:cubicBezTo>
                    <a:pt x="6467" y="6092"/>
                    <a:pt x="6741" y="3759"/>
                    <a:pt x="6741" y="3759"/>
                  </a:cubicBezTo>
                  <a:lnTo>
                    <a:pt x="6741" y="3759"/>
                  </a:lnTo>
                  <a:cubicBezTo>
                    <a:pt x="6741" y="3759"/>
                    <a:pt x="6814" y="3797"/>
                    <a:pt x="6950" y="3797"/>
                  </a:cubicBezTo>
                  <a:cubicBezTo>
                    <a:pt x="7064" y="3797"/>
                    <a:pt x="7221" y="3771"/>
                    <a:pt x="7418" y="3673"/>
                  </a:cubicBezTo>
                  <a:cubicBezTo>
                    <a:pt x="7850" y="3442"/>
                    <a:pt x="8224" y="1412"/>
                    <a:pt x="7518" y="1239"/>
                  </a:cubicBezTo>
                  <a:cubicBezTo>
                    <a:pt x="7444" y="1221"/>
                    <a:pt x="7373" y="1213"/>
                    <a:pt x="7305" y="1213"/>
                  </a:cubicBezTo>
                  <a:cubicBezTo>
                    <a:pt x="6923" y="1213"/>
                    <a:pt x="6634" y="1472"/>
                    <a:pt x="6438" y="1815"/>
                  </a:cubicBezTo>
                  <a:cubicBezTo>
                    <a:pt x="6352" y="1988"/>
                    <a:pt x="6294" y="2448"/>
                    <a:pt x="6093" y="2506"/>
                  </a:cubicBezTo>
                  <a:cubicBezTo>
                    <a:pt x="6076" y="2510"/>
                    <a:pt x="6060" y="2512"/>
                    <a:pt x="6044" y="2512"/>
                  </a:cubicBezTo>
                  <a:cubicBezTo>
                    <a:pt x="5831" y="2512"/>
                    <a:pt x="5629" y="2177"/>
                    <a:pt x="5589" y="2016"/>
                  </a:cubicBezTo>
                  <a:cubicBezTo>
                    <a:pt x="5531" y="1743"/>
                    <a:pt x="5661" y="1469"/>
                    <a:pt x="5905" y="1325"/>
                  </a:cubicBezTo>
                  <a:lnTo>
                    <a:pt x="5905" y="1325"/>
                  </a:lnTo>
                  <a:cubicBezTo>
                    <a:pt x="5823" y="1359"/>
                    <a:pt x="5739" y="1374"/>
                    <a:pt x="5658" y="1374"/>
                  </a:cubicBezTo>
                  <a:cubicBezTo>
                    <a:pt x="5287" y="1374"/>
                    <a:pt x="4968" y="1050"/>
                    <a:pt x="5027" y="648"/>
                  </a:cubicBezTo>
                  <a:lnTo>
                    <a:pt x="5027" y="648"/>
                  </a:lnTo>
                  <a:cubicBezTo>
                    <a:pt x="4943" y="1070"/>
                    <a:pt x="4587" y="1304"/>
                    <a:pt x="4228" y="1304"/>
                  </a:cubicBezTo>
                  <a:cubicBezTo>
                    <a:pt x="3974" y="1304"/>
                    <a:pt x="3719" y="1187"/>
                    <a:pt x="3558" y="936"/>
                  </a:cubicBezTo>
                  <a:cubicBezTo>
                    <a:pt x="3531" y="1313"/>
                    <a:pt x="3216" y="1589"/>
                    <a:pt x="2846" y="1589"/>
                  </a:cubicBezTo>
                  <a:cubicBezTo>
                    <a:pt x="2820" y="1589"/>
                    <a:pt x="2793" y="1587"/>
                    <a:pt x="2766" y="1584"/>
                  </a:cubicBezTo>
                  <a:cubicBezTo>
                    <a:pt x="2377" y="1527"/>
                    <a:pt x="2104" y="1138"/>
                    <a:pt x="2190" y="749"/>
                  </a:cubicBezTo>
                  <a:lnTo>
                    <a:pt x="2190" y="749"/>
                  </a:lnTo>
                  <a:cubicBezTo>
                    <a:pt x="2059" y="896"/>
                    <a:pt x="1877" y="974"/>
                    <a:pt x="1694" y="974"/>
                  </a:cubicBezTo>
                  <a:cubicBezTo>
                    <a:pt x="1555" y="974"/>
                    <a:pt x="1415" y="929"/>
                    <a:pt x="1297" y="835"/>
                  </a:cubicBezTo>
                  <a:cubicBezTo>
                    <a:pt x="1009" y="591"/>
                    <a:pt x="1225" y="187"/>
                    <a:pt x="1038"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91" name="Google Shape;334;p35"/>
            <p:cNvSpPr/>
            <p:nvPr/>
          </p:nvSpPr>
          <p:spPr>
            <a:xfrm flipH="1">
              <a:off x="315529" y="1894067"/>
              <a:ext cx="262399" cy="396758"/>
            </a:xfrm>
            <a:custGeom>
              <a:avLst/>
              <a:ahLst/>
              <a:rect l="l" t="t" r="r" b="b"/>
              <a:pathLst>
                <a:path w="7058" h="10672" extrusionOk="0">
                  <a:moveTo>
                    <a:pt x="4336" y="0"/>
                  </a:moveTo>
                  <a:cubicBezTo>
                    <a:pt x="4278" y="302"/>
                    <a:pt x="4220" y="490"/>
                    <a:pt x="4192" y="634"/>
                  </a:cubicBezTo>
                  <a:cubicBezTo>
                    <a:pt x="3544" y="2664"/>
                    <a:pt x="1729" y="3168"/>
                    <a:pt x="1052" y="3298"/>
                  </a:cubicBezTo>
                  <a:cubicBezTo>
                    <a:pt x="1104" y="3293"/>
                    <a:pt x="1153" y="3291"/>
                    <a:pt x="1197" y="3291"/>
                  </a:cubicBezTo>
                  <a:cubicBezTo>
                    <a:pt x="1681" y="3291"/>
                    <a:pt x="1730" y="3561"/>
                    <a:pt x="1743" y="3759"/>
                  </a:cubicBezTo>
                  <a:cubicBezTo>
                    <a:pt x="1787" y="4277"/>
                    <a:pt x="1614" y="4796"/>
                    <a:pt x="1268" y="5185"/>
                  </a:cubicBezTo>
                  <a:cubicBezTo>
                    <a:pt x="951" y="5545"/>
                    <a:pt x="1" y="5732"/>
                    <a:pt x="1" y="5732"/>
                  </a:cubicBezTo>
                  <a:cubicBezTo>
                    <a:pt x="1" y="5732"/>
                    <a:pt x="1067" y="10441"/>
                    <a:pt x="2017" y="10671"/>
                  </a:cubicBezTo>
                  <a:cubicBezTo>
                    <a:pt x="2809" y="10081"/>
                    <a:pt x="5545" y="7114"/>
                    <a:pt x="7058" y="5645"/>
                  </a:cubicBezTo>
                  <a:cubicBezTo>
                    <a:pt x="6093" y="5329"/>
                    <a:pt x="5128" y="4810"/>
                    <a:pt x="4811" y="3874"/>
                  </a:cubicBezTo>
                  <a:cubicBezTo>
                    <a:pt x="4494" y="2938"/>
                    <a:pt x="4768" y="605"/>
                    <a:pt x="4768" y="605"/>
                  </a:cubicBezTo>
                  <a:cubicBezTo>
                    <a:pt x="4768" y="605"/>
                    <a:pt x="4422" y="519"/>
                    <a:pt x="4336"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92" name="Google Shape;335;p35"/>
            <p:cNvSpPr/>
            <p:nvPr/>
          </p:nvSpPr>
          <p:spPr>
            <a:xfrm flipH="1">
              <a:off x="372299" y="1838301"/>
              <a:ext cx="36434" cy="59521"/>
            </a:xfrm>
            <a:custGeom>
              <a:avLst/>
              <a:ahLst/>
              <a:rect l="l" t="t" r="r" b="b"/>
              <a:pathLst>
                <a:path w="980" h="1601" extrusionOk="0">
                  <a:moveTo>
                    <a:pt x="773" y="1"/>
                  </a:moveTo>
                  <a:cubicBezTo>
                    <a:pt x="695" y="1"/>
                    <a:pt x="596" y="29"/>
                    <a:pt x="476" y="118"/>
                  </a:cubicBezTo>
                  <a:cubicBezTo>
                    <a:pt x="58" y="420"/>
                    <a:pt x="1" y="1601"/>
                    <a:pt x="447" y="1601"/>
                  </a:cubicBezTo>
                  <a:cubicBezTo>
                    <a:pt x="879" y="1601"/>
                    <a:pt x="908" y="866"/>
                    <a:pt x="606" y="794"/>
                  </a:cubicBezTo>
                  <a:cubicBezTo>
                    <a:pt x="534" y="780"/>
                    <a:pt x="476" y="766"/>
                    <a:pt x="404" y="751"/>
                  </a:cubicBezTo>
                  <a:cubicBezTo>
                    <a:pt x="404" y="751"/>
                    <a:pt x="474" y="89"/>
                    <a:pt x="964" y="89"/>
                  </a:cubicBezTo>
                  <a:cubicBezTo>
                    <a:pt x="969" y="89"/>
                    <a:pt x="975" y="89"/>
                    <a:pt x="980" y="89"/>
                  </a:cubicBezTo>
                  <a:cubicBezTo>
                    <a:pt x="980" y="89"/>
                    <a:pt x="910" y="1"/>
                    <a:pt x="773"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93" name="Google Shape;336;p35"/>
            <p:cNvSpPr/>
            <p:nvPr/>
          </p:nvSpPr>
          <p:spPr>
            <a:xfrm flipH="1">
              <a:off x="276455" y="2098580"/>
              <a:ext cx="341066" cy="538665"/>
            </a:xfrm>
            <a:custGeom>
              <a:avLst/>
              <a:ahLst/>
              <a:rect l="l" t="t" r="r" b="b"/>
              <a:pathLst>
                <a:path w="9174" h="14489" extrusionOk="0">
                  <a:moveTo>
                    <a:pt x="864" y="0"/>
                  </a:moveTo>
                  <a:lnTo>
                    <a:pt x="0" y="202"/>
                  </a:lnTo>
                  <a:lnTo>
                    <a:pt x="2549" y="14488"/>
                  </a:lnTo>
                  <a:lnTo>
                    <a:pt x="9174" y="332"/>
                  </a:lnTo>
                  <a:lnTo>
                    <a:pt x="8425" y="72"/>
                  </a:lnTo>
                  <a:lnTo>
                    <a:pt x="2780" y="12544"/>
                  </a:lnTo>
                  <a:lnTo>
                    <a:pt x="864" y="0"/>
                  </a:ln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94" name="Google Shape;337;p35"/>
            <p:cNvSpPr/>
            <p:nvPr/>
          </p:nvSpPr>
          <p:spPr>
            <a:xfrm flipH="1">
              <a:off x="466506" y="2600774"/>
              <a:ext cx="104432" cy="125883"/>
            </a:xfrm>
            <a:custGeom>
              <a:avLst/>
              <a:ahLst/>
              <a:rect l="l" t="t" r="r" b="b"/>
              <a:pathLst>
                <a:path w="2809" h="3386" extrusionOk="0">
                  <a:moveTo>
                    <a:pt x="245" y="1"/>
                  </a:moveTo>
                  <a:lnTo>
                    <a:pt x="0" y="3385"/>
                  </a:lnTo>
                  <a:lnTo>
                    <a:pt x="2808" y="3385"/>
                  </a:lnTo>
                  <a:lnTo>
                    <a:pt x="2808" y="1"/>
                  </a:ln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95" name="Google Shape;338;p35"/>
            <p:cNvSpPr/>
            <p:nvPr/>
          </p:nvSpPr>
          <p:spPr>
            <a:xfrm flipH="1">
              <a:off x="487400" y="2625423"/>
              <a:ext cx="63202" cy="76065"/>
            </a:xfrm>
            <a:custGeom>
              <a:avLst/>
              <a:ahLst/>
              <a:rect l="l" t="t" r="r" b="b"/>
              <a:pathLst>
                <a:path w="1700" h="2046" extrusionOk="0">
                  <a:moveTo>
                    <a:pt x="159" y="0"/>
                  </a:moveTo>
                  <a:lnTo>
                    <a:pt x="0" y="2045"/>
                  </a:lnTo>
                  <a:lnTo>
                    <a:pt x="1700" y="2045"/>
                  </a:lnTo>
                  <a:lnTo>
                    <a:pt x="1700" y="0"/>
                  </a:ln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96" name="Google Shape;339;p35"/>
            <p:cNvSpPr/>
            <p:nvPr/>
          </p:nvSpPr>
          <p:spPr>
            <a:xfrm flipH="1">
              <a:off x="2323299" y="3069248"/>
              <a:ext cx="234516" cy="337349"/>
            </a:xfrm>
            <a:custGeom>
              <a:avLst/>
              <a:ahLst/>
              <a:rect l="l" t="t" r="r" b="b"/>
              <a:pathLst>
                <a:path w="6308" h="9074" extrusionOk="0">
                  <a:moveTo>
                    <a:pt x="1411" y="1"/>
                  </a:moveTo>
                  <a:lnTo>
                    <a:pt x="1411" y="1182"/>
                  </a:lnTo>
                  <a:cubicBezTo>
                    <a:pt x="605" y="1283"/>
                    <a:pt x="0" y="1974"/>
                    <a:pt x="0" y="2795"/>
                  </a:cubicBezTo>
                  <a:lnTo>
                    <a:pt x="0" y="7432"/>
                  </a:lnTo>
                  <a:cubicBezTo>
                    <a:pt x="0" y="8339"/>
                    <a:pt x="720" y="9074"/>
                    <a:pt x="1627" y="9074"/>
                  </a:cubicBezTo>
                  <a:lnTo>
                    <a:pt x="4666" y="9074"/>
                  </a:lnTo>
                  <a:cubicBezTo>
                    <a:pt x="5573" y="9074"/>
                    <a:pt x="6308" y="8339"/>
                    <a:pt x="6308" y="7432"/>
                  </a:cubicBezTo>
                  <a:lnTo>
                    <a:pt x="6308" y="2795"/>
                  </a:lnTo>
                  <a:cubicBezTo>
                    <a:pt x="6308" y="1974"/>
                    <a:pt x="5703" y="1283"/>
                    <a:pt x="4882" y="1182"/>
                  </a:cubicBezTo>
                  <a:lnTo>
                    <a:pt x="4882" y="1"/>
                  </a:ln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97" name="Google Shape;340;p35"/>
            <p:cNvSpPr/>
            <p:nvPr/>
          </p:nvSpPr>
          <p:spPr>
            <a:xfrm flipH="1">
              <a:off x="2376277" y="3069248"/>
              <a:ext cx="129080" cy="43944"/>
            </a:xfrm>
            <a:custGeom>
              <a:avLst/>
              <a:ahLst/>
              <a:rect l="l" t="t" r="r" b="b"/>
              <a:pathLst>
                <a:path w="3472" h="1182" extrusionOk="0">
                  <a:moveTo>
                    <a:pt x="0" y="1"/>
                  </a:moveTo>
                  <a:lnTo>
                    <a:pt x="0" y="1182"/>
                  </a:lnTo>
                  <a:lnTo>
                    <a:pt x="3471" y="1182"/>
                  </a:lnTo>
                  <a:lnTo>
                    <a:pt x="3471" y="1"/>
                  </a:ln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98" name="Google Shape;341;p35"/>
            <p:cNvSpPr/>
            <p:nvPr/>
          </p:nvSpPr>
          <p:spPr>
            <a:xfrm flipH="1">
              <a:off x="2354343" y="3049990"/>
              <a:ext cx="172429" cy="39668"/>
            </a:xfrm>
            <a:custGeom>
              <a:avLst/>
              <a:ahLst/>
              <a:rect l="l" t="t" r="r" b="b"/>
              <a:pathLst>
                <a:path w="4638" h="1067" extrusionOk="0">
                  <a:moveTo>
                    <a:pt x="404" y="0"/>
                  </a:moveTo>
                  <a:cubicBezTo>
                    <a:pt x="173" y="0"/>
                    <a:pt x="0" y="173"/>
                    <a:pt x="0" y="404"/>
                  </a:cubicBezTo>
                  <a:lnTo>
                    <a:pt x="0" y="663"/>
                  </a:lnTo>
                  <a:cubicBezTo>
                    <a:pt x="0" y="879"/>
                    <a:pt x="173" y="1066"/>
                    <a:pt x="404" y="1066"/>
                  </a:cubicBezTo>
                  <a:lnTo>
                    <a:pt x="4234" y="1066"/>
                  </a:lnTo>
                  <a:cubicBezTo>
                    <a:pt x="4450" y="1066"/>
                    <a:pt x="4638" y="879"/>
                    <a:pt x="4638" y="663"/>
                  </a:cubicBezTo>
                  <a:lnTo>
                    <a:pt x="4638" y="404"/>
                  </a:lnTo>
                  <a:cubicBezTo>
                    <a:pt x="4638" y="173"/>
                    <a:pt x="4450" y="0"/>
                    <a:pt x="4234"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99" name="Google Shape;342;p35"/>
            <p:cNvSpPr/>
            <p:nvPr/>
          </p:nvSpPr>
          <p:spPr>
            <a:xfrm flipH="1">
              <a:off x="2378954" y="3179553"/>
              <a:ext cx="123206" cy="156369"/>
            </a:xfrm>
            <a:custGeom>
              <a:avLst/>
              <a:ahLst/>
              <a:rect l="l" t="t" r="r" b="b"/>
              <a:pathLst>
                <a:path w="3314" h="4206" extrusionOk="0">
                  <a:moveTo>
                    <a:pt x="793" y="1"/>
                  </a:moveTo>
                  <a:cubicBezTo>
                    <a:pt x="361" y="1"/>
                    <a:pt x="1" y="361"/>
                    <a:pt x="1" y="793"/>
                  </a:cubicBezTo>
                  <a:lnTo>
                    <a:pt x="1" y="3414"/>
                  </a:lnTo>
                  <a:cubicBezTo>
                    <a:pt x="1" y="3860"/>
                    <a:pt x="361" y="4206"/>
                    <a:pt x="793" y="4206"/>
                  </a:cubicBezTo>
                  <a:lnTo>
                    <a:pt x="2521" y="4206"/>
                  </a:lnTo>
                  <a:cubicBezTo>
                    <a:pt x="2953" y="4206"/>
                    <a:pt x="3313" y="3860"/>
                    <a:pt x="3313" y="3414"/>
                  </a:cubicBezTo>
                  <a:lnTo>
                    <a:pt x="3313" y="793"/>
                  </a:lnTo>
                  <a:cubicBezTo>
                    <a:pt x="3313" y="361"/>
                    <a:pt x="2953" y="1"/>
                    <a:pt x="2521"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00" name="Google Shape;343;p35"/>
            <p:cNvSpPr/>
            <p:nvPr/>
          </p:nvSpPr>
          <p:spPr>
            <a:xfrm flipH="1">
              <a:off x="2065213" y="3069248"/>
              <a:ext cx="235073" cy="337349"/>
            </a:xfrm>
            <a:custGeom>
              <a:avLst/>
              <a:ahLst/>
              <a:rect l="l" t="t" r="r" b="b"/>
              <a:pathLst>
                <a:path w="6323" h="9074" extrusionOk="0">
                  <a:moveTo>
                    <a:pt x="1426" y="1"/>
                  </a:moveTo>
                  <a:lnTo>
                    <a:pt x="1426" y="1182"/>
                  </a:lnTo>
                  <a:cubicBezTo>
                    <a:pt x="605" y="1283"/>
                    <a:pt x="0" y="1974"/>
                    <a:pt x="0" y="2795"/>
                  </a:cubicBezTo>
                  <a:lnTo>
                    <a:pt x="0" y="7432"/>
                  </a:lnTo>
                  <a:cubicBezTo>
                    <a:pt x="0" y="8339"/>
                    <a:pt x="735" y="9074"/>
                    <a:pt x="1642" y="9074"/>
                  </a:cubicBezTo>
                  <a:lnTo>
                    <a:pt x="4680" y="9074"/>
                  </a:lnTo>
                  <a:cubicBezTo>
                    <a:pt x="5588" y="9074"/>
                    <a:pt x="6322" y="8339"/>
                    <a:pt x="6322" y="7432"/>
                  </a:cubicBezTo>
                  <a:lnTo>
                    <a:pt x="6322" y="2795"/>
                  </a:lnTo>
                  <a:cubicBezTo>
                    <a:pt x="6322" y="1974"/>
                    <a:pt x="5703" y="1283"/>
                    <a:pt x="4896" y="1182"/>
                  </a:cubicBezTo>
                  <a:lnTo>
                    <a:pt x="4896" y="1"/>
                  </a:ln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01" name="Google Shape;344;p35"/>
            <p:cNvSpPr/>
            <p:nvPr/>
          </p:nvSpPr>
          <p:spPr>
            <a:xfrm flipH="1">
              <a:off x="2118228" y="3069248"/>
              <a:ext cx="129080" cy="43944"/>
            </a:xfrm>
            <a:custGeom>
              <a:avLst/>
              <a:ahLst/>
              <a:rect l="l" t="t" r="r" b="b"/>
              <a:pathLst>
                <a:path w="3472" h="1182" extrusionOk="0">
                  <a:moveTo>
                    <a:pt x="1" y="1"/>
                  </a:moveTo>
                  <a:lnTo>
                    <a:pt x="1" y="1182"/>
                  </a:lnTo>
                  <a:lnTo>
                    <a:pt x="3471" y="1182"/>
                  </a:lnTo>
                  <a:lnTo>
                    <a:pt x="3471" y="1"/>
                  </a:ln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02" name="Google Shape;345;p35"/>
            <p:cNvSpPr/>
            <p:nvPr/>
          </p:nvSpPr>
          <p:spPr>
            <a:xfrm flipH="1">
              <a:off x="2096814" y="3049990"/>
              <a:ext cx="172429" cy="39668"/>
            </a:xfrm>
            <a:custGeom>
              <a:avLst/>
              <a:ahLst/>
              <a:rect l="l" t="t" r="r" b="b"/>
              <a:pathLst>
                <a:path w="4638" h="1067" extrusionOk="0">
                  <a:moveTo>
                    <a:pt x="404" y="0"/>
                  </a:moveTo>
                  <a:cubicBezTo>
                    <a:pt x="188" y="0"/>
                    <a:pt x="0" y="173"/>
                    <a:pt x="0" y="404"/>
                  </a:cubicBezTo>
                  <a:lnTo>
                    <a:pt x="0" y="663"/>
                  </a:lnTo>
                  <a:cubicBezTo>
                    <a:pt x="0" y="879"/>
                    <a:pt x="188" y="1066"/>
                    <a:pt x="404" y="1066"/>
                  </a:cubicBezTo>
                  <a:lnTo>
                    <a:pt x="4234" y="1066"/>
                  </a:lnTo>
                  <a:cubicBezTo>
                    <a:pt x="4465" y="1066"/>
                    <a:pt x="4638" y="879"/>
                    <a:pt x="4638" y="663"/>
                  </a:cubicBezTo>
                  <a:lnTo>
                    <a:pt x="4638" y="404"/>
                  </a:lnTo>
                  <a:cubicBezTo>
                    <a:pt x="4638" y="173"/>
                    <a:pt x="4465" y="0"/>
                    <a:pt x="4234"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03" name="Google Shape;346;p35"/>
            <p:cNvSpPr/>
            <p:nvPr/>
          </p:nvSpPr>
          <p:spPr>
            <a:xfrm flipH="1">
              <a:off x="2121426" y="3179553"/>
              <a:ext cx="123206" cy="156369"/>
            </a:xfrm>
            <a:custGeom>
              <a:avLst/>
              <a:ahLst/>
              <a:rect l="l" t="t" r="r" b="b"/>
              <a:pathLst>
                <a:path w="3314" h="4206" extrusionOk="0">
                  <a:moveTo>
                    <a:pt x="793" y="1"/>
                  </a:moveTo>
                  <a:cubicBezTo>
                    <a:pt x="361" y="1"/>
                    <a:pt x="1" y="361"/>
                    <a:pt x="1" y="793"/>
                  </a:cubicBezTo>
                  <a:lnTo>
                    <a:pt x="1" y="3414"/>
                  </a:lnTo>
                  <a:cubicBezTo>
                    <a:pt x="1" y="3860"/>
                    <a:pt x="361" y="4206"/>
                    <a:pt x="793" y="4206"/>
                  </a:cubicBezTo>
                  <a:lnTo>
                    <a:pt x="2521" y="4206"/>
                  </a:lnTo>
                  <a:cubicBezTo>
                    <a:pt x="2953" y="4206"/>
                    <a:pt x="3313" y="3860"/>
                    <a:pt x="3313" y="3414"/>
                  </a:cubicBezTo>
                  <a:lnTo>
                    <a:pt x="3313" y="793"/>
                  </a:lnTo>
                  <a:cubicBezTo>
                    <a:pt x="3313" y="361"/>
                    <a:pt x="2953" y="1"/>
                    <a:pt x="2521"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04" name="Google Shape;347;p35"/>
            <p:cNvSpPr/>
            <p:nvPr/>
          </p:nvSpPr>
          <p:spPr>
            <a:xfrm flipH="1">
              <a:off x="1807685" y="3069248"/>
              <a:ext cx="235073" cy="337349"/>
            </a:xfrm>
            <a:custGeom>
              <a:avLst/>
              <a:ahLst/>
              <a:rect l="l" t="t" r="r" b="b"/>
              <a:pathLst>
                <a:path w="6323" h="9074" extrusionOk="0">
                  <a:moveTo>
                    <a:pt x="1426" y="1"/>
                  </a:moveTo>
                  <a:lnTo>
                    <a:pt x="1426" y="1182"/>
                  </a:lnTo>
                  <a:cubicBezTo>
                    <a:pt x="619" y="1283"/>
                    <a:pt x="0" y="1974"/>
                    <a:pt x="0" y="2795"/>
                  </a:cubicBezTo>
                  <a:lnTo>
                    <a:pt x="0" y="7432"/>
                  </a:lnTo>
                  <a:cubicBezTo>
                    <a:pt x="0" y="8339"/>
                    <a:pt x="735" y="9074"/>
                    <a:pt x="1642" y="9074"/>
                  </a:cubicBezTo>
                  <a:lnTo>
                    <a:pt x="4680" y="9074"/>
                  </a:lnTo>
                  <a:cubicBezTo>
                    <a:pt x="5588" y="9074"/>
                    <a:pt x="6322" y="8339"/>
                    <a:pt x="6322" y="7432"/>
                  </a:cubicBezTo>
                  <a:lnTo>
                    <a:pt x="6322" y="2795"/>
                  </a:lnTo>
                  <a:cubicBezTo>
                    <a:pt x="6322" y="1974"/>
                    <a:pt x="5717" y="1283"/>
                    <a:pt x="4896" y="1182"/>
                  </a:cubicBezTo>
                  <a:lnTo>
                    <a:pt x="4896" y="1"/>
                  </a:ln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05" name="Google Shape;348;p35"/>
            <p:cNvSpPr/>
            <p:nvPr/>
          </p:nvSpPr>
          <p:spPr>
            <a:xfrm flipH="1">
              <a:off x="1860700" y="3069248"/>
              <a:ext cx="129080" cy="43944"/>
            </a:xfrm>
            <a:custGeom>
              <a:avLst/>
              <a:ahLst/>
              <a:rect l="l" t="t" r="r" b="b"/>
              <a:pathLst>
                <a:path w="3472" h="1182" extrusionOk="0">
                  <a:moveTo>
                    <a:pt x="1" y="1"/>
                  </a:moveTo>
                  <a:lnTo>
                    <a:pt x="1" y="1182"/>
                  </a:lnTo>
                  <a:lnTo>
                    <a:pt x="3471" y="1182"/>
                  </a:lnTo>
                  <a:lnTo>
                    <a:pt x="3471" y="1"/>
                  </a:ln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06" name="Google Shape;349;p35"/>
            <p:cNvSpPr/>
            <p:nvPr/>
          </p:nvSpPr>
          <p:spPr>
            <a:xfrm flipH="1">
              <a:off x="1838765" y="3049990"/>
              <a:ext cx="172950" cy="39668"/>
            </a:xfrm>
            <a:custGeom>
              <a:avLst/>
              <a:ahLst/>
              <a:rect l="l" t="t" r="r" b="b"/>
              <a:pathLst>
                <a:path w="4652" h="1067" extrusionOk="0">
                  <a:moveTo>
                    <a:pt x="418" y="0"/>
                  </a:moveTo>
                  <a:cubicBezTo>
                    <a:pt x="188" y="0"/>
                    <a:pt x="0" y="173"/>
                    <a:pt x="0" y="404"/>
                  </a:cubicBezTo>
                  <a:lnTo>
                    <a:pt x="0" y="663"/>
                  </a:lnTo>
                  <a:cubicBezTo>
                    <a:pt x="0" y="879"/>
                    <a:pt x="188" y="1066"/>
                    <a:pt x="418" y="1066"/>
                  </a:cubicBezTo>
                  <a:lnTo>
                    <a:pt x="4249" y="1066"/>
                  </a:lnTo>
                  <a:cubicBezTo>
                    <a:pt x="4465" y="1066"/>
                    <a:pt x="4652" y="879"/>
                    <a:pt x="4652" y="663"/>
                  </a:cubicBezTo>
                  <a:lnTo>
                    <a:pt x="4652" y="404"/>
                  </a:lnTo>
                  <a:cubicBezTo>
                    <a:pt x="4652" y="173"/>
                    <a:pt x="4465" y="0"/>
                    <a:pt x="4249"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07" name="Google Shape;350;p35"/>
            <p:cNvSpPr/>
            <p:nvPr/>
          </p:nvSpPr>
          <p:spPr>
            <a:xfrm flipH="1">
              <a:off x="1863897" y="3179553"/>
              <a:ext cx="122649" cy="156369"/>
            </a:xfrm>
            <a:custGeom>
              <a:avLst/>
              <a:ahLst/>
              <a:rect l="l" t="t" r="r" b="b"/>
              <a:pathLst>
                <a:path w="3299" h="4206" extrusionOk="0">
                  <a:moveTo>
                    <a:pt x="792" y="1"/>
                  </a:moveTo>
                  <a:cubicBezTo>
                    <a:pt x="346" y="1"/>
                    <a:pt x="0" y="361"/>
                    <a:pt x="0" y="793"/>
                  </a:cubicBezTo>
                  <a:lnTo>
                    <a:pt x="0" y="3414"/>
                  </a:lnTo>
                  <a:cubicBezTo>
                    <a:pt x="0" y="3860"/>
                    <a:pt x="346" y="4206"/>
                    <a:pt x="792" y="4206"/>
                  </a:cubicBezTo>
                  <a:lnTo>
                    <a:pt x="2520" y="4206"/>
                  </a:lnTo>
                  <a:cubicBezTo>
                    <a:pt x="2952" y="4206"/>
                    <a:pt x="3298" y="3860"/>
                    <a:pt x="3298" y="3414"/>
                  </a:cubicBezTo>
                  <a:lnTo>
                    <a:pt x="3298" y="793"/>
                  </a:lnTo>
                  <a:cubicBezTo>
                    <a:pt x="3298" y="361"/>
                    <a:pt x="2952" y="1"/>
                    <a:pt x="2520"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08" name="Google Shape;351;p35"/>
            <p:cNvSpPr/>
            <p:nvPr/>
          </p:nvSpPr>
          <p:spPr>
            <a:xfrm flipH="1">
              <a:off x="2238163" y="4405109"/>
              <a:ext cx="26805" cy="551491"/>
            </a:xfrm>
            <a:custGeom>
              <a:avLst/>
              <a:ahLst/>
              <a:rect l="l" t="t" r="r" b="b"/>
              <a:pathLst>
                <a:path w="721" h="14834" extrusionOk="0">
                  <a:moveTo>
                    <a:pt x="332" y="0"/>
                  </a:moveTo>
                  <a:cubicBezTo>
                    <a:pt x="145" y="0"/>
                    <a:pt x="1" y="144"/>
                    <a:pt x="1" y="331"/>
                  </a:cubicBezTo>
                  <a:lnTo>
                    <a:pt x="58" y="14488"/>
                  </a:lnTo>
                  <a:cubicBezTo>
                    <a:pt x="58" y="14675"/>
                    <a:pt x="202" y="14833"/>
                    <a:pt x="389" y="14833"/>
                  </a:cubicBezTo>
                  <a:cubicBezTo>
                    <a:pt x="577" y="14833"/>
                    <a:pt x="721" y="14675"/>
                    <a:pt x="721" y="14488"/>
                  </a:cubicBezTo>
                  <a:lnTo>
                    <a:pt x="663" y="331"/>
                  </a:lnTo>
                  <a:cubicBezTo>
                    <a:pt x="663" y="144"/>
                    <a:pt x="519" y="0"/>
                    <a:pt x="332"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09" name="Google Shape;352;p35"/>
            <p:cNvSpPr/>
            <p:nvPr/>
          </p:nvSpPr>
          <p:spPr>
            <a:xfrm flipH="1">
              <a:off x="2048521" y="4481212"/>
              <a:ext cx="405458" cy="398803"/>
            </a:xfrm>
            <a:custGeom>
              <a:avLst/>
              <a:ahLst/>
              <a:rect l="l" t="t" r="r" b="b"/>
              <a:pathLst>
                <a:path w="10906" h="10727" extrusionOk="0">
                  <a:moveTo>
                    <a:pt x="10427" y="0"/>
                  </a:moveTo>
                  <a:cubicBezTo>
                    <a:pt x="10350" y="0"/>
                    <a:pt x="10270" y="29"/>
                    <a:pt x="10197" y="99"/>
                  </a:cubicBezTo>
                  <a:lnTo>
                    <a:pt x="217" y="10151"/>
                  </a:lnTo>
                  <a:cubicBezTo>
                    <a:pt x="1" y="10367"/>
                    <a:pt x="159" y="10727"/>
                    <a:pt x="462" y="10727"/>
                  </a:cubicBezTo>
                  <a:cubicBezTo>
                    <a:pt x="548" y="10727"/>
                    <a:pt x="635" y="10684"/>
                    <a:pt x="692" y="10626"/>
                  </a:cubicBezTo>
                  <a:lnTo>
                    <a:pt x="10672" y="574"/>
                  </a:lnTo>
                  <a:cubicBezTo>
                    <a:pt x="10905" y="330"/>
                    <a:pt x="10685" y="0"/>
                    <a:pt x="10427"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10" name="Google Shape;353;p35"/>
            <p:cNvSpPr/>
            <p:nvPr/>
          </p:nvSpPr>
          <p:spPr>
            <a:xfrm flipH="1">
              <a:off x="1971526" y="4666913"/>
              <a:ext cx="560079" cy="27325"/>
            </a:xfrm>
            <a:custGeom>
              <a:avLst/>
              <a:ahLst/>
              <a:rect l="l" t="t" r="r" b="b"/>
              <a:pathLst>
                <a:path w="15065" h="735" extrusionOk="0">
                  <a:moveTo>
                    <a:pt x="14618" y="0"/>
                  </a:moveTo>
                  <a:lnTo>
                    <a:pt x="447" y="58"/>
                  </a:lnTo>
                  <a:cubicBezTo>
                    <a:pt x="1" y="58"/>
                    <a:pt x="1" y="735"/>
                    <a:pt x="447" y="735"/>
                  </a:cubicBezTo>
                  <a:lnTo>
                    <a:pt x="14618" y="677"/>
                  </a:lnTo>
                  <a:cubicBezTo>
                    <a:pt x="15064" y="677"/>
                    <a:pt x="15064" y="0"/>
                    <a:pt x="14618" y="0"/>
                  </a:cubicBezTo>
                  <a:close/>
                </a:path>
              </a:pathLst>
            </a:custGeom>
            <a:solidFill>
              <a:srgbClr val="C0D5E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11" name="Google Shape;354;p35"/>
            <p:cNvSpPr/>
            <p:nvPr/>
          </p:nvSpPr>
          <p:spPr>
            <a:xfrm flipH="1">
              <a:off x="2048074" y="4482587"/>
              <a:ext cx="407986" cy="395829"/>
            </a:xfrm>
            <a:custGeom>
              <a:avLst/>
              <a:ahLst/>
              <a:rect l="l" t="t" r="r" b="b"/>
              <a:pathLst>
                <a:path w="10974" h="10647" extrusionOk="0">
                  <a:moveTo>
                    <a:pt x="472" y="1"/>
                  </a:moveTo>
                  <a:cubicBezTo>
                    <a:pt x="216" y="1"/>
                    <a:pt x="1" y="337"/>
                    <a:pt x="244" y="580"/>
                  </a:cubicBezTo>
                  <a:lnTo>
                    <a:pt x="10296" y="10560"/>
                  </a:lnTo>
                  <a:cubicBezTo>
                    <a:pt x="10354" y="10618"/>
                    <a:pt x="10440" y="10647"/>
                    <a:pt x="10527" y="10647"/>
                  </a:cubicBezTo>
                  <a:cubicBezTo>
                    <a:pt x="10829" y="10647"/>
                    <a:pt x="10973" y="10287"/>
                    <a:pt x="10757" y="10071"/>
                  </a:cubicBezTo>
                  <a:lnTo>
                    <a:pt x="705" y="105"/>
                  </a:lnTo>
                  <a:cubicBezTo>
                    <a:pt x="631" y="31"/>
                    <a:pt x="550" y="1"/>
                    <a:pt x="472"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12" name="Google Shape;355;p35"/>
            <p:cNvSpPr/>
            <p:nvPr/>
          </p:nvSpPr>
          <p:spPr>
            <a:xfrm flipH="1">
              <a:off x="1988144" y="4417415"/>
              <a:ext cx="547216" cy="526545"/>
            </a:xfrm>
            <a:custGeom>
              <a:avLst/>
              <a:ahLst/>
              <a:rect l="l" t="t" r="r" b="b"/>
              <a:pathLst>
                <a:path w="14719" h="14163" extrusionOk="0">
                  <a:moveTo>
                    <a:pt x="7597" y="2174"/>
                  </a:moveTo>
                  <a:cubicBezTo>
                    <a:pt x="10114" y="2174"/>
                    <a:pt x="12530" y="4131"/>
                    <a:pt x="12530" y="7086"/>
                  </a:cubicBezTo>
                  <a:cubicBezTo>
                    <a:pt x="12530" y="9779"/>
                    <a:pt x="10341" y="11982"/>
                    <a:pt x="7634" y="11982"/>
                  </a:cubicBezTo>
                  <a:cubicBezTo>
                    <a:pt x="3270" y="11982"/>
                    <a:pt x="1095" y="6697"/>
                    <a:pt x="4177" y="3615"/>
                  </a:cubicBezTo>
                  <a:cubicBezTo>
                    <a:pt x="5173" y="2620"/>
                    <a:pt x="6396" y="2174"/>
                    <a:pt x="7597" y="2174"/>
                  </a:cubicBezTo>
                  <a:close/>
                  <a:moveTo>
                    <a:pt x="7634" y="0"/>
                  </a:moveTo>
                  <a:cubicBezTo>
                    <a:pt x="4768" y="0"/>
                    <a:pt x="2190" y="1728"/>
                    <a:pt x="1095" y="4378"/>
                  </a:cubicBezTo>
                  <a:cubicBezTo>
                    <a:pt x="1" y="7014"/>
                    <a:pt x="606" y="10067"/>
                    <a:pt x="2622" y="12083"/>
                  </a:cubicBezTo>
                  <a:cubicBezTo>
                    <a:pt x="3981" y="13442"/>
                    <a:pt x="5791" y="14162"/>
                    <a:pt x="7634" y="14162"/>
                  </a:cubicBezTo>
                  <a:cubicBezTo>
                    <a:pt x="8545" y="14162"/>
                    <a:pt x="9464" y="13986"/>
                    <a:pt x="10341" y="13624"/>
                  </a:cubicBezTo>
                  <a:cubicBezTo>
                    <a:pt x="12991" y="12529"/>
                    <a:pt x="14719" y="9952"/>
                    <a:pt x="14719" y="7086"/>
                  </a:cubicBezTo>
                  <a:cubicBezTo>
                    <a:pt x="14719" y="3169"/>
                    <a:pt x="11551" y="0"/>
                    <a:pt x="7634" y="0"/>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13" name="Google Shape;356;p35"/>
            <p:cNvSpPr/>
            <p:nvPr/>
          </p:nvSpPr>
          <p:spPr>
            <a:xfrm flipH="1">
              <a:off x="1937248" y="4398306"/>
              <a:ext cx="610417" cy="566845"/>
            </a:xfrm>
            <a:custGeom>
              <a:avLst/>
              <a:ahLst/>
              <a:rect l="l" t="t" r="r" b="b"/>
              <a:pathLst>
                <a:path w="16419" h="15247" extrusionOk="0">
                  <a:moveTo>
                    <a:pt x="7965" y="1090"/>
                  </a:moveTo>
                  <a:cubicBezTo>
                    <a:pt x="8829" y="1090"/>
                    <a:pt x="9693" y="1263"/>
                    <a:pt x="10499" y="1594"/>
                  </a:cubicBezTo>
                  <a:cubicBezTo>
                    <a:pt x="13567" y="2890"/>
                    <a:pt x="15151" y="6304"/>
                    <a:pt x="14172" y="9486"/>
                  </a:cubicBezTo>
                  <a:cubicBezTo>
                    <a:pt x="13322" y="12246"/>
                    <a:pt x="10774" y="14052"/>
                    <a:pt x="7990" y="14052"/>
                  </a:cubicBezTo>
                  <a:cubicBezTo>
                    <a:pt x="7563" y="14052"/>
                    <a:pt x="7130" y="14010"/>
                    <a:pt x="6697" y="13922"/>
                  </a:cubicBezTo>
                  <a:cubicBezTo>
                    <a:pt x="3428" y="13259"/>
                    <a:pt x="1196" y="10249"/>
                    <a:pt x="1527" y="6937"/>
                  </a:cubicBezTo>
                  <a:cubicBezTo>
                    <a:pt x="1844" y="3625"/>
                    <a:pt x="4638" y="1090"/>
                    <a:pt x="7965" y="1090"/>
                  </a:cubicBezTo>
                  <a:close/>
                  <a:moveTo>
                    <a:pt x="7993" y="1"/>
                  </a:moveTo>
                  <a:cubicBezTo>
                    <a:pt x="7489" y="1"/>
                    <a:pt x="6978" y="51"/>
                    <a:pt x="6467" y="154"/>
                  </a:cubicBezTo>
                  <a:cubicBezTo>
                    <a:pt x="2622" y="917"/>
                    <a:pt x="1" y="4475"/>
                    <a:pt x="389" y="8377"/>
                  </a:cubicBezTo>
                  <a:cubicBezTo>
                    <a:pt x="764" y="12266"/>
                    <a:pt x="4047" y="15247"/>
                    <a:pt x="7965" y="15247"/>
                  </a:cubicBezTo>
                  <a:cubicBezTo>
                    <a:pt x="8987" y="15247"/>
                    <a:pt x="9995" y="15045"/>
                    <a:pt x="10946" y="14642"/>
                  </a:cubicBezTo>
                  <a:cubicBezTo>
                    <a:pt x="14546" y="13130"/>
                    <a:pt x="16418" y="9112"/>
                    <a:pt x="15266" y="5367"/>
                  </a:cubicBezTo>
                  <a:cubicBezTo>
                    <a:pt x="14267" y="2121"/>
                    <a:pt x="11277" y="1"/>
                    <a:pt x="7993"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14" name="Google Shape;357;p35"/>
            <p:cNvSpPr/>
            <p:nvPr/>
          </p:nvSpPr>
          <p:spPr>
            <a:xfrm flipH="1">
              <a:off x="2166410" y="4617096"/>
              <a:ext cx="148896" cy="127556"/>
            </a:xfrm>
            <a:custGeom>
              <a:avLst/>
              <a:ahLst/>
              <a:rect l="l" t="t" r="r" b="b"/>
              <a:pathLst>
                <a:path w="4005" h="3431" extrusionOk="0">
                  <a:moveTo>
                    <a:pt x="1715" y="1"/>
                  </a:moveTo>
                  <a:cubicBezTo>
                    <a:pt x="764" y="1"/>
                    <a:pt x="1" y="764"/>
                    <a:pt x="1" y="1715"/>
                  </a:cubicBezTo>
                  <a:cubicBezTo>
                    <a:pt x="1" y="2747"/>
                    <a:pt x="844" y="3430"/>
                    <a:pt x="1724" y="3430"/>
                  </a:cubicBezTo>
                  <a:cubicBezTo>
                    <a:pt x="2145" y="3430"/>
                    <a:pt x="2575" y="3274"/>
                    <a:pt x="2924" y="2924"/>
                  </a:cubicBezTo>
                  <a:cubicBezTo>
                    <a:pt x="4004" y="1844"/>
                    <a:pt x="3241" y="1"/>
                    <a:pt x="1715"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15" name="Google Shape;358;p35"/>
            <p:cNvSpPr/>
            <p:nvPr/>
          </p:nvSpPr>
          <p:spPr>
            <a:xfrm flipH="1">
              <a:off x="1038334" y="3061217"/>
              <a:ext cx="596996" cy="477099"/>
            </a:xfrm>
            <a:custGeom>
              <a:avLst/>
              <a:ahLst/>
              <a:rect l="l" t="t" r="r" b="b"/>
              <a:pathLst>
                <a:path w="16058" h="12833" extrusionOk="0">
                  <a:moveTo>
                    <a:pt x="3932" y="1"/>
                  </a:moveTo>
                  <a:cubicBezTo>
                    <a:pt x="1772" y="1"/>
                    <a:pt x="0" y="1758"/>
                    <a:pt x="0" y="3932"/>
                  </a:cubicBezTo>
                  <a:lnTo>
                    <a:pt x="0" y="12832"/>
                  </a:lnTo>
                  <a:lnTo>
                    <a:pt x="1685" y="12832"/>
                  </a:lnTo>
                  <a:lnTo>
                    <a:pt x="1685" y="3932"/>
                  </a:lnTo>
                  <a:cubicBezTo>
                    <a:pt x="1685" y="2694"/>
                    <a:pt x="2693" y="1686"/>
                    <a:pt x="3932" y="1686"/>
                  </a:cubicBezTo>
                  <a:lnTo>
                    <a:pt x="15208" y="1686"/>
                  </a:lnTo>
                  <a:cubicBezTo>
                    <a:pt x="15669" y="1686"/>
                    <a:pt x="16058" y="1311"/>
                    <a:pt x="16058" y="850"/>
                  </a:cubicBezTo>
                  <a:cubicBezTo>
                    <a:pt x="16058" y="375"/>
                    <a:pt x="15669" y="1"/>
                    <a:pt x="15208" y="1"/>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16" name="Google Shape;359;p35"/>
            <p:cNvSpPr/>
            <p:nvPr/>
          </p:nvSpPr>
          <p:spPr>
            <a:xfrm flipH="1">
              <a:off x="1241769" y="3252384"/>
              <a:ext cx="651090" cy="140308"/>
            </a:xfrm>
            <a:custGeom>
              <a:avLst/>
              <a:ahLst/>
              <a:rect l="l" t="t" r="r" b="b"/>
              <a:pathLst>
                <a:path w="17513" h="3774" extrusionOk="0">
                  <a:moveTo>
                    <a:pt x="1037" y="0"/>
                  </a:moveTo>
                  <a:cubicBezTo>
                    <a:pt x="461" y="0"/>
                    <a:pt x="0" y="461"/>
                    <a:pt x="0" y="1051"/>
                  </a:cubicBezTo>
                  <a:lnTo>
                    <a:pt x="0" y="2736"/>
                  </a:lnTo>
                  <a:cubicBezTo>
                    <a:pt x="0" y="3312"/>
                    <a:pt x="461" y="3773"/>
                    <a:pt x="1037" y="3773"/>
                  </a:cubicBezTo>
                  <a:lnTo>
                    <a:pt x="16461" y="3773"/>
                  </a:lnTo>
                  <a:cubicBezTo>
                    <a:pt x="17052" y="3773"/>
                    <a:pt x="17512" y="3312"/>
                    <a:pt x="17512" y="2736"/>
                  </a:cubicBezTo>
                  <a:lnTo>
                    <a:pt x="17512" y="1051"/>
                  </a:lnTo>
                  <a:cubicBezTo>
                    <a:pt x="17512" y="461"/>
                    <a:pt x="17052" y="0"/>
                    <a:pt x="16461"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17" name="Google Shape;360;p35"/>
            <p:cNvSpPr/>
            <p:nvPr/>
          </p:nvSpPr>
          <p:spPr>
            <a:xfrm flipH="1">
              <a:off x="1160387" y="3068727"/>
              <a:ext cx="171388" cy="119228"/>
            </a:xfrm>
            <a:custGeom>
              <a:avLst/>
              <a:ahLst/>
              <a:rect l="l" t="t" r="r" b="b"/>
              <a:pathLst>
                <a:path w="4610" h="3207" extrusionOk="0">
                  <a:moveTo>
                    <a:pt x="1427" y="0"/>
                  </a:moveTo>
                  <a:cubicBezTo>
                    <a:pt x="1311" y="0"/>
                    <a:pt x="1182" y="29"/>
                    <a:pt x="1095" y="116"/>
                  </a:cubicBezTo>
                  <a:cubicBezTo>
                    <a:pt x="937" y="274"/>
                    <a:pt x="1" y="2621"/>
                    <a:pt x="44" y="2679"/>
                  </a:cubicBezTo>
                  <a:cubicBezTo>
                    <a:pt x="166" y="2814"/>
                    <a:pt x="421" y="2852"/>
                    <a:pt x="665" y="2852"/>
                  </a:cubicBezTo>
                  <a:cubicBezTo>
                    <a:pt x="967" y="2852"/>
                    <a:pt x="1254" y="2794"/>
                    <a:pt x="1254" y="2794"/>
                  </a:cubicBezTo>
                  <a:cubicBezTo>
                    <a:pt x="1254" y="2794"/>
                    <a:pt x="1686" y="3082"/>
                    <a:pt x="1888" y="3183"/>
                  </a:cubicBezTo>
                  <a:cubicBezTo>
                    <a:pt x="1918" y="3200"/>
                    <a:pt x="1951" y="3207"/>
                    <a:pt x="1983" y="3207"/>
                  </a:cubicBezTo>
                  <a:cubicBezTo>
                    <a:pt x="2180" y="3207"/>
                    <a:pt x="2392" y="2953"/>
                    <a:pt x="2392" y="2953"/>
                  </a:cubicBezTo>
                  <a:cubicBezTo>
                    <a:pt x="2608" y="3025"/>
                    <a:pt x="2824" y="3082"/>
                    <a:pt x="3040" y="3097"/>
                  </a:cubicBezTo>
                  <a:cubicBezTo>
                    <a:pt x="3155" y="3068"/>
                    <a:pt x="3342" y="2737"/>
                    <a:pt x="3342" y="2737"/>
                  </a:cubicBezTo>
                  <a:lnTo>
                    <a:pt x="3630" y="2780"/>
                  </a:lnTo>
                  <a:lnTo>
                    <a:pt x="4091" y="2866"/>
                  </a:lnTo>
                  <a:cubicBezTo>
                    <a:pt x="4221" y="2665"/>
                    <a:pt x="4321" y="2449"/>
                    <a:pt x="4393" y="2218"/>
                  </a:cubicBezTo>
                  <a:cubicBezTo>
                    <a:pt x="4437" y="1973"/>
                    <a:pt x="4609" y="879"/>
                    <a:pt x="4480" y="677"/>
                  </a:cubicBezTo>
                  <a:cubicBezTo>
                    <a:pt x="4404" y="602"/>
                    <a:pt x="4307" y="559"/>
                    <a:pt x="4197" y="559"/>
                  </a:cubicBezTo>
                  <a:cubicBezTo>
                    <a:pt x="4181" y="559"/>
                    <a:pt x="4165" y="560"/>
                    <a:pt x="4149" y="562"/>
                  </a:cubicBezTo>
                  <a:cubicBezTo>
                    <a:pt x="4127" y="560"/>
                    <a:pt x="4105" y="558"/>
                    <a:pt x="4084" y="558"/>
                  </a:cubicBezTo>
                  <a:cubicBezTo>
                    <a:pt x="3976" y="558"/>
                    <a:pt x="3870" y="588"/>
                    <a:pt x="3774" y="648"/>
                  </a:cubicBezTo>
                  <a:cubicBezTo>
                    <a:pt x="3688" y="721"/>
                    <a:pt x="3673" y="1383"/>
                    <a:pt x="3673" y="1441"/>
                  </a:cubicBezTo>
                  <a:cubicBezTo>
                    <a:pt x="3673" y="1441"/>
                    <a:pt x="3572" y="1239"/>
                    <a:pt x="3486" y="1081"/>
                  </a:cubicBezTo>
                  <a:cubicBezTo>
                    <a:pt x="3385" y="951"/>
                    <a:pt x="3227" y="865"/>
                    <a:pt x="3054" y="850"/>
                  </a:cubicBezTo>
                  <a:cubicBezTo>
                    <a:pt x="2996" y="836"/>
                    <a:pt x="2924" y="836"/>
                    <a:pt x="2852" y="821"/>
                  </a:cubicBezTo>
                  <a:cubicBezTo>
                    <a:pt x="2780" y="677"/>
                    <a:pt x="1931" y="677"/>
                    <a:pt x="1931" y="677"/>
                  </a:cubicBezTo>
                  <a:cubicBezTo>
                    <a:pt x="1945" y="519"/>
                    <a:pt x="1916" y="360"/>
                    <a:pt x="1873" y="216"/>
                  </a:cubicBezTo>
                  <a:cubicBezTo>
                    <a:pt x="1859" y="188"/>
                    <a:pt x="1844" y="159"/>
                    <a:pt x="1830" y="144"/>
                  </a:cubicBezTo>
                  <a:cubicBezTo>
                    <a:pt x="1715" y="44"/>
                    <a:pt x="1571" y="0"/>
                    <a:pt x="1427"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18" name="Google Shape;361;p35"/>
            <p:cNvSpPr/>
            <p:nvPr/>
          </p:nvSpPr>
          <p:spPr>
            <a:xfrm flipH="1">
              <a:off x="1259428" y="3076757"/>
              <a:ext cx="21451" cy="71232"/>
            </a:xfrm>
            <a:custGeom>
              <a:avLst/>
              <a:ahLst/>
              <a:rect l="l" t="t" r="r" b="b"/>
              <a:pathLst>
                <a:path w="577" h="1916" extrusionOk="0">
                  <a:moveTo>
                    <a:pt x="504" y="0"/>
                  </a:moveTo>
                  <a:cubicBezTo>
                    <a:pt x="432" y="188"/>
                    <a:pt x="274" y="447"/>
                    <a:pt x="158" y="821"/>
                  </a:cubicBezTo>
                  <a:cubicBezTo>
                    <a:pt x="29" y="1181"/>
                    <a:pt x="0" y="1556"/>
                    <a:pt x="58" y="1916"/>
                  </a:cubicBezTo>
                  <a:lnTo>
                    <a:pt x="562" y="461"/>
                  </a:lnTo>
                  <a:cubicBezTo>
                    <a:pt x="576" y="303"/>
                    <a:pt x="547" y="144"/>
                    <a:pt x="504"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19" name="Google Shape;362;p35"/>
            <p:cNvSpPr/>
            <p:nvPr/>
          </p:nvSpPr>
          <p:spPr>
            <a:xfrm flipH="1">
              <a:off x="1212324" y="3099250"/>
              <a:ext cx="26805" cy="58926"/>
            </a:xfrm>
            <a:custGeom>
              <a:avLst/>
              <a:ahLst/>
              <a:rect l="l" t="t" r="r" b="b"/>
              <a:pathLst>
                <a:path w="721" h="1585" extrusionOk="0">
                  <a:moveTo>
                    <a:pt x="360" y="0"/>
                  </a:moveTo>
                  <a:cubicBezTo>
                    <a:pt x="360" y="0"/>
                    <a:pt x="159" y="1037"/>
                    <a:pt x="0" y="1584"/>
                  </a:cubicBezTo>
                  <a:cubicBezTo>
                    <a:pt x="346" y="1138"/>
                    <a:pt x="720" y="879"/>
                    <a:pt x="562" y="29"/>
                  </a:cubicBezTo>
                  <a:cubicBezTo>
                    <a:pt x="504" y="15"/>
                    <a:pt x="432" y="15"/>
                    <a:pt x="360"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20" name="Google Shape;363;p35"/>
            <p:cNvSpPr/>
            <p:nvPr/>
          </p:nvSpPr>
          <p:spPr>
            <a:xfrm flipH="1">
              <a:off x="1180240" y="3092744"/>
              <a:ext cx="27288" cy="79337"/>
            </a:xfrm>
            <a:custGeom>
              <a:avLst/>
              <a:ahLst/>
              <a:rect l="l" t="t" r="r" b="b"/>
              <a:pathLst>
                <a:path w="734" h="2134" extrusionOk="0">
                  <a:moveTo>
                    <a:pt x="435" y="1"/>
                  </a:moveTo>
                  <a:cubicBezTo>
                    <a:pt x="434" y="1"/>
                    <a:pt x="433" y="1"/>
                    <a:pt x="432" y="2"/>
                  </a:cubicBezTo>
                  <a:cubicBezTo>
                    <a:pt x="360" y="75"/>
                    <a:pt x="346" y="737"/>
                    <a:pt x="346" y="795"/>
                  </a:cubicBezTo>
                  <a:cubicBezTo>
                    <a:pt x="374" y="953"/>
                    <a:pt x="403" y="1126"/>
                    <a:pt x="389" y="1284"/>
                  </a:cubicBezTo>
                  <a:cubicBezTo>
                    <a:pt x="389" y="1529"/>
                    <a:pt x="0" y="2091"/>
                    <a:pt x="0" y="2091"/>
                  </a:cubicBezTo>
                  <a:lnTo>
                    <a:pt x="288" y="2134"/>
                  </a:lnTo>
                  <a:cubicBezTo>
                    <a:pt x="446" y="1947"/>
                    <a:pt x="562" y="1731"/>
                    <a:pt x="677" y="1515"/>
                  </a:cubicBezTo>
                  <a:cubicBezTo>
                    <a:pt x="733" y="1373"/>
                    <a:pt x="485" y="1"/>
                    <a:pt x="435"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21" name="Google Shape;364;p35"/>
            <p:cNvSpPr/>
            <p:nvPr/>
          </p:nvSpPr>
          <p:spPr>
            <a:xfrm flipH="1">
              <a:off x="617484" y="3061217"/>
              <a:ext cx="596476" cy="477099"/>
            </a:xfrm>
            <a:custGeom>
              <a:avLst/>
              <a:ahLst/>
              <a:rect l="l" t="t" r="r" b="b"/>
              <a:pathLst>
                <a:path w="16044" h="12833" extrusionOk="0">
                  <a:moveTo>
                    <a:pt x="3932" y="1"/>
                  </a:moveTo>
                  <a:cubicBezTo>
                    <a:pt x="1757" y="1"/>
                    <a:pt x="0" y="1758"/>
                    <a:pt x="0" y="3932"/>
                  </a:cubicBezTo>
                  <a:lnTo>
                    <a:pt x="0" y="12832"/>
                  </a:lnTo>
                  <a:lnTo>
                    <a:pt x="1671" y="12832"/>
                  </a:lnTo>
                  <a:lnTo>
                    <a:pt x="1671" y="3932"/>
                  </a:lnTo>
                  <a:cubicBezTo>
                    <a:pt x="1671" y="2694"/>
                    <a:pt x="2679" y="1686"/>
                    <a:pt x="3932" y="1686"/>
                  </a:cubicBezTo>
                  <a:lnTo>
                    <a:pt x="15194" y="1686"/>
                  </a:lnTo>
                  <a:cubicBezTo>
                    <a:pt x="15669" y="1686"/>
                    <a:pt x="16043" y="1311"/>
                    <a:pt x="16043" y="850"/>
                  </a:cubicBezTo>
                  <a:cubicBezTo>
                    <a:pt x="16043" y="375"/>
                    <a:pt x="15669" y="1"/>
                    <a:pt x="15194" y="1"/>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22" name="Google Shape;365;p35"/>
            <p:cNvSpPr/>
            <p:nvPr/>
          </p:nvSpPr>
          <p:spPr>
            <a:xfrm flipH="1">
              <a:off x="1557666" y="3316069"/>
              <a:ext cx="1085843" cy="1411369"/>
            </a:xfrm>
            <a:custGeom>
              <a:avLst/>
              <a:ahLst/>
              <a:rect l="l" t="t" r="r" b="b"/>
              <a:pathLst>
                <a:path w="29207" h="37963" extrusionOk="0">
                  <a:moveTo>
                    <a:pt x="26686" y="2521"/>
                  </a:moveTo>
                  <a:lnTo>
                    <a:pt x="26686" y="35442"/>
                  </a:lnTo>
                  <a:lnTo>
                    <a:pt x="4609" y="35442"/>
                  </a:lnTo>
                  <a:cubicBezTo>
                    <a:pt x="3457" y="35442"/>
                    <a:pt x="2521" y="34506"/>
                    <a:pt x="2521" y="33354"/>
                  </a:cubicBezTo>
                  <a:lnTo>
                    <a:pt x="2521" y="2521"/>
                  </a:lnTo>
                  <a:close/>
                  <a:moveTo>
                    <a:pt x="1" y="1"/>
                  </a:moveTo>
                  <a:lnTo>
                    <a:pt x="1" y="35932"/>
                  </a:lnTo>
                  <a:cubicBezTo>
                    <a:pt x="1" y="37055"/>
                    <a:pt x="923" y="37963"/>
                    <a:pt x="2046" y="37963"/>
                  </a:cubicBezTo>
                  <a:lnTo>
                    <a:pt x="29207" y="37963"/>
                  </a:lnTo>
                  <a:lnTo>
                    <a:pt x="29207" y="1"/>
                  </a:ln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23" name="Google Shape;366;p35"/>
            <p:cNvSpPr/>
            <p:nvPr/>
          </p:nvSpPr>
          <p:spPr>
            <a:xfrm flipH="1">
              <a:off x="1137374" y="3316069"/>
              <a:ext cx="1086364" cy="1411369"/>
            </a:xfrm>
            <a:custGeom>
              <a:avLst/>
              <a:ahLst/>
              <a:rect l="l" t="t" r="r" b="b"/>
              <a:pathLst>
                <a:path w="29221" h="37963" extrusionOk="0">
                  <a:moveTo>
                    <a:pt x="26686" y="2521"/>
                  </a:moveTo>
                  <a:lnTo>
                    <a:pt x="26686" y="33873"/>
                  </a:lnTo>
                  <a:cubicBezTo>
                    <a:pt x="26686" y="34737"/>
                    <a:pt x="25995" y="35442"/>
                    <a:pt x="25116" y="35442"/>
                  </a:cubicBezTo>
                  <a:lnTo>
                    <a:pt x="2521" y="35442"/>
                  </a:lnTo>
                  <a:lnTo>
                    <a:pt x="2535" y="2521"/>
                  </a:lnTo>
                  <a:close/>
                  <a:moveTo>
                    <a:pt x="0" y="1"/>
                  </a:moveTo>
                  <a:lnTo>
                    <a:pt x="0" y="37963"/>
                  </a:lnTo>
                  <a:lnTo>
                    <a:pt x="26988" y="37963"/>
                  </a:lnTo>
                  <a:cubicBezTo>
                    <a:pt x="28213" y="37963"/>
                    <a:pt x="29206" y="36969"/>
                    <a:pt x="29221" y="35745"/>
                  </a:cubicBezTo>
                  <a:lnTo>
                    <a:pt x="29221" y="1"/>
                  </a:ln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24" name="Google Shape;367;p35"/>
            <p:cNvSpPr/>
            <p:nvPr/>
          </p:nvSpPr>
          <p:spPr>
            <a:xfrm flipH="1">
              <a:off x="1137895" y="3316069"/>
              <a:ext cx="1505614" cy="304707"/>
            </a:xfrm>
            <a:custGeom>
              <a:avLst/>
              <a:ahLst/>
              <a:rect l="l" t="t" r="r" b="b"/>
              <a:pathLst>
                <a:path w="40498" h="8196" extrusionOk="0">
                  <a:moveTo>
                    <a:pt x="1" y="1"/>
                  </a:moveTo>
                  <a:lnTo>
                    <a:pt x="1" y="8195"/>
                  </a:lnTo>
                  <a:lnTo>
                    <a:pt x="40497" y="8195"/>
                  </a:lnTo>
                  <a:lnTo>
                    <a:pt x="40497" y="1"/>
                  </a:ln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25" name="Google Shape;368;p35"/>
            <p:cNvSpPr/>
            <p:nvPr/>
          </p:nvSpPr>
          <p:spPr>
            <a:xfrm flipH="1">
              <a:off x="1137895" y="3316069"/>
              <a:ext cx="989479" cy="304707"/>
            </a:xfrm>
            <a:custGeom>
              <a:avLst/>
              <a:ahLst/>
              <a:rect l="l" t="t" r="r" b="b"/>
              <a:pathLst>
                <a:path w="26615" h="8196" extrusionOk="0">
                  <a:moveTo>
                    <a:pt x="1" y="1"/>
                  </a:moveTo>
                  <a:lnTo>
                    <a:pt x="1" y="8195"/>
                  </a:lnTo>
                  <a:lnTo>
                    <a:pt x="26614" y="8195"/>
                  </a:lnTo>
                  <a:lnTo>
                    <a:pt x="26614" y="1"/>
                  </a:ln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26" name="Google Shape;369;p35"/>
            <p:cNvSpPr/>
            <p:nvPr/>
          </p:nvSpPr>
          <p:spPr>
            <a:xfrm flipH="1">
              <a:off x="1695260" y="4405109"/>
              <a:ext cx="26805" cy="551491"/>
            </a:xfrm>
            <a:custGeom>
              <a:avLst/>
              <a:ahLst/>
              <a:rect l="l" t="t" r="r" b="b"/>
              <a:pathLst>
                <a:path w="721" h="14834" extrusionOk="0">
                  <a:moveTo>
                    <a:pt x="332" y="0"/>
                  </a:moveTo>
                  <a:cubicBezTo>
                    <a:pt x="144" y="0"/>
                    <a:pt x="0" y="144"/>
                    <a:pt x="0" y="331"/>
                  </a:cubicBezTo>
                  <a:lnTo>
                    <a:pt x="58" y="14488"/>
                  </a:lnTo>
                  <a:cubicBezTo>
                    <a:pt x="58" y="14675"/>
                    <a:pt x="202" y="14833"/>
                    <a:pt x="389" y="14833"/>
                  </a:cubicBezTo>
                  <a:cubicBezTo>
                    <a:pt x="576" y="14833"/>
                    <a:pt x="720" y="14675"/>
                    <a:pt x="720" y="14488"/>
                  </a:cubicBezTo>
                  <a:lnTo>
                    <a:pt x="663" y="331"/>
                  </a:lnTo>
                  <a:cubicBezTo>
                    <a:pt x="663" y="144"/>
                    <a:pt x="519" y="0"/>
                    <a:pt x="332"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27" name="Google Shape;370;p35"/>
            <p:cNvSpPr/>
            <p:nvPr/>
          </p:nvSpPr>
          <p:spPr>
            <a:xfrm flipH="1">
              <a:off x="1505246" y="4480989"/>
              <a:ext cx="405272" cy="399026"/>
            </a:xfrm>
            <a:custGeom>
              <a:avLst/>
              <a:ahLst/>
              <a:rect l="l" t="t" r="r" b="b"/>
              <a:pathLst>
                <a:path w="10901" h="10733" extrusionOk="0">
                  <a:moveTo>
                    <a:pt x="10417" y="0"/>
                  </a:moveTo>
                  <a:cubicBezTo>
                    <a:pt x="10338" y="0"/>
                    <a:pt x="10255" y="31"/>
                    <a:pt x="10182" y="105"/>
                  </a:cubicBezTo>
                  <a:lnTo>
                    <a:pt x="202" y="10157"/>
                  </a:lnTo>
                  <a:cubicBezTo>
                    <a:pt x="0" y="10373"/>
                    <a:pt x="144" y="10733"/>
                    <a:pt x="447" y="10733"/>
                  </a:cubicBezTo>
                  <a:cubicBezTo>
                    <a:pt x="533" y="10733"/>
                    <a:pt x="619" y="10690"/>
                    <a:pt x="677" y="10632"/>
                  </a:cubicBezTo>
                  <a:lnTo>
                    <a:pt x="10657" y="580"/>
                  </a:lnTo>
                  <a:cubicBezTo>
                    <a:pt x="10900" y="337"/>
                    <a:pt x="10677" y="0"/>
                    <a:pt x="10417"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28" name="Google Shape;371;p35"/>
            <p:cNvSpPr/>
            <p:nvPr/>
          </p:nvSpPr>
          <p:spPr>
            <a:xfrm flipH="1">
              <a:off x="1428623" y="4666913"/>
              <a:ext cx="560079" cy="27325"/>
            </a:xfrm>
            <a:custGeom>
              <a:avLst/>
              <a:ahLst/>
              <a:rect l="l" t="t" r="r" b="b"/>
              <a:pathLst>
                <a:path w="15065" h="735" extrusionOk="0">
                  <a:moveTo>
                    <a:pt x="14618" y="0"/>
                  </a:moveTo>
                  <a:lnTo>
                    <a:pt x="447" y="58"/>
                  </a:lnTo>
                  <a:cubicBezTo>
                    <a:pt x="1" y="58"/>
                    <a:pt x="1" y="735"/>
                    <a:pt x="447" y="735"/>
                  </a:cubicBezTo>
                  <a:lnTo>
                    <a:pt x="14618" y="677"/>
                  </a:lnTo>
                  <a:cubicBezTo>
                    <a:pt x="15064" y="677"/>
                    <a:pt x="15064" y="0"/>
                    <a:pt x="14618"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29" name="Google Shape;372;p35"/>
            <p:cNvSpPr/>
            <p:nvPr/>
          </p:nvSpPr>
          <p:spPr>
            <a:xfrm flipH="1">
              <a:off x="1505209" y="4482587"/>
              <a:ext cx="408358" cy="395829"/>
            </a:xfrm>
            <a:custGeom>
              <a:avLst/>
              <a:ahLst/>
              <a:rect l="l" t="t" r="r" b="b"/>
              <a:pathLst>
                <a:path w="10984" h="10647" extrusionOk="0">
                  <a:moveTo>
                    <a:pt x="481" y="1"/>
                  </a:moveTo>
                  <a:cubicBezTo>
                    <a:pt x="222" y="1"/>
                    <a:pt x="1" y="337"/>
                    <a:pt x="255" y="580"/>
                  </a:cubicBezTo>
                  <a:lnTo>
                    <a:pt x="10307" y="10560"/>
                  </a:lnTo>
                  <a:cubicBezTo>
                    <a:pt x="10365" y="10618"/>
                    <a:pt x="10451" y="10647"/>
                    <a:pt x="10537" y="10647"/>
                  </a:cubicBezTo>
                  <a:cubicBezTo>
                    <a:pt x="10840" y="10647"/>
                    <a:pt x="10984" y="10287"/>
                    <a:pt x="10768" y="10071"/>
                  </a:cubicBezTo>
                  <a:lnTo>
                    <a:pt x="716" y="105"/>
                  </a:lnTo>
                  <a:cubicBezTo>
                    <a:pt x="642" y="31"/>
                    <a:pt x="560" y="1"/>
                    <a:pt x="481"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30" name="Google Shape;373;p35"/>
            <p:cNvSpPr/>
            <p:nvPr/>
          </p:nvSpPr>
          <p:spPr>
            <a:xfrm flipH="1">
              <a:off x="1445241" y="4417415"/>
              <a:ext cx="547216" cy="526545"/>
            </a:xfrm>
            <a:custGeom>
              <a:avLst/>
              <a:ahLst/>
              <a:rect l="l" t="t" r="r" b="b"/>
              <a:pathLst>
                <a:path w="14719" h="14163" extrusionOk="0">
                  <a:moveTo>
                    <a:pt x="7597" y="2174"/>
                  </a:moveTo>
                  <a:cubicBezTo>
                    <a:pt x="10114" y="2174"/>
                    <a:pt x="12530" y="4131"/>
                    <a:pt x="12530" y="7086"/>
                  </a:cubicBezTo>
                  <a:cubicBezTo>
                    <a:pt x="12530" y="9779"/>
                    <a:pt x="10341" y="11982"/>
                    <a:pt x="7633" y="11982"/>
                  </a:cubicBezTo>
                  <a:cubicBezTo>
                    <a:pt x="3270" y="11982"/>
                    <a:pt x="1095" y="6697"/>
                    <a:pt x="4177" y="3615"/>
                  </a:cubicBezTo>
                  <a:cubicBezTo>
                    <a:pt x="5173" y="2620"/>
                    <a:pt x="6396" y="2174"/>
                    <a:pt x="7597" y="2174"/>
                  </a:cubicBezTo>
                  <a:close/>
                  <a:moveTo>
                    <a:pt x="7633" y="0"/>
                  </a:moveTo>
                  <a:cubicBezTo>
                    <a:pt x="4768" y="0"/>
                    <a:pt x="2190" y="1728"/>
                    <a:pt x="1095" y="4378"/>
                  </a:cubicBezTo>
                  <a:cubicBezTo>
                    <a:pt x="1" y="7014"/>
                    <a:pt x="606" y="10067"/>
                    <a:pt x="2622" y="12083"/>
                  </a:cubicBezTo>
                  <a:cubicBezTo>
                    <a:pt x="3981" y="13442"/>
                    <a:pt x="5791" y="14162"/>
                    <a:pt x="7634" y="14162"/>
                  </a:cubicBezTo>
                  <a:cubicBezTo>
                    <a:pt x="8545" y="14162"/>
                    <a:pt x="9464" y="13986"/>
                    <a:pt x="10341" y="13624"/>
                  </a:cubicBezTo>
                  <a:cubicBezTo>
                    <a:pt x="12991" y="12529"/>
                    <a:pt x="14719" y="9952"/>
                    <a:pt x="14719" y="7086"/>
                  </a:cubicBezTo>
                  <a:cubicBezTo>
                    <a:pt x="14719" y="3169"/>
                    <a:pt x="11551" y="0"/>
                    <a:pt x="7633" y="0"/>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31" name="Google Shape;374;p35"/>
            <p:cNvSpPr/>
            <p:nvPr/>
          </p:nvSpPr>
          <p:spPr>
            <a:xfrm flipH="1">
              <a:off x="1394382" y="4398306"/>
              <a:ext cx="610380" cy="566845"/>
            </a:xfrm>
            <a:custGeom>
              <a:avLst/>
              <a:ahLst/>
              <a:rect l="l" t="t" r="r" b="b"/>
              <a:pathLst>
                <a:path w="16418" h="15247" extrusionOk="0">
                  <a:moveTo>
                    <a:pt x="7964" y="1090"/>
                  </a:moveTo>
                  <a:cubicBezTo>
                    <a:pt x="8829" y="1090"/>
                    <a:pt x="9693" y="1263"/>
                    <a:pt x="10499" y="1594"/>
                  </a:cubicBezTo>
                  <a:cubicBezTo>
                    <a:pt x="13567" y="2890"/>
                    <a:pt x="15151" y="6304"/>
                    <a:pt x="14171" y="9486"/>
                  </a:cubicBezTo>
                  <a:cubicBezTo>
                    <a:pt x="13322" y="12246"/>
                    <a:pt x="10774" y="14052"/>
                    <a:pt x="7990" y="14052"/>
                  </a:cubicBezTo>
                  <a:cubicBezTo>
                    <a:pt x="7563" y="14052"/>
                    <a:pt x="7130" y="14010"/>
                    <a:pt x="6697" y="13922"/>
                  </a:cubicBezTo>
                  <a:cubicBezTo>
                    <a:pt x="3428" y="13259"/>
                    <a:pt x="1196" y="10249"/>
                    <a:pt x="1527" y="6937"/>
                  </a:cubicBezTo>
                  <a:cubicBezTo>
                    <a:pt x="1858" y="3625"/>
                    <a:pt x="4638" y="1090"/>
                    <a:pt x="7964" y="1090"/>
                  </a:cubicBezTo>
                  <a:close/>
                  <a:moveTo>
                    <a:pt x="7993" y="1"/>
                  </a:moveTo>
                  <a:cubicBezTo>
                    <a:pt x="7489" y="1"/>
                    <a:pt x="6978" y="51"/>
                    <a:pt x="6467" y="154"/>
                  </a:cubicBezTo>
                  <a:cubicBezTo>
                    <a:pt x="2622" y="917"/>
                    <a:pt x="1" y="4475"/>
                    <a:pt x="389" y="8377"/>
                  </a:cubicBezTo>
                  <a:cubicBezTo>
                    <a:pt x="764" y="12266"/>
                    <a:pt x="4047" y="15247"/>
                    <a:pt x="7964" y="15247"/>
                  </a:cubicBezTo>
                  <a:cubicBezTo>
                    <a:pt x="8987" y="15247"/>
                    <a:pt x="10009" y="15045"/>
                    <a:pt x="10946" y="14642"/>
                  </a:cubicBezTo>
                  <a:cubicBezTo>
                    <a:pt x="14560" y="13130"/>
                    <a:pt x="16418" y="9112"/>
                    <a:pt x="15266" y="5367"/>
                  </a:cubicBezTo>
                  <a:cubicBezTo>
                    <a:pt x="14267" y="2121"/>
                    <a:pt x="11277" y="1"/>
                    <a:pt x="7993"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32" name="Google Shape;375;p35"/>
            <p:cNvSpPr/>
            <p:nvPr/>
          </p:nvSpPr>
          <p:spPr>
            <a:xfrm flipH="1">
              <a:off x="1623507" y="4617096"/>
              <a:ext cx="148896" cy="127556"/>
            </a:xfrm>
            <a:custGeom>
              <a:avLst/>
              <a:ahLst/>
              <a:rect l="l" t="t" r="r" b="b"/>
              <a:pathLst>
                <a:path w="4005" h="3431" extrusionOk="0">
                  <a:moveTo>
                    <a:pt x="1714" y="1"/>
                  </a:moveTo>
                  <a:cubicBezTo>
                    <a:pt x="764" y="1"/>
                    <a:pt x="1" y="764"/>
                    <a:pt x="1" y="1715"/>
                  </a:cubicBezTo>
                  <a:cubicBezTo>
                    <a:pt x="1" y="2747"/>
                    <a:pt x="844" y="3430"/>
                    <a:pt x="1724" y="3430"/>
                  </a:cubicBezTo>
                  <a:cubicBezTo>
                    <a:pt x="2145" y="3430"/>
                    <a:pt x="2575" y="3274"/>
                    <a:pt x="2924" y="2924"/>
                  </a:cubicBezTo>
                  <a:cubicBezTo>
                    <a:pt x="4004" y="1844"/>
                    <a:pt x="3241" y="1"/>
                    <a:pt x="1714"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33" name="Google Shape;376;p35"/>
            <p:cNvSpPr/>
            <p:nvPr/>
          </p:nvSpPr>
          <p:spPr>
            <a:xfrm flipH="1">
              <a:off x="1678679" y="4650853"/>
              <a:ext cx="69633" cy="59633"/>
            </a:xfrm>
            <a:custGeom>
              <a:avLst/>
              <a:ahLst/>
              <a:rect l="l" t="t" r="r" b="b"/>
              <a:pathLst>
                <a:path w="1873" h="1604" extrusionOk="0">
                  <a:moveTo>
                    <a:pt x="1066" y="0"/>
                  </a:moveTo>
                  <a:cubicBezTo>
                    <a:pt x="346" y="0"/>
                    <a:pt x="1" y="864"/>
                    <a:pt x="505" y="1368"/>
                  </a:cubicBezTo>
                  <a:cubicBezTo>
                    <a:pt x="668" y="1531"/>
                    <a:pt x="868" y="1604"/>
                    <a:pt x="1065" y="1604"/>
                  </a:cubicBezTo>
                  <a:cubicBezTo>
                    <a:pt x="1477" y="1604"/>
                    <a:pt x="1873" y="1284"/>
                    <a:pt x="1873" y="807"/>
                  </a:cubicBezTo>
                  <a:cubicBezTo>
                    <a:pt x="1873" y="360"/>
                    <a:pt x="1513" y="0"/>
                    <a:pt x="1066" y="0"/>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34" name="Google Shape;377;p35"/>
            <p:cNvSpPr/>
            <p:nvPr/>
          </p:nvSpPr>
          <p:spPr>
            <a:xfrm flipH="1">
              <a:off x="819358" y="4651894"/>
              <a:ext cx="366236" cy="313778"/>
            </a:xfrm>
            <a:custGeom>
              <a:avLst/>
              <a:ahLst/>
              <a:rect l="l" t="t" r="r" b="b"/>
              <a:pathLst>
                <a:path w="9851" h="8440" extrusionOk="0">
                  <a:moveTo>
                    <a:pt x="5631" y="1"/>
                  </a:moveTo>
                  <a:cubicBezTo>
                    <a:pt x="1887" y="1"/>
                    <a:pt x="0" y="4537"/>
                    <a:pt x="2665" y="7202"/>
                  </a:cubicBezTo>
                  <a:cubicBezTo>
                    <a:pt x="3520" y="8057"/>
                    <a:pt x="4572" y="8440"/>
                    <a:pt x="5605" y="8440"/>
                  </a:cubicBezTo>
                  <a:cubicBezTo>
                    <a:pt x="7771" y="8440"/>
                    <a:pt x="9851" y="6756"/>
                    <a:pt x="9851" y="4221"/>
                  </a:cubicBezTo>
                  <a:cubicBezTo>
                    <a:pt x="9851" y="1888"/>
                    <a:pt x="7964" y="1"/>
                    <a:pt x="5631"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35" name="Google Shape;378;p35"/>
            <p:cNvSpPr/>
            <p:nvPr/>
          </p:nvSpPr>
          <p:spPr>
            <a:xfrm flipH="1">
              <a:off x="886798" y="4741863"/>
              <a:ext cx="155848" cy="133653"/>
            </a:xfrm>
            <a:custGeom>
              <a:avLst/>
              <a:ahLst/>
              <a:rect l="l" t="t" r="r" b="b"/>
              <a:pathLst>
                <a:path w="4192" h="3595" extrusionOk="0">
                  <a:moveTo>
                    <a:pt x="1786" y="0"/>
                  </a:moveTo>
                  <a:cubicBezTo>
                    <a:pt x="807" y="0"/>
                    <a:pt x="1" y="807"/>
                    <a:pt x="1" y="1801"/>
                  </a:cubicBezTo>
                  <a:cubicBezTo>
                    <a:pt x="1" y="2882"/>
                    <a:pt x="884" y="3594"/>
                    <a:pt x="1803" y="3594"/>
                  </a:cubicBezTo>
                  <a:cubicBezTo>
                    <a:pt x="2242" y="3594"/>
                    <a:pt x="2690" y="3431"/>
                    <a:pt x="3054" y="3068"/>
                  </a:cubicBezTo>
                  <a:cubicBezTo>
                    <a:pt x="4191" y="1930"/>
                    <a:pt x="3385" y="0"/>
                    <a:pt x="1786" y="0"/>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36" name="Google Shape;379;p35"/>
            <p:cNvSpPr/>
            <p:nvPr/>
          </p:nvSpPr>
          <p:spPr>
            <a:xfrm flipH="1">
              <a:off x="934980" y="4673866"/>
              <a:ext cx="319689" cy="165477"/>
            </a:xfrm>
            <a:custGeom>
              <a:avLst/>
              <a:ahLst/>
              <a:rect l="l" t="t" r="r" b="b"/>
              <a:pathLst>
                <a:path w="8599" h="4451" extrusionOk="0">
                  <a:moveTo>
                    <a:pt x="1081" y="0"/>
                  </a:moveTo>
                  <a:cubicBezTo>
                    <a:pt x="476" y="0"/>
                    <a:pt x="1" y="504"/>
                    <a:pt x="1" y="1109"/>
                  </a:cubicBezTo>
                  <a:lnTo>
                    <a:pt x="1" y="3370"/>
                  </a:lnTo>
                  <a:cubicBezTo>
                    <a:pt x="1" y="3975"/>
                    <a:pt x="490" y="4450"/>
                    <a:pt x="1081" y="4450"/>
                  </a:cubicBezTo>
                  <a:lnTo>
                    <a:pt x="7489" y="4450"/>
                  </a:lnTo>
                  <a:cubicBezTo>
                    <a:pt x="8109" y="4450"/>
                    <a:pt x="8598" y="3946"/>
                    <a:pt x="8584" y="3342"/>
                  </a:cubicBezTo>
                  <a:cubicBezTo>
                    <a:pt x="8556" y="2760"/>
                    <a:pt x="8080" y="2290"/>
                    <a:pt x="7501" y="2290"/>
                  </a:cubicBezTo>
                  <a:cubicBezTo>
                    <a:pt x="7492" y="2290"/>
                    <a:pt x="7484" y="2290"/>
                    <a:pt x="7475" y="2290"/>
                  </a:cubicBezTo>
                  <a:lnTo>
                    <a:pt x="2175" y="2290"/>
                  </a:lnTo>
                  <a:lnTo>
                    <a:pt x="2175" y="1109"/>
                  </a:lnTo>
                  <a:cubicBezTo>
                    <a:pt x="2175" y="504"/>
                    <a:pt x="1686" y="0"/>
                    <a:pt x="1081"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37" name="Google Shape;380;p35"/>
            <p:cNvSpPr/>
            <p:nvPr/>
          </p:nvSpPr>
          <p:spPr>
            <a:xfrm flipH="1">
              <a:off x="513090" y="3034449"/>
              <a:ext cx="228121" cy="145885"/>
            </a:xfrm>
            <a:custGeom>
              <a:avLst/>
              <a:ahLst/>
              <a:rect l="l" t="t" r="r" b="b"/>
              <a:pathLst>
                <a:path w="6136" h="3924" extrusionOk="0">
                  <a:moveTo>
                    <a:pt x="2636" y="1"/>
                  </a:moveTo>
                  <a:cubicBezTo>
                    <a:pt x="1974" y="1"/>
                    <a:pt x="1484" y="44"/>
                    <a:pt x="1412" y="174"/>
                  </a:cubicBezTo>
                  <a:cubicBezTo>
                    <a:pt x="1124" y="606"/>
                    <a:pt x="692" y="922"/>
                    <a:pt x="375" y="1354"/>
                  </a:cubicBezTo>
                  <a:cubicBezTo>
                    <a:pt x="1" y="1887"/>
                    <a:pt x="58" y="2521"/>
                    <a:pt x="15" y="3155"/>
                  </a:cubicBezTo>
                  <a:cubicBezTo>
                    <a:pt x="1" y="3396"/>
                    <a:pt x="1" y="3846"/>
                    <a:pt x="344" y="3846"/>
                  </a:cubicBezTo>
                  <a:cubicBezTo>
                    <a:pt x="350" y="3846"/>
                    <a:pt x="355" y="3846"/>
                    <a:pt x="361" y="3846"/>
                  </a:cubicBezTo>
                  <a:cubicBezTo>
                    <a:pt x="389" y="3846"/>
                    <a:pt x="418" y="3846"/>
                    <a:pt x="433" y="3831"/>
                  </a:cubicBezTo>
                  <a:cubicBezTo>
                    <a:pt x="649" y="3759"/>
                    <a:pt x="735" y="3428"/>
                    <a:pt x="793" y="3255"/>
                  </a:cubicBezTo>
                  <a:cubicBezTo>
                    <a:pt x="922" y="3500"/>
                    <a:pt x="1124" y="3846"/>
                    <a:pt x="1412" y="3904"/>
                  </a:cubicBezTo>
                  <a:cubicBezTo>
                    <a:pt x="1453" y="3914"/>
                    <a:pt x="1501" y="3924"/>
                    <a:pt x="1545" y="3924"/>
                  </a:cubicBezTo>
                  <a:cubicBezTo>
                    <a:pt x="1564" y="3924"/>
                    <a:pt x="1582" y="3922"/>
                    <a:pt x="1599" y="3918"/>
                  </a:cubicBezTo>
                  <a:cubicBezTo>
                    <a:pt x="1714" y="3918"/>
                    <a:pt x="1830" y="3860"/>
                    <a:pt x="1916" y="3774"/>
                  </a:cubicBezTo>
                  <a:cubicBezTo>
                    <a:pt x="2031" y="3846"/>
                    <a:pt x="2175" y="3889"/>
                    <a:pt x="2319" y="3889"/>
                  </a:cubicBezTo>
                  <a:lnTo>
                    <a:pt x="2348" y="3889"/>
                  </a:lnTo>
                  <a:cubicBezTo>
                    <a:pt x="2535" y="3860"/>
                    <a:pt x="2550" y="3644"/>
                    <a:pt x="2550" y="3630"/>
                  </a:cubicBezTo>
                  <a:cubicBezTo>
                    <a:pt x="2651" y="3640"/>
                    <a:pt x="2753" y="3650"/>
                    <a:pt x="2855" y="3650"/>
                  </a:cubicBezTo>
                  <a:cubicBezTo>
                    <a:pt x="2897" y="3650"/>
                    <a:pt x="2939" y="3648"/>
                    <a:pt x="2982" y="3644"/>
                  </a:cubicBezTo>
                  <a:cubicBezTo>
                    <a:pt x="2998" y="3646"/>
                    <a:pt x="3015" y="3647"/>
                    <a:pt x="3032" y="3647"/>
                  </a:cubicBezTo>
                  <a:cubicBezTo>
                    <a:pt x="3144" y="3647"/>
                    <a:pt x="3256" y="3606"/>
                    <a:pt x="3356" y="3543"/>
                  </a:cubicBezTo>
                  <a:cubicBezTo>
                    <a:pt x="3500" y="3399"/>
                    <a:pt x="3990" y="2579"/>
                    <a:pt x="3932" y="2363"/>
                  </a:cubicBezTo>
                  <a:cubicBezTo>
                    <a:pt x="3932" y="2363"/>
                    <a:pt x="5012" y="2219"/>
                    <a:pt x="5171" y="2132"/>
                  </a:cubicBezTo>
                  <a:cubicBezTo>
                    <a:pt x="5185" y="2118"/>
                    <a:pt x="5214" y="2103"/>
                    <a:pt x="5228" y="2103"/>
                  </a:cubicBezTo>
                  <a:cubicBezTo>
                    <a:pt x="6135" y="1556"/>
                    <a:pt x="5775" y="159"/>
                    <a:pt x="4724" y="87"/>
                  </a:cubicBezTo>
                  <a:cubicBezTo>
                    <a:pt x="4018" y="44"/>
                    <a:pt x="3255" y="1"/>
                    <a:pt x="2636"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38" name="Google Shape;381;p35"/>
            <p:cNvSpPr/>
            <p:nvPr/>
          </p:nvSpPr>
          <p:spPr>
            <a:xfrm flipH="1">
              <a:off x="669979" y="3109957"/>
              <a:ext cx="32679" cy="68221"/>
            </a:xfrm>
            <a:custGeom>
              <a:avLst/>
              <a:ahLst/>
              <a:rect l="l" t="t" r="r" b="b"/>
              <a:pathLst>
                <a:path w="879" h="1835" extrusionOk="0">
                  <a:moveTo>
                    <a:pt x="332" y="0"/>
                  </a:moveTo>
                  <a:lnTo>
                    <a:pt x="332" y="0"/>
                  </a:lnTo>
                  <a:cubicBezTo>
                    <a:pt x="332" y="15"/>
                    <a:pt x="0" y="634"/>
                    <a:pt x="58" y="1008"/>
                  </a:cubicBezTo>
                  <a:cubicBezTo>
                    <a:pt x="130" y="1268"/>
                    <a:pt x="260" y="1512"/>
                    <a:pt x="432" y="1714"/>
                  </a:cubicBezTo>
                  <a:cubicBezTo>
                    <a:pt x="488" y="1794"/>
                    <a:pt x="576" y="1834"/>
                    <a:pt x="664" y="1834"/>
                  </a:cubicBezTo>
                  <a:cubicBezTo>
                    <a:pt x="735" y="1834"/>
                    <a:pt x="807" y="1808"/>
                    <a:pt x="865" y="1757"/>
                  </a:cubicBezTo>
                  <a:cubicBezTo>
                    <a:pt x="865" y="1757"/>
                    <a:pt x="879" y="1757"/>
                    <a:pt x="879" y="1743"/>
                  </a:cubicBezTo>
                  <a:cubicBezTo>
                    <a:pt x="648" y="1570"/>
                    <a:pt x="476" y="1340"/>
                    <a:pt x="360" y="1080"/>
                  </a:cubicBezTo>
                  <a:cubicBezTo>
                    <a:pt x="245" y="692"/>
                    <a:pt x="332" y="15"/>
                    <a:pt x="332"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39" name="Google Shape;382;p35"/>
            <p:cNvSpPr/>
            <p:nvPr/>
          </p:nvSpPr>
          <p:spPr>
            <a:xfrm flipH="1">
              <a:off x="646408" y="3130293"/>
              <a:ext cx="17696" cy="48777"/>
            </a:xfrm>
            <a:custGeom>
              <a:avLst/>
              <a:ahLst/>
              <a:rect l="l" t="t" r="r" b="b"/>
              <a:pathLst>
                <a:path w="476" h="1312" extrusionOk="0">
                  <a:moveTo>
                    <a:pt x="87" y="1"/>
                  </a:moveTo>
                  <a:lnTo>
                    <a:pt x="87" y="1"/>
                  </a:lnTo>
                  <a:cubicBezTo>
                    <a:pt x="0" y="447"/>
                    <a:pt x="44" y="908"/>
                    <a:pt x="245" y="1311"/>
                  </a:cubicBezTo>
                  <a:lnTo>
                    <a:pt x="274" y="1311"/>
                  </a:lnTo>
                  <a:cubicBezTo>
                    <a:pt x="461" y="1282"/>
                    <a:pt x="476" y="1066"/>
                    <a:pt x="476" y="1052"/>
                  </a:cubicBezTo>
                  <a:cubicBezTo>
                    <a:pt x="288" y="721"/>
                    <a:pt x="159" y="375"/>
                    <a:pt x="87"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40" name="Google Shape;383;p35"/>
            <p:cNvSpPr/>
            <p:nvPr/>
          </p:nvSpPr>
          <p:spPr>
            <a:xfrm flipH="1">
              <a:off x="592873" y="3103005"/>
              <a:ext cx="37512" cy="66957"/>
            </a:xfrm>
            <a:custGeom>
              <a:avLst/>
              <a:ahLst/>
              <a:rect l="l" t="t" r="r" b="b"/>
              <a:pathLst>
                <a:path w="1009" h="1801" extrusionOk="0">
                  <a:moveTo>
                    <a:pt x="663" y="0"/>
                  </a:moveTo>
                  <a:lnTo>
                    <a:pt x="44" y="792"/>
                  </a:lnTo>
                  <a:cubicBezTo>
                    <a:pt x="44" y="792"/>
                    <a:pt x="1" y="1383"/>
                    <a:pt x="1" y="1800"/>
                  </a:cubicBezTo>
                  <a:cubicBezTo>
                    <a:pt x="130" y="1800"/>
                    <a:pt x="260" y="1771"/>
                    <a:pt x="375" y="1699"/>
                  </a:cubicBezTo>
                  <a:cubicBezTo>
                    <a:pt x="519" y="1555"/>
                    <a:pt x="1009" y="735"/>
                    <a:pt x="951" y="519"/>
                  </a:cubicBezTo>
                  <a:cubicBezTo>
                    <a:pt x="879" y="331"/>
                    <a:pt x="793" y="159"/>
                    <a:pt x="663"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41" name="Google Shape;384;p35"/>
            <p:cNvSpPr/>
            <p:nvPr/>
          </p:nvSpPr>
          <p:spPr>
            <a:xfrm flipH="1">
              <a:off x="710131" y="3100328"/>
              <a:ext cx="17176" cy="76586"/>
            </a:xfrm>
            <a:custGeom>
              <a:avLst/>
              <a:ahLst/>
              <a:rect l="l" t="t" r="r" b="b"/>
              <a:pathLst>
                <a:path w="462" h="2060" extrusionOk="0">
                  <a:moveTo>
                    <a:pt x="462" y="0"/>
                  </a:moveTo>
                  <a:cubicBezTo>
                    <a:pt x="462" y="0"/>
                    <a:pt x="44" y="591"/>
                    <a:pt x="30" y="749"/>
                  </a:cubicBezTo>
                  <a:cubicBezTo>
                    <a:pt x="1" y="1066"/>
                    <a:pt x="1" y="1368"/>
                    <a:pt x="44" y="1671"/>
                  </a:cubicBezTo>
                  <a:cubicBezTo>
                    <a:pt x="59" y="1800"/>
                    <a:pt x="73" y="1930"/>
                    <a:pt x="59" y="2059"/>
                  </a:cubicBezTo>
                  <a:cubicBezTo>
                    <a:pt x="275" y="1987"/>
                    <a:pt x="361" y="1656"/>
                    <a:pt x="419" y="1483"/>
                  </a:cubicBezTo>
                  <a:cubicBezTo>
                    <a:pt x="419" y="1483"/>
                    <a:pt x="203" y="835"/>
                    <a:pt x="231" y="605"/>
                  </a:cubicBezTo>
                  <a:cubicBezTo>
                    <a:pt x="289" y="403"/>
                    <a:pt x="375" y="202"/>
                    <a:pt x="462"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42" name="Google Shape;385;p35"/>
            <p:cNvSpPr/>
            <p:nvPr/>
          </p:nvSpPr>
          <p:spPr>
            <a:xfrm flipH="1">
              <a:off x="-12674" y="2161224"/>
              <a:ext cx="600231" cy="999629"/>
            </a:xfrm>
            <a:custGeom>
              <a:avLst/>
              <a:ahLst/>
              <a:rect l="l" t="t" r="r" b="b"/>
              <a:pathLst>
                <a:path w="16145" h="26888" extrusionOk="0">
                  <a:moveTo>
                    <a:pt x="11234" y="0"/>
                  </a:moveTo>
                  <a:cubicBezTo>
                    <a:pt x="11190" y="0"/>
                    <a:pt x="11133" y="0"/>
                    <a:pt x="11075" y="15"/>
                  </a:cubicBezTo>
                  <a:cubicBezTo>
                    <a:pt x="8397" y="260"/>
                    <a:pt x="7605" y="4638"/>
                    <a:pt x="8209" y="9390"/>
                  </a:cubicBezTo>
                  <a:cubicBezTo>
                    <a:pt x="8872" y="14762"/>
                    <a:pt x="9160" y="16965"/>
                    <a:pt x="9160" y="16965"/>
                  </a:cubicBezTo>
                  <a:lnTo>
                    <a:pt x="1" y="23129"/>
                  </a:lnTo>
                  <a:lnTo>
                    <a:pt x="1470" y="26887"/>
                  </a:lnTo>
                  <a:cubicBezTo>
                    <a:pt x="1470" y="26887"/>
                    <a:pt x="15194" y="23762"/>
                    <a:pt x="15669" y="18967"/>
                  </a:cubicBezTo>
                  <a:cubicBezTo>
                    <a:pt x="16145" y="14243"/>
                    <a:pt x="15309" y="0"/>
                    <a:pt x="11234"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43" name="Google Shape;386;p35"/>
            <p:cNvSpPr/>
            <p:nvPr/>
          </p:nvSpPr>
          <p:spPr>
            <a:xfrm flipH="1">
              <a:off x="557517" y="1839304"/>
              <a:ext cx="36471" cy="17845"/>
            </a:xfrm>
            <a:custGeom>
              <a:avLst/>
              <a:ahLst/>
              <a:rect l="l" t="t" r="r" b="b"/>
              <a:pathLst>
                <a:path w="981" h="480" extrusionOk="0">
                  <a:moveTo>
                    <a:pt x="507" y="1"/>
                  </a:moveTo>
                  <a:cubicBezTo>
                    <a:pt x="300" y="1"/>
                    <a:pt x="87" y="134"/>
                    <a:pt x="1" y="321"/>
                  </a:cubicBezTo>
                  <a:cubicBezTo>
                    <a:pt x="98" y="301"/>
                    <a:pt x="196" y="291"/>
                    <a:pt x="292" y="291"/>
                  </a:cubicBezTo>
                  <a:cubicBezTo>
                    <a:pt x="537" y="291"/>
                    <a:pt x="773" y="355"/>
                    <a:pt x="980" y="479"/>
                  </a:cubicBezTo>
                  <a:cubicBezTo>
                    <a:pt x="915" y="134"/>
                    <a:pt x="714" y="1"/>
                    <a:pt x="507"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44" name="Google Shape;387;p35"/>
            <p:cNvSpPr/>
            <p:nvPr/>
          </p:nvSpPr>
          <p:spPr>
            <a:xfrm flipH="1">
              <a:off x="569860" y="1872653"/>
              <a:ext cx="23571" cy="23571"/>
            </a:xfrm>
            <a:custGeom>
              <a:avLst/>
              <a:ahLst/>
              <a:rect l="l" t="t" r="r" b="b"/>
              <a:pathLst>
                <a:path w="634" h="634" extrusionOk="0">
                  <a:moveTo>
                    <a:pt x="317" y="0"/>
                  </a:moveTo>
                  <a:cubicBezTo>
                    <a:pt x="274" y="0"/>
                    <a:pt x="231" y="0"/>
                    <a:pt x="188" y="29"/>
                  </a:cubicBezTo>
                  <a:cubicBezTo>
                    <a:pt x="72" y="72"/>
                    <a:pt x="0" y="187"/>
                    <a:pt x="0" y="317"/>
                  </a:cubicBezTo>
                  <a:cubicBezTo>
                    <a:pt x="0" y="346"/>
                    <a:pt x="15" y="374"/>
                    <a:pt x="15" y="403"/>
                  </a:cubicBezTo>
                  <a:cubicBezTo>
                    <a:pt x="29" y="461"/>
                    <a:pt x="58" y="504"/>
                    <a:pt x="101" y="547"/>
                  </a:cubicBezTo>
                  <a:lnTo>
                    <a:pt x="173" y="590"/>
                  </a:lnTo>
                  <a:cubicBezTo>
                    <a:pt x="216" y="619"/>
                    <a:pt x="274" y="634"/>
                    <a:pt x="332" y="634"/>
                  </a:cubicBezTo>
                  <a:cubicBezTo>
                    <a:pt x="504" y="619"/>
                    <a:pt x="634" y="475"/>
                    <a:pt x="634" y="302"/>
                  </a:cubicBezTo>
                  <a:cubicBezTo>
                    <a:pt x="634" y="274"/>
                    <a:pt x="634" y="259"/>
                    <a:pt x="620" y="230"/>
                  </a:cubicBezTo>
                  <a:cubicBezTo>
                    <a:pt x="605" y="173"/>
                    <a:pt x="576" y="130"/>
                    <a:pt x="533" y="86"/>
                  </a:cubicBezTo>
                  <a:cubicBezTo>
                    <a:pt x="519" y="72"/>
                    <a:pt x="490" y="58"/>
                    <a:pt x="476" y="29"/>
                  </a:cubicBezTo>
                  <a:cubicBezTo>
                    <a:pt x="418" y="14"/>
                    <a:pt x="375" y="0"/>
                    <a:pt x="317"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45" name="Google Shape;388;p35"/>
            <p:cNvSpPr/>
            <p:nvPr/>
          </p:nvSpPr>
          <p:spPr>
            <a:xfrm flipH="1">
              <a:off x="563949" y="1933661"/>
              <a:ext cx="43423" cy="21042"/>
            </a:xfrm>
            <a:custGeom>
              <a:avLst/>
              <a:ahLst/>
              <a:rect l="l" t="t" r="r" b="b"/>
              <a:pathLst>
                <a:path w="1168" h="566" extrusionOk="0">
                  <a:moveTo>
                    <a:pt x="1167" y="1"/>
                  </a:moveTo>
                  <a:lnTo>
                    <a:pt x="1167" y="1"/>
                  </a:lnTo>
                  <a:cubicBezTo>
                    <a:pt x="980" y="73"/>
                    <a:pt x="793" y="130"/>
                    <a:pt x="606" y="145"/>
                  </a:cubicBezTo>
                  <a:cubicBezTo>
                    <a:pt x="260" y="188"/>
                    <a:pt x="1" y="202"/>
                    <a:pt x="1" y="202"/>
                  </a:cubicBezTo>
                  <a:cubicBezTo>
                    <a:pt x="1" y="202"/>
                    <a:pt x="234" y="566"/>
                    <a:pt x="578" y="566"/>
                  </a:cubicBezTo>
                  <a:cubicBezTo>
                    <a:pt x="597" y="566"/>
                    <a:pt x="615" y="565"/>
                    <a:pt x="635" y="562"/>
                  </a:cubicBezTo>
                  <a:cubicBezTo>
                    <a:pt x="923" y="505"/>
                    <a:pt x="1139" y="289"/>
                    <a:pt x="1167" y="1"/>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46" name="Google Shape;389;p35"/>
            <p:cNvSpPr/>
            <p:nvPr/>
          </p:nvSpPr>
          <p:spPr>
            <a:xfrm flipH="1">
              <a:off x="1921745" y="1772162"/>
              <a:ext cx="36434" cy="15391"/>
            </a:xfrm>
            <a:custGeom>
              <a:avLst/>
              <a:ahLst/>
              <a:rect l="l" t="t" r="r" b="b"/>
              <a:pathLst>
                <a:path w="980" h="414" extrusionOk="0">
                  <a:moveTo>
                    <a:pt x="513" y="1"/>
                  </a:moveTo>
                  <a:cubicBezTo>
                    <a:pt x="283" y="1"/>
                    <a:pt x="57" y="182"/>
                    <a:pt x="0" y="399"/>
                  </a:cubicBezTo>
                  <a:cubicBezTo>
                    <a:pt x="154" y="343"/>
                    <a:pt x="315" y="314"/>
                    <a:pt x="475" y="314"/>
                  </a:cubicBezTo>
                  <a:cubicBezTo>
                    <a:pt x="646" y="314"/>
                    <a:pt x="817" y="346"/>
                    <a:pt x="980" y="413"/>
                  </a:cubicBezTo>
                  <a:cubicBezTo>
                    <a:pt x="878" y="114"/>
                    <a:pt x="695" y="1"/>
                    <a:pt x="513"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47" name="Google Shape;390;p35"/>
            <p:cNvSpPr/>
            <p:nvPr/>
          </p:nvSpPr>
          <p:spPr>
            <a:xfrm flipH="1">
              <a:off x="1928177" y="1812128"/>
              <a:ext cx="23571" cy="23794"/>
            </a:xfrm>
            <a:custGeom>
              <a:avLst/>
              <a:ahLst/>
              <a:rect l="l" t="t" r="r" b="b"/>
              <a:pathLst>
                <a:path w="634" h="640" extrusionOk="0">
                  <a:moveTo>
                    <a:pt x="303" y="1"/>
                  </a:moveTo>
                  <a:cubicBezTo>
                    <a:pt x="259" y="1"/>
                    <a:pt x="216" y="15"/>
                    <a:pt x="187" y="29"/>
                  </a:cubicBezTo>
                  <a:cubicBezTo>
                    <a:pt x="72" y="87"/>
                    <a:pt x="0" y="202"/>
                    <a:pt x="0" y="332"/>
                  </a:cubicBezTo>
                  <a:cubicBezTo>
                    <a:pt x="0" y="361"/>
                    <a:pt x="0" y="390"/>
                    <a:pt x="0" y="404"/>
                  </a:cubicBezTo>
                  <a:cubicBezTo>
                    <a:pt x="15" y="462"/>
                    <a:pt x="58" y="519"/>
                    <a:pt x="87" y="548"/>
                  </a:cubicBezTo>
                  <a:lnTo>
                    <a:pt x="159" y="606"/>
                  </a:lnTo>
                  <a:cubicBezTo>
                    <a:pt x="201" y="627"/>
                    <a:pt x="235" y="640"/>
                    <a:pt x="273" y="640"/>
                  </a:cubicBezTo>
                  <a:cubicBezTo>
                    <a:pt x="287" y="640"/>
                    <a:pt x="302" y="638"/>
                    <a:pt x="317" y="634"/>
                  </a:cubicBezTo>
                  <a:cubicBezTo>
                    <a:pt x="490" y="634"/>
                    <a:pt x="634" y="490"/>
                    <a:pt x="634" y="317"/>
                  </a:cubicBezTo>
                  <a:cubicBezTo>
                    <a:pt x="634" y="289"/>
                    <a:pt x="620" y="260"/>
                    <a:pt x="620" y="231"/>
                  </a:cubicBezTo>
                  <a:cubicBezTo>
                    <a:pt x="605" y="173"/>
                    <a:pt x="576" y="130"/>
                    <a:pt x="533" y="87"/>
                  </a:cubicBezTo>
                  <a:cubicBezTo>
                    <a:pt x="504" y="73"/>
                    <a:pt x="490" y="58"/>
                    <a:pt x="461" y="44"/>
                  </a:cubicBezTo>
                  <a:cubicBezTo>
                    <a:pt x="418" y="15"/>
                    <a:pt x="360" y="1"/>
                    <a:pt x="303"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48" name="Google Shape;391;p35"/>
            <p:cNvSpPr/>
            <p:nvPr/>
          </p:nvSpPr>
          <p:spPr>
            <a:xfrm flipH="1">
              <a:off x="1922823" y="1880125"/>
              <a:ext cx="43386" cy="21042"/>
            </a:xfrm>
            <a:custGeom>
              <a:avLst/>
              <a:ahLst/>
              <a:rect l="l" t="t" r="r" b="b"/>
              <a:pathLst>
                <a:path w="1167" h="566" extrusionOk="0">
                  <a:moveTo>
                    <a:pt x="1167" y="1"/>
                  </a:moveTo>
                  <a:lnTo>
                    <a:pt x="1167" y="1"/>
                  </a:lnTo>
                  <a:cubicBezTo>
                    <a:pt x="994" y="73"/>
                    <a:pt x="807" y="130"/>
                    <a:pt x="605" y="145"/>
                  </a:cubicBezTo>
                  <a:cubicBezTo>
                    <a:pt x="260" y="188"/>
                    <a:pt x="0" y="202"/>
                    <a:pt x="0" y="202"/>
                  </a:cubicBezTo>
                  <a:cubicBezTo>
                    <a:pt x="0" y="202"/>
                    <a:pt x="247" y="566"/>
                    <a:pt x="592" y="566"/>
                  </a:cubicBezTo>
                  <a:cubicBezTo>
                    <a:pt x="611" y="566"/>
                    <a:pt x="629" y="564"/>
                    <a:pt x="648" y="562"/>
                  </a:cubicBezTo>
                  <a:cubicBezTo>
                    <a:pt x="922" y="505"/>
                    <a:pt x="1138" y="289"/>
                    <a:pt x="1167" y="1"/>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49" name="Google Shape;392;p35"/>
            <p:cNvSpPr/>
            <p:nvPr/>
          </p:nvSpPr>
          <p:spPr>
            <a:xfrm flipH="1">
              <a:off x="3153176" y="1805696"/>
              <a:ext cx="23571" cy="23608"/>
            </a:xfrm>
            <a:custGeom>
              <a:avLst/>
              <a:ahLst/>
              <a:rect l="l" t="t" r="r" b="b"/>
              <a:pathLst>
                <a:path w="634" h="635" extrusionOk="0">
                  <a:moveTo>
                    <a:pt x="317" y="1"/>
                  </a:moveTo>
                  <a:cubicBezTo>
                    <a:pt x="274" y="1"/>
                    <a:pt x="231" y="1"/>
                    <a:pt x="187" y="30"/>
                  </a:cubicBezTo>
                  <a:cubicBezTo>
                    <a:pt x="72" y="73"/>
                    <a:pt x="0" y="188"/>
                    <a:pt x="0" y="318"/>
                  </a:cubicBezTo>
                  <a:cubicBezTo>
                    <a:pt x="0" y="346"/>
                    <a:pt x="15" y="375"/>
                    <a:pt x="15" y="404"/>
                  </a:cubicBezTo>
                  <a:cubicBezTo>
                    <a:pt x="29" y="462"/>
                    <a:pt x="58" y="505"/>
                    <a:pt x="101" y="548"/>
                  </a:cubicBezTo>
                  <a:lnTo>
                    <a:pt x="173" y="591"/>
                  </a:lnTo>
                  <a:cubicBezTo>
                    <a:pt x="216" y="620"/>
                    <a:pt x="274" y="635"/>
                    <a:pt x="331" y="635"/>
                  </a:cubicBezTo>
                  <a:cubicBezTo>
                    <a:pt x="504" y="620"/>
                    <a:pt x="634" y="476"/>
                    <a:pt x="634" y="303"/>
                  </a:cubicBezTo>
                  <a:cubicBezTo>
                    <a:pt x="634" y="274"/>
                    <a:pt x="634" y="260"/>
                    <a:pt x="619" y="231"/>
                  </a:cubicBezTo>
                  <a:cubicBezTo>
                    <a:pt x="605" y="174"/>
                    <a:pt x="576" y="130"/>
                    <a:pt x="547" y="87"/>
                  </a:cubicBezTo>
                  <a:cubicBezTo>
                    <a:pt x="519" y="73"/>
                    <a:pt x="490" y="58"/>
                    <a:pt x="475" y="30"/>
                  </a:cubicBezTo>
                  <a:cubicBezTo>
                    <a:pt x="418" y="15"/>
                    <a:pt x="375" y="1"/>
                    <a:pt x="317"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03" name="Shape 1163"/>
        <p:cNvGrpSpPr/>
        <p:nvPr/>
      </p:nvGrpSpPr>
      <p:grpSpPr>
        <a:xfrm>
          <a:off x="0" y="0"/>
          <a:ext cx="0" cy="0"/>
          <a:chOff x="0" y="0"/>
          <a:chExt cx="0" cy="0"/>
        </a:xfrm>
      </p:grpSpPr>
      <p:grpSp>
        <p:nvGrpSpPr>
          <p:cNvPr id="104" name="Google Shape;1167;p48"/>
          <p:cNvGrpSpPr/>
          <p:nvPr/>
        </p:nvGrpSpPr>
        <p:grpSpPr>
          <a:xfrm rot="-332614">
            <a:off x="914167" y="503492"/>
            <a:ext cx="1775123" cy="1181146"/>
            <a:chOff x="238125" y="502000"/>
            <a:chExt cx="7027925" cy="4604825"/>
          </a:xfrm>
        </p:grpSpPr>
        <p:sp>
          <p:nvSpPr>
            <p:cNvPr id="1048652" name="Google Shape;1168;p48"/>
            <p:cNvSpPr/>
            <p:nvPr/>
          </p:nvSpPr>
          <p:spPr>
            <a:xfrm>
              <a:off x="238125" y="1242100"/>
              <a:ext cx="7027925" cy="3411000"/>
            </a:xfrm>
            <a:custGeom>
              <a:avLst/>
              <a:ahLst/>
              <a:rect l="l" t="t" r="r" b="b"/>
              <a:pathLst>
                <a:path w="281117" h="136440" extrusionOk="0">
                  <a:moveTo>
                    <a:pt x="150212" y="23684"/>
                  </a:moveTo>
                  <a:lnTo>
                    <a:pt x="150212" y="47883"/>
                  </a:lnTo>
                  <a:lnTo>
                    <a:pt x="174410" y="47883"/>
                  </a:lnTo>
                  <a:lnTo>
                    <a:pt x="174410" y="67319"/>
                  </a:lnTo>
                  <a:lnTo>
                    <a:pt x="150212" y="67319"/>
                  </a:lnTo>
                  <a:lnTo>
                    <a:pt x="150212" y="91518"/>
                  </a:lnTo>
                  <a:lnTo>
                    <a:pt x="130776" y="91518"/>
                  </a:lnTo>
                  <a:lnTo>
                    <a:pt x="130776" y="67319"/>
                  </a:lnTo>
                  <a:lnTo>
                    <a:pt x="106577" y="67319"/>
                  </a:lnTo>
                  <a:lnTo>
                    <a:pt x="106577" y="47883"/>
                  </a:lnTo>
                  <a:lnTo>
                    <a:pt x="130776" y="47883"/>
                  </a:lnTo>
                  <a:lnTo>
                    <a:pt x="130776" y="23684"/>
                  </a:lnTo>
                  <a:close/>
                  <a:moveTo>
                    <a:pt x="140558" y="1"/>
                  </a:moveTo>
                  <a:cubicBezTo>
                    <a:pt x="109151" y="1"/>
                    <a:pt x="77745" y="3090"/>
                    <a:pt x="46853" y="9268"/>
                  </a:cubicBezTo>
                  <a:cubicBezTo>
                    <a:pt x="45437" y="9397"/>
                    <a:pt x="43892" y="9783"/>
                    <a:pt x="42348" y="10040"/>
                  </a:cubicBezTo>
                  <a:lnTo>
                    <a:pt x="0" y="18793"/>
                  </a:lnTo>
                  <a:lnTo>
                    <a:pt x="25228" y="136439"/>
                  </a:lnTo>
                  <a:lnTo>
                    <a:pt x="30892" y="134509"/>
                  </a:lnTo>
                  <a:cubicBezTo>
                    <a:pt x="79289" y="122023"/>
                    <a:pt x="109924" y="115716"/>
                    <a:pt x="140558" y="115716"/>
                  </a:cubicBezTo>
                  <a:cubicBezTo>
                    <a:pt x="171193" y="115716"/>
                    <a:pt x="201827" y="122023"/>
                    <a:pt x="250224" y="134509"/>
                  </a:cubicBezTo>
                  <a:lnTo>
                    <a:pt x="255888" y="136439"/>
                  </a:lnTo>
                  <a:lnTo>
                    <a:pt x="281116" y="18922"/>
                  </a:lnTo>
                  <a:lnTo>
                    <a:pt x="238769" y="10040"/>
                  </a:lnTo>
                  <a:cubicBezTo>
                    <a:pt x="237224" y="9783"/>
                    <a:pt x="235679" y="9397"/>
                    <a:pt x="234135" y="9268"/>
                  </a:cubicBezTo>
                  <a:cubicBezTo>
                    <a:pt x="203372" y="3090"/>
                    <a:pt x="171965" y="1"/>
                    <a:pt x="140558" y="1"/>
                  </a:cubicBezTo>
                  <a:close/>
                </a:path>
              </a:pathLst>
            </a:custGeom>
            <a:solidFill>
              <a:schemeClr val="accent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653" name="Google Shape;1169;p48"/>
            <p:cNvSpPr/>
            <p:nvPr/>
          </p:nvSpPr>
          <p:spPr>
            <a:xfrm>
              <a:off x="868825" y="4135000"/>
              <a:ext cx="5766500" cy="971825"/>
            </a:xfrm>
            <a:custGeom>
              <a:avLst/>
              <a:ahLst/>
              <a:rect l="l" t="t" r="r" b="b"/>
              <a:pathLst>
                <a:path w="230660" h="38873" extrusionOk="0">
                  <a:moveTo>
                    <a:pt x="115330" y="0"/>
                  </a:moveTo>
                  <a:cubicBezTo>
                    <a:pt x="84696" y="0"/>
                    <a:pt x="54061" y="6307"/>
                    <a:pt x="5664" y="18793"/>
                  </a:cubicBezTo>
                  <a:lnTo>
                    <a:pt x="0" y="20723"/>
                  </a:lnTo>
                  <a:lnTo>
                    <a:pt x="3862" y="38872"/>
                  </a:lnTo>
                  <a:lnTo>
                    <a:pt x="5149" y="38486"/>
                  </a:lnTo>
                  <a:cubicBezTo>
                    <a:pt x="53675" y="25872"/>
                    <a:pt x="84438" y="19436"/>
                    <a:pt x="115330" y="19436"/>
                  </a:cubicBezTo>
                  <a:cubicBezTo>
                    <a:pt x="146093" y="19436"/>
                    <a:pt x="176985" y="25872"/>
                    <a:pt x="225382" y="38486"/>
                  </a:cubicBezTo>
                  <a:lnTo>
                    <a:pt x="226798" y="38872"/>
                  </a:lnTo>
                  <a:lnTo>
                    <a:pt x="230660" y="20723"/>
                  </a:lnTo>
                  <a:lnTo>
                    <a:pt x="224996" y="18793"/>
                  </a:lnTo>
                  <a:cubicBezTo>
                    <a:pt x="176599" y="6307"/>
                    <a:pt x="145965" y="0"/>
                    <a:pt x="115330" y="0"/>
                  </a:cubicBezTo>
                  <a:close/>
                </a:path>
              </a:pathLst>
            </a:custGeom>
            <a:solidFill>
              <a:schemeClr val="dk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654" name="Google Shape;1170;p48"/>
            <p:cNvSpPr/>
            <p:nvPr/>
          </p:nvSpPr>
          <p:spPr>
            <a:xfrm>
              <a:off x="1409425" y="502000"/>
              <a:ext cx="4682075" cy="971825"/>
            </a:xfrm>
            <a:custGeom>
              <a:avLst/>
              <a:ahLst/>
              <a:rect l="l" t="t" r="r" b="b"/>
              <a:pathLst>
                <a:path w="187283" h="38873" extrusionOk="0">
                  <a:moveTo>
                    <a:pt x="54963" y="0"/>
                  </a:moveTo>
                  <a:cubicBezTo>
                    <a:pt x="30249" y="0"/>
                    <a:pt x="8239" y="15575"/>
                    <a:pt x="1" y="38872"/>
                  </a:cubicBezTo>
                  <a:cubicBezTo>
                    <a:pt x="30957" y="32758"/>
                    <a:pt x="62332" y="29701"/>
                    <a:pt x="93690" y="29701"/>
                  </a:cubicBezTo>
                  <a:cubicBezTo>
                    <a:pt x="125049" y="29701"/>
                    <a:pt x="156391" y="32758"/>
                    <a:pt x="187283" y="38872"/>
                  </a:cubicBezTo>
                  <a:cubicBezTo>
                    <a:pt x="179045" y="15575"/>
                    <a:pt x="157163" y="0"/>
                    <a:pt x="132450" y="0"/>
                  </a:cubicBezTo>
                  <a:close/>
                </a:path>
              </a:pathLst>
            </a:custGeom>
            <a:solidFill>
              <a:schemeClr val="dk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655" name="Google Shape;1171;p48"/>
            <p:cNvSpPr/>
            <p:nvPr/>
          </p:nvSpPr>
          <p:spPr>
            <a:xfrm>
              <a:off x="2902550" y="1834200"/>
              <a:ext cx="1695850" cy="1695850"/>
            </a:xfrm>
            <a:custGeom>
              <a:avLst/>
              <a:ahLst/>
              <a:rect l="l" t="t" r="r" b="b"/>
              <a:pathLst>
                <a:path w="67834" h="67834" extrusionOk="0">
                  <a:moveTo>
                    <a:pt x="24199" y="0"/>
                  </a:moveTo>
                  <a:lnTo>
                    <a:pt x="24199" y="24199"/>
                  </a:lnTo>
                  <a:lnTo>
                    <a:pt x="0" y="24199"/>
                  </a:lnTo>
                  <a:lnTo>
                    <a:pt x="0" y="43635"/>
                  </a:lnTo>
                  <a:lnTo>
                    <a:pt x="24199" y="43635"/>
                  </a:lnTo>
                  <a:lnTo>
                    <a:pt x="24199" y="67834"/>
                  </a:lnTo>
                  <a:lnTo>
                    <a:pt x="43635" y="67834"/>
                  </a:lnTo>
                  <a:lnTo>
                    <a:pt x="43635" y="43635"/>
                  </a:lnTo>
                  <a:lnTo>
                    <a:pt x="67833" y="43635"/>
                  </a:lnTo>
                  <a:lnTo>
                    <a:pt x="67833" y="24199"/>
                  </a:lnTo>
                  <a:lnTo>
                    <a:pt x="43635" y="24199"/>
                  </a:lnTo>
                  <a:lnTo>
                    <a:pt x="43635" y="0"/>
                  </a:lnTo>
                  <a:close/>
                </a:path>
              </a:pathLst>
            </a:custGeom>
            <a:solidFill>
              <a:schemeClr val="lt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grpSp>
        <p:nvGrpSpPr>
          <p:cNvPr id="105" name="Google Shape;1172;p48"/>
          <p:cNvGrpSpPr/>
          <p:nvPr/>
        </p:nvGrpSpPr>
        <p:grpSpPr>
          <a:xfrm>
            <a:off x="6596284" y="3553190"/>
            <a:ext cx="2771973" cy="1336390"/>
            <a:chOff x="752817" y="3135891"/>
            <a:chExt cx="2704892" cy="1303922"/>
          </a:xfrm>
        </p:grpSpPr>
        <p:sp>
          <p:nvSpPr>
            <p:cNvPr id="1048656" name="Google Shape;1173;p48"/>
            <p:cNvSpPr/>
            <p:nvPr/>
          </p:nvSpPr>
          <p:spPr>
            <a:xfrm>
              <a:off x="874383" y="3135891"/>
              <a:ext cx="537158" cy="179961"/>
            </a:xfrm>
            <a:custGeom>
              <a:avLst/>
              <a:ahLst/>
              <a:rect l="l" t="t" r="r" b="b"/>
              <a:pathLst>
                <a:path w="16760" h="5615" extrusionOk="0">
                  <a:moveTo>
                    <a:pt x="5631" y="0"/>
                  </a:moveTo>
                  <a:cubicBezTo>
                    <a:pt x="2524" y="0"/>
                    <a:pt x="1" y="2506"/>
                    <a:pt x="1" y="5614"/>
                  </a:cubicBezTo>
                  <a:lnTo>
                    <a:pt x="16759" y="5614"/>
                  </a:lnTo>
                  <a:cubicBezTo>
                    <a:pt x="16759" y="2506"/>
                    <a:pt x="14236" y="0"/>
                    <a:pt x="11129" y="0"/>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657" name="Google Shape;1174;p48"/>
            <p:cNvSpPr/>
            <p:nvPr/>
          </p:nvSpPr>
          <p:spPr>
            <a:xfrm>
              <a:off x="922458" y="3367836"/>
              <a:ext cx="1959345" cy="838845"/>
            </a:xfrm>
            <a:custGeom>
              <a:avLst/>
              <a:ahLst/>
              <a:rect l="l" t="t" r="r" b="b"/>
              <a:pathLst>
                <a:path w="61134" h="26173" extrusionOk="0">
                  <a:moveTo>
                    <a:pt x="1206" y="1"/>
                  </a:moveTo>
                  <a:cubicBezTo>
                    <a:pt x="387" y="1"/>
                    <a:pt x="1" y="1255"/>
                    <a:pt x="923" y="1635"/>
                  </a:cubicBezTo>
                  <a:lnTo>
                    <a:pt x="59587" y="26097"/>
                  </a:lnTo>
                  <a:cubicBezTo>
                    <a:pt x="59712" y="26149"/>
                    <a:pt x="59831" y="26173"/>
                    <a:pt x="59942" y="26173"/>
                  </a:cubicBezTo>
                  <a:cubicBezTo>
                    <a:pt x="60752" y="26173"/>
                    <a:pt x="61133" y="24925"/>
                    <a:pt x="60222" y="24543"/>
                  </a:cubicBezTo>
                  <a:lnTo>
                    <a:pt x="1575" y="82"/>
                  </a:lnTo>
                  <a:cubicBezTo>
                    <a:pt x="1445" y="26"/>
                    <a:pt x="1321" y="1"/>
                    <a:pt x="1206" y="1"/>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658" name="Google Shape;1175;p48"/>
            <p:cNvSpPr/>
            <p:nvPr/>
          </p:nvSpPr>
          <p:spPr>
            <a:xfrm>
              <a:off x="1327890" y="3367997"/>
              <a:ext cx="1959825" cy="838813"/>
            </a:xfrm>
            <a:custGeom>
              <a:avLst/>
              <a:ahLst/>
              <a:rect l="l" t="t" r="r" b="b"/>
              <a:pathLst>
                <a:path w="61149" h="26172" extrusionOk="0">
                  <a:moveTo>
                    <a:pt x="59941" y="1"/>
                  </a:moveTo>
                  <a:cubicBezTo>
                    <a:pt x="59830" y="1"/>
                    <a:pt x="59711" y="24"/>
                    <a:pt x="59586" y="77"/>
                  </a:cubicBezTo>
                  <a:lnTo>
                    <a:pt x="938" y="24538"/>
                  </a:lnTo>
                  <a:cubicBezTo>
                    <a:pt x="0" y="24904"/>
                    <a:pt x="400" y="26172"/>
                    <a:pt x="1212" y="26172"/>
                  </a:cubicBezTo>
                  <a:cubicBezTo>
                    <a:pt x="1325" y="26172"/>
                    <a:pt x="1447" y="26147"/>
                    <a:pt x="1573" y="26092"/>
                  </a:cubicBezTo>
                  <a:lnTo>
                    <a:pt x="60237" y="1630"/>
                  </a:lnTo>
                  <a:cubicBezTo>
                    <a:pt x="61148" y="1248"/>
                    <a:pt x="60754" y="1"/>
                    <a:pt x="59941" y="1"/>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659" name="Google Shape;1176;p48"/>
            <p:cNvSpPr/>
            <p:nvPr/>
          </p:nvSpPr>
          <p:spPr>
            <a:xfrm>
              <a:off x="752817" y="3310467"/>
              <a:ext cx="2704892" cy="101246"/>
            </a:xfrm>
            <a:custGeom>
              <a:avLst/>
              <a:ahLst/>
              <a:rect l="l" t="t" r="r" b="b"/>
              <a:pathLst>
                <a:path w="84396" h="3159" extrusionOk="0">
                  <a:moveTo>
                    <a:pt x="1588" y="0"/>
                  </a:moveTo>
                  <a:cubicBezTo>
                    <a:pt x="719" y="0"/>
                    <a:pt x="1" y="702"/>
                    <a:pt x="1" y="1571"/>
                  </a:cubicBezTo>
                  <a:cubicBezTo>
                    <a:pt x="1" y="2440"/>
                    <a:pt x="719" y="3158"/>
                    <a:pt x="1588" y="3158"/>
                  </a:cubicBezTo>
                  <a:lnTo>
                    <a:pt x="82808" y="3158"/>
                  </a:lnTo>
                  <a:cubicBezTo>
                    <a:pt x="83677" y="3158"/>
                    <a:pt x="84396" y="2440"/>
                    <a:pt x="84379" y="1571"/>
                  </a:cubicBezTo>
                  <a:cubicBezTo>
                    <a:pt x="84396" y="702"/>
                    <a:pt x="83677" y="0"/>
                    <a:pt x="82808"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660" name="Google Shape;1177;p48"/>
            <p:cNvSpPr/>
            <p:nvPr/>
          </p:nvSpPr>
          <p:spPr>
            <a:xfrm>
              <a:off x="1343499" y="4154408"/>
              <a:ext cx="68042" cy="189063"/>
            </a:xfrm>
            <a:custGeom>
              <a:avLst/>
              <a:ahLst/>
              <a:rect l="l" t="t" r="r" b="b"/>
              <a:pathLst>
                <a:path w="2123" h="5899" extrusionOk="0">
                  <a:moveTo>
                    <a:pt x="1061" y="1"/>
                  </a:moveTo>
                  <a:cubicBezTo>
                    <a:pt x="531" y="1"/>
                    <a:pt x="0" y="352"/>
                    <a:pt x="0" y="1053"/>
                  </a:cubicBezTo>
                  <a:lnTo>
                    <a:pt x="0" y="4830"/>
                  </a:lnTo>
                  <a:cubicBezTo>
                    <a:pt x="0" y="5431"/>
                    <a:pt x="468" y="5899"/>
                    <a:pt x="1070" y="5899"/>
                  </a:cubicBezTo>
                  <a:cubicBezTo>
                    <a:pt x="1655" y="5899"/>
                    <a:pt x="2122" y="5431"/>
                    <a:pt x="2122" y="4830"/>
                  </a:cubicBezTo>
                  <a:lnTo>
                    <a:pt x="2122" y="1053"/>
                  </a:lnTo>
                  <a:cubicBezTo>
                    <a:pt x="2122" y="352"/>
                    <a:pt x="1592" y="1"/>
                    <a:pt x="1061" y="1"/>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661" name="Google Shape;1178;p48"/>
            <p:cNvSpPr/>
            <p:nvPr/>
          </p:nvSpPr>
          <p:spPr>
            <a:xfrm>
              <a:off x="2799017" y="4154408"/>
              <a:ext cx="68042" cy="189063"/>
            </a:xfrm>
            <a:custGeom>
              <a:avLst/>
              <a:ahLst/>
              <a:rect l="l" t="t" r="r" b="b"/>
              <a:pathLst>
                <a:path w="2123" h="5899" extrusionOk="0">
                  <a:moveTo>
                    <a:pt x="1061" y="1"/>
                  </a:moveTo>
                  <a:cubicBezTo>
                    <a:pt x="531" y="1"/>
                    <a:pt x="0" y="352"/>
                    <a:pt x="0" y="1053"/>
                  </a:cubicBezTo>
                  <a:lnTo>
                    <a:pt x="0" y="4830"/>
                  </a:lnTo>
                  <a:cubicBezTo>
                    <a:pt x="0" y="5431"/>
                    <a:pt x="468" y="5899"/>
                    <a:pt x="1053" y="5899"/>
                  </a:cubicBezTo>
                  <a:cubicBezTo>
                    <a:pt x="1654" y="5899"/>
                    <a:pt x="2122" y="5431"/>
                    <a:pt x="2122" y="4830"/>
                  </a:cubicBezTo>
                  <a:lnTo>
                    <a:pt x="2122" y="1053"/>
                  </a:lnTo>
                  <a:cubicBezTo>
                    <a:pt x="2122" y="352"/>
                    <a:pt x="1592" y="1"/>
                    <a:pt x="1061" y="1"/>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662" name="Google Shape;1179;p48"/>
            <p:cNvSpPr/>
            <p:nvPr/>
          </p:nvSpPr>
          <p:spPr>
            <a:xfrm>
              <a:off x="1247637" y="4247064"/>
              <a:ext cx="224959" cy="192749"/>
            </a:xfrm>
            <a:custGeom>
              <a:avLst/>
              <a:ahLst/>
              <a:rect l="l" t="t" r="r" b="b"/>
              <a:pathLst>
                <a:path w="7019" h="6014" extrusionOk="0">
                  <a:moveTo>
                    <a:pt x="4011" y="0"/>
                  </a:moveTo>
                  <a:cubicBezTo>
                    <a:pt x="1337" y="0"/>
                    <a:pt x="1" y="3242"/>
                    <a:pt x="1889" y="5130"/>
                  </a:cubicBezTo>
                  <a:cubicBezTo>
                    <a:pt x="2505" y="5740"/>
                    <a:pt x="3258" y="6014"/>
                    <a:pt x="3997" y="6014"/>
                  </a:cubicBezTo>
                  <a:cubicBezTo>
                    <a:pt x="5542" y="6014"/>
                    <a:pt x="7018" y="4817"/>
                    <a:pt x="7018" y="3008"/>
                  </a:cubicBezTo>
                  <a:cubicBezTo>
                    <a:pt x="7018" y="1354"/>
                    <a:pt x="5681" y="0"/>
                    <a:pt x="4011"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663" name="Google Shape;1180;p48"/>
            <p:cNvSpPr/>
            <p:nvPr/>
          </p:nvSpPr>
          <p:spPr>
            <a:xfrm>
              <a:off x="2705303" y="4247064"/>
              <a:ext cx="224927" cy="192749"/>
            </a:xfrm>
            <a:custGeom>
              <a:avLst/>
              <a:ahLst/>
              <a:rect l="l" t="t" r="r" b="b"/>
              <a:pathLst>
                <a:path w="7018" h="6014" extrusionOk="0">
                  <a:moveTo>
                    <a:pt x="4010" y="0"/>
                  </a:moveTo>
                  <a:cubicBezTo>
                    <a:pt x="1337" y="0"/>
                    <a:pt x="0" y="3242"/>
                    <a:pt x="1888" y="5130"/>
                  </a:cubicBezTo>
                  <a:cubicBezTo>
                    <a:pt x="2504" y="5740"/>
                    <a:pt x="3258" y="6014"/>
                    <a:pt x="3996" y="6014"/>
                  </a:cubicBezTo>
                  <a:cubicBezTo>
                    <a:pt x="5541" y="6014"/>
                    <a:pt x="7018" y="4817"/>
                    <a:pt x="7018" y="3008"/>
                  </a:cubicBezTo>
                  <a:cubicBezTo>
                    <a:pt x="7018" y="1354"/>
                    <a:pt x="5681" y="0"/>
                    <a:pt x="4010"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sp>
        <p:nvSpPr>
          <p:cNvPr id="1048664" name=""/>
          <p:cNvSpPr txBox="1"/>
          <p:nvPr/>
        </p:nvSpPr>
        <p:spPr>
          <a:xfrm>
            <a:off x="0" y="18580"/>
            <a:ext cx="8785185" cy="1297940"/>
          </a:xfrm>
          <a:prstGeom prst="rect"/>
        </p:spPr>
        <p:txBody>
          <a:bodyPr rtlCol="0" wrap="square">
            <a:spAutoFit/>
          </a:bodyPr>
          <a:p>
            <a:r>
              <a:rPr sz="1600" lang="in-ID">
                <a:solidFill>
                  <a:srgbClr val="000000"/>
                </a:solidFill>
              </a:rPr>
              <a:t>4) Cedera Otot-Otot dasar Panggul</a:t>
            </a:r>
            <a:endParaRPr sz="1600" lang="in-ID">
              <a:solidFill>
                <a:srgbClr val="000000"/>
              </a:solidFill>
            </a:endParaRPr>
          </a:p>
          <a:p>
            <a:r>
              <a:rPr sz="1600" lang="in-ID">
                <a:solidFill>
                  <a:srgbClr val="000000"/>
                </a:solidFill>
              </a:rPr>
              <a:t>Saat kelahiran bayi, dasar panggul mendapat tekanan langsung dari kepala janin serta tekanan kebawah akibat upaya mengejan ibu. Gaya ini meregangkan dan melebarkan dasar panggul sehingga terjadi perubahan fungsional dan anatomic otot saraf dan jaringan ikat yang akan menimbulkan inkontinensia urin dan prolaps organ panggul.</a:t>
            </a:r>
            <a:endParaRPr sz="1600" lang="in-ID">
              <a:solidFill>
                <a:srgbClr val="000000"/>
              </a:solidFill>
            </a:endParaRPr>
          </a:p>
        </p:txBody>
      </p:sp>
      <p:sp>
        <p:nvSpPr>
          <p:cNvPr id="1048665" name=""/>
          <p:cNvSpPr txBox="1"/>
          <p:nvPr/>
        </p:nvSpPr>
        <p:spPr>
          <a:xfrm>
            <a:off x="0" y="1316520"/>
            <a:ext cx="8710815" cy="3710940"/>
          </a:xfrm>
          <a:prstGeom prst="rect"/>
        </p:spPr>
        <p:txBody>
          <a:bodyPr rtlCol="0" wrap="square">
            <a:spAutoFit/>
          </a:bodyPr>
          <a:p>
            <a:r>
              <a:rPr sz="1600" lang="in-ID">
                <a:solidFill>
                  <a:srgbClr val="000000"/>
                </a:solidFill>
              </a:rPr>
              <a:t>5) Kaput Suksedaneum</a:t>
            </a:r>
            <a:endParaRPr sz="1600" lang="in-ID">
              <a:solidFill>
                <a:srgbClr val="000000"/>
              </a:solidFill>
            </a:endParaRPr>
          </a:p>
          <a:p>
            <a:r>
              <a:rPr sz="1600" lang="in-ID">
                <a:solidFill>
                  <a:srgbClr val="000000"/>
                </a:solidFill>
              </a:rPr>
              <a:t>Apabila panggul sempit, sewaktu persalinan sering terjadi kaput suksedaneum yang besar di bagian bawah janin. Kaput ini dapat berukuran besar dan menyebabkan kesalahan diagnostik yang serius.</a:t>
            </a:r>
            <a:endParaRPr sz="1600" lang="in-ID">
              <a:solidFill>
                <a:srgbClr val="000000"/>
              </a:solidFill>
            </a:endParaRPr>
          </a:p>
          <a:p>
            <a:r>
              <a:rPr sz="1600" lang="in-ID">
                <a:solidFill>
                  <a:srgbClr val="000000"/>
                </a:solidFill>
              </a:rPr>
              <a:t>6) Molase Kepala Janin</a:t>
            </a:r>
            <a:endParaRPr sz="1600" lang="in-ID">
              <a:solidFill>
                <a:srgbClr val="000000"/>
              </a:solidFill>
            </a:endParaRPr>
          </a:p>
          <a:p>
            <a:r>
              <a:rPr sz="1600" lang="in-ID">
                <a:solidFill>
                  <a:srgbClr val="000000"/>
                </a:solidFill>
              </a:rPr>
              <a:t>Akibat tekanan his yang kuat, lempeng-lempeng tulang tengkorak saling bertumpang tindih satu sama lain di sutura besar, dimana batas median tulang parietal yang berkontak dengan promontorium tumpang tindih dengan tulang disebelahnya, hal yang sama terjadi pada tulang.</a:t>
            </a:r>
            <a:endParaRPr sz="1600" lang="in-ID">
              <a:solidFill>
                <a:srgbClr val="000000"/>
              </a:solidFill>
            </a:endParaRPr>
          </a:p>
          <a:p>
            <a:r>
              <a:rPr sz="1600" lang="in-ID">
                <a:solidFill>
                  <a:srgbClr val="000000"/>
                </a:solidFill>
              </a:rPr>
              <a:t>7) Kematian Janin</a:t>
            </a:r>
            <a:endParaRPr sz="1600" lang="in-ID">
              <a:solidFill>
                <a:srgbClr val="000000"/>
              </a:solidFill>
            </a:endParaRPr>
          </a:p>
          <a:p>
            <a:r>
              <a:rPr sz="1600" lang="in-ID">
                <a:solidFill>
                  <a:srgbClr val="000000"/>
                </a:solidFill>
              </a:rPr>
              <a:t>Bila persalinan macet atau persalinan lama dibiarkan lebih lama maka akan mengakibatkan kematian janin yang disebabkan karena tekanan berlebihan pada plasenta dan korda umbilicus. Janin yang mati itu akan melunak akibat pembusukan sehingga dapat menyebabkan terjadinya koagulasi intravaskuler diseminata(KID). Hal ini dapat mengakibatkan perdarahan, syok dan kematian pada maternal. </a:t>
            </a:r>
            <a:endParaRPr sz="1600" lang="in-ID">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56" name="Shape 795"/>
        <p:cNvGrpSpPr/>
        <p:nvPr/>
      </p:nvGrpSpPr>
      <p:grpSpPr>
        <a:xfrm>
          <a:off x="0" y="0"/>
          <a:ext cx="0" cy="0"/>
          <a:chOff x="0" y="0"/>
          <a:chExt cx="0" cy="0"/>
        </a:xfrm>
      </p:grpSpPr>
      <p:sp>
        <p:nvSpPr>
          <p:cNvPr id="1048581" name="Google Shape;796;p45"/>
          <p:cNvSpPr/>
          <p:nvPr/>
        </p:nvSpPr>
        <p:spPr>
          <a:xfrm>
            <a:off x="1666138" y="1099825"/>
            <a:ext cx="791400" cy="791400"/>
          </a:xfrm>
          <a:prstGeom prst="ellipse"/>
          <a:noFill/>
          <a:ln w="19050" cap="flat" cmpd="sng">
            <a:solidFill>
              <a:schemeClr val="dk1"/>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582" name="Google Shape;797;p45"/>
          <p:cNvSpPr/>
          <p:nvPr/>
        </p:nvSpPr>
        <p:spPr>
          <a:xfrm>
            <a:off x="1499788" y="1987613"/>
            <a:ext cx="791400" cy="791400"/>
          </a:xfrm>
          <a:prstGeom prst="ellipse"/>
          <a:noFill/>
          <a:ln w="19050" cap="flat" cmpd="sng">
            <a:solidFill>
              <a:schemeClr val="dk1"/>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583" name="Google Shape;798;p45"/>
          <p:cNvSpPr/>
          <p:nvPr/>
        </p:nvSpPr>
        <p:spPr>
          <a:xfrm>
            <a:off x="1757416" y="2875413"/>
            <a:ext cx="791400" cy="791400"/>
          </a:xfrm>
          <a:prstGeom prst="ellipse"/>
          <a:noFill/>
          <a:ln w="19050" cap="flat" cmpd="sng">
            <a:solidFill>
              <a:schemeClr val="dk1"/>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584" name="Google Shape;799;p45"/>
          <p:cNvSpPr/>
          <p:nvPr/>
        </p:nvSpPr>
        <p:spPr>
          <a:xfrm>
            <a:off x="2456916" y="3454486"/>
            <a:ext cx="791400" cy="791400"/>
          </a:xfrm>
          <a:prstGeom prst="ellipse"/>
          <a:noFill/>
          <a:ln w="19050" cap="flat" cmpd="sng">
            <a:solidFill>
              <a:schemeClr val="dk1"/>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r>
              <a:t/>
            </a:r>
          </a:p>
        </p:txBody>
      </p:sp>
      <p:grpSp>
        <p:nvGrpSpPr>
          <p:cNvPr id="57" name="Google Shape;800;p45"/>
          <p:cNvGrpSpPr/>
          <p:nvPr/>
        </p:nvGrpSpPr>
        <p:grpSpPr>
          <a:xfrm>
            <a:off x="2489600" y="934706"/>
            <a:ext cx="2419225" cy="4892225"/>
            <a:chOff x="2489600" y="934706"/>
            <a:chExt cx="2419225" cy="4892225"/>
          </a:xfrm>
        </p:grpSpPr>
        <p:sp>
          <p:nvSpPr>
            <p:cNvPr id="1048585" name="Google Shape;801;p45"/>
            <p:cNvSpPr/>
            <p:nvPr/>
          </p:nvSpPr>
          <p:spPr>
            <a:xfrm>
              <a:off x="2489600" y="934706"/>
              <a:ext cx="2419225" cy="4892225"/>
            </a:xfrm>
            <a:custGeom>
              <a:avLst/>
              <a:ahLst/>
              <a:rect l="l" t="t" r="r" b="b"/>
              <a:pathLst>
                <a:path w="96769" h="195689" extrusionOk="0">
                  <a:moveTo>
                    <a:pt x="48396" y="7631"/>
                  </a:moveTo>
                  <a:cubicBezTo>
                    <a:pt x="53453" y="7653"/>
                    <a:pt x="58488" y="8607"/>
                    <a:pt x="63190" y="10470"/>
                  </a:cubicBezTo>
                  <a:cubicBezTo>
                    <a:pt x="70731" y="13419"/>
                    <a:pt x="77229" y="18543"/>
                    <a:pt x="81842" y="25197"/>
                  </a:cubicBezTo>
                  <a:cubicBezTo>
                    <a:pt x="86589" y="31984"/>
                    <a:pt x="89139" y="40079"/>
                    <a:pt x="89117" y="48374"/>
                  </a:cubicBezTo>
                  <a:cubicBezTo>
                    <a:pt x="89117" y="70842"/>
                    <a:pt x="70864" y="89117"/>
                    <a:pt x="48396" y="89117"/>
                  </a:cubicBezTo>
                  <a:cubicBezTo>
                    <a:pt x="42341" y="89117"/>
                    <a:pt x="36353" y="87764"/>
                    <a:pt x="30897" y="85125"/>
                  </a:cubicBezTo>
                  <a:cubicBezTo>
                    <a:pt x="24065" y="81843"/>
                    <a:pt x="18254" y="76741"/>
                    <a:pt x="14129" y="70376"/>
                  </a:cubicBezTo>
                  <a:cubicBezTo>
                    <a:pt x="9893" y="63811"/>
                    <a:pt x="7653" y="56181"/>
                    <a:pt x="7653" y="48374"/>
                  </a:cubicBezTo>
                  <a:cubicBezTo>
                    <a:pt x="7653" y="25906"/>
                    <a:pt x="25928" y="7631"/>
                    <a:pt x="48396" y="7631"/>
                  </a:cubicBezTo>
                  <a:close/>
                  <a:moveTo>
                    <a:pt x="48396" y="1"/>
                  </a:moveTo>
                  <a:cubicBezTo>
                    <a:pt x="21714" y="1"/>
                    <a:pt x="1" y="21715"/>
                    <a:pt x="1" y="48374"/>
                  </a:cubicBezTo>
                  <a:cubicBezTo>
                    <a:pt x="1" y="67027"/>
                    <a:pt x="10980" y="84216"/>
                    <a:pt x="27969" y="92178"/>
                  </a:cubicBezTo>
                  <a:cubicBezTo>
                    <a:pt x="33115" y="94596"/>
                    <a:pt x="38637" y="96082"/>
                    <a:pt x="44293" y="96592"/>
                  </a:cubicBezTo>
                  <a:lnTo>
                    <a:pt x="45690" y="96703"/>
                  </a:lnTo>
                  <a:lnTo>
                    <a:pt x="45690" y="109256"/>
                  </a:lnTo>
                  <a:lnTo>
                    <a:pt x="43494" y="109256"/>
                  </a:lnTo>
                  <a:cubicBezTo>
                    <a:pt x="42363" y="109256"/>
                    <a:pt x="41454" y="110166"/>
                    <a:pt x="41454" y="111297"/>
                  </a:cubicBezTo>
                  <a:lnTo>
                    <a:pt x="41454" y="193648"/>
                  </a:lnTo>
                  <a:cubicBezTo>
                    <a:pt x="41454" y="194780"/>
                    <a:pt x="42363" y="195689"/>
                    <a:pt x="43494" y="195689"/>
                  </a:cubicBezTo>
                  <a:lnTo>
                    <a:pt x="53298" y="195689"/>
                  </a:lnTo>
                  <a:cubicBezTo>
                    <a:pt x="54407" y="195689"/>
                    <a:pt x="55338" y="194780"/>
                    <a:pt x="55338" y="193648"/>
                  </a:cubicBezTo>
                  <a:lnTo>
                    <a:pt x="55338" y="111297"/>
                  </a:lnTo>
                  <a:cubicBezTo>
                    <a:pt x="55338" y="110166"/>
                    <a:pt x="54407" y="109256"/>
                    <a:pt x="53298" y="109256"/>
                  </a:cubicBezTo>
                  <a:lnTo>
                    <a:pt x="51102" y="109256"/>
                  </a:lnTo>
                  <a:lnTo>
                    <a:pt x="51102" y="96703"/>
                  </a:lnTo>
                  <a:lnTo>
                    <a:pt x="52499" y="96592"/>
                  </a:lnTo>
                  <a:cubicBezTo>
                    <a:pt x="77318" y="94485"/>
                    <a:pt x="96769" y="73326"/>
                    <a:pt x="96769" y="48374"/>
                  </a:cubicBezTo>
                  <a:cubicBezTo>
                    <a:pt x="96769" y="28524"/>
                    <a:pt x="84814" y="10891"/>
                    <a:pt x="66317" y="3483"/>
                  </a:cubicBezTo>
                  <a:cubicBezTo>
                    <a:pt x="60617" y="1199"/>
                    <a:pt x="54540" y="1"/>
                    <a:pt x="48396" y="1"/>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586" name="Google Shape;802;p45"/>
            <p:cNvSpPr/>
            <p:nvPr/>
          </p:nvSpPr>
          <p:spPr>
            <a:xfrm>
              <a:off x="3604125" y="3280731"/>
              <a:ext cx="187425" cy="429750"/>
            </a:xfrm>
            <a:custGeom>
              <a:avLst/>
              <a:ahLst/>
              <a:rect l="l" t="t" r="r" b="b"/>
              <a:pathLst>
                <a:path w="7497" h="17190" extrusionOk="0">
                  <a:moveTo>
                    <a:pt x="0" y="1"/>
                  </a:moveTo>
                  <a:lnTo>
                    <a:pt x="0" y="17190"/>
                  </a:lnTo>
                  <a:lnTo>
                    <a:pt x="7497" y="17190"/>
                  </a:lnTo>
                  <a:lnTo>
                    <a:pt x="7497" y="1"/>
                  </a:ln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grpSp>
        <p:nvGrpSpPr>
          <p:cNvPr id="58" name="Google Shape;805;p45"/>
          <p:cNvGrpSpPr/>
          <p:nvPr/>
        </p:nvGrpSpPr>
        <p:grpSpPr>
          <a:xfrm>
            <a:off x="2621535" y="3641144"/>
            <a:ext cx="462161" cy="462161"/>
            <a:chOff x="2494029" y="3641144"/>
            <a:chExt cx="462161" cy="462161"/>
          </a:xfrm>
        </p:grpSpPr>
        <p:sp>
          <p:nvSpPr>
            <p:cNvPr id="1048587" name="Google Shape;806;p45"/>
            <p:cNvSpPr/>
            <p:nvPr/>
          </p:nvSpPr>
          <p:spPr>
            <a:xfrm>
              <a:off x="2650369" y="3715564"/>
              <a:ext cx="149449" cy="218517"/>
            </a:xfrm>
            <a:custGeom>
              <a:avLst/>
              <a:ahLst/>
              <a:rect l="l" t="t" r="r" b="b"/>
              <a:pathLst>
                <a:path w="4663" h="6818" extrusionOk="0">
                  <a:moveTo>
                    <a:pt x="1" y="1"/>
                  </a:moveTo>
                  <a:lnTo>
                    <a:pt x="486" y="1304"/>
                  </a:lnTo>
                  <a:cubicBezTo>
                    <a:pt x="636" y="1671"/>
                    <a:pt x="703" y="2056"/>
                    <a:pt x="703" y="2457"/>
                  </a:cubicBezTo>
                  <a:lnTo>
                    <a:pt x="703" y="2490"/>
                  </a:lnTo>
                  <a:cubicBezTo>
                    <a:pt x="703" y="3275"/>
                    <a:pt x="987" y="4044"/>
                    <a:pt x="1521" y="4646"/>
                  </a:cubicBezTo>
                  <a:cubicBezTo>
                    <a:pt x="2039" y="5247"/>
                    <a:pt x="2323" y="6016"/>
                    <a:pt x="2323" y="6818"/>
                  </a:cubicBezTo>
                  <a:cubicBezTo>
                    <a:pt x="2340" y="6016"/>
                    <a:pt x="2624" y="5247"/>
                    <a:pt x="3142" y="4646"/>
                  </a:cubicBezTo>
                  <a:cubicBezTo>
                    <a:pt x="3677" y="4044"/>
                    <a:pt x="3961" y="3275"/>
                    <a:pt x="3961" y="2490"/>
                  </a:cubicBezTo>
                  <a:lnTo>
                    <a:pt x="3961" y="2457"/>
                  </a:lnTo>
                  <a:cubicBezTo>
                    <a:pt x="3961" y="2056"/>
                    <a:pt x="4028" y="1671"/>
                    <a:pt x="4161" y="1304"/>
                  </a:cubicBezTo>
                  <a:lnTo>
                    <a:pt x="4663" y="1"/>
                  </a:ln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588" name="Google Shape;807;p45"/>
            <p:cNvSpPr/>
            <p:nvPr/>
          </p:nvSpPr>
          <p:spPr>
            <a:xfrm>
              <a:off x="2494029" y="3641144"/>
              <a:ext cx="462161" cy="462161"/>
            </a:xfrm>
            <a:custGeom>
              <a:avLst/>
              <a:ahLst/>
              <a:rect l="l" t="t" r="r" b="b"/>
              <a:pathLst>
                <a:path w="14420" h="14420" extrusionOk="0">
                  <a:moveTo>
                    <a:pt x="2161" y="2088"/>
                  </a:moveTo>
                  <a:cubicBezTo>
                    <a:pt x="2345" y="2088"/>
                    <a:pt x="2534" y="2155"/>
                    <a:pt x="2690" y="2306"/>
                  </a:cubicBezTo>
                  <a:lnTo>
                    <a:pt x="3308" y="2941"/>
                  </a:lnTo>
                  <a:lnTo>
                    <a:pt x="3609" y="3342"/>
                  </a:lnTo>
                  <a:cubicBezTo>
                    <a:pt x="4127" y="4094"/>
                    <a:pt x="4428" y="4979"/>
                    <a:pt x="4411" y="5898"/>
                  </a:cubicBezTo>
                  <a:cubicBezTo>
                    <a:pt x="4411" y="6166"/>
                    <a:pt x="4445" y="6433"/>
                    <a:pt x="4495" y="6700"/>
                  </a:cubicBezTo>
                  <a:cubicBezTo>
                    <a:pt x="4094" y="6617"/>
                    <a:pt x="3726" y="6433"/>
                    <a:pt x="3425" y="6149"/>
                  </a:cubicBezTo>
                  <a:cubicBezTo>
                    <a:pt x="4060" y="5798"/>
                    <a:pt x="4144" y="4912"/>
                    <a:pt x="3576" y="4461"/>
                  </a:cubicBezTo>
                  <a:lnTo>
                    <a:pt x="2991" y="3993"/>
                  </a:lnTo>
                  <a:cubicBezTo>
                    <a:pt x="2757" y="3810"/>
                    <a:pt x="2490" y="3709"/>
                    <a:pt x="2206" y="3709"/>
                  </a:cubicBezTo>
                  <a:cubicBezTo>
                    <a:pt x="1754" y="3709"/>
                    <a:pt x="1404" y="3358"/>
                    <a:pt x="1404" y="2924"/>
                  </a:cubicBezTo>
                  <a:lnTo>
                    <a:pt x="1404" y="2841"/>
                  </a:lnTo>
                  <a:cubicBezTo>
                    <a:pt x="1404" y="2387"/>
                    <a:pt x="1772" y="2088"/>
                    <a:pt x="2161" y="2088"/>
                  </a:cubicBezTo>
                  <a:close/>
                  <a:moveTo>
                    <a:pt x="12259" y="2088"/>
                  </a:moveTo>
                  <a:cubicBezTo>
                    <a:pt x="12647" y="2088"/>
                    <a:pt x="13016" y="2387"/>
                    <a:pt x="13016" y="2841"/>
                  </a:cubicBezTo>
                  <a:lnTo>
                    <a:pt x="13016" y="2924"/>
                  </a:lnTo>
                  <a:cubicBezTo>
                    <a:pt x="13016" y="3358"/>
                    <a:pt x="12665" y="3709"/>
                    <a:pt x="12214" y="3709"/>
                  </a:cubicBezTo>
                  <a:cubicBezTo>
                    <a:pt x="11930" y="3709"/>
                    <a:pt x="11663" y="3810"/>
                    <a:pt x="11429" y="3993"/>
                  </a:cubicBezTo>
                  <a:lnTo>
                    <a:pt x="10844" y="4461"/>
                  </a:lnTo>
                  <a:cubicBezTo>
                    <a:pt x="10276" y="4912"/>
                    <a:pt x="10359" y="5798"/>
                    <a:pt x="10994" y="6149"/>
                  </a:cubicBezTo>
                  <a:cubicBezTo>
                    <a:pt x="10694" y="6433"/>
                    <a:pt x="10326" y="6617"/>
                    <a:pt x="9925" y="6700"/>
                  </a:cubicBezTo>
                  <a:cubicBezTo>
                    <a:pt x="9975" y="6433"/>
                    <a:pt x="9992" y="6166"/>
                    <a:pt x="9992" y="5898"/>
                  </a:cubicBezTo>
                  <a:cubicBezTo>
                    <a:pt x="9992" y="4979"/>
                    <a:pt x="10276" y="4094"/>
                    <a:pt x="10811" y="3342"/>
                  </a:cubicBezTo>
                  <a:lnTo>
                    <a:pt x="11111" y="2941"/>
                  </a:lnTo>
                  <a:lnTo>
                    <a:pt x="11729" y="2306"/>
                  </a:lnTo>
                  <a:cubicBezTo>
                    <a:pt x="11885" y="2155"/>
                    <a:pt x="12074" y="2088"/>
                    <a:pt x="12259" y="2088"/>
                  </a:cubicBezTo>
                  <a:close/>
                  <a:moveTo>
                    <a:pt x="3008" y="0"/>
                  </a:moveTo>
                  <a:cubicBezTo>
                    <a:pt x="1353" y="0"/>
                    <a:pt x="0" y="1353"/>
                    <a:pt x="0" y="3008"/>
                  </a:cubicBezTo>
                  <a:cubicBezTo>
                    <a:pt x="0" y="3826"/>
                    <a:pt x="318" y="4612"/>
                    <a:pt x="902" y="5180"/>
                  </a:cubicBezTo>
                  <a:lnTo>
                    <a:pt x="1337" y="5614"/>
                  </a:lnTo>
                  <a:cubicBezTo>
                    <a:pt x="1754" y="6032"/>
                    <a:pt x="2323" y="6266"/>
                    <a:pt x="2924" y="6266"/>
                  </a:cubicBezTo>
                  <a:cubicBezTo>
                    <a:pt x="3342" y="6784"/>
                    <a:pt x="3943" y="7118"/>
                    <a:pt x="4595" y="7185"/>
                  </a:cubicBezTo>
                  <a:cubicBezTo>
                    <a:pt x="4762" y="7770"/>
                    <a:pt x="5029" y="8321"/>
                    <a:pt x="5397" y="8805"/>
                  </a:cubicBezTo>
                  <a:lnTo>
                    <a:pt x="5631" y="9140"/>
                  </a:lnTo>
                  <a:cubicBezTo>
                    <a:pt x="6199" y="9892"/>
                    <a:pt x="6516" y="10810"/>
                    <a:pt x="6516" y="11763"/>
                  </a:cubicBezTo>
                  <a:lnTo>
                    <a:pt x="6516" y="14403"/>
                  </a:lnTo>
                  <a:lnTo>
                    <a:pt x="6968" y="14403"/>
                  </a:lnTo>
                  <a:lnTo>
                    <a:pt x="6968" y="11763"/>
                  </a:lnTo>
                  <a:cubicBezTo>
                    <a:pt x="6968" y="10710"/>
                    <a:pt x="6633" y="9691"/>
                    <a:pt x="5998" y="8856"/>
                  </a:cubicBezTo>
                  <a:lnTo>
                    <a:pt x="5765" y="8521"/>
                  </a:lnTo>
                  <a:cubicBezTo>
                    <a:pt x="5196" y="7770"/>
                    <a:pt x="4879" y="6851"/>
                    <a:pt x="4879" y="5898"/>
                  </a:cubicBezTo>
                  <a:cubicBezTo>
                    <a:pt x="4879" y="4879"/>
                    <a:pt x="4562" y="3893"/>
                    <a:pt x="3977" y="3074"/>
                  </a:cubicBezTo>
                  <a:lnTo>
                    <a:pt x="3676" y="2657"/>
                  </a:lnTo>
                  <a:cubicBezTo>
                    <a:pt x="3676" y="2640"/>
                    <a:pt x="3659" y="2623"/>
                    <a:pt x="3659" y="2623"/>
                  </a:cubicBezTo>
                  <a:lnTo>
                    <a:pt x="3008" y="1988"/>
                  </a:lnTo>
                  <a:cubicBezTo>
                    <a:pt x="2758" y="1738"/>
                    <a:pt x="2451" y="1626"/>
                    <a:pt x="2151" y="1626"/>
                  </a:cubicBezTo>
                  <a:cubicBezTo>
                    <a:pt x="1529" y="1626"/>
                    <a:pt x="936" y="2108"/>
                    <a:pt x="936" y="2841"/>
                  </a:cubicBezTo>
                  <a:lnTo>
                    <a:pt x="936" y="2924"/>
                  </a:lnTo>
                  <a:cubicBezTo>
                    <a:pt x="936" y="3609"/>
                    <a:pt x="1504" y="4177"/>
                    <a:pt x="2189" y="4177"/>
                  </a:cubicBezTo>
                  <a:cubicBezTo>
                    <a:pt x="2373" y="4177"/>
                    <a:pt x="2556" y="4244"/>
                    <a:pt x="2690" y="4361"/>
                  </a:cubicBezTo>
                  <a:lnTo>
                    <a:pt x="3275" y="4829"/>
                  </a:lnTo>
                  <a:cubicBezTo>
                    <a:pt x="3693" y="5146"/>
                    <a:pt x="3459" y="5815"/>
                    <a:pt x="2941" y="5815"/>
                  </a:cubicBezTo>
                  <a:cubicBezTo>
                    <a:pt x="2456" y="5815"/>
                    <a:pt x="2005" y="5614"/>
                    <a:pt x="1654" y="5280"/>
                  </a:cubicBezTo>
                  <a:lnTo>
                    <a:pt x="1220" y="4846"/>
                  </a:lnTo>
                  <a:cubicBezTo>
                    <a:pt x="735" y="4361"/>
                    <a:pt x="468" y="3693"/>
                    <a:pt x="468" y="3008"/>
                  </a:cubicBezTo>
                  <a:cubicBezTo>
                    <a:pt x="468" y="1604"/>
                    <a:pt x="1604" y="468"/>
                    <a:pt x="3008" y="468"/>
                  </a:cubicBezTo>
                  <a:lnTo>
                    <a:pt x="3158" y="468"/>
                  </a:lnTo>
                  <a:cubicBezTo>
                    <a:pt x="3626" y="468"/>
                    <a:pt x="4094" y="602"/>
                    <a:pt x="4511" y="852"/>
                  </a:cubicBezTo>
                  <a:cubicBezTo>
                    <a:pt x="5338" y="1370"/>
                    <a:pt x="6274" y="1629"/>
                    <a:pt x="7210" y="1629"/>
                  </a:cubicBezTo>
                  <a:cubicBezTo>
                    <a:pt x="8146" y="1629"/>
                    <a:pt x="9081" y="1370"/>
                    <a:pt x="9908" y="852"/>
                  </a:cubicBezTo>
                  <a:cubicBezTo>
                    <a:pt x="10309" y="602"/>
                    <a:pt x="10777" y="468"/>
                    <a:pt x="11262" y="468"/>
                  </a:cubicBezTo>
                  <a:lnTo>
                    <a:pt x="11412" y="468"/>
                  </a:lnTo>
                  <a:cubicBezTo>
                    <a:pt x="12816" y="468"/>
                    <a:pt x="13952" y="1604"/>
                    <a:pt x="13952" y="3008"/>
                  </a:cubicBezTo>
                  <a:cubicBezTo>
                    <a:pt x="13952" y="3693"/>
                    <a:pt x="13684" y="4361"/>
                    <a:pt x="13183" y="4846"/>
                  </a:cubicBezTo>
                  <a:lnTo>
                    <a:pt x="12749" y="5280"/>
                  </a:lnTo>
                  <a:cubicBezTo>
                    <a:pt x="12415" y="5614"/>
                    <a:pt x="11963" y="5815"/>
                    <a:pt x="11479" y="5815"/>
                  </a:cubicBezTo>
                  <a:cubicBezTo>
                    <a:pt x="10961" y="5815"/>
                    <a:pt x="10727" y="5146"/>
                    <a:pt x="11128" y="4829"/>
                  </a:cubicBezTo>
                  <a:lnTo>
                    <a:pt x="11713" y="4361"/>
                  </a:lnTo>
                  <a:cubicBezTo>
                    <a:pt x="11863" y="4244"/>
                    <a:pt x="12030" y="4177"/>
                    <a:pt x="12214" y="4177"/>
                  </a:cubicBezTo>
                  <a:cubicBezTo>
                    <a:pt x="12916" y="4177"/>
                    <a:pt x="13484" y="3609"/>
                    <a:pt x="13484" y="2924"/>
                  </a:cubicBezTo>
                  <a:lnTo>
                    <a:pt x="13484" y="2841"/>
                  </a:lnTo>
                  <a:cubicBezTo>
                    <a:pt x="13484" y="2108"/>
                    <a:pt x="12883" y="1626"/>
                    <a:pt x="12256" y="1626"/>
                  </a:cubicBezTo>
                  <a:cubicBezTo>
                    <a:pt x="11954" y="1626"/>
                    <a:pt x="11645" y="1738"/>
                    <a:pt x="11395" y="1988"/>
                  </a:cubicBezTo>
                  <a:lnTo>
                    <a:pt x="10760" y="2623"/>
                  </a:lnTo>
                  <a:cubicBezTo>
                    <a:pt x="10760" y="2640"/>
                    <a:pt x="10744" y="2640"/>
                    <a:pt x="10744" y="2657"/>
                  </a:cubicBezTo>
                  <a:lnTo>
                    <a:pt x="10443" y="3074"/>
                  </a:lnTo>
                  <a:cubicBezTo>
                    <a:pt x="9841" y="3893"/>
                    <a:pt x="9524" y="4879"/>
                    <a:pt x="9524" y="5898"/>
                  </a:cubicBezTo>
                  <a:cubicBezTo>
                    <a:pt x="9524" y="6851"/>
                    <a:pt x="9223" y="7770"/>
                    <a:pt x="8655" y="8538"/>
                  </a:cubicBezTo>
                  <a:lnTo>
                    <a:pt x="8404" y="8856"/>
                  </a:lnTo>
                  <a:cubicBezTo>
                    <a:pt x="7786" y="9691"/>
                    <a:pt x="7435" y="10710"/>
                    <a:pt x="7435" y="11763"/>
                  </a:cubicBezTo>
                  <a:lnTo>
                    <a:pt x="7435" y="14420"/>
                  </a:lnTo>
                  <a:lnTo>
                    <a:pt x="7903" y="14420"/>
                  </a:lnTo>
                  <a:lnTo>
                    <a:pt x="7903" y="11763"/>
                  </a:lnTo>
                  <a:cubicBezTo>
                    <a:pt x="7903" y="10810"/>
                    <a:pt x="8221" y="9892"/>
                    <a:pt x="8789" y="9140"/>
                  </a:cubicBezTo>
                  <a:lnTo>
                    <a:pt x="9023" y="8805"/>
                  </a:lnTo>
                  <a:cubicBezTo>
                    <a:pt x="9390" y="8321"/>
                    <a:pt x="9658" y="7770"/>
                    <a:pt x="9825" y="7185"/>
                  </a:cubicBezTo>
                  <a:cubicBezTo>
                    <a:pt x="10476" y="7118"/>
                    <a:pt x="11078" y="6784"/>
                    <a:pt x="11496" y="6266"/>
                  </a:cubicBezTo>
                  <a:cubicBezTo>
                    <a:pt x="12097" y="6266"/>
                    <a:pt x="12665" y="6032"/>
                    <a:pt x="13083" y="5614"/>
                  </a:cubicBezTo>
                  <a:lnTo>
                    <a:pt x="13517" y="5180"/>
                  </a:lnTo>
                  <a:cubicBezTo>
                    <a:pt x="14085" y="4595"/>
                    <a:pt x="14420" y="3826"/>
                    <a:pt x="14420" y="3008"/>
                  </a:cubicBezTo>
                  <a:cubicBezTo>
                    <a:pt x="14420" y="1337"/>
                    <a:pt x="13066" y="0"/>
                    <a:pt x="11395" y="0"/>
                  </a:cubicBezTo>
                  <a:lnTo>
                    <a:pt x="11262" y="0"/>
                  </a:lnTo>
                  <a:cubicBezTo>
                    <a:pt x="10694" y="0"/>
                    <a:pt x="10142" y="150"/>
                    <a:pt x="9658" y="451"/>
                  </a:cubicBezTo>
                  <a:cubicBezTo>
                    <a:pt x="8906" y="927"/>
                    <a:pt x="8054" y="1165"/>
                    <a:pt x="7201" y="1165"/>
                  </a:cubicBezTo>
                  <a:cubicBezTo>
                    <a:pt x="6349" y="1165"/>
                    <a:pt x="5497" y="927"/>
                    <a:pt x="4745" y="451"/>
                  </a:cubicBezTo>
                  <a:cubicBezTo>
                    <a:pt x="4277" y="150"/>
                    <a:pt x="3726" y="0"/>
                    <a:pt x="3158"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589" name="Google Shape;808;p45"/>
            <p:cNvSpPr/>
            <p:nvPr/>
          </p:nvSpPr>
          <p:spPr>
            <a:xfrm>
              <a:off x="2643414" y="3712904"/>
              <a:ext cx="163359" cy="225985"/>
            </a:xfrm>
            <a:custGeom>
              <a:avLst/>
              <a:ahLst/>
              <a:rect l="l" t="t" r="r" b="b"/>
              <a:pathLst>
                <a:path w="5097" h="7051" extrusionOk="0">
                  <a:moveTo>
                    <a:pt x="435" y="0"/>
                  </a:moveTo>
                  <a:lnTo>
                    <a:pt x="1" y="167"/>
                  </a:lnTo>
                  <a:lnTo>
                    <a:pt x="485" y="1470"/>
                  </a:lnTo>
                  <a:cubicBezTo>
                    <a:pt x="619" y="1805"/>
                    <a:pt x="686" y="2172"/>
                    <a:pt x="686" y="2540"/>
                  </a:cubicBezTo>
                  <a:lnTo>
                    <a:pt x="686" y="2573"/>
                  </a:lnTo>
                  <a:cubicBezTo>
                    <a:pt x="686" y="3425"/>
                    <a:pt x="1003" y="4244"/>
                    <a:pt x="1555" y="4879"/>
                  </a:cubicBezTo>
                  <a:cubicBezTo>
                    <a:pt x="2039" y="5447"/>
                    <a:pt x="2323" y="6165"/>
                    <a:pt x="2323" y="6901"/>
                  </a:cubicBezTo>
                  <a:lnTo>
                    <a:pt x="2323" y="7051"/>
                  </a:lnTo>
                  <a:lnTo>
                    <a:pt x="2774" y="7051"/>
                  </a:lnTo>
                  <a:lnTo>
                    <a:pt x="2774" y="6901"/>
                  </a:lnTo>
                  <a:cubicBezTo>
                    <a:pt x="2774" y="6165"/>
                    <a:pt x="3042" y="5447"/>
                    <a:pt x="3543" y="4879"/>
                  </a:cubicBezTo>
                  <a:cubicBezTo>
                    <a:pt x="4094" y="4244"/>
                    <a:pt x="4412" y="3425"/>
                    <a:pt x="4412" y="2573"/>
                  </a:cubicBezTo>
                  <a:lnTo>
                    <a:pt x="4412" y="2540"/>
                  </a:lnTo>
                  <a:cubicBezTo>
                    <a:pt x="4412" y="2172"/>
                    <a:pt x="4479" y="1805"/>
                    <a:pt x="4596" y="1470"/>
                  </a:cubicBezTo>
                  <a:lnTo>
                    <a:pt x="5097" y="167"/>
                  </a:lnTo>
                  <a:lnTo>
                    <a:pt x="4662" y="0"/>
                  </a:lnTo>
                  <a:lnTo>
                    <a:pt x="4161" y="1303"/>
                  </a:lnTo>
                  <a:cubicBezTo>
                    <a:pt x="4011" y="1704"/>
                    <a:pt x="3944" y="2122"/>
                    <a:pt x="3944" y="2540"/>
                  </a:cubicBezTo>
                  <a:lnTo>
                    <a:pt x="3944" y="2573"/>
                  </a:lnTo>
                  <a:cubicBezTo>
                    <a:pt x="3944" y="3308"/>
                    <a:pt x="3677" y="4027"/>
                    <a:pt x="3192" y="4578"/>
                  </a:cubicBezTo>
                  <a:cubicBezTo>
                    <a:pt x="2908" y="4896"/>
                    <a:pt x="2691" y="5246"/>
                    <a:pt x="2540" y="5647"/>
                  </a:cubicBezTo>
                  <a:cubicBezTo>
                    <a:pt x="2407" y="5246"/>
                    <a:pt x="2190" y="4896"/>
                    <a:pt x="1906" y="4578"/>
                  </a:cubicBezTo>
                  <a:cubicBezTo>
                    <a:pt x="1421" y="4027"/>
                    <a:pt x="1154" y="3308"/>
                    <a:pt x="1154" y="2573"/>
                  </a:cubicBezTo>
                  <a:lnTo>
                    <a:pt x="1154" y="2540"/>
                  </a:lnTo>
                  <a:cubicBezTo>
                    <a:pt x="1154" y="2122"/>
                    <a:pt x="1070" y="1704"/>
                    <a:pt x="936" y="1303"/>
                  </a:cubicBezTo>
                  <a:lnTo>
                    <a:pt x="435" y="0"/>
                  </a:ln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grpSp>
        <p:nvGrpSpPr>
          <p:cNvPr id="59" name="Google Shape;809;p45"/>
          <p:cNvGrpSpPr/>
          <p:nvPr/>
        </p:nvGrpSpPr>
        <p:grpSpPr>
          <a:xfrm>
            <a:off x="3098884" y="1501750"/>
            <a:ext cx="1200657" cy="1165851"/>
            <a:chOff x="2984009" y="1618500"/>
            <a:chExt cx="1200657" cy="1165851"/>
          </a:xfrm>
        </p:grpSpPr>
        <p:sp>
          <p:nvSpPr>
            <p:cNvPr id="1048590" name="Google Shape;810;p45"/>
            <p:cNvSpPr/>
            <p:nvPr/>
          </p:nvSpPr>
          <p:spPr>
            <a:xfrm>
              <a:off x="3470240" y="1630840"/>
              <a:ext cx="228164" cy="532318"/>
            </a:xfrm>
            <a:custGeom>
              <a:avLst/>
              <a:ahLst/>
              <a:rect l="l" t="t" r="r" b="b"/>
              <a:pathLst>
                <a:path w="7119" h="16609" extrusionOk="0">
                  <a:moveTo>
                    <a:pt x="2373" y="0"/>
                  </a:moveTo>
                  <a:lnTo>
                    <a:pt x="2373" y="10677"/>
                  </a:lnTo>
                  <a:lnTo>
                    <a:pt x="1" y="13651"/>
                  </a:lnTo>
                  <a:lnTo>
                    <a:pt x="586" y="16609"/>
                  </a:lnTo>
                  <a:lnTo>
                    <a:pt x="3560" y="13050"/>
                  </a:lnTo>
                  <a:lnTo>
                    <a:pt x="6517" y="16609"/>
                  </a:lnTo>
                  <a:lnTo>
                    <a:pt x="7119" y="13651"/>
                  </a:lnTo>
                  <a:lnTo>
                    <a:pt x="4746" y="10677"/>
                  </a:lnTo>
                  <a:lnTo>
                    <a:pt x="4746" y="0"/>
                  </a:ln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591" name="Google Shape;811;p45"/>
            <p:cNvSpPr/>
            <p:nvPr/>
          </p:nvSpPr>
          <p:spPr>
            <a:xfrm>
              <a:off x="2984009" y="1618500"/>
              <a:ext cx="1200657" cy="1165851"/>
            </a:xfrm>
            <a:custGeom>
              <a:avLst/>
              <a:ahLst/>
              <a:rect l="l" t="t" r="r" b="b"/>
              <a:pathLst>
                <a:path w="37462" h="36376" extrusionOk="0">
                  <a:moveTo>
                    <a:pt x="19533" y="4930"/>
                  </a:moveTo>
                  <a:lnTo>
                    <a:pt x="19533" y="6534"/>
                  </a:lnTo>
                  <a:lnTo>
                    <a:pt x="17929" y="6534"/>
                  </a:lnTo>
                  <a:lnTo>
                    <a:pt x="17929" y="4930"/>
                  </a:lnTo>
                  <a:close/>
                  <a:moveTo>
                    <a:pt x="19533" y="7303"/>
                  </a:moveTo>
                  <a:lnTo>
                    <a:pt x="19533" y="8907"/>
                  </a:lnTo>
                  <a:lnTo>
                    <a:pt x="17929" y="8907"/>
                  </a:lnTo>
                  <a:lnTo>
                    <a:pt x="17929" y="7303"/>
                  </a:lnTo>
                  <a:close/>
                  <a:moveTo>
                    <a:pt x="19533" y="9675"/>
                  </a:moveTo>
                  <a:lnTo>
                    <a:pt x="19533" y="11079"/>
                  </a:lnTo>
                  <a:cubicBezTo>
                    <a:pt x="19533" y="11162"/>
                    <a:pt x="19566" y="11246"/>
                    <a:pt x="19616" y="11313"/>
                  </a:cubicBezTo>
                  <a:lnTo>
                    <a:pt x="21705" y="13936"/>
                  </a:lnTo>
                  <a:lnTo>
                    <a:pt x="21321" y="15958"/>
                  </a:lnTo>
                  <a:lnTo>
                    <a:pt x="19031" y="13201"/>
                  </a:lnTo>
                  <a:cubicBezTo>
                    <a:pt x="18948" y="13117"/>
                    <a:pt x="18839" y="13075"/>
                    <a:pt x="18731" y="13075"/>
                  </a:cubicBezTo>
                  <a:cubicBezTo>
                    <a:pt x="18622" y="13075"/>
                    <a:pt x="18514" y="13117"/>
                    <a:pt x="18430" y="13201"/>
                  </a:cubicBezTo>
                  <a:lnTo>
                    <a:pt x="16141" y="15958"/>
                  </a:lnTo>
                  <a:lnTo>
                    <a:pt x="15740" y="13936"/>
                  </a:lnTo>
                  <a:lnTo>
                    <a:pt x="17845" y="11313"/>
                  </a:lnTo>
                  <a:cubicBezTo>
                    <a:pt x="17895" y="11246"/>
                    <a:pt x="17929" y="11162"/>
                    <a:pt x="17929" y="11062"/>
                  </a:cubicBezTo>
                  <a:lnTo>
                    <a:pt x="17929" y="9675"/>
                  </a:lnTo>
                  <a:close/>
                  <a:moveTo>
                    <a:pt x="11730" y="10260"/>
                  </a:moveTo>
                  <a:lnTo>
                    <a:pt x="11546" y="11045"/>
                  </a:lnTo>
                  <a:cubicBezTo>
                    <a:pt x="10995" y="13585"/>
                    <a:pt x="9742" y="15907"/>
                    <a:pt x="7920" y="17762"/>
                  </a:cubicBezTo>
                  <a:lnTo>
                    <a:pt x="8472" y="18314"/>
                  </a:lnTo>
                  <a:cubicBezTo>
                    <a:pt x="8990" y="17779"/>
                    <a:pt x="9457" y="17211"/>
                    <a:pt x="9892" y="16609"/>
                  </a:cubicBezTo>
                  <a:lnTo>
                    <a:pt x="10009" y="16425"/>
                  </a:lnTo>
                  <a:lnTo>
                    <a:pt x="11813" y="17779"/>
                  </a:lnTo>
                  <a:lnTo>
                    <a:pt x="12265" y="17161"/>
                  </a:lnTo>
                  <a:lnTo>
                    <a:pt x="10427" y="15791"/>
                  </a:lnTo>
                  <a:lnTo>
                    <a:pt x="10527" y="15623"/>
                  </a:lnTo>
                  <a:cubicBezTo>
                    <a:pt x="11362" y="14253"/>
                    <a:pt x="11947" y="12766"/>
                    <a:pt x="12298" y="11212"/>
                  </a:cubicBezTo>
                  <a:lnTo>
                    <a:pt x="12498" y="10327"/>
                  </a:lnTo>
                  <a:lnTo>
                    <a:pt x="12716" y="10377"/>
                  </a:lnTo>
                  <a:cubicBezTo>
                    <a:pt x="13735" y="10661"/>
                    <a:pt x="14503" y="11496"/>
                    <a:pt x="14687" y="12516"/>
                  </a:cubicBezTo>
                  <a:lnTo>
                    <a:pt x="15974" y="19182"/>
                  </a:lnTo>
                  <a:lnTo>
                    <a:pt x="14771" y="20034"/>
                  </a:lnTo>
                  <a:cubicBezTo>
                    <a:pt x="13050" y="21271"/>
                    <a:pt x="10978" y="21939"/>
                    <a:pt x="8856" y="21956"/>
                  </a:cubicBezTo>
                  <a:lnTo>
                    <a:pt x="8856" y="22725"/>
                  </a:lnTo>
                  <a:cubicBezTo>
                    <a:pt x="9625" y="22725"/>
                    <a:pt x="10393" y="22624"/>
                    <a:pt x="11145" y="22474"/>
                  </a:cubicBezTo>
                  <a:lnTo>
                    <a:pt x="11529" y="22390"/>
                  </a:lnTo>
                  <a:lnTo>
                    <a:pt x="10744" y="24379"/>
                  </a:lnTo>
                  <a:lnTo>
                    <a:pt x="11446" y="24663"/>
                  </a:lnTo>
                  <a:lnTo>
                    <a:pt x="12482" y="22090"/>
                  </a:lnTo>
                  <a:lnTo>
                    <a:pt x="12565" y="22056"/>
                  </a:lnTo>
                  <a:cubicBezTo>
                    <a:pt x="13501" y="21705"/>
                    <a:pt x="14403" y="21238"/>
                    <a:pt x="15205" y="20669"/>
                  </a:cubicBezTo>
                  <a:lnTo>
                    <a:pt x="16124" y="20001"/>
                  </a:lnTo>
                  <a:lnTo>
                    <a:pt x="16759" y="23309"/>
                  </a:lnTo>
                  <a:cubicBezTo>
                    <a:pt x="17026" y="24663"/>
                    <a:pt x="17160" y="26050"/>
                    <a:pt x="17160" y="27420"/>
                  </a:cubicBezTo>
                  <a:cubicBezTo>
                    <a:pt x="17160" y="29324"/>
                    <a:pt x="15623" y="30862"/>
                    <a:pt x="13718" y="30862"/>
                  </a:cubicBezTo>
                  <a:cubicBezTo>
                    <a:pt x="12281" y="30862"/>
                    <a:pt x="10928" y="31597"/>
                    <a:pt x="10159" y="32833"/>
                  </a:cubicBezTo>
                  <a:lnTo>
                    <a:pt x="9441" y="33986"/>
                  </a:lnTo>
                  <a:cubicBezTo>
                    <a:pt x="8806" y="35005"/>
                    <a:pt x="7720" y="35607"/>
                    <a:pt x="6533" y="35607"/>
                  </a:cubicBezTo>
                  <a:lnTo>
                    <a:pt x="5197" y="35607"/>
                  </a:lnTo>
                  <a:cubicBezTo>
                    <a:pt x="2707" y="35607"/>
                    <a:pt x="853" y="33284"/>
                    <a:pt x="1404" y="30862"/>
                  </a:cubicBezTo>
                  <a:lnTo>
                    <a:pt x="1738" y="29408"/>
                  </a:lnTo>
                  <a:lnTo>
                    <a:pt x="3793" y="30444"/>
                  </a:lnTo>
                  <a:cubicBezTo>
                    <a:pt x="5180" y="31129"/>
                    <a:pt x="6300" y="32232"/>
                    <a:pt x="7018" y="33602"/>
                  </a:cubicBezTo>
                  <a:lnTo>
                    <a:pt x="7703" y="33251"/>
                  </a:lnTo>
                  <a:cubicBezTo>
                    <a:pt x="7419" y="32700"/>
                    <a:pt x="7068" y="32182"/>
                    <a:pt x="6650" y="31714"/>
                  </a:cubicBezTo>
                  <a:lnTo>
                    <a:pt x="6517" y="31547"/>
                  </a:lnTo>
                  <a:lnTo>
                    <a:pt x="8706" y="29893"/>
                  </a:lnTo>
                  <a:lnTo>
                    <a:pt x="8238" y="29274"/>
                  </a:lnTo>
                  <a:lnTo>
                    <a:pt x="5965" y="30995"/>
                  </a:lnTo>
                  <a:lnTo>
                    <a:pt x="5832" y="30878"/>
                  </a:lnTo>
                  <a:cubicBezTo>
                    <a:pt x="5314" y="30444"/>
                    <a:pt x="4746" y="30060"/>
                    <a:pt x="4144" y="29742"/>
                  </a:cubicBezTo>
                  <a:lnTo>
                    <a:pt x="1922" y="28639"/>
                  </a:lnTo>
                  <a:lnTo>
                    <a:pt x="2273" y="27069"/>
                  </a:lnTo>
                  <a:cubicBezTo>
                    <a:pt x="3576" y="21338"/>
                    <a:pt x="6149" y="15958"/>
                    <a:pt x="9775" y="11329"/>
                  </a:cubicBezTo>
                  <a:cubicBezTo>
                    <a:pt x="10193" y="10811"/>
                    <a:pt x="10761" y="10461"/>
                    <a:pt x="11412" y="10327"/>
                  </a:cubicBezTo>
                  <a:lnTo>
                    <a:pt x="11730" y="10260"/>
                  </a:lnTo>
                  <a:close/>
                  <a:moveTo>
                    <a:pt x="25732" y="10260"/>
                  </a:moveTo>
                  <a:lnTo>
                    <a:pt x="26049" y="10327"/>
                  </a:lnTo>
                  <a:cubicBezTo>
                    <a:pt x="26701" y="10461"/>
                    <a:pt x="27286" y="10811"/>
                    <a:pt x="27687" y="11329"/>
                  </a:cubicBezTo>
                  <a:cubicBezTo>
                    <a:pt x="31312" y="15958"/>
                    <a:pt x="33885" y="21338"/>
                    <a:pt x="35189" y="27069"/>
                  </a:cubicBezTo>
                  <a:lnTo>
                    <a:pt x="35540" y="28639"/>
                  </a:lnTo>
                  <a:lnTo>
                    <a:pt x="33317" y="29742"/>
                  </a:lnTo>
                  <a:cubicBezTo>
                    <a:pt x="32716" y="30060"/>
                    <a:pt x="32148" y="30444"/>
                    <a:pt x="31630" y="30878"/>
                  </a:cubicBezTo>
                  <a:lnTo>
                    <a:pt x="31496" y="30995"/>
                  </a:lnTo>
                  <a:lnTo>
                    <a:pt x="29224" y="29274"/>
                  </a:lnTo>
                  <a:lnTo>
                    <a:pt x="28756" y="29893"/>
                  </a:lnTo>
                  <a:lnTo>
                    <a:pt x="30945" y="31547"/>
                  </a:lnTo>
                  <a:lnTo>
                    <a:pt x="30811" y="31714"/>
                  </a:lnTo>
                  <a:cubicBezTo>
                    <a:pt x="30393" y="32182"/>
                    <a:pt x="30042" y="32700"/>
                    <a:pt x="29758" y="33251"/>
                  </a:cubicBezTo>
                  <a:lnTo>
                    <a:pt x="30443" y="33602"/>
                  </a:lnTo>
                  <a:cubicBezTo>
                    <a:pt x="31162" y="32232"/>
                    <a:pt x="32281" y="31129"/>
                    <a:pt x="33668" y="30444"/>
                  </a:cubicBezTo>
                  <a:lnTo>
                    <a:pt x="35723" y="29408"/>
                  </a:lnTo>
                  <a:lnTo>
                    <a:pt x="36058" y="30862"/>
                  </a:lnTo>
                  <a:cubicBezTo>
                    <a:pt x="36609" y="33284"/>
                    <a:pt x="34754" y="35607"/>
                    <a:pt x="32265" y="35607"/>
                  </a:cubicBezTo>
                  <a:lnTo>
                    <a:pt x="30928" y="35607"/>
                  </a:lnTo>
                  <a:cubicBezTo>
                    <a:pt x="29742" y="35607"/>
                    <a:pt x="28639" y="35005"/>
                    <a:pt x="28021" y="33986"/>
                  </a:cubicBezTo>
                  <a:lnTo>
                    <a:pt x="27302" y="32833"/>
                  </a:lnTo>
                  <a:cubicBezTo>
                    <a:pt x="26534" y="31597"/>
                    <a:pt x="25180" y="30862"/>
                    <a:pt x="23727" y="30862"/>
                  </a:cubicBezTo>
                  <a:cubicBezTo>
                    <a:pt x="21839" y="30862"/>
                    <a:pt x="20301" y="29324"/>
                    <a:pt x="20301" y="27420"/>
                  </a:cubicBezTo>
                  <a:cubicBezTo>
                    <a:pt x="20301" y="26050"/>
                    <a:pt x="20435" y="24663"/>
                    <a:pt x="20686" y="23309"/>
                  </a:cubicBezTo>
                  <a:lnTo>
                    <a:pt x="21321" y="20001"/>
                  </a:lnTo>
                  <a:lnTo>
                    <a:pt x="22256" y="20669"/>
                  </a:lnTo>
                  <a:cubicBezTo>
                    <a:pt x="23058" y="21238"/>
                    <a:pt x="23944" y="21705"/>
                    <a:pt x="24896" y="22056"/>
                  </a:cubicBezTo>
                  <a:lnTo>
                    <a:pt x="24980" y="22090"/>
                  </a:lnTo>
                  <a:lnTo>
                    <a:pt x="26016" y="24663"/>
                  </a:lnTo>
                  <a:lnTo>
                    <a:pt x="26717" y="24379"/>
                  </a:lnTo>
                  <a:lnTo>
                    <a:pt x="25932" y="22390"/>
                  </a:lnTo>
                  <a:lnTo>
                    <a:pt x="26316" y="22474"/>
                  </a:lnTo>
                  <a:cubicBezTo>
                    <a:pt x="27068" y="22641"/>
                    <a:pt x="27837" y="22725"/>
                    <a:pt x="28605" y="22725"/>
                  </a:cubicBezTo>
                  <a:lnTo>
                    <a:pt x="28605" y="21956"/>
                  </a:lnTo>
                  <a:cubicBezTo>
                    <a:pt x="26484" y="21939"/>
                    <a:pt x="24412" y="21271"/>
                    <a:pt x="22691" y="20034"/>
                  </a:cubicBezTo>
                  <a:lnTo>
                    <a:pt x="21488" y="19182"/>
                  </a:lnTo>
                  <a:lnTo>
                    <a:pt x="22774" y="12516"/>
                  </a:lnTo>
                  <a:cubicBezTo>
                    <a:pt x="22975" y="11496"/>
                    <a:pt x="23727" y="10661"/>
                    <a:pt x="24746" y="10377"/>
                  </a:cubicBezTo>
                  <a:lnTo>
                    <a:pt x="24963" y="10327"/>
                  </a:lnTo>
                  <a:lnTo>
                    <a:pt x="25164" y="11212"/>
                  </a:lnTo>
                  <a:cubicBezTo>
                    <a:pt x="25514" y="12766"/>
                    <a:pt x="26099" y="14253"/>
                    <a:pt x="26935" y="15623"/>
                  </a:cubicBezTo>
                  <a:lnTo>
                    <a:pt x="27035" y="15791"/>
                  </a:lnTo>
                  <a:lnTo>
                    <a:pt x="25197" y="17161"/>
                  </a:lnTo>
                  <a:lnTo>
                    <a:pt x="25648" y="17779"/>
                  </a:lnTo>
                  <a:lnTo>
                    <a:pt x="27453" y="16425"/>
                  </a:lnTo>
                  <a:lnTo>
                    <a:pt x="27570" y="16609"/>
                  </a:lnTo>
                  <a:cubicBezTo>
                    <a:pt x="28004" y="17211"/>
                    <a:pt x="28472" y="17779"/>
                    <a:pt x="28990" y="18314"/>
                  </a:cubicBezTo>
                  <a:lnTo>
                    <a:pt x="29541" y="17762"/>
                  </a:lnTo>
                  <a:cubicBezTo>
                    <a:pt x="27720" y="15907"/>
                    <a:pt x="26467" y="13585"/>
                    <a:pt x="25915" y="11045"/>
                  </a:cubicBezTo>
                  <a:lnTo>
                    <a:pt x="25732" y="10260"/>
                  </a:lnTo>
                  <a:close/>
                  <a:moveTo>
                    <a:pt x="17160" y="1"/>
                  </a:moveTo>
                  <a:lnTo>
                    <a:pt x="17160" y="10928"/>
                  </a:lnTo>
                  <a:lnTo>
                    <a:pt x="15556" y="12933"/>
                  </a:lnTo>
                  <a:lnTo>
                    <a:pt x="15439" y="12382"/>
                  </a:lnTo>
                  <a:cubicBezTo>
                    <a:pt x="15092" y="10555"/>
                    <a:pt x="13529" y="9495"/>
                    <a:pt x="11939" y="9495"/>
                  </a:cubicBezTo>
                  <a:cubicBezTo>
                    <a:pt x="10926" y="9495"/>
                    <a:pt x="9902" y="9925"/>
                    <a:pt x="9173" y="10862"/>
                  </a:cubicBezTo>
                  <a:cubicBezTo>
                    <a:pt x="5464" y="15573"/>
                    <a:pt x="2858" y="21054"/>
                    <a:pt x="1521" y="26902"/>
                  </a:cubicBezTo>
                  <a:lnTo>
                    <a:pt x="652" y="30695"/>
                  </a:lnTo>
                  <a:cubicBezTo>
                    <a:pt x="0" y="33602"/>
                    <a:pt x="2206" y="36375"/>
                    <a:pt x="5197" y="36375"/>
                  </a:cubicBezTo>
                  <a:lnTo>
                    <a:pt x="6533" y="36375"/>
                  </a:lnTo>
                  <a:cubicBezTo>
                    <a:pt x="7970" y="36375"/>
                    <a:pt x="9324" y="35640"/>
                    <a:pt x="10092" y="34404"/>
                  </a:cubicBezTo>
                  <a:lnTo>
                    <a:pt x="10811" y="33234"/>
                  </a:lnTo>
                  <a:cubicBezTo>
                    <a:pt x="11446" y="32232"/>
                    <a:pt x="12549" y="31630"/>
                    <a:pt x="13718" y="31630"/>
                  </a:cubicBezTo>
                  <a:cubicBezTo>
                    <a:pt x="16041" y="31630"/>
                    <a:pt x="17929" y="29742"/>
                    <a:pt x="17929" y="27420"/>
                  </a:cubicBezTo>
                  <a:cubicBezTo>
                    <a:pt x="17929" y="25999"/>
                    <a:pt x="17795" y="24563"/>
                    <a:pt x="17528" y="23159"/>
                  </a:cubicBezTo>
                  <a:lnTo>
                    <a:pt x="16325" y="16927"/>
                  </a:lnTo>
                  <a:lnTo>
                    <a:pt x="18731" y="14036"/>
                  </a:lnTo>
                  <a:lnTo>
                    <a:pt x="21137" y="16927"/>
                  </a:lnTo>
                  <a:lnTo>
                    <a:pt x="19934" y="23159"/>
                  </a:lnTo>
                  <a:cubicBezTo>
                    <a:pt x="19666" y="24563"/>
                    <a:pt x="19533" y="25999"/>
                    <a:pt x="19533" y="27420"/>
                  </a:cubicBezTo>
                  <a:cubicBezTo>
                    <a:pt x="19533" y="29742"/>
                    <a:pt x="21421" y="31630"/>
                    <a:pt x="23727" y="31630"/>
                  </a:cubicBezTo>
                  <a:cubicBezTo>
                    <a:pt x="24913" y="31630"/>
                    <a:pt x="26016" y="32232"/>
                    <a:pt x="26651" y="33234"/>
                  </a:cubicBezTo>
                  <a:lnTo>
                    <a:pt x="27369" y="34404"/>
                  </a:lnTo>
                  <a:cubicBezTo>
                    <a:pt x="28138" y="35624"/>
                    <a:pt x="29474" y="36375"/>
                    <a:pt x="30928" y="36375"/>
                  </a:cubicBezTo>
                  <a:lnTo>
                    <a:pt x="32265" y="36375"/>
                  </a:lnTo>
                  <a:cubicBezTo>
                    <a:pt x="35256" y="36375"/>
                    <a:pt x="37461" y="33602"/>
                    <a:pt x="36793" y="30695"/>
                  </a:cubicBezTo>
                  <a:lnTo>
                    <a:pt x="35941" y="26902"/>
                  </a:lnTo>
                  <a:cubicBezTo>
                    <a:pt x="34604" y="21054"/>
                    <a:pt x="31981" y="15573"/>
                    <a:pt x="28288" y="10862"/>
                  </a:cubicBezTo>
                  <a:cubicBezTo>
                    <a:pt x="27553" y="9931"/>
                    <a:pt x="26526" y="9502"/>
                    <a:pt x="25512" y="9502"/>
                  </a:cubicBezTo>
                  <a:cubicBezTo>
                    <a:pt x="23922" y="9502"/>
                    <a:pt x="22363" y="10556"/>
                    <a:pt x="22006" y="12382"/>
                  </a:cubicBezTo>
                  <a:lnTo>
                    <a:pt x="21905" y="12933"/>
                  </a:lnTo>
                  <a:lnTo>
                    <a:pt x="20301" y="10928"/>
                  </a:lnTo>
                  <a:lnTo>
                    <a:pt x="20301" y="1"/>
                  </a:lnTo>
                  <a:lnTo>
                    <a:pt x="19533" y="1"/>
                  </a:lnTo>
                  <a:lnTo>
                    <a:pt x="19533" y="4161"/>
                  </a:lnTo>
                  <a:lnTo>
                    <a:pt x="17929" y="4161"/>
                  </a:lnTo>
                  <a:lnTo>
                    <a:pt x="17929" y="1"/>
                  </a:ln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grpSp>
        <p:nvGrpSpPr>
          <p:cNvPr id="60" name="Google Shape;812;p45"/>
          <p:cNvGrpSpPr/>
          <p:nvPr/>
        </p:nvGrpSpPr>
        <p:grpSpPr>
          <a:xfrm>
            <a:off x="1663878" y="2151847"/>
            <a:ext cx="463219" cy="462930"/>
            <a:chOff x="1612045" y="2241104"/>
            <a:chExt cx="463219" cy="462930"/>
          </a:xfrm>
        </p:grpSpPr>
        <p:sp>
          <p:nvSpPr>
            <p:cNvPr id="1048592" name="Google Shape;813;p45"/>
            <p:cNvSpPr/>
            <p:nvPr/>
          </p:nvSpPr>
          <p:spPr>
            <a:xfrm>
              <a:off x="1977800" y="2495132"/>
              <a:ext cx="59998" cy="134450"/>
            </a:xfrm>
            <a:custGeom>
              <a:avLst/>
              <a:ahLst/>
              <a:rect l="l" t="t" r="r" b="b"/>
              <a:pathLst>
                <a:path w="1872" h="4195" extrusionOk="0">
                  <a:moveTo>
                    <a:pt x="936" y="1"/>
                  </a:moveTo>
                  <a:lnTo>
                    <a:pt x="0" y="452"/>
                  </a:lnTo>
                  <a:cubicBezTo>
                    <a:pt x="618" y="1221"/>
                    <a:pt x="936" y="2156"/>
                    <a:pt x="936" y="3109"/>
                  </a:cubicBezTo>
                  <a:lnTo>
                    <a:pt x="936" y="4195"/>
                  </a:lnTo>
                  <a:lnTo>
                    <a:pt x="1871" y="4195"/>
                  </a:lnTo>
                  <a:lnTo>
                    <a:pt x="1871" y="2657"/>
                  </a:lnTo>
                  <a:cubicBezTo>
                    <a:pt x="1871" y="1688"/>
                    <a:pt x="1537" y="753"/>
                    <a:pt x="936" y="1"/>
                  </a:cubicBez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593" name="Google Shape;814;p45"/>
            <p:cNvSpPr/>
            <p:nvPr/>
          </p:nvSpPr>
          <p:spPr>
            <a:xfrm>
              <a:off x="1716464" y="2248283"/>
              <a:ext cx="59998" cy="149417"/>
            </a:xfrm>
            <a:custGeom>
              <a:avLst/>
              <a:ahLst/>
              <a:rect l="l" t="t" r="r" b="b"/>
              <a:pathLst>
                <a:path w="1872" h="4662" extrusionOk="0">
                  <a:moveTo>
                    <a:pt x="936" y="0"/>
                  </a:moveTo>
                  <a:cubicBezTo>
                    <a:pt x="334" y="752"/>
                    <a:pt x="0" y="1704"/>
                    <a:pt x="0" y="2657"/>
                  </a:cubicBezTo>
                  <a:lnTo>
                    <a:pt x="0" y="4662"/>
                  </a:lnTo>
                  <a:lnTo>
                    <a:pt x="936" y="4662"/>
                  </a:lnTo>
                  <a:lnTo>
                    <a:pt x="936" y="3125"/>
                  </a:lnTo>
                  <a:cubicBezTo>
                    <a:pt x="936" y="2156"/>
                    <a:pt x="1270" y="1220"/>
                    <a:pt x="1872" y="468"/>
                  </a:cubicBezTo>
                  <a:lnTo>
                    <a:pt x="936" y="0"/>
                  </a:ln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594" name="Google Shape;815;p45"/>
            <p:cNvSpPr/>
            <p:nvPr/>
          </p:nvSpPr>
          <p:spPr>
            <a:xfrm>
              <a:off x="1612045" y="2241104"/>
              <a:ext cx="463219" cy="462930"/>
            </a:xfrm>
            <a:custGeom>
              <a:avLst/>
              <a:ahLst/>
              <a:rect l="l" t="t" r="r" b="b"/>
              <a:pathLst>
                <a:path w="14453" h="14444" extrusionOk="0">
                  <a:moveTo>
                    <a:pt x="9724" y="525"/>
                  </a:moveTo>
                  <a:cubicBezTo>
                    <a:pt x="10226" y="1210"/>
                    <a:pt x="10493" y="2045"/>
                    <a:pt x="10493" y="2881"/>
                  </a:cubicBezTo>
                  <a:lnTo>
                    <a:pt x="10493" y="4184"/>
                  </a:lnTo>
                  <a:lnTo>
                    <a:pt x="10025" y="4184"/>
                  </a:lnTo>
                  <a:lnTo>
                    <a:pt x="10025" y="3349"/>
                  </a:lnTo>
                  <a:cubicBezTo>
                    <a:pt x="10025" y="2430"/>
                    <a:pt x="9741" y="1527"/>
                    <a:pt x="9206" y="776"/>
                  </a:cubicBezTo>
                  <a:lnTo>
                    <a:pt x="9724" y="525"/>
                  </a:lnTo>
                  <a:close/>
                  <a:moveTo>
                    <a:pt x="4261" y="525"/>
                  </a:moveTo>
                  <a:lnTo>
                    <a:pt x="4779" y="776"/>
                  </a:lnTo>
                  <a:cubicBezTo>
                    <a:pt x="4244" y="1527"/>
                    <a:pt x="3960" y="2430"/>
                    <a:pt x="3960" y="3349"/>
                  </a:cubicBezTo>
                  <a:lnTo>
                    <a:pt x="3960" y="4652"/>
                  </a:lnTo>
                  <a:lnTo>
                    <a:pt x="3492" y="4652"/>
                  </a:lnTo>
                  <a:lnTo>
                    <a:pt x="3492" y="2881"/>
                  </a:lnTo>
                  <a:cubicBezTo>
                    <a:pt x="3492" y="2045"/>
                    <a:pt x="3759" y="1210"/>
                    <a:pt x="4261" y="525"/>
                  </a:cubicBezTo>
                  <a:close/>
                  <a:moveTo>
                    <a:pt x="4992" y="3498"/>
                  </a:moveTo>
                  <a:cubicBezTo>
                    <a:pt x="5729" y="3498"/>
                    <a:pt x="6462" y="3680"/>
                    <a:pt x="7118" y="4000"/>
                  </a:cubicBezTo>
                  <a:cubicBezTo>
                    <a:pt x="7151" y="4017"/>
                    <a:pt x="7185" y="4034"/>
                    <a:pt x="7218" y="4034"/>
                  </a:cubicBezTo>
                  <a:cubicBezTo>
                    <a:pt x="7268" y="4034"/>
                    <a:pt x="7302" y="4017"/>
                    <a:pt x="7335" y="4000"/>
                  </a:cubicBezTo>
                  <a:cubicBezTo>
                    <a:pt x="8020" y="3666"/>
                    <a:pt x="8789" y="3499"/>
                    <a:pt x="9557" y="3499"/>
                  </a:cubicBezTo>
                  <a:lnTo>
                    <a:pt x="9557" y="4418"/>
                  </a:lnTo>
                  <a:cubicBezTo>
                    <a:pt x="9557" y="4552"/>
                    <a:pt x="9658" y="4652"/>
                    <a:pt x="9791" y="4652"/>
                  </a:cubicBezTo>
                  <a:lnTo>
                    <a:pt x="10727" y="4652"/>
                  </a:lnTo>
                  <a:cubicBezTo>
                    <a:pt x="10844" y="4652"/>
                    <a:pt x="10961" y="4552"/>
                    <a:pt x="10961" y="4418"/>
                  </a:cubicBezTo>
                  <a:lnTo>
                    <a:pt x="10961" y="3683"/>
                  </a:lnTo>
                  <a:cubicBezTo>
                    <a:pt x="12749" y="4184"/>
                    <a:pt x="13985" y="5604"/>
                    <a:pt x="13985" y="7225"/>
                  </a:cubicBezTo>
                  <a:cubicBezTo>
                    <a:pt x="13985" y="7944"/>
                    <a:pt x="13735" y="8645"/>
                    <a:pt x="13300" y="9213"/>
                  </a:cubicBezTo>
                  <a:cubicBezTo>
                    <a:pt x="13133" y="8679"/>
                    <a:pt x="12866" y="8194"/>
                    <a:pt x="12531" y="7776"/>
                  </a:cubicBezTo>
                  <a:cubicBezTo>
                    <a:pt x="12486" y="7720"/>
                    <a:pt x="12418" y="7686"/>
                    <a:pt x="12347" y="7686"/>
                  </a:cubicBezTo>
                  <a:cubicBezTo>
                    <a:pt x="12313" y="7686"/>
                    <a:pt x="12280" y="7694"/>
                    <a:pt x="12247" y="7710"/>
                  </a:cubicBezTo>
                  <a:lnTo>
                    <a:pt x="11312" y="8177"/>
                  </a:lnTo>
                  <a:cubicBezTo>
                    <a:pt x="11178" y="8244"/>
                    <a:pt x="11145" y="8411"/>
                    <a:pt x="11245" y="8528"/>
                  </a:cubicBezTo>
                  <a:cubicBezTo>
                    <a:pt x="11646" y="9046"/>
                    <a:pt x="11930" y="9648"/>
                    <a:pt x="12047" y="10299"/>
                  </a:cubicBezTo>
                  <a:cubicBezTo>
                    <a:pt x="11295" y="10734"/>
                    <a:pt x="10426" y="10951"/>
                    <a:pt x="9557" y="10951"/>
                  </a:cubicBezTo>
                  <a:cubicBezTo>
                    <a:pt x="8789" y="10951"/>
                    <a:pt x="8020" y="10767"/>
                    <a:pt x="7335" y="10433"/>
                  </a:cubicBezTo>
                  <a:cubicBezTo>
                    <a:pt x="7302" y="10416"/>
                    <a:pt x="7264" y="10408"/>
                    <a:pt x="7227" y="10408"/>
                  </a:cubicBezTo>
                  <a:cubicBezTo>
                    <a:pt x="7189" y="10408"/>
                    <a:pt x="7151" y="10416"/>
                    <a:pt x="7118" y="10433"/>
                  </a:cubicBezTo>
                  <a:cubicBezTo>
                    <a:pt x="6516" y="10734"/>
                    <a:pt x="5848" y="10901"/>
                    <a:pt x="5180" y="10934"/>
                  </a:cubicBezTo>
                  <a:cubicBezTo>
                    <a:pt x="5280" y="10233"/>
                    <a:pt x="5564" y="9564"/>
                    <a:pt x="6015" y="8996"/>
                  </a:cubicBezTo>
                  <a:cubicBezTo>
                    <a:pt x="6099" y="8879"/>
                    <a:pt x="6065" y="8712"/>
                    <a:pt x="5932" y="8645"/>
                  </a:cubicBezTo>
                  <a:lnTo>
                    <a:pt x="4996" y="8177"/>
                  </a:lnTo>
                  <a:cubicBezTo>
                    <a:pt x="4964" y="8161"/>
                    <a:pt x="4930" y="8154"/>
                    <a:pt x="4897" y="8154"/>
                  </a:cubicBezTo>
                  <a:cubicBezTo>
                    <a:pt x="4826" y="8154"/>
                    <a:pt x="4757" y="8188"/>
                    <a:pt x="4712" y="8244"/>
                  </a:cubicBezTo>
                  <a:cubicBezTo>
                    <a:pt x="4127" y="8979"/>
                    <a:pt x="3793" y="9882"/>
                    <a:pt x="3743" y="10817"/>
                  </a:cubicBezTo>
                  <a:cubicBezTo>
                    <a:pt x="3041" y="10667"/>
                    <a:pt x="2389" y="10350"/>
                    <a:pt x="1838" y="9915"/>
                  </a:cubicBezTo>
                  <a:cubicBezTo>
                    <a:pt x="2005" y="9581"/>
                    <a:pt x="2222" y="9280"/>
                    <a:pt x="2490" y="9030"/>
                  </a:cubicBezTo>
                  <a:lnTo>
                    <a:pt x="2957" y="8545"/>
                  </a:lnTo>
                  <a:cubicBezTo>
                    <a:pt x="3074" y="8445"/>
                    <a:pt x="3041" y="8244"/>
                    <a:pt x="2907" y="8177"/>
                  </a:cubicBezTo>
                  <a:lnTo>
                    <a:pt x="1972" y="7710"/>
                  </a:lnTo>
                  <a:cubicBezTo>
                    <a:pt x="1940" y="7691"/>
                    <a:pt x="1904" y="7681"/>
                    <a:pt x="1868" y="7681"/>
                  </a:cubicBezTo>
                  <a:cubicBezTo>
                    <a:pt x="1807" y="7681"/>
                    <a:pt x="1746" y="7708"/>
                    <a:pt x="1704" y="7760"/>
                  </a:cubicBezTo>
                  <a:lnTo>
                    <a:pt x="1220" y="8228"/>
                  </a:lnTo>
                  <a:cubicBezTo>
                    <a:pt x="1086" y="8378"/>
                    <a:pt x="952" y="8528"/>
                    <a:pt x="835" y="8695"/>
                  </a:cubicBezTo>
                  <a:cubicBezTo>
                    <a:pt x="602" y="8244"/>
                    <a:pt x="468" y="7726"/>
                    <a:pt x="468" y="7225"/>
                  </a:cubicBezTo>
                  <a:cubicBezTo>
                    <a:pt x="468" y="5771"/>
                    <a:pt x="1487" y="4451"/>
                    <a:pt x="3024" y="3833"/>
                  </a:cubicBezTo>
                  <a:lnTo>
                    <a:pt x="3024" y="4886"/>
                  </a:lnTo>
                  <a:cubicBezTo>
                    <a:pt x="3024" y="5020"/>
                    <a:pt x="3141" y="5120"/>
                    <a:pt x="3258" y="5120"/>
                  </a:cubicBezTo>
                  <a:lnTo>
                    <a:pt x="4194" y="5120"/>
                  </a:lnTo>
                  <a:cubicBezTo>
                    <a:pt x="4328" y="5120"/>
                    <a:pt x="4428" y="5020"/>
                    <a:pt x="4428" y="4886"/>
                  </a:cubicBezTo>
                  <a:lnTo>
                    <a:pt x="4428" y="3516"/>
                  </a:lnTo>
                  <a:cubicBezTo>
                    <a:pt x="4578" y="3499"/>
                    <a:pt x="4745" y="3499"/>
                    <a:pt x="4896" y="3499"/>
                  </a:cubicBezTo>
                  <a:cubicBezTo>
                    <a:pt x="4928" y="3498"/>
                    <a:pt x="4960" y="3498"/>
                    <a:pt x="4992" y="3498"/>
                  </a:cubicBezTo>
                  <a:close/>
                  <a:moveTo>
                    <a:pt x="1922" y="8194"/>
                  </a:moveTo>
                  <a:lnTo>
                    <a:pt x="2406" y="8445"/>
                  </a:lnTo>
                  <a:lnTo>
                    <a:pt x="2155" y="8695"/>
                  </a:lnTo>
                  <a:cubicBezTo>
                    <a:pt x="1437" y="9414"/>
                    <a:pt x="1003" y="10383"/>
                    <a:pt x="936" y="11419"/>
                  </a:cubicBezTo>
                  <a:lnTo>
                    <a:pt x="468" y="11419"/>
                  </a:lnTo>
                  <a:lnTo>
                    <a:pt x="468" y="11185"/>
                  </a:lnTo>
                  <a:cubicBezTo>
                    <a:pt x="468" y="10199"/>
                    <a:pt x="852" y="9247"/>
                    <a:pt x="1554" y="8562"/>
                  </a:cubicBezTo>
                  <a:lnTo>
                    <a:pt x="1922" y="8194"/>
                  </a:lnTo>
                  <a:close/>
                  <a:moveTo>
                    <a:pt x="12281" y="8211"/>
                  </a:moveTo>
                  <a:cubicBezTo>
                    <a:pt x="12782" y="8896"/>
                    <a:pt x="13049" y="9731"/>
                    <a:pt x="13049" y="10583"/>
                  </a:cubicBezTo>
                  <a:lnTo>
                    <a:pt x="13049" y="11887"/>
                  </a:lnTo>
                  <a:lnTo>
                    <a:pt x="12582" y="11887"/>
                  </a:lnTo>
                  <a:lnTo>
                    <a:pt x="12582" y="11035"/>
                  </a:lnTo>
                  <a:cubicBezTo>
                    <a:pt x="12582" y="10116"/>
                    <a:pt x="12298" y="9230"/>
                    <a:pt x="11780" y="8462"/>
                  </a:cubicBezTo>
                  <a:lnTo>
                    <a:pt x="12281" y="8211"/>
                  </a:lnTo>
                  <a:close/>
                  <a:moveTo>
                    <a:pt x="4963" y="8679"/>
                  </a:moveTo>
                  <a:lnTo>
                    <a:pt x="5480" y="8929"/>
                  </a:lnTo>
                  <a:cubicBezTo>
                    <a:pt x="4946" y="9698"/>
                    <a:pt x="4662" y="10583"/>
                    <a:pt x="4662" y="11502"/>
                  </a:cubicBezTo>
                  <a:lnTo>
                    <a:pt x="4662" y="12355"/>
                  </a:lnTo>
                  <a:lnTo>
                    <a:pt x="4194" y="12355"/>
                  </a:lnTo>
                  <a:lnTo>
                    <a:pt x="4194" y="11035"/>
                  </a:lnTo>
                  <a:cubicBezTo>
                    <a:pt x="4194" y="10199"/>
                    <a:pt x="4461" y="9364"/>
                    <a:pt x="4963" y="8679"/>
                  </a:cubicBezTo>
                  <a:close/>
                  <a:moveTo>
                    <a:pt x="4202" y="0"/>
                  </a:moveTo>
                  <a:cubicBezTo>
                    <a:pt x="4132" y="0"/>
                    <a:pt x="4056" y="34"/>
                    <a:pt x="4010" y="91"/>
                  </a:cubicBezTo>
                  <a:cubicBezTo>
                    <a:pt x="3375" y="876"/>
                    <a:pt x="3041" y="1862"/>
                    <a:pt x="3041" y="2881"/>
                  </a:cubicBezTo>
                  <a:lnTo>
                    <a:pt x="3041" y="3349"/>
                  </a:lnTo>
                  <a:cubicBezTo>
                    <a:pt x="1220" y="3984"/>
                    <a:pt x="0" y="5521"/>
                    <a:pt x="0" y="7225"/>
                  </a:cubicBezTo>
                  <a:cubicBezTo>
                    <a:pt x="0" y="7893"/>
                    <a:pt x="201" y="8562"/>
                    <a:pt x="551" y="9130"/>
                  </a:cubicBezTo>
                  <a:cubicBezTo>
                    <a:pt x="184" y="9765"/>
                    <a:pt x="0" y="10467"/>
                    <a:pt x="0" y="11185"/>
                  </a:cubicBezTo>
                  <a:lnTo>
                    <a:pt x="0" y="11653"/>
                  </a:lnTo>
                  <a:cubicBezTo>
                    <a:pt x="0" y="11770"/>
                    <a:pt x="117" y="11887"/>
                    <a:pt x="234" y="11887"/>
                  </a:cubicBezTo>
                  <a:lnTo>
                    <a:pt x="1170" y="11887"/>
                  </a:lnTo>
                  <a:cubicBezTo>
                    <a:pt x="1303" y="11887"/>
                    <a:pt x="1404" y="11770"/>
                    <a:pt x="1404" y="11653"/>
                  </a:cubicBezTo>
                  <a:cubicBezTo>
                    <a:pt x="1404" y="11202"/>
                    <a:pt x="1487" y="10767"/>
                    <a:pt x="1637" y="10350"/>
                  </a:cubicBezTo>
                  <a:cubicBezTo>
                    <a:pt x="2256" y="10817"/>
                    <a:pt x="2974" y="11135"/>
                    <a:pt x="3726" y="11285"/>
                  </a:cubicBezTo>
                  <a:lnTo>
                    <a:pt x="3726" y="12572"/>
                  </a:lnTo>
                  <a:cubicBezTo>
                    <a:pt x="3726" y="12705"/>
                    <a:pt x="3843" y="12806"/>
                    <a:pt x="3960" y="12806"/>
                  </a:cubicBezTo>
                  <a:lnTo>
                    <a:pt x="4896" y="12806"/>
                  </a:lnTo>
                  <a:cubicBezTo>
                    <a:pt x="5029" y="12806"/>
                    <a:pt x="5130" y="12705"/>
                    <a:pt x="5130" y="12572"/>
                  </a:cubicBezTo>
                  <a:lnTo>
                    <a:pt x="5130" y="11502"/>
                  </a:lnTo>
                  <a:cubicBezTo>
                    <a:pt x="5130" y="11469"/>
                    <a:pt x="5130" y="11436"/>
                    <a:pt x="5130" y="11402"/>
                  </a:cubicBezTo>
                  <a:cubicBezTo>
                    <a:pt x="5397" y="11402"/>
                    <a:pt x="5664" y="11369"/>
                    <a:pt x="5932" y="11319"/>
                  </a:cubicBezTo>
                  <a:cubicBezTo>
                    <a:pt x="6182" y="12121"/>
                    <a:pt x="6299" y="12956"/>
                    <a:pt x="6299" y="13792"/>
                  </a:cubicBezTo>
                  <a:lnTo>
                    <a:pt x="6299" y="14443"/>
                  </a:lnTo>
                  <a:lnTo>
                    <a:pt x="6767" y="14443"/>
                  </a:lnTo>
                  <a:lnTo>
                    <a:pt x="6767" y="13792"/>
                  </a:lnTo>
                  <a:cubicBezTo>
                    <a:pt x="6767" y="12906"/>
                    <a:pt x="6633" y="12054"/>
                    <a:pt x="6383" y="11218"/>
                  </a:cubicBezTo>
                  <a:cubicBezTo>
                    <a:pt x="6683" y="11135"/>
                    <a:pt x="6951" y="11035"/>
                    <a:pt x="7235" y="10901"/>
                  </a:cubicBezTo>
                  <a:cubicBezTo>
                    <a:pt x="7502" y="11035"/>
                    <a:pt x="7786" y="11135"/>
                    <a:pt x="8070" y="11218"/>
                  </a:cubicBezTo>
                  <a:cubicBezTo>
                    <a:pt x="7820" y="12054"/>
                    <a:pt x="7686" y="12906"/>
                    <a:pt x="7686" y="13792"/>
                  </a:cubicBezTo>
                  <a:lnTo>
                    <a:pt x="7686" y="14443"/>
                  </a:lnTo>
                  <a:lnTo>
                    <a:pt x="8154" y="14443"/>
                  </a:lnTo>
                  <a:lnTo>
                    <a:pt x="8154" y="13792"/>
                  </a:lnTo>
                  <a:cubicBezTo>
                    <a:pt x="8154" y="12956"/>
                    <a:pt x="8288" y="12121"/>
                    <a:pt x="8521" y="11319"/>
                  </a:cubicBezTo>
                  <a:cubicBezTo>
                    <a:pt x="8856" y="11385"/>
                    <a:pt x="9206" y="11419"/>
                    <a:pt x="9557" y="11419"/>
                  </a:cubicBezTo>
                  <a:cubicBezTo>
                    <a:pt x="10443" y="11419"/>
                    <a:pt x="11328" y="11202"/>
                    <a:pt x="12114" y="10801"/>
                  </a:cubicBezTo>
                  <a:cubicBezTo>
                    <a:pt x="12114" y="10884"/>
                    <a:pt x="12114" y="10968"/>
                    <a:pt x="12114" y="11035"/>
                  </a:cubicBezTo>
                  <a:lnTo>
                    <a:pt x="12114" y="12121"/>
                  </a:lnTo>
                  <a:cubicBezTo>
                    <a:pt x="12114" y="12238"/>
                    <a:pt x="12231" y="12355"/>
                    <a:pt x="12348" y="12355"/>
                  </a:cubicBezTo>
                  <a:lnTo>
                    <a:pt x="13283" y="12355"/>
                  </a:lnTo>
                  <a:cubicBezTo>
                    <a:pt x="13417" y="12338"/>
                    <a:pt x="13517" y="12238"/>
                    <a:pt x="13517" y="12121"/>
                  </a:cubicBezTo>
                  <a:lnTo>
                    <a:pt x="13517" y="10583"/>
                  </a:lnTo>
                  <a:cubicBezTo>
                    <a:pt x="13517" y="10299"/>
                    <a:pt x="13484" y="10032"/>
                    <a:pt x="13434" y="9765"/>
                  </a:cubicBezTo>
                  <a:cubicBezTo>
                    <a:pt x="14085" y="9063"/>
                    <a:pt x="14436" y="8161"/>
                    <a:pt x="14453" y="7225"/>
                  </a:cubicBezTo>
                  <a:cubicBezTo>
                    <a:pt x="14453" y="5354"/>
                    <a:pt x="13016" y="3733"/>
                    <a:pt x="10961" y="3198"/>
                  </a:cubicBezTo>
                  <a:lnTo>
                    <a:pt x="10961" y="2881"/>
                  </a:lnTo>
                  <a:cubicBezTo>
                    <a:pt x="10944" y="1862"/>
                    <a:pt x="10610" y="876"/>
                    <a:pt x="9975" y="91"/>
                  </a:cubicBezTo>
                  <a:cubicBezTo>
                    <a:pt x="9930" y="34"/>
                    <a:pt x="9853" y="0"/>
                    <a:pt x="9783" y="0"/>
                  </a:cubicBezTo>
                  <a:cubicBezTo>
                    <a:pt x="9750" y="0"/>
                    <a:pt x="9718" y="8"/>
                    <a:pt x="9691" y="24"/>
                  </a:cubicBezTo>
                  <a:lnTo>
                    <a:pt x="8755" y="492"/>
                  </a:lnTo>
                  <a:cubicBezTo>
                    <a:pt x="8622" y="558"/>
                    <a:pt x="8588" y="725"/>
                    <a:pt x="8672" y="842"/>
                  </a:cubicBezTo>
                  <a:cubicBezTo>
                    <a:pt x="9173" y="1477"/>
                    <a:pt x="9474" y="2229"/>
                    <a:pt x="9541" y="3031"/>
                  </a:cubicBezTo>
                  <a:cubicBezTo>
                    <a:pt x="8739" y="3031"/>
                    <a:pt x="7953" y="3198"/>
                    <a:pt x="7218" y="3532"/>
                  </a:cubicBezTo>
                  <a:cubicBezTo>
                    <a:pt x="6488" y="3209"/>
                    <a:pt x="5698" y="3028"/>
                    <a:pt x="4900" y="3028"/>
                  </a:cubicBezTo>
                  <a:cubicBezTo>
                    <a:pt x="4748" y="3028"/>
                    <a:pt x="4596" y="3035"/>
                    <a:pt x="4445" y="3048"/>
                  </a:cubicBezTo>
                  <a:cubicBezTo>
                    <a:pt x="4511" y="2246"/>
                    <a:pt x="4812" y="1477"/>
                    <a:pt x="5313" y="842"/>
                  </a:cubicBezTo>
                  <a:cubicBezTo>
                    <a:pt x="5397" y="725"/>
                    <a:pt x="5364" y="558"/>
                    <a:pt x="5230" y="492"/>
                  </a:cubicBezTo>
                  <a:lnTo>
                    <a:pt x="4294" y="24"/>
                  </a:lnTo>
                  <a:cubicBezTo>
                    <a:pt x="4267" y="8"/>
                    <a:pt x="4235" y="0"/>
                    <a:pt x="4202"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595" name="Google Shape;816;p45"/>
            <p:cNvSpPr/>
            <p:nvPr/>
          </p:nvSpPr>
          <p:spPr>
            <a:xfrm>
              <a:off x="1838542" y="2407315"/>
              <a:ext cx="144642" cy="102304"/>
            </a:xfrm>
            <a:custGeom>
              <a:avLst/>
              <a:ahLst/>
              <a:rect l="l" t="t" r="r" b="b"/>
              <a:pathLst>
                <a:path w="4513" h="3192" extrusionOk="0">
                  <a:moveTo>
                    <a:pt x="318" y="1"/>
                  </a:moveTo>
                  <a:lnTo>
                    <a:pt x="1" y="335"/>
                  </a:lnTo>
                  <a:lnTo>
                    <a:pt x="235" y="585"/>
                  </a:lnTo>
                  <a:cubicBezTo>
                    <a:pt x="936" y="1270"/>
                    <a:pt x="1321" y="2223"/>
                    <a:pt x="1321" y="3192"/>
                  </a:cubicBezTo>
                  <a:lnTo>
                    <a:pt x="1789" y="3192"/>
                  </a:lnTo>
                  <a:cubicBezTo>
                    <a:pt x="1789" y="2808"/>
                    <a:pt x="1738" y="2407"/>
                    <a:pt x="1622" y="2022"/>
                  </a:cubicBezTo>
                  <a:cubicBezTo>
                    <a:pt x="2708" y="2006"/>
                    <a:pt x="3744" y="1571"/>
                    <a:pt x="4512" y="803"/>
                  </a:cubicBezTo>
                  <a:lnTo>
                    <a:pt x="4178" y="468"/>
                  </a:lnTo>
                  <a:cubicBezTo>
                    <a:pt x="3493" y="1170"/>
                    <a:pt x="2540" y="1571"/>
                    <a:pt x="1555" y="1571"/>
                  </a:cubicBezTo>
                  <a:lnTo>
                    <a:pt x="1454" y="1571"/>
                  </a:lnTo>
                  <a:cubicBezTo>
                    <a:pt x="1254" y="1070"/>
                    <a:pt x="953" y="636"/>
                    <a:pt x="569" y="251"/>
                  </a:cubicBezTo>
                  <a:lnTo>
                    <a:pt x="318" y="1"/>
                  </a:ln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grpSp>
        <p:nvGrpSpPr>
          <p:cNvPr id="61" name="Google Shape;817;p45"/>
          <p:cNvGrpSpPr/>
          <p:nvPr/>
        </p:nvGrpSpPr>
        <p:grpSpPr>
          <a:xfrm>
            <a:off x="1951489" y="3039599"/>
            <a:ext cx="403253" cy="463026"/>
            <a:chOff x="1872291" y="3077769"/>
            <a:chExt cx="403253" cy="463026"/>
          </a:xfrm>
        </p:grpSpPr>
        <p:sp>
          <p:nvSpPr>
            <p:cNvPr id="1048596" name="Google Shape;818;p45"/>
            <p:cNvSpPr/>
            <p:nvPr/>
          </p:nvSpPr>
          <p:spPr>
            <a:xfrm>
              <a:off x="1988504" y="3369103"/>
              <a:ext cx="170859" cy="96951"/>
            </a:xfrm>
            <a:custGeom>
              <a:avLst/>
              <a:ahLst/>
              <a:rect l="l" t="t" r="r" b="b"/>
              <a:pathLst>
                <a:path w="5331" h="3025" extrusionOk="0">
                  <a:moveTo>
                    <a:pt x="568" y="0"/>
                  </a:moveTo>
                  <a:lnTo>
                    <a:pt x="435" y="134"/>
                  </a:lnTo>
                  <a:cubicBezTo>
                    <a:pt x="0" y="568"/>
                    <a:pt x="0" y="1287"/>
                    <a:pt x="435" y="1721"/>
                  </a:cubicBezTo>
                  <a:lnTo>
                    <a:pt x="702" y="1988"/>
                  </a:lnTo>
                  <a:cubicBezTo>
                    <a:pt x="919" y="2206"/>
                    <a:pt x="1203" y="2323"/>
                    <a:pt x="1504" y="2323"/>
                  </a:cubicBezTo>
                  <a:cubicBezTo>
                    <a:pt x="1888" y="2323"/>
                    <a:pt x="2206" y="2640"/>
                    <a:pt x="2206" y="3024"/>
                  </a:cubicBezTo>
                  <a:lnTo>
                    <a:pt x="3125" y="3024"/>
                  </a:lnTo>
                  <a:cubicBezTo>
                    <a:pt x="3125" y="2640"/>
                    <a:pt x="3442" y="2323"/>
                    <a:pt x="3826" y="2323"/>
                  </a:cubicBezTo>
                  <a:cubicBezTo>
                    <a:pt x="4127" y="2323"/>
                    <a:pt x="4411" y="2206"/>
                    <a:pt x="4628" y="1988"/>
                  </a:cubicBezTo>
                  <a:lnTo>
                    <a:pt x="4896" y="1721"/>
                  </a:lnTo>
                  <a:cubicBezTo>
                    <a:pt x="5330" y="1287"/>
                    <a:pt x="5330" y="568"/>
                    <a:pt x="4896" y="134"/>
                  </a:cubicBezTo>
                  <a:lnTo>
                    <a:pt x="4762" y="0"/>
                  </a:lnTo>
                  <a:lnTo>
                    <a:pt x="4528" y="0"/>
                  </a:lnTo>
                  <a:cubicBezTo>
                    <a:pt x="4278" y="0"/>
                    <a:pt x="4060" y="201"/>
                    <a:pt x="4060" y="468"/>
                  </a:cubicBezTo>
                  <a:cubicBezTo>
                    <a:pt x="4060" y="602"/>
                    <a:pt x="3994" y="752"/>
                    <a:pt x="3877" y="836"/>
                  </a:cubicBezTo>
                  <a:lnTo>
                    <a:pt x="3325" y="1253"/>
                  </a:lnTo>
                  <a:cubicBezTo>
                    <a:pt x="3208" y="1337"/>
                    <a:pt x="3125" y="1487"/>
                    <a:pt x="3125" y="1621"/>
                  </a:cubicBezTo>
                  <a:lnTo>
                    <a:pt x="3125" y="1855"/>
                  </a:lnTo>
                  <a:lnTo>
                    <a:pt x="2206" y="1855"/>
                  </a:lnTo>
                  <a:lnTo>
                    <a:pt x="2206" y="1621"/>
                  </a:lnTo>
                  <a:cubicBezTo>
                    <a:pt x="2206" y="1487"/>
                    <a:pt x="2122" y="1337"/>
                    <a:pt x="2005" y="1253"/>
                  </a:cubicBezTo>
                  <a:lnTo>
                    <a:pt x="1454" y="836"/>
                  </a:lnTo>
                  <a:cubicBezTo>
                    <a:pt x="1337" y="752"/>
                    <a:pt x="1270" y="602"/>
                    <a:pt x="1270" y="468"/>
                  </a:cubicBezTo>
                  <a:cubicBezTo>
                    <a:pt x="1270" y="201"/>
                    <a:pt x="1053" y="0"/>
                    <a:pt x="802" y="0"/>
                  </a:cubicBez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597" name="Google Shape;819;p45"/>
            <p:cNvSpPr/>
            <p:nvPr/>
          </p:nvSpPr>
          <p:spPr>
            <a:xfrm>
              <a:off x="1872291" y="3077769"/>
              <a:ext cx="403253" cy="463026"/>
            </a:xfrm>
            <a:custGeom>
              <a:avLst/>
              <a:ahLst/>
              <a:rect l="l" t="t" r="r" b="b"/>
              <a:pathLst>
                <a:path w="12582" h="14447" extrusionOk="0">
                  <a:moveTo>
                    <a:pt x="7319" y="936"/>
                  </a:moveTo>
                  <a:lnTo>
                    <a:pt x="7018" y="1521"/>
                  </a:lnTo>
                  <a:cubicBezTo>
                    <a:pt x="6934" y="1688"/>
                    <a:pt x="7051" y="1872"/>
                    <a:pt x="7219" y="1872"/>
                  </a:cubicBezTo>
                  <a:lnTo>
                    <a:pt x="8154" y="1872"/>
                  </a:lnTo>
                  <a:cubicBezTo>
                    <a:pt x="7937" y="2156"/>
                    <a:pt x="7586" y="2323"/>
                    <a:pt x="7219" y="2323"/>
                  </a:cubicBezTo>
                  <a:cubicBezTo>
                    <a:pt x="7102" y="2323"/>
                    <a:pt x="6985" y="2440"/>
                    <a:pt x="6985" y="2557"/>
                  </a:cubicBezTo>
                  <a:lnTo>
                    <a:pt x="6985" y="3259"/>
                  </a:lnTo>
                  <a:lnTo>
                    <a:pt x="5598" y="3259"/>
                  </a:lnTo>
                  <a:lnTo>
                    <a:pt x="5598" y="2557"/>
                  </a:lnTo>
                  <a:cubicBezTo>
                    <a:pt x="5598" y="2440"/>
                    <a:pt x="5481" y="2323"/>
                    <a:pt x="5364" y="2323"/>
                  </a:cubicBezTo>
                  <a:cubicBezTo>
                    <a:pt x="4996" y="2323"/>
                    <a:pt x="4645" y="2156"/>
                    <a:pt x="4428" y="1872"/>
                  </a:cubicBezTo>
                  <a:lnTo>
                    <a:pt x="5364" y="1872"/>
                  </a:lnTo>
                  <a:cubicBezTo>
                    <a:pt x="5531" y="1872"/>
                    <a:pt x="5648" y="1688"/>
                    <a:pt x="5564" y="1521"/>
                  </a:cubicBezTo>
                  <a:lnTo>
                    <a:pt x="5264" y="936"/>
                  </a:lnTo>
                  <a:close/>
                  <a:moveTo>
                    <a:pt x="7319" y="3727"/>
                  </a:moveTo>
                  <a:lnTo>
                    <a:pt x="7018" y="4328"/>
                  </a:lnTo>
                  <a:cubicBezTo>
                    <a:pt x="6934" y="4479"/>
                    <a:pt x="7051" y="4662"/>
                    <a:pt x="7219" y="4662"/>
                  </a:cubicBezTo>
                  <a:lnTo>
                    <a:pt x="8154" y="4662"/>
                  </a:lnTo>
                  <a:cubicBezTo>
                    <a:pt x="7937" y="4946"/>
                    <a:pt x="7586" y="5130"/>
                    <a:pt x="7219" y="5130"/>
                  </a:cubicBezTo>
                  <a:cubicBezTo>
                    <a:pt x="7102" y="5130"/>
                    <a:pt x="6985" y="5230"/>
                    <a:pt x="6985" y="5364"/>
                  </a:cubicBezTo>
                  <a:lnTo>
                    <a:pt x="6985" y="6200"/>
                  </a:lnTo>
                  <a:cubicBezTo>
                    <a:pt x="6985" y="6200"/>
                    <a:pt x="6968" y="6216"/>
                    <a:pt x="6968" y="6216"/>
                  </a:cubicBezTo>
                  <a:lnTo>
                    <a:pt x="6918" y="6266"/>
                  </a:lnTo>
                  <a:cubicBezTo>
                    <a:pt x="6742" y="6433"/>
                    <a:pt x="6517" y="6517"/>
                    <a:pt x="6291" y="6517"/>
                  </a:cubicBezTo>
                  <a:cubicBezTo>
                    <a:pt x="6066" y="6517"/>
                    <a:pt x="5840" y="6433"/>
                    <a:pt x="5665" y="6266"/>
                  </a:cubicBezTo>
                  <a:lnTo>
                    <a:pt x="5615" y="6216"/>
                  </a:lnTo>
                  <a:cubicBezTo>
                    <a:pt x="5615" y="6216"/>
                    <a:pt x="5598" y="6200"/>
                    <a:pt x="5598" y="6200"/>
                  </a:cubicBezTo>
                  <a:lnTo>
                    <a:pt x="5598" y="5364"/>
                  </a:lnTo>
                  <a:cubicBezTo>
                    <a:pt x="5598" y="5230"/>
                    <a:pt x="5481" y="5130"/>
                    <a:pt x="5364" y="5130"/>
                  </a:cubicBezTo>
                  <a:cubicBezTo>
                    <a:pt x="4996" y="5130"/>
                    <a:pt x="4645" y="4946"/>
                    <a:pt x="4428" y="4662"/>
                  </a:cubicBezTo>
                  <a:lnTo>
                    <a:pt x="5364" y="4662"/>
                  </a:lnTo>
                  <a:cubicBezTo>
                    <a:pt x="5531" y="4662"/>
                    <a:pt x="5648" y="4479"/>
                    <a:pt x="5564" y="4328"/>
                  </a:cubicBezTo>
                  <a:lnTo>
                    <a:pt x="5264" y="3727"/>
                  </a:lnTo>
                  <a:close/>
                  <a:moveTo>
                    <a:pt x="4428" y="12348"/>
                  </a:moveTo>
                  <a:cubicBezTo>
                    <a:pt x="4629" y="12348"/>
                    <a:pt x="4746" y="12599"/>
                    <a:pt x="4595" y="12749"/>
                  </a:cubicBezTo>
                  <a:cubicBezTo>
                    <a:pt x="4548" y="12797"/>
                    <a:pt x="4490" y="12818"/>
                    <a:pt x="4434" y="12818"/>
                  </a:cubicBezTo>
                  <a:cubicBezTo>
                    <a:pt x="4312" y="12818"/>
                    <a:pt x="4194" y="12719"/>
                    <a:pt x="4194" y="12582"/>
                  </a:cubicBezTo>
                  <a:cubicBezTo>
                    <a:pt x="4194" y="12449"/>
                    <a:pt x="4295" y="12348"/>
                    <a:pt x="4428" y="12348"/>
                  </a:cubicBezTo>
                  <a:close/>
                  <a:moveTo>
                    <a:pt x="8154" y="12348"/>
                  </a:moveTo>
                  <a:cubicBezTo>
                    <a:pt x="8288" y="12348"/>
                    <a:pt x="8388" y="12449"/>
                    <a:pt x="8388" y="12582"/>
                  </a:cubicBezTo>
                  <a:cubicBezTo>
                    <a:pt x="8388" y="12719"/>
                    <a:pt x="8271" y="12818"/>
                    <a:pt x="8148" y="12818"/>
                  </a:cubicBezTo>
                  <a:cubicBezTo>
                    <a:pt x="8092" y="12818"/>
                    <a:pt x="8035" y="12797"/>
                    <a:pt x="7987" y="12749"/>
                  </a:cubicBezTo>
                  <a:cubicBezTo>
                    <a:pt x="7837" y="12599"/>
                    <a:pt x="7954" y="12348"/>
                    <a:pt x="8154" y="12348"/>
                  </a:cubicBezTo>
                  <a:close/>
                  <a:moveTo>
                    <a:pt x="10730" y="4888"/>
                  </a:moveTo>
                  <a:cubicBezTo>
                    <a:pt x="11436" y="4888"/>
                    <a:pt x="12114" y="5427"/>
                    <a:pt x="12114" y="6266"/>
                  </a:cubicBezTo>
                  <a:lnTo>
                    <a:pt x="12114" y="6550"/>
                  </a:lnTo>
                  <a:cubicBezTo>
                    <a:pt x="12114" y="6918"/>
                    <a:pt x="11980" y="7269"/>
                    <a:pt x="11713" y="7536"/>
                  </a:cubicBezTo>
                  <a:lnTo>
                    <a:pt x="11045" y="8188"/>
                  </a:lnTo>
                  <a:cubicBezTo>
                    <a:pt x="10694" y="8555"/>
                    <a:pt x="10477" y="9040"/>
                    <a:pt x="10493" y="9558"/>
                  </a:cubicBezTo>
                  <a:cubicBezTo>
                    <a:pt x="10493" y="9942"/>
                    <a:pt x="10326" y="10310"/>
                    <a:pt x="10059" y="10577"/>
                  </a:cubicBezTo>
                  <a:lnTo>
                    <a:pt x="9875" y="10761"/>
                  </a:lnTo>
                  <a:cubicBezTo>
                    <a:pt x="9691" y="10945"/>
                    <a:pt x="9558" y="11162"/>
                    <a:pt x="9457" y="11396"/>
                  </a:cubicBezTo>
                  <a:cubicBezTo>
                    <a:pt x="9090" y="11713"/>
                    <a:pt x="8639" y="11880"/>
                    <a:pt x="8154" y="11880"/>
                  </a:cubicBezTo>
                  <a:cubicBezTo>
                    <a:pt x="7536" y="11880"/>
                    <a:pt x="7219" y="12632"/>
                    <a:pt x="7653" y="13083"/>
                  </a:cubicBezTo>
                  <a:cubicBezTo>
                    <a:pt x="7797" y="13222"/>
                    <a:pt x="7972" y="13284"/>
                    <a:pt x="8143" y="13284"/>
                  </a:cubicBezTo>
                  <a:cubicBezTo>
                    <a:pt x="8508" y="13284"/>
                    <a:pt x="8856" y="13003"/>
                    <a:pt x="8856" y="12582"/>
                  </a:cubicBezTo>
                  <a:cubicBezTo>
                    <a:pt x="8856" y="12465"/>
                    <a:pt x="8823" y="12365"/>
                    <a:pt x="8772" y="12265"/>
                  </a:cubicBezTo>
                  <a:cubicBezTo>
                    <a:pt x="8973" y="12215"/>
                    <a:pt x="9157" y="12148"/>
                    <a:pt x="9324" y="12048"/>
                  </a:cubicBezTo>
                  <a:cubicBezTo>
                    <a:pt x="9324" y="12081"/>
                    <a:pt x="9324" y="12098"/>
                    <a:pt x="9324" y="12114"/>
                  </a:cubicBezTo>
                  <a:lnTo>
                    <a:pt x="9324" y="13100"/>
                  </a:lnTo>
                  <a:cubicBezTo>
                    <a:pt x="9324" y="13636"/>
                    <a:pt x="8881" y="13978"/>
                    <a:pt x="8429" y="13978"/>
                  </a:cubicBezTo>
                  <a:cubicBezTo>
                    <a:pt x="8190" y="13978"/>
                    <a:pt x="7949" y="13882"/>
                    <a:pt x="7770" y="13668"/>
                  </a:cubicBezTo>
                  <a:lnTo>
                    <a:pt x="7235" y="13017"/>
                  </a:lnTo>
                  <a:cubicBezTo>
                    <a:pt x="6993" y="12724"/>
                    <a:pt x="6642" y="12578"/>
                    <a:pt x="6291" y="12578"/>
                  </a:cubicBezTo>
                  <a:cubicBezTo>
                    <a:pt x="5940" y="12578"/>
                    <a:pt x="5589" y="12724"/>
                    <a:pt x="5347" y="13017"/>
                  </a:cubicBezTo>
                  <a:lnTo>
                    <a:pt x="4812" y="13668"/>
                  </a:lnTo>
                  <a:cubicBezTo>
                    <a:pt x="4633" y="13882"/>
                    <a:pt x="4392" y="13978"/>
                    <a:pt x="4153" y="13978"/>
                  </a:cubicBezTo>
                  <a:cubicBezTo>
                    <a:pt x="3702" y="13978"/>
                    <a:pt x="3259" y="13636"/>
                    <a:pt x="3259" y="13100"/>
                  </a:cubicBezTo>
                  <a:lnTo>
                    <a:pt x="3259" y="12114"/>
                  </a:lnTo>
                  <a:cubicBezTo>
                    <a:pt x="3259" y="12098"/>
                    <a:pt x="3259" y="12081"/>
                    <a:pt x="3259" y="12048"/>
                  </a:cubicBezTo>
                  <a:cubicBezTo>
                    <a:pt x="3426" y="12148"/>
                    <a:pt x="3609" y="12215"/>
                    <a:pt x="3810" y="12265"/>
                  </a:cubicBezTo>
                  <a:cubicBezTo>
                    <a:pt x="3557" y="12770"/>
                    <a:pt x="3950" y="13275"/>
                    <a:pt x="4424" y="13275"/>
                  </a:cubicBezTo>
                  <a:cubicBezTo>
                    <a:pt x="4546" y="13275"/>
                    <a:pt x="4673" y="13242"/>
                    <a:pt x="4796" y="13167"/>
                  </a:cubicBezTo>
                  <a:cubicBezTo>
                    <a:pt x="5397" y="12799"/>
                    <a:pt x="5130" y="11880"/>
                    <a:pt x="4428" y="11880"/>
                  </a:cubicBezTo>
                  <a:cubicBezTo>
                    <a:pt x="3944" y="11880"/>
                    <a:pt x="3493" y="11713"/>
                    <a:pt x="3125" y="11396"/>
                  </a:cubicBezTo>
                  <a:cubicBezTo>
                    <a:pt x="3025" y="11162"/>
                    <a:pt x="2891" y="10945"/>
                    <a:pt x="2707" y="10761"/>
                  </a:cubicBezTo>
                  <a:lnTo>
                    <a:pt x="2523" y="10577"/>
                  </a:lnTo>
                  <a:cubicBezTo>
                    <a:pt x="2256" y="10310"/>
                    <a:pt x="2089" y="9942"/>
                    <a:pt x="2106" y="9558"/>
                  </a:cubicBezTo>
                  <a:cubicBezTo>
                    <a:pt x="2106" y="9040"/>
                    <a:pt x="1888" y="8555"/>
                    <a:pt x="1538" y="8188"/>
                  </a:cubicBezTo>
                  <a:lnTo>
                    <a:pt x="869" y="7520"/>
                  </a:lnTo>
                  <a:cubicBezTo>
                    <a:pt x="619" y="7269"/>
                    <a:pt x="468" y="6918"/>
                    <a:pt x="468" y="6550"/>
                  </a:cubicBezTo>
                  <a:lnTo>
                    <a:pt x="468" y="6266"/>
                  </a:lnTo>
                  <a:cubicBezTo>
                    <a:pt x="468" y="5427"/>
                    <a:pt x="1147" y="4888"/>
                    <a:pt x="1853" y="4888"/>
                  </a:cubicBezTo>
                  <a:cubicBezTo>
                    <a:pt x="2215" y="4888"/>
                    <a:pt x="2585" y="5030"/>
                    <a:pt x="2874" y="5347"/>
                  </a:cubicBezTo>
                  <a:lnTo>
                    <a:pt x="3994" y="6617"/>
                  </a:lnTo>
                  <a:cubicBezTo>
                    <a:pt x="3543" y="6784"/>
                    <a:pt x="3259" y="7219"/>
                    <a:pt x="3259" y="7687"/>
                  </a:cubicBezTo>
                  <a:cubicBezTo>
                    <a:pt x="3259" y="8188"/>
                    <a:pt x="3409" y="8672"/>
                    <a:pt x="3693" y="9090"/>
                  </a:cubicBezTo>
                  <a:lnTo>
                    <a:pt x="3760" y="9207"/>
                  </a:lnTo>
                  <a:cubicBezTo>
                    <a:pt x="3359" y="9742"/>
                    <a:pt x="3409" y="10510"/>
                    <a:pt x="3894" y="10978"/>
                  </a:cubicBezTo>
                  <a:lnTo>
                    <a:pt x="4161" y="11246"/>
                  </a:lnTo>
                  <a:cubicBezTo>
                    <a:pt x="4428" y="11513"/>
                    <a:pt x="4762" y="11647"/>
                    <a:pt x="5130" y="11647"/>
                  </a:cubicBezTo>
                  <a:cubicBezTo>
                    <a:pt x="5381" y="11647"/>
                    <a:pt x="5598" y="11864"/>
                    <a:pt x="5598" y="12114"/>
                  </a:cubicBezTo>
                  <a:lnTo>
                    <a:pt x="6066" y="12114"/>
                  </a:lnTo>
                  <a:cubicBezTo>
                    <a:pt x="6066" y="11596"/>
                    <a:pt x="5648" y="11179"/>
                    <a:pt x="5130" y="11179"/>
                  </a:cubicBezTo>
                  <a:cubicBezTo>
                    <a:pt x="4896" y="11179"/>
                    <a:pt x="4662" y="11095"/>
                    <a:pt x="4495" y="10928"/>
                  </a:cubicBezTo>
                  <a:lnTo>
                    <a:pt x="4228" y="10644"/>
                  </a:lnTo>
                  <a:cubicBezTo>
                    <a:pt x="3877" y="10293"/>
                    <a:pt x="3877" y="9742"/>
                    <a:pt x="4228" y="9391"/>
                  </a:cubicBezTo>
                  <a:lnTo>
                    <a:pt x="4295" y="9324"/>
                  </a:lnTo>
                  <a:lnTo>
                    <a:pt x="4428" y="9324"/>
                  </a:lnTo>
                  <a:cubicBezTo>
                    <a:pt x="4562" y="9324"/>
                    <a:pt x="4662" y="9424"/>
                    <a:pt x="4662" y="9558"/>
                  </a:cubicBezTo>
                  <a:cubicBezTo>
                    <a:pt x="4662" y="9775"/>
                    <a:pt x="4762" y="9976"/>
                    <a:pt x="4946" y="10109"/>
                  </a:cubicBezTo>
                  <a:lnTo>
                    <a:pt x="5498" y="10527"/>
                  </a:lnTo>
                  <a:cubicBezTo>
                    <a:pt x="5564" y="10577"/>
                    <a:pt x="5598" y="10644"/>
                    <a:pt x="5598" y="10711"/>
                  </a:cubicBezTo>
                  <a:lnTo>
                    <a:pt x="5598" y="10945"/>
                  </a:lnTo>
                  <a:lnTo>
                    <a:pt x="6066" y="10945"/>
                  </a:lnTo>
                  <a:lnTo>
                    <a:pt x="6066" y="10711"/>
                  </a:lnTo>
                  <a:cubicBezTo>
                    <a:pt x="6066" y="10494"/>
                    <a:pt x="5949" y="10293"/>
                    <a:pt x="5782" y="10159"/>
                  </a:cubicBezTo>
                  <a:lnTo>
                    <a:pt x="5213" y="9742"/>
                  </a:lnTo>
                  <a:cubicBezTo>
                    <a:pt x="5163" y="9692"/>
                    <a:pt x="5130" y="9625"/>
                    <a:pt x="5130" y="9558"/>
                  </a:cubicBezTo>
                  <a:cubicBezTo>
                    <a:pt x="5130" y="9157"/>
                    <a:pt x="4812" y="8856"/>
                    <a:pt x="4428" y="8856"/>
                  </a:cubicBezTo>
                  <a:lnTo>
                    <a:pt x="4194" y="8856"/>
                  </a:lnTo>
                  <a:cubicBezTo>
                    <a:pt x="4161" y="8856"/>
                    <a:pt x="4127" y="8856"/>
                    <a:pt x="4094" y="8873"/>
                  </a:cubicBezTo>
                  <a:lnTo>
                    <a:pt x="4077" y="8840"/>
                  </a:lnTo>
                  <a:cubicBezTo>
                    <a:pt x="3843" y="8505"/>
                    <a:pt x="3726" y="8104"/>
                    <a:pt x="3726" y="7687"/>
                  </a:cubicBezTo>
                  <a:cubicBezTo>
                    <a:pt x="3726" y="7319"/>
                    <a:pt x="4010" y="7018"/>
                    <a:pt x="4378" y="6985"/>
                  </a:cubicBezTo>
                  <a:lnTo>
                    <a:pt x="4796" y="7202"/>
                  </a:lnTo>
                  <a:cubicBezTo>
                    <a:pt x="4828" y="7216"/>
                    <a:pt x="4861" y="7223"/>
                    <a:pt x="4893" y="7223"/>
                  </a:cubicBezTo>
                  <a:cubicBezTo>
                    <a:pt x="5016" y="7223"/>
                    <a:pt x="5130" y="7130"/>
                    <a:pt x="5130" y="6985"/>
                  </a:cubicBezTo>
                  <a:lnTo>
                    <a:pt x="5130" y="6617"/>
                  </a:lnTo>
                  <a:cubicBezTo>
                    <a:pt x="5130" y="6561"/>
                    <a:pt x="5176" y="6527"/>
                    <a:pt x="5227" y="6527"/>
                  </a:cubicBezTo>
                  <a:cubicBezTo>
                    <a:pt x="5251" y="6527"/>
                    <a:pt x="5276" y="6534"/>
                    <a:pt x="5297" y="6550"/>
                  </a:cubicBezTo>
                  <a:lnTo>
                    <a:pt x="5330" y="6584"/>
                  </a:lnTo>
                  <a:cubicBezTo>
                    <a:pt x="5598" y="6851"/>
                    <a:pt x="5944" y="6985"/>
                    <a:pt x="6291" y="6985"/>
                  </a:cubicBezTo>
                  <a:cubicBezTo>
                    <a:pt x="6638" y="6985"/>
                    <a:pt x="6985" y="6851"/>
                    <a:pt x="7252" y="6584"/>
                  </a:cubicBezTo>
                  <a:lnTo>
                    <a:pt x="7285" y="6550"/>
                  </a:lnTo>
                  <a:cubicBezTo>
                    <a:pt x="7307" y="6534"/>
                    <a:pt x="7332" y="6527"/>
                    <a:pt x="7356" y="6527"/>
                  </a:cubicBezTo>
                  <a:cubicBezTo>
                    <a:pt x="7406" y="6527"/>
                    <a:pt x="7452" y="6561"/>
                    <a:pt x="7452" y="6617"/>
                  </a:cubicBezTo>
                  <a:lnTo>
                    <a:pt x="7452" y="6985"/>
                  </a:lnTo>
                  <a:cubicBezTo>
                    <a:pt x="7452" y="7130"/>
                    <a:pt x="7567" y="7223"/>
                    <a:pt x="7689" y="7223"/>
                  </a:cubicBezTo>
                  <a:cubicBezTo>
                    <a:pt x="7722" y="7223"/>
                    <a:pt x="7755" y="7216"/>
                    <a:pt x="7787" y="7202"/>
                  </a:cubicBezTo>
                  <a:lnTo>
                    <a:pt x="8204" y="6985"/>
                  </a:lnTo>
                  <a:cubicBezTo>
                    <a:pt x="8572" y="7018"/>
                    <a:pt x="8856" y="7319"/>
                    <a:pt x="8856" y="7687"/>
                  </a:cubicBezTo>
                  <a:cubicBezTo>
                    <a:pt x="8856" y="8104"/>
                    <a:pt x="8739" y="8505"/>
                    <a:pt x="8505" y="8840"/>
                  </a:cubicBezTo>
                  <a:lnTo>
                    <a:pt x="8488" y="8873"/>
                  </a:lnTo>
                  <a:cubicBezTo>
                    <a:pt x="8455" y="8856"/>
                    <a:pt x="8422" y="8856"/>
                    <a:pt x="8388" y="8856"/>
                  </a:cubicBezTo>
                  <a:lnTo>
                    <a:pt x="8154" y="8856"/>
                  </a:lnTo>
                  <a:cubicBezTo>
                    <a:pt x="7770" y="8856"/>
                    <a:pt x="7452" y="9174"/>
                    <a:pt x="7452" y="9558"/>
                  </a:cubicBezTo>
                  <a:cubicBezTo>
                    <a:pt x="7452" y="9625"/>
                    <a:pt x="7419" y="9692"/>
                    <a:pt x="7369" y="9742"/>
                  </a:cubicBezTo>
                  <a:lnTo>
                    <a:pt x="6801" y="10159"/>
                  </a:lnTo>
                  <a:cubicBezTo>
                    <a:pt x="6634" y="10293"/>
                    <a:pt x="6517" y="10494"/>
                    <a:pt x="6517" y="10711"/>
                  </a:cubicBezTo>
                  <a:lnTo>
                    <a:pt x="6517" y="10945"/>
                  </a:lnTo>
                  <a:lnTo>
                    <a:pt x="6985" y="10945"/>
                  </a:lnTo>
                  <a:lnTo>
                    <a:pt x="6985" y="10711"/>
                  </a:lnTo>
                  <a:cubicBezTo>
                    <a:pt x="6985" y="10644"/>
                    <a:pt x="7018" y="10577"/>
                    <a:pt x="7085" y="10527"/>
                  </a:cubicBezTo>
                  <a:lnTo>
                    <a:pt x="7636" y="10109"/>
                  </a:lnTo>
                  <a:cubicBezTo>
                    <a:pt x="7820" y="9976"/>
                    <a:pt x="7920" y="9775"/>
                    <a:pt x="7920" y="9558"/>
                  </a:cubicBezTo>
                  <a:cubicBezTo>
                    <a:pt x="7920" y="9424"/>
                    <a:pt x="8021" y="9324"/>
                    <a:pt x="8154" y="9324"/>
                  </a:cubicBezTo>
                  <a:lnTo>
                    <a:pt x="8288" y="9324"/>
                  </a:lnTo>
                  <a:lnTo>
                    <a:pt x="8355" y="9391"/>
                  </a:lnTo>
                  <a:cubicBezTo>
                    <a:pt x="8706" y="9742"/>
                    <a:pt x="8706" y="10293"/>
                    <a:pt x="8355" y="10644"/>
                  </a:cubicBezTo>
                  <a:lnTo>
                    <a:pt x="8087" y="10928"/>
                  </a:lnTo>
                  <a:cubicBezTo>
                    <a:pt x="7920" y="11095"/>
                    <a:pt x="7686" y="11179"/>
                    <a:pt x="7452" y="11179"/>
                  </a:cubicBezTo>
                  <a:cubicBezTo>
                    <a:pt x="6934" y="11179"/>
                    <a:pt x="6533" y="11596"/>
                    <a:pt x="6517" y="12114"/>
                  </a:cubicBezTo>
                  <a:lnTo>
                    <a:pt x="6985" y="12114"/>
                  </a:lnTo>
                  <a:cubicBezTo>
                    <a:pt x="6985" y="11864"/>
                    <a:pt x="7202" y="11647"/>
                    <a:pt x="7452" y="11647"/>
                  </a:cubicBezTo>
                  <a:cubicBezTo>
                    <a:pt x="7820" y="11647"/>
                    <a:pt x="8171" y="11513"/>
                    <a:pt x="8422" y="11246"/>
                  </a:cubicBezTo>
                  <a:lnTo>
                    <a:pt x="8689" y="10978"/>
                  </a:lnTo>
                  <a:cubicBezTo>
                    <a:pt x="9173" y="10510"/>
                    <a:pt x="9224" y="9742"/>
                    <a:pt x="8823" y="9207"/>
                  </a:cubicBezTo>
                  <a:lnTo>
                    <a:pt x="8889" y="9090"/>
                  </a:lnTo>
                  <a:cubicBezTo>
                    <a:pt x="9173" y="8672"/>
                    <a:pt x="9324" y="8188"/>
                    <a:pt x="9324" y="7687"/>
                  </a:cubicBezTo>
                  <a:cubicBezTo>
                    <a:pt x="9324" y="7219"/>
                    <a:pt x="9040" y="6784"/>
                    <a:pt x="8605" y="6617"/>
                  </a:cubicBezTo>
                  <a:lnTo>
                    <a:pt x="9708" y="5347"/>
                  </a:lnTo>
                  <a:cubicBezTo>
                    <a:pt x="9997" y="5030"/>
                    <a:pt x="10367" y="4888"/>
                    <a:pt x="10730" y="4888"/>
                  </a:cubicBezTo>
                  <a:close/>
                  <a:moveTo>
                    <a:pt x="5130" y="1"/>
                  </a:moveTo>
                  <a:lnTo>
                    <a:pt x="5130" y="469"/>
                  </a:lnTo>
                  <a:lnTo>
                    <a:pt x="4896" y="469"/>
                  </a:lnTo>
                  <a:cubicBezTo>
                    <a:pt x="4712" y="469"/>
                    <a:pt x="4612" y="652"/>
                    <a:pt x="4679" y="803"/>
                  </a:cubicBezTo>
                  <a:lnTo>
                    <a:pt x="4980" y="1404"/>
                  </a:lnTo>
                  <a:lnTo>
                    <a:pt x="3960" y="1404"/>
                  </a:lnTo>
                  <a:cubicBezTo>
                    <a:pt x="3760" y="1404"/>
                    <a:pt x="3660" y="1621"/>
                    <a:pt x="3777" y="1772"/>
                  </a:cubicBezTo>
                  <a:lnTo>
                    <a:pt x="4061" y="2139"/>
                  </a:lnTo>
                  <a:cubicBezTo>
                    <a:pt x="4311" y="2490"/>
                    <a:pt x="4696" y="2707"/>
                    <a:pt x="5130" y="2774"/>
                  </a:cubicBezTo>
                  <a:lnTo>
                    <a:pt x="5130" y="3259"/>
                  </a:lnTo>
                  <a:lnTo>
                    <a:pt x="4896" y="3259"/>
                  </a:lnTo>
                  <a:cubicBezTo>
                    <a:pt x="4712" y="3259"/>
                    <a:pt x="4612" y="3443"/>
                    <a:pt x="4679" y="3593"/>
                  </a:cubicBezTo>
                  <a:lnTo>
                    <a:pt x="4980" y="4195"/>
                  </a:lnTo>
                  <a:lnTo>
                    <a:pt x="3960" y="4195"/>
                  </a:lnTo>
                  <a:cubicBezTo>
                    <a:pt x="3760" y="4195"/>
                    <a:pt x="3660" y="4412"/>
                    <a:pt x="3777" y="4562"/>
                  </a:cubicBezTo>
                  <a:lnTo>
                    <a:pt x="4061" y="4930"/>
                  </a:lnTo>
                  <a:cubicBezTo>
                    <a:pt x="4311" y="5281"/>
                    <a:pt x="4696" y="5515"/>
                    <a:pt x="5130" y="5581"/>
                  </a:cubicBezTo>
                  <a:lnTo>
                    <a:pt x="5130" y="6066"/>
                  </a:lnTo>
                  <a:cubicBezTo>
                    <a:pt x="4863" y="6116"/>
                    <a:pt x="4662" y="6333"/>
                    <a:pt x="4662" y="6617"/>
                  </a:cubicBezTo>
                  <a:lnTo>
                    <a:pt x="4562" y="6567"/>
                  </a:lnTo>
                  <a:lnTo>
                    <a:pt x="3208" y="5047"/>
                  </a:lnTo>
                  <a:cubicBezTo>
                    <a:pt x="2828" y="4616"/>
                    <a:pt x="2337" y="4423"/>
                    <a:pt x="1853" y="4423"/>
                  </a:cubicBezTo>
                  <a:cubicBezTo>
                    <a:pt x="912" y="4423"/>
                    <a:pt x="0" y="5152"/>
                    <a:pt x="0" y="6266"/>
                  </a:cubicBezTo>
                  <a:lnTo>
                    <a:pt x="0" y="6550"/>
                  </a:lnTo>
                  <a:cubicBezTo>
                    <a:pt x="0" y="7052"/>
                    <a:pt x="184" y="7520"/>
                    <a:pt x="535" y="7854"/>
                  </a:cubicBezTo>
                  <a:lnTo>
                    <a:pt x="1203" y="8522"/>
                  </a:lnTo>
                  <a:cubicBezTo>
                    <a:pt x="1471" y="8789"/>
                    <a:pt x="1638" y="9157"/>
                    <a:pt x="1638" y="9558"/>
                  </a:cubicBezTo>
                  <a:cubicBezTo>
                    <a:pt x="1621" y="10059"/>
                    <a:pt x="1838" y="10544"/>
                    <a:pt x="2189" y="10911"/>
                  </a:cubicBezTo>
                  <a:lnTo>
                    <a:pt x="2373" y="11078"/>
                  </a:lnTo>
                  <a:cubicBezTo>
                    <a:pt x="2640" y="11362"/>
                    <a:pt x="2791" y="11730"/>
                    <a:pt x="2791" y="12114"/>
                  </a:cubicBezTo>
                  <a:lnTo>
                    <a:pt x="2791" y="13100"/>
                  </a:lnTo>
                  <a:cubicBezTo>
                    <a:pt x="2791" y="13916"/>
                    <a:pt x="3456" y="14441"/>
                    <a:pt x="4142" y="14441"/>
                  </a:cubicBezTo>
                  <a:cubicBezTo>
                    <a:pt x="4510" y="14441"/>
                    <a:pt x="4883" y="14291"/>
                    <a:pt x="5163" y="13952"/>
                  </a:cubicBezTo>
                  <a:lnTo>
                    <a:pt x="5698" y="13317"/>
                  </a:lnTo>
                  <a:cubicBezTo>
                    <a:pt x="5857" y="13134"/>
                    <a:pt x="6074" y="13042"/>
                    <a:pt x="6289" y="13042"/>
                  </a:cubicBezTo>
                  <a:cubicBezTo>
                    <a:pt x="6504" y="13042"/>
                    <a:pt x="6717" y="13134"/>
                    <a:pt x="6868" y="13317"/>
                  </a:cubicBezTo>
                  <a:lnTo>
                    <a:pt x="7402" y="13969"/>
                  </a:lnTo>
                  <a:cubicBezTo>
                    <a:pt x="7686" y="14299"/>
                    <a:pt x="8059" y="14446"/>
                    <a:pt x="8426" y="14446"/>
                  </a:cubicBezTo>
                  <a:cubicBezTo>
                    <a:pt x="9120" y="14446"/>
                    <a:pt x="9792" y="13920"/>
                    <a:pt x="9792" y="13100"/>
                  </a:cubicBezTo>
                  <a:lnTo>
                    <a:pt x="9792" y="12114"/>
                  </a:lnTo>
                  <a:cubicBezTo>
                    <a:pt x="9775" y="11730"/>
                    <a:pt x="9942" y="11362"/>
                    <a:pt x="10209" y="11078"/>
                  </a:cubicBezTo>
                  <a:lnTo>
                    <a:pt x="10393" y="10911"/>
                  </a:lnTo>
                  <a:cubicBezTo>
                    <a:pt x="10744" y="10544"/>
                    <a:pt x="10945" y="10059"/>
                    <a:pt x="10945" y="9558"/>
                  </a:cubicBezTo>
                  <a:cubicBezTo>
                    <a:pt x="10945" y="9174"/>
                    <a:pt x="11095" y="8789"/>
                    <a:pt x="11379" y="8522"/>
                  </a:cubicBezTo>
                  <a:lnTo>
                    <a:pt x="12047" y="7854"/>
                  </a:lnTo>
                  <a:cubicBezTo>
                    <a:pt x="12381" y="7520"/>
                    <a:pt x="12582" y="7052"/>
                    <a:pt x="12582" y="6550"/>
                  </a:cubicBezTo>
                  <a:lnTo>
                    <a:pt x="12582" y="6266"/>
                  </a:lnTo>
                  <a:cubicBezTo>
                    <a:pt x="12582" y="5247"/>
                    <a:pt x="11763" y="4428"/>
                    <a:pt x="10744" y="4428"/>
                  </a:cubicBezTo>
                  <a:cubicBezTo>
                    <a:pt x="10209" y="4428"/>
                    <a:pt x="9708" y="4646"/>
                    <a:pt x="9374" y="5047"/>
                  </a:cubicBezTo>
                  <a:lnTo>
                    <a:pt x="8004" y="6567"/>
                  </a:lnTo>
                  <a:lnTo>
                    <a:pt x="7920" y="6617"/>
                  </a:lnTo>
                  <a:cubicBezTo>
                    <a:pt x="7920" y="6350"/>
                    <a:pt x="7720" y="6116"/>
                    <a:pt x="7452" y="6066"/>
                  </a:cubicBezTo>
                  <a:lnTo>
                    <a:pt x="7452" y="5581"/>
                  </a:lnTo>
                  <a:cubicBezTo>
                    <a:pt x="7887" y="5515"/>
                    <a:pt x="8271" y="5281"/>
                    <a:pt x="8522" y="4946"/>
                  </a:cubicBezTo>
                  <a:lnTo>
                    <a:pt x="8806" y="4562"/>
                  </a:lnTo>
                  <a:cubicBezTo>
                    <a:pt x="8923" y="4412"/>
                    <a:pt x="8806" y="4195"/>
                    <a:pt x="8622" y="4195"/>
                  </a:cubicBezTo>
                  <a:lnTo>
                    <a:pt x="7603" y="4195"/>
                  </a:lnTo>
                  <a:lnTo>
                    <a:pt x="7904" y="3593"/>
                  </a:lnTo>
                  <a:cubicBezTo>
                    <a:pt x="7970" y="3443"/>
                    <a:pt x="7870" y="3259"/>
                    <a:pt x="7686" y="3259"/>
                  </a:cubicBezTo>
                  <a:lnTo>
                    <a:pt x="7452" y="3259"/>
                  </a:lnTo>
                  <a:lnTo>
                    <a:pt x="7452" y="2774"/>
                  </a:lnTo>
                  <a:cubicBezTo>
                    <a:pt x="7887" y="2707"/>
                    <a:pt x="8271" y="2490"/>
                    <a:pt x="8522" y="2139"/>
                  </a:cubicBezTo>
                  <a:lnTo>
                    <a:pt x="8806" y="1772"/>
                  </a:lnTo>
                  <a:cubicBezTo>
                    <a:pt x="8923" y="1621"/>
                    <a:pt x="8806" y="1404"/>
                    <a:pt x="8622" y="1404"/>
                  </a:cubicBezTo>
                  <a:lnTo>
                    <a:pt x="7603" y="1404"/>
                  </a:lnTo>
                  <a:lnTo>
                    <a:pt x="7904" y="803"/>
                  </a:lnTo>
                  <a:cubicBezTo>
                    <a:pt x="7970" y="652"/>
                    <a:pt x="7853" y="469"/>
                    <a:pt x="7686" y="469"/>
                  </a:cubicBezTo>
                  <a:lnTo>
                    <a:pt x="7452" y="469"/>
                  </a:lnTo>
                  <a:lnTo>
                    <a:pt x="7452" y="1"/>
                  </a:lnTo>
                  <a:lnTo>
                    <a:pt x="6985" y="1"/>
                  </a:lnTo>
                  <a:lnTo>
                    <a:pt x="6985" y="469"/>
                  </a:lnTo>
                  <a:lnTo>
                    <a:pt x="5598" y="469"/>
                  </a:lnTo>
                  <a:lnTo>
                    <a:pt x="5598" y="1"/>
                  </a:ln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grpSp>
        <p:nvGrpSpPr>
          <p:cNvPr id="62" name="Google Shape;820;p45"/>
          <p:cNvGrpSpPr/>
          <p:nvPr/>
        </p:nvGrpSpPr>
        <p:grpSpPr>
          <a:xfrm>
            <a:off x="1825716" y="1257474"/>
            <a:ext cx="422547" cy="476103"/>
            <a:chOff x="1728771" y="1371106"/>
            <a:chExt cx="422547" cy="476103"/>
          </a:xfrm>
        </p:grpSpPr>
        <p:sp>
          <p:nvSpPr>
            <p:cNvPr id="1048598" name="Google Shape;821;p45"/>
            <p:cNvSpPr/>
            <p:nvPr/>
          </p:nvSpPr>
          <p:spPr>
            <a:xfrm>
              <a:off x="1728771" y="1493730"/>
              <a:ext cx="283867" cy="207299"/>
            </a:xfrm>
            <a:custGeom>
              <a:avLst/>
              <a:ahLst/>
              <a:rect l="l" t="t" r="r" b="b"/>
              <a:pathLst>
                <a:path w="8857" h="6468" extrusionOk="0">
                  <a:moveTo>
                    <a:pt x="6951" y="1"/>
                  </a:moveTo>
                  <a:lnTo>
                    <a:pt x="6617" y="135"/>
                  </a:lnTo>
                  <a:cubicBezTo>
                    <a:pt x="5782" y="502"/>
                    <a:pt x="5147" y="1254"/>
                    <a:pt x="4946" y="2156"/>
                  </a:cubicBezTo>
                  <a:lnTo>
                    <a:pt x="4796" y="2875"/>
                  </a:lnTo>
                  <a:lnTo>
                    <a:pt x="4779" y="2958"/>
                  </a:lnTo>
                  <a:cubicBezTo>
                    <a:pt x="4612" y="3008"/>
                    <a:pt x="4462" y="3059"/>
                    <a:pt x="4311" y="3125"/>
                  </a:cubicBezTo>
                  <a:cubicBezTo>
                    <a:pt x="3526" y="3443"/>
                    <a:pt x="2674" y="3593"/>
                    <a:pt x="1822" y="3593"/>
                  </a:cubicBezTo>
                  <a:lnTo>
                    <a:pt x="1" y="3593"/>
                  </a:lnTo>
                  <a:lnTo>
                    <a:pt x="1" y="4562"/>
                  </a:lnTo>
                  <a:lnTo>
                    <a:pt x="2390" y="4562"/>
                  </a:lnTo>
                  <a:lnTo>
                    <a:pt x="3877" y="5398"/>
                  </a:lnTo>
                  <a:cubicBezTo>
                    <a:pt x="5097" y="6100"/>
                    <a:pt x="6500" y="6467"/>
                    <a:pt x="7920" y="6467"/>
                  </a:cubicBezTo>
                  <a:lnTo>
                    <a:pt x="8856" y="6467"/>
                  </a:lnTo>
                  <a:lnTo>
                    <a:pt x="8856" y="5515"/>
                  </a:lnTo>
                  <a:lnTo>
                    <a:pt x="8405" y="5515"/>
                  </a:lnTo>
                  <a:cubicBezTo>
                    <a:pt x="6834" y="5515"/>
                    <a:pt x="5297" y="5114"/>
                    <a:pt x="3910" y="4362"/>
                  </a:cubicBezTo>
                  <a:cubicBezTo>
                    <a:pt x="4194" y="4295"/>
                    <a:pt x="4478" y="4211"/>
                    <a:pt x="4746" y="4094"/>
                  </a:cubicBezTo>
                  <a:lnTo>
                    <a:pt x="4829" y="4061"/>
                  </a:lnTo>
                  <a:cubicBezTo>
                    <a:pt x="5598" y="3760"/>
                    <a:pt x="6417" y="3593"/>
                    <a:pt x="7235" y="3593"/>
                  </a:cubicBezTo>
                  <a:lnTo>
                    <a:pt x="7904" y="3593"/>
                  </a:lnTo>
                  <a:lnTo>
                    <a:pt x="7185" y="2641"/>
                  </a:lnTo>
                  <a:lnTo>
                    <a:pt x="6801" y="2641"/>
                  </a:lnTo>
                  <a:cubicBezTo>
                    <a:pt x="6450" y="2641"/>
                    <a:pt x="6082" y="2674"/>
                    <a:pt x="5732" y="2724"/>
                  </a:cubicBezTo>
                  <a:lnTo>
                    <a:pt x="5748" y="2641"/>
                  </a:lnTo>
                  <a:lnTo>
                    <a:pt x="5782" y="2474"/>
                  </a:lnTo>
                  <a:cubicBezTo>
                    <a:pt x="5915" y="1822"/>
                    <a:pt x="6333" y="1271"/>
                    <a:pt x="6935" y="970"/>
                  </a:cubicBezTo>
                  <a:lnTo>
                    <a:pt x="6951" y="970"/>
                  </a:lnTo>
                  <a:lnTo>
                    <a:pt x="6951" y="1"/>
                  </a:ln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599" name="Google Shape;822;p45"/>
            <p:cNvSpPr/>
            <p:nvPr/>
          </p:nvSpPr>
          <p:spPr>
            <a:xfrm>
              <a:off x="2012606" y="1401650"/>
              <a:ext cx="107656" cy="107656"/>
            </a:xfrm>
            <a:custGeom>
              <a:avLst/>
              <a:ahLst/>
              <a:rect l="l" t="t" r="r" b="b"/>
              <a:pathLst>
                <a:path w="3359" h="3359" extrusionOk="0">
                  <a:moveTo>
                    <a:pt x="0" y="0"/>
                  </a:moveTo>
                  <a:lnTo>
                    <a:pt x="0" y="485"/>
                  </a:lnTo>
                  <a:cubicBezTo>
                    <a:pt x="1587" y="485"/>
                    <a:pt x="2874" y="1771"/>
                    <a:pt x="2891" y="3358"/>
                  </a:cubicBezTo>
                  <a:lnTo>
                    <a:pt x="3358" y="3358"/>
                  </a:lnTo>
                  <a:cubicBezTo>
                    <a:pt x="3358" y="1504"/>
                    <a:pt x="1855" y="0"/>
                    <a:pt x="0"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600" name="Google Shape;823;p45"/>
            <p:cNvSpPr/>
            <p:nvPr/>
          </p:nvSpPr>
          <p:spPr>
            <a:xfrm>
              <a:off x="1979915" y="1402708"/>
              <a:ext cx="18781" cy="18781"/>
            </a:xfrm>
            <a:custGeom>
              <a:avLst/>
              <a:ahLst/>
              <a:rect l="l" t="t" r="r" b="b"/>
              <a:pathLst>
                <a:path w="586" h="586" extrusionOk="0">
                  <a:moveTo>
                    <a:pt x="519" y="0"/>
                  </a:moveTo>
                  <a:cubicBezTo>
                    <a:pt x="335" y="34"/>
                    <a:pt x="168" y="84"/>
                    <a:pt x="1" y="134"/>
                  </a:cubicBezTo>
                  <a:lnTo>
                    <a:pt x="135" y="585"/>
                  </a:lnTo>
                  <a:cubicBezTo>
                    <a:pt x="285" y="535"/>
                    <a:pt x="435" y="502"/>
                    <a:pt x="586" y="485"/>
                  </a:cubicBezTo>
                  <a:lnTo>
                    <a:pt x="519" y="0"/>
                  </a:ln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601" name="Google Shape;824;p45"/>
            <p:cNvSpPr/>
            <p:nvPr/>
          </p:nvSpPr>
          <p:spPr>
            <a:xfrm>
              <a:off x="1728771" y="1371106"/>
              <a:ext cx="422547" cy="476103"/>
            </a:xfrm>
            <a:custGeom>
              <a:avLst/>
              <a:ahLst/>
              <a:rect l="l" t="t" r="r" b="b"/>
              <a:pathLst>
                <a:path w="13184" h="14855" extrusionOk="0">
                  <a:moveTo>
                    <a:pt x="6717" y="5230"/>
                  </a:moveTo>
                  <a:cubicBezTo>
                    <a:pt x="6717" y="5565"/>
                    <a:pt x="6767" y="5899"/>
                    <a:pt x="6884" y="6233"/>
                  </a:cubicBezTo>
                  <a:lnTo>
                    <a:pt x="6801" y="6233"/>
                  </a:lnTo>
                  <a:cubicBezTo>
                    <a:pt x="6550" y="6233"/>
                    <a:pt x="6283" y="6250"/>
                    <a:pt x="6032" y="6266"/>
                  </a:cubicBezTo>
                  <a:cubicBezTo>
                    <a:pt x="6133" y="5849"/>
                    <a:pt x="6366" y="5481"/>
                    <a:pt x="6717" y="5230"/>
                  </a:cubicBezTo>
                  <a:close/>
                  <a:moveTo>
                    <a:pt x="6701" y="4194"/>
                  </a:moveTo>
                  <a:lnTo>
                    <a:pt x="6701" y="4646"/>
                  </a:lnTo>
                  <a:cubicBezTo>
                    <a:pt x="6099" y="4996"/>
                    <a:pt x="5681" y="5581"/>
                    <a:pt x="5548" y="6250"/>
                  </a:cubicBezTo>
                  <a:lnTo>
                    <a:pt x="5531" y="6350"/>
                  </a:lnTo>
                  <a:cubicBezTo>
                    <a:pt x="5381" y="6367"/>
                    <a:pt x="5230" y="6400"/>
                    <a:pt x="5097" y="6433"/>
                  </a:cubicBezTo>
                  <a:lnTo>
                    <a:pt x="5180" y="6032"/>
                  </a:lnTo>
                  <a:cubicBezTo>
                    <a:pt x="5364" y="5214"/>
                    <a:pt x="5932" y="4529"/>
                    <a:pt x="6701" y="4194"/>
                  </a:cubicBezTo>
                  <a:close/>
                  <a:moveTo>
                    <a:pt x="5648" y="7870"/>
                  </a:moveTo>
                  <a:cubicBezTo>
                    <a:pt x="5732" y="7971"/>
                    <a:pt x="5798" y="8054"/>
                    <a:pt x="5882" y="8138"/>
                  </a:cubicBezTo>
                  <a:lnTo>
                    <a:pt x="5999" y="8255"/>
                  </a:lnTo>
                  <a:cubicBezTo>
                    <a:pt x="6183" y="8455"/>
                    <a:pt x="6366" y="8672"/>
                    <a:pt x="6517" y="8906"/>
                  </a:cubicBezTo>
                  <a:cubicBezTo>
                    <a:pt x="5849" y="8756"/>
                    <a:pt x="5180" y="8539"/>
                    <a:pt x="4562" y="8255"/>
                  </a:cubicBezTo>
                  <a:cubicBezTo>
                    <a:pt x="4646" y="8221"/>
                    <a:pt x="4746" y="8188"/>
                    <a:pt x="4846" y="8138"/>
                  </a:cubicBezTo>
                  <a:lnTo>
                    <a:pt x="4913" y="8104"/>
                  </a:lnTo>
                  <a:cubicBezTo>
                    <a:pt x="5163" y="8021"/>
                    <a:pt x="5397" y="7937"/>
                    <a:pt x="5648" y="7870"/>
                  </a:cubicBezTo>
                  <a:close/>
                  <a:moveTo>
                    <a:pt x="7803" y="7670"/>
                  </a:moveTo>
                  <a:cubicBezTo>
                    <a:pt x="8188" y="8054"/>
                    <a:pt x="8455" y="8555"/>
                    <a:pt x="8572" y="9107"/>
                  </a:cubicBezTo>
                  <a:lnTo>
                    <a:pt x="8405" y="9107"/>
                  </a:lnTo>
                  <a:cubicBezTo>
                    <a:pt x="7987" y="9107"/>
                    <a:pt x="7553" y="9073"/>
                    <a:pt x="7135" y="9007"/>
                  </a:cubicBezTo>
                  <a:cubicBezTo>
                    <a:pt x="6935" y="8606"/>
                    <a:pt x="6651" y="8238"/>
                    <a:pt x="6333" y="7904"/>
                  </a:cubicBezTo>
                  <a:lnTo>
                    <a:pt x="6216" y="7804"/>
                  </a:lnTo>
                  <a:cubicBezTo>
                    <a:pt x="6216" y="7787"/>
                    <a:pt x="6199" y="7770"/>
                    <a:pt x="6183" y="7753"/>
                  </a:cubicBezTo>
                  <a:cubicBezTo>
                    <a:pt x="6534" y="7703"/>
                    <a:pt x="6884" y="7670"/>
                    <a:pt x="7235" y="7670"/>
                  </a:cubicBezTo>
                  <a:close/>
                  <a:moveTo>
                    <a:pt x="3894" y="8438"/>
                  </a:moveTo>
                  <a:cubicBezTo>
                    <a:pt x="5280" y="9190"/>
                    <a:pt x="6834" y="9575"/>
                    <a:pt x="8405" y="9575"/>
                  </a:cubicBezTo>
                  <a:lnTo>
                    <a:pt x="8622" y="9575"/>
                  </a:lnTo>
                  <a:cubicBezTo>
                    <a:pt x="8622" y="9608"/>
                    <a:pt x="8622" y="9641"/>
                    <a:pt x="8622" y="9675"/>
                  </a:cubicBezTo>
                  <a:lnTo>
                    <a:pt x="8622" y="10059"/>
                  </a:lnTo>
                  <a:lnTo>
                    <a:pt x="7920" y="10059"/>
                  </a:lnTo>
                  <a:cubicBezTo>
                    <a:pt x="6534" y="10059"/>
                    <a:pt x="5180" y="9708"/>
                    <a:pt x="3994" y="9023"/>
                  </a:cubicBezTo>
                  <a:lnTo>
                    <a:pt x="3192" y="8572"/>
                  </a:lnTo>
                  <a:cubicBezTo>
                    <a:pt x="3426" y="8539"/>
                    <a:pt x="3660" y="8489"/>
                    <a:pt x="3894" y="8438"/>
                  </a:cubicBezTo>
                  <a:close/>
                  <a:moveTo>
                    <a:pt x="8876" y="485"/>
                  </a:moveTo>
                  <a:cubicBezTo>
                    <a:pt x="8897" y="485"/>
                    <a:pt x="8918" y="485"/>
                    <a:pt x="8940" y="485"/>
                  </a:cubicBezTo>
                  <a:cubicBezTo>
                    <a:pt x="11028" y="519"/>
                    <a:pt x="12682" y="2223"/>
                    <a:pt x="12699" y="4311"/>
                  </a:cubicBezTo>
                  <a:lnTo>
                    <a:pt x="12699" y="9107"/>
                  </a:lnTo>
                  <a:cubicBezTo>
                    <a:pt x="12699" y="10878"/>
                    <a:pt x="11997" y="12582"/>
                    <a:pt x="10727" y="13852"/>
                  </a:cubicBezTo>
                  <a:lnTo>
                    <a:pt x="10694" y="13885"/>
                  </a:lnTo>
                  <a:cubicBezTo>
                    <a:pt x="10377" y="14203"/>
                    <a:pt x="9959" y="14370"/>
                    <a:pt x="9508" y="14370"/>
                  </a:cubicBezTo>
                  <a:lnTo>
                    <a:pt x="9341" y="14370"/>
                  </a:lnTo>
                  <a:cubicBezTo>
                    <a:pt x="8422" y="14370"/>
                    <a:pt x="7670" y="13618"/>
                    <a:pt x="7670" y="12699"/>
                  </a:cubicBezTo>
                  <a:lnTo>
                    <a:pt x="7670" y="11129"/>
                  </a:lnTo>
                  <a:cubicBezTo>
                    <a:pt x="7670" y="10928"/>
                    <a:pt x="7653" y="10728"/>
                    <a:pt x="7620" y="10527"/>
                  </a:cubicBezTo>
                  <a:cubicBezTo>
                    <a:pt x="7720" y="10527"/>
                    <a:pt x="7820" y="10544"/>
                    <a:pt x="7920" y="10544"/>
                  </a:cubicBezTo>
                  <a:lnTo>
                    <a:pt x="8622" y="10544"/>
                  </a:lnTo>
                  <a:lnTo>
                    <a:pt x="8622" y="11012"/>
                  </a:lnTo>
                  <a:lnTo>
                    <a:pt x="9107" y="11012"/>
                  </a:lnTo>
                  <a:lnTo>
                    <a:pt x="9107" y="9675"/>
                  </a:lnTo>
                  <a:cubicBezTo>
                    <a:pt x="9107" y="8789"/>
                    <a:pt x="8756" y="7937"/>
                    <a:pt x="8121" y="7302"/>
                  </a:cubicBezTo>
                  <a:lnTo>
                    <a:pt x="8021" y="7202"/>
                  </a:lnTo>
                  <a:cubicBezTo>
                    <a:pt x="7486" y="6667"/>
                    <a:pt x="7185" y="5932"/>
                    <a:pt x="7185" y="5180"/>
                  </a:cubicBezTo>
                  <a:lnTo>
                    <a:pt x="7185" y="3359"/>
                  </a:lnTo>
                  <a:lnTo>
                    <a:pt x="6701" y="3359"/>
                  </a:lnTo>
                  <a:lnTo>
                    <a:pt x="6701" y="3677"/>
                  </a:lnTo>
                  <a:lnTo>
                    <a:pt x="6534" y="3743"/>
                  </a:lnTo>
                  <a:cubicBezTo>
                    <a:pt x="5899" y="4027"/>
                    <a:pt x="5364" y="4495"/>
                    <a:pt x="5030" y="5113"/>
                  </a:cubicBezTo>
                  <a:cubicBezTo>
                    <a:pt x="5030" y="5047"/>
                    <a:pt x="5030" y="4980"/>
                    <a:pt x="5030" y="4913"/>
                  </a:cubicBezTo>
                  <a:lnTo>
                    <a:pt x="5030" y="4412"/>
                  </a:lnTo>
                  <a:cubicBezTo>
                    <a:pt x="5030" y="3342"/>
                    <a:pt x="5464" y="2323"/>
                    <a:pt x="6233" y="1571"/>
                  </a:cubicBezTo>
                  <a:cubicBezTo>
                    <a:pt x="6936" y="868"/>
                    <a:pt x="7880" y="485"/>
                    <a:pt x="8876" y="485"/>
                  </a:cubicBezTo>
                  <a:close/>
                  <a:moveTo>
                    <a:pt x="8873" y="1"/>
                  </a:moveTo>
                  <a:cubicBezTo>
                    <a:pt x="7753" y="1"/>
                    <a:pt x="6684" y="435"/>
                    <a:pt x="5899" y="1237"/>
                  </a:cubicBezTo>
                  <a:cubicBezTo>
                    <a:pt x="5047" y="2073"/>
                    <a:pt x="4562" y="3225"/>
                    <a:pt x="4545" y="4412"/>
                  </a:cubicBezTo>
                  <a:lnTo>
                    <a:pt x="4545" y="4913"/>
                  </a:lnTo>
                  <a:cubicBezTo>
                    <a:pt x="4545" y="5297"/>
                    <a:pt x="4595" y="5682"/>
                    <a:pt x="4696" y="6049"/>
                  </a:cubicBezTo>
                  <a:lnTo>
                    <a:pt x="4562" y="6601"/>
                  </a:lnTo>
                  <a:cubicBezTo>
                    <a:pt x="4445" y="6634"/>
                    <a:pt x="4328" y="6684"/>
                    <a:pt x="4228" y="6717"/>
                  </a:cubicBezTo>
                  <a:cubicBezTo>
                    <a:pt x="3459" y="7035"/>
                    <a:pt x="2640" y="7185"/>
                    <a:pt x="1822" y="7185"/>
                  </a:cubicBezTo>
                  <a:lnTo>
                    <a:pt x="1" y="7185"/>
                  </a:lnTo>
                  <a:lnTo>
                    <a:pt x="1" y="7670"/>
                  </a:lnTo>
                  <a:lnTo>
                    <a:pt x="1822" y="7670"/>
                  </a:lnTo>
                  <a:cubicBezTo>
                    <a:pt x="2707" y="7670"/>
                    <a:pt x="3576" y="7503"/>
                    <a:pt x="4395" y="7169"/>
                  </a:cubicBezTo>
                  <a:cubicBezTo>
                    <a:pt x="5163" y="6868"/>
                    <a:pt x="5982" y="6701"/>
                    <a:pt x="6801" y="6701"/>
                  </a:cubicBezTo>
                  <a:lnTo>
                    <a:pt x="7068" y="6701"/>
                  </a:lnTo>
                  <a:cubicBezTo>
                    <a:pt x="7169" y="6868"/>
                    <a:pt x="7269" y="7035"/>
                    <a:pt x="7386" y="7185"/>
                  </a:cubicBezTo>
                  <a:lnTo>
                    <a:pt x="7235" y="7185"/>
                  </a:lnTo>
                  <a:cubicBezTo>
                    <a:pt x="6383" y="7185"/>
                    <a:pt x="5531" y="7352"/>
                    <a:pt x="4746" y="7670"/>
                  </a:cubicBezTo>
                  <a:lnTo>
                    <a:pt x="4662" y="7703"/>
                  </a:lnTo>
                  <a:cubicBezTo>
                    <a:pt x="3927" y="7987"/>
                    <a:pt x="3142" y="8138"/>
                    <a:pt x="2340" y="8138"/>
                  </a:cubicBezTo>
                  <a:lnTo>
                    <a:pt x="1" y="8138"/>
                  </a:lnTo>
                  <a:lnTo>
                    <a:pt x="1" y="8622"/>
                  </a:lnTo>
                  <a:lnTo>
                    <a:pt x="2323" y="8622"/>
                  </a:lnTo>
                  <a:lnTo>
                    <a:pt x="3743" y="9441"/>
                  </a:lnTo>
                  <a:cubicBezTo>
                    <a:pt x="4796" y="10026"/>
                    <a:pt x="5949" y="10393"/>
                    <a:pt x="7135" y="10494"/>
                  </a:cubicBezTo>
                  <a:cubicBezTo>
                    <a:pt x="7169" y="10711"/>
                    <a:pt x="7185" y="10911"/>
                    <a:pt x="7185" y="11129"/>
                  </a:cubicBezTo>
                  <a:lnTo>
                    <a:pt x="7185" y="12699"/>
                  </a:lnTo>
                  <a:cubicBezTo>
                    <a:pt x="7185" y="13885"/>
                    <a:pt x="8154" y="14855"/>
                    <a:pt x="9341" y="14855"/>
                  </a:cubicBezTo>
                  <a:lnTo>
                    <a:pt x="9508" y="14855"/>
                  </a:lnTo>
                  <a:cubicBezTo>
                    <a:pt x="10076" y="14855"/>
                    <a:pt x="10627" y="14637"/>
                    <a:pt x="11028" y="14220"/>
                  </a:cubicBezTo>
                  <a:lnTo>
                    <a:pt x="11078" y="14186"/>
                  </a:lnTo>
                  <a:cubicBezTo>
                    <a:pt x="12432" y="12833"/>
                    <a:pt x="13184" y="11012"/>
                    <a:pt x="13184" y="9107"/>
                  </a:cubicBezTo>
                  <a:lnTo>
                    <a:pt x="13184" y="4311"/>
                  </a:lnTo>
                  <a:cubicBezTo>
                    <a:pt x="13167" y="1972"/>
                    <a:pt x="11296" y="51"/>
                    <a:pt x="8940" y="1"/>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sp>
        <p:nvSpPr>
          <p:cNvPr id="1048602" name=""/>
          <p:cNvSpPr txBox="1"/>
          <p:nvPr/>
        </p:nvSpPr>
        <p:spPr>
          <a:xfrm>
            <a:off x="553282" y="162452"/>
            <a:ext cx="6519995" cy="510540"/>
          </a:xfrm>
          <a:prstGeom prst="rect"/>
        </p:spPr>
        <p:txBody>
          <a:bodyPr rtlCol="0" wrap="square">
            <a:spAutoFit/>
          </a:bodyPr>
          <a:p>
            <a:r>
              <a:rPr sz="2800" lang="in-ID">
                <a:solidFill>
                  <a:srgbClr val="00B050"/>
                </a:solidFill>
              </a:rPr>
              <a:t>Penanganan Partus Lama</a:t>
            </a:r>
            <a:endParaRPr sz="2800" lang="in-ID">
              <a:solidFill>
                <a:srgbClr val="00B050"/>
              </a:solidFill>
            </a:endParaRPr>
          </a:p>
        </p:txBody>
      </p:sp>
      <p:sp>
        <p:nvSpPr>
          <p:cNvPr id="1048603" name=""/>
          <p:cNvSpPr txBox="1"/>
          <p:nvPr/>
        </p:nvSpPr>
        <p:spPr>
          <a:xfrm>
            <a:off x="515218" y="657992"/>
            <a:ext cx="8113563" cy="4434840"/>
          </a:xfrm>
          <a:prstGeom prst="rect"/>
        </p:spPr>
        <p:txBody>
          <a:bodyPr rtlCol="0" wrap="square">
            <a:spAutoFit/>
          </a:bodyPr>
          <a:p>
            <a:r>
              <a:rPr sz="1600" lang="in-ID">
                <a:solidFill>
                  <a:srgbClr val="000000"/>
                </a:solidFill>
              </a:rPr>
              <a:t>Dalam menghadapi persalinan lama dengan penyebab apapun, keadaan ibu yang bersangkutan harus diawasi dengan seksama.Tekanan darah diukur setiap empat jam, bahkan pemeriksaan perlu dilakukan lebih sering apabila ada gejala preeklampsia. Denyut jantung janin dicatat setiap setengah jam dalam kala I dan lebih sering dalam kala II. Kemungkinan dehidrasi dan asidosis harus mendapat perhatian sepenuhnya. Karena persalinan lama selalu ada kemungkinan untuk melakukan tindakan narcosis. Ibu hendaknya tidak diberi makanan biasa namun diberikan dalam bentuk cairan. Sebaiknya diberikan infuse larutan glukosa 5% dan larutas NaCl isotonik secara intravena berganti – ganti. Untuk mengurangi rasanyeri dapat ddiberikan petidin 50 mg yang dapat di ulangi, pada permulaan kala I dapat diberikan 10 mg morfin. Pemeriksaan dalam mengandung bahaya infeksi. Apabila persalinan berlangsung 24 jam tanpa kemajuan berarti maka perlu diadakan penilaian seksama tentang keadaan. Apabila ketuban sudah pecah maka, keputusan untuk menyelesaikan persalinan tidak boleh ditunda terlalu lama berhubung mengantisipasi bahaya infeksi. Sebaiknya dalam 24 jam setelah ketuban pecah sudah dapat diambil keputusan apakah perlu dilakukan seksio sesarea dalam waktu singkat atau persalinan dapat dibiarkan berlangsung terus.</a:t>
            </a:r>
            <a:endParaRPr sz="1600" lang="in-ID">
              <a:solidFill>
                <a:srgbClr val="000000"/>
              </a:solidFill>
            </a:endParaRPr>
          </a:p>
          <a:p>
            <a:endParaRPr sz="1600" lang="in-ID">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206" name="Shape 1300"/>
        <p:cNvGrpSpPr/>
        <p:nvPr/>
      </p:nvGrpSpPr>
      <p:grpSpPr>
        <a:xfrm>
          <a:off x="0" y="0"/>
          <a:ext cx="0" cy="0"/>
          <a:chOff x="0" y="0"/>
          <a:chExt cx="0" cy="0"/>
        </a:xfrm>
      </p:grpSpPr>
      <p:sp>
        <p:nvSpPr>
          <p:cNvPr id="1049591" name="Google Shape;1302;p51"/>
          <p:cNvSpPr txBox="1"/>
          <p:nvPr>
            <p:ph type="title" idx="2"/>
          </p:nvPr>
        </p:nvSpPr>
        <p:spPr>
          <a:xfrm>
            <a:off x="2182724" y="2322356"/>
            <a:ext cx="4773767" cy="1036742"/>
          </a:xfrm>
          <a:prstGeom prst="rect"/>
        </p:spPr>
        <p:txBody>
          <a:bodyPr anchor="t" anchorCtr="0" bIns="91425" lIns="91425" rIns="91425" spcFirstLastPara="1" tIns="91425" wrap="square">
            <a:noAutofit/>
          </a:bodyPr>
          <a:p>
            <a:pPr algn="r" indent="0" lvl="0" marL="0" rtl="0">
              <a:spcBef>
                <a:spcPts val="0"/>
              </a:spcBef>
              <a:spcAft>
                <a:spcPts val="0"/>
              </a:spcAft>
              <a:buNone/>
            </a:pPr>
            <a:r>
              <a:rPr altLang="in" sz="4800" lang="en-US"/>
              <a:t>T</a:t>
            </a:r>
            <a:r>
              <a:rPr altLang="in" sz="4800" lang="en-US"/>
              <a:t>E</a:t>
            </a:r>
            <a:r>
              <a:rPr altLang="in" sz="4800" lang="en-US"/>
              <a:t>R</a:t>
            </a:r>
            <a:r>
              <a:rPr altLang="in" sz="4800" lang="en-US"/>
              <a:t>I</a:t>
            </a:r>
            <a:r>
              <a:rPr altLang="in" sz="4800" lang="en-US"/>
              <a:t>M</a:t>
            </a:r>
            <a:r>
              <a:rPr altLang="in" sz="4800" lang="en-US"/>
              <a:t>A</a:t>
            </a:r>
            <a:r>
              <a:rPr altLang="in" sz="4800" lang="en-US"/>
              <a:t>K</a:t>
            </a:r>
            <a:r>
              <a:rPr altLang="in" sz="4800" lang="en-US"/>
              <a:t>A</a:t>
            </a:r>
            <a:r>
              <a:rPr altLang="in" sz="4800" lang="en-US"/>
              <a:t>S</a:t>
            </a:r>
            <a:r>
              <a:rPr altLang="in" sz="4800" lang="en-US"/>
              <a:t>I</a:t>
            </a:r>
            <a:r>
              <a:rPr altLang="in" sz="4800" lang="en-US"/>
              <a:t>H</a:t>
            </a:r>
            <a:endParaRPr altLang="en-US" sz="4800" lang="zh-CN"/>
          </a:p>
        </p:txBody>
      </p:sp>
      <p:grpSp>
        <p:nvGrpSpPr>
          <p:cNvPr id="207" name="Google Shape;1304;p51"/>
          <p:cNvGrpSpPr/>
          <p:nvPr/>
        </p:nvGrpSpPr>
        <p:grpSpPr>
          <a:xfrm rot="10312717">
            <a:off x="7385352" y="845927"/>
            <a:ext cx="563836" cy="3989601"/>
            <a:chOff x="1932519" y="1192092"/>
            <a:chExt cx="404538" cy="2862233"/>
          </a:xfrm>
        </p:grpSpPr>
        <p:sp>
          <p:nvSpPr>
            <p:cNvPr id="1049593" name="Google Shape;1305;p51"/>
            <p:cNvSpPr/>
            <p:nvPr/>
          </p:nvSpPr>
          <p:spPr>
            <a:xfrm>
              <a:off x="1932519" y="1192092"/>
              <a:ext cx="404538" cy="2862233"/>
            </a:xfrm>
            <a:custGeom>
              <a:avLst/>
              <a:ahLst/>
              <a:rect l="l" t="t" r="r" b="b"/>
              <a:pathLst>
                <a:path w="26462" h="187227" extrusionOk="0">
                  <a:moveTo>
                    <a:pt x="13231" y="0"/>
                  </a:moveTo>
                  <a:cubicBezTo>
                    <a:pt x="11496" y="0"/>
                    <a:pt x="9762" y="1150"/>
                    <a:pt x="9762" y="3449"/>
                  </a:cubicBezTo>
                  <a:lnTo>
                    <a:pt x="9762" y="11678"/>
                  </a:lnTo>
                  <a:cubicBezTo>
                    <a:pt x="9520" y="18212"/>
                    <a:pt x="9842" y="30233"/>
                    <a:pt x="9842" y="56049"/>
                  </a:cubicBezTo>
                  <a:cubicBezTo>
                    <a:pt x="9842" y="67585"/>
                    <a:pt x="0" y="85495"/>
                    <a:pt x="0" y="95338"/>
                  </a:cubicBezTo>
                  <a:lnTo>
                    <a:pt x="0" y="180853"/>
                  </a:lnTo>
                  <a:cubicBezTo>
                    <a:pt x="0" y="184402"/>
                    <a:pt x="2824" y="187226"/>
                    <a:pt x="6293" y="187226"/>
                  </a:cubicBezTo>
                  <a:lnTo>
                    <a:pt x="20169" y="187226"/>
                  </a:lnTo>
                  <a:cubicBezTo>
                    <a:pt x="23638" y="187226"/>
                    <a:pt x="26461" y="184402"/>
                    <a:pt x="26461" y="180853"/>
                  </a:cubicBezTo>
                  <a:lnTo>
                    <a:pt x="26461" y="95338"/>
                  </a:lnTo>
                  <a:cubicBezTo>
                    <a:pt x="26461" y="79848"/>
                    <a:pt x="17668" y="67424"/>
                    <a:pt x="17668" y="55565"/>
                  </a:cubicBezTo>
                  <a:cubicBezTo>
                    <a:pt x="17668" y="30152"/>
                    <a:pt x="16700" y="12404"/>
                    <a:pt x="16700" y="12404"/>
                  </a:cubicBezTo>
                  <a:lnTo>
                    <a:pt x="16700" y="3449"/>
                  </a:lnTo>
                  <a:cubicBezTo>
                    <a:pt x="16700" y="1150"/>
                    <a:pt x="14965" y="0"/>
                    <a:pt x="13231" y="0"/>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594" name="Google Shape;1306;p51"/>
            <p:cNvSpPr/>
            <p:nvPr/>
          </p:nvSpPr>
          <p:spPr>
            <a:xfrm>
              <a:off x="2081740" y="1192092"/>
              <a:ext cx="106080" cy="167429"/>
            </a:xfrm>
            <a:custGeom>
              <a:avLst/>
              <a:ahLst/>
              <a:rect l="l" t="t" r="r" b="b"/>
              <a:pathLst>
                <a:path w="6939" h="10952" extrusionOk="0">
                  <a:moveTo>
                    <a:pt x="3470" y="0"/>
                  </a:moveTo>
                  <a:cubicBezTo>
                    <a:pt x="1735" y="0"/>
                    <a:pt x="1" y="1150"/>
                    <a:pt x="1" y="3449"/>
                  </a:cubicBezTo>
                  <a:lnTo>
                    <a:pt x="1" y="10952"/>
                  </a:lnTo>
                  <a:lnTo>
                    <a:pt x="6939" y="10952"/>
                  </a:lnTo>
                  <a:lnTo>
                    <a:pt x="6939" y="3449"/>
                  </a:lnTo>
                  <a:cubicBezTo>
                    <a:pt x="6939" y="1150"/>
                    <a:pt x="5204" y="0"/>
                    <a:pt x="3470"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595" name="Google Shape;1307;p51"/>
            <p:cNvSpPr/>
            <p:nvPr/>
          </p:nvSpPr>
          <p:spPr>
            <a:xfrm>
              <a:off x="1932519" y="3828604"/>
              <a:ext cx="404538" cy="225720"/>
            </a:xfrm>
            <a:custGeom>
              <a:avLst/>
              <a:ahLst/>
              <a:rect l="l" t="t" r="r" b="b"/>
              <a:pathLst>
                <a:path w="26462" h="14765" extrusionOk="0">
                  <a:moveTo>
                    <a:pt x="0" y="1"/>
                  </a:moveTo>
                  <a:lnTo>
                    <a:pt x="0" y="8391"/>
                  </a:lnTo>
                  <a:cubicBezTo>
                    <a:pt x="0" y="11940"/>
                    <a:pt x="2824" y="14764"/>
                    <a:pt x="6293" y="14764"/>
                  </a:cubicBezTo>
                  <a:lnTo>
                    <a:pt x="20169" y="14764"/>
                  </a:lnTo>
                  <a:cubicBezTo>
                    <a:pt x="23638" y="14764"/>
                    <a:pt x="26461" y="11940"/>
                    <a:pt x="26461" y="8391"/>
                  </a:cubicBezTo>
                  <a:lnTo>
                    <a:pt x="26461" y="1"/>
                  </a:ln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596" name="Google Shape;1308;p51"/>
            <p:cNvSpPr/>
            <p:nvPr/>
          </p:nvSpPr>
          <p:spPr>
            <a:xfrm>
              <a:off x="2015148" y="2825928"/>
              <a:ext cx="263939" cy="878129"/>
            </a:xfrm>
            <a:custGeom>
              <a:avLst/>
              <a:ahLst/>
              <a:rect l="l" t="t" r="r" b="b"/>
              <a:pathLst>
                <a:path w="17265" h="57441" extrusionOk="0">
                  <a:moveTo>
                    <a:pt x="3550" y="0"/>
                  </a:moveTo>
                  <a:cubicBezTo>
                    <a:pt x="1614" y="0"/>
                    <a:pt x="0" y="1613"/>
                    <a:pt x="0" y="3550"/>
                  </a:cubicBezTo>
                  <a:lnTo>
                    <a:pt x="0" y="53891"/>
                  </a:lnTo>
                  <a:cubicBezTo>
                    <a:pt x="0" y="55827"/>
                    <a:pt x="1614" y="57440"/>
                    <a:pt x="3550" y="57440"/>
                  </a:cubicBezTo>
                  <a:lnTo>
                    <a:pt x="13715" y="57440"/>
                  </a:lnTo>
                  <a:cubicBezTo>
                    <a:pt x="15651" y="57440"/>
                    <a:pt x="17265" y="55827"/>
                    <a:pt x="17265" y="53891"/>
                  </a:cubicBezTo>
                  <a:lnTo>
                    <a:pt x="17265" y="3550"/>
                  </a:lnTo>
                  <a:cubicBezTo>
                    <a:pt x="17265" y="1613"/>
                    <a:pt x="15651" y="0"/>
                    <a:pt x="13715"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597" name="Google Shape;1309;p51"/>
            <p:cNvSpPr/>
            <p:nvPr/>
          </p:nvSpPr>
          <p:spPr>
            <a:xfrm>
              <a:off x="2060781" y="2891282"/>
              <a:ext cx="166511" cy="407014"/>
            </a:xfrm>
            <a:custGeom>
              <a:avLst/>
              <a:ahLst/>
              <a:rect l="l" t="t" r="r" b="b"/>
              <a:pathLst>
                <a:path w="10892" h="26624" extrusionOk="0">
                  <a:moveTo>
                    <a:pt x="3550" y="1"/>
                  </a:moveTo>
                  <a:cubicBezTo>
                    <a:pt x="1614" y="1"/>
                    <a:pt x="0" y="1614"/>
                    <a:pt x="0" y="3550"/>
                  </a:cubicBezTo>
                  <a:lnTo>
                    <a:pt x="0" y="23074"/>
                  </a:lnTo>
                  <a:cubicBezTo>
                    <a:pt x="0" y="25091"/>
                    <a:pt x="1614" y="26623"/>
                    <a:pt x="3550" y="26623"/>
                  </a:cubicBezTo>
                  <a:lnTo>
                    <a:pt x="7342" y="26623"/>
                  </a:lnTo>
                  <a:cubicBezTo>
                    <a:pt x="9278" y="26623"/>
                    <a:pt x="10891" y="25091"/>
                    <a:pt x="10891" y="23074"/>
                  </a:cubicBezTo>
                  <a:lnTo>
                    <a:pt x="10891" y="3550"/>
                  </a:lnTo>
                  <a:cubicBezTo>
                    <a:pt x="10891" y="1614"/>
                    <a:pt x="9278" y="1"/>
                    <a:pt x="7342" y="1"/>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598" name="Google Shape;1310;p51"/>
            <p:cNvSpPr/>
            <p:nvPr/>
          </p:nvSpPr>
          <p:spPr>
            <a:xfrm>
              <a:off x="2078040" y="3507949"/>
              <a:ext cx="127054" cy="128277"/>
            </a:xfrm>
            <a:custGeom>
              <a:avLst/>
              <a:ahLst/>
              <a:rect l="l" t="t" r="r" b="b"/>
              <a:pathLst>
                <a:path w="8311" h="8391" extrusionOk="0">
                  <a:moveTo>
                    <a:pt x="3550" y="0"/>
                  </a:moveTo>
                  <a:cubicBezTo>
                    <a:pt x="1533" y="0"/>
                    <a:pt x="1" y="1614"/>
                    <a:pt x="1" y="3550"/>
                  </a:cubicBezTo>
                  <a:lnTo>
                    <a:pt x="1" y="4760"/>
                  </a:lnTo>
                  <a:cubicBezTo>
                    <a:pt x="1" y="6777"/>
                    <a:pt x="1533" y="8390"/>
                    <a:pt x="3550" y="8390"/>
                  </a:cubicBezTo>
                  <a:lnTo>
                    <a:pt x="4760" y="8390"/>
                  </a:lnTo>
                  <a:cubicBezTo>
                    <a:pt x="6697" y="8390"/>
                    <a:pt x="8310" y="6777"/>
                    <a:pt x="8310" y="4841"/>
                  </a:cubicBezTo>
                  <a:lnTo>
                    <a:pt x="8310" y="3550"/>
                  </a:lnTo>
                  <a:cubicBezTo>
                    <a:pt x="8310" y="1614"/>
                    <a:pt x="6697" y="0"/>
                    <a:pt x="4760" y="0"/>
                  </a:cubicBezTo>
                  <a:close/>
                </a:path>
              </a:pathLst>
            </a:custGeom>
            <a:solidFill>
              <a:srgbClr val="F3E0A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grpSp>
        <p:nvGrpSpPr>
          <p:cNvPr id="208" name="Google Shape;1311;p51"/>
          <p:cNvGrpSpPr/>
          <p:nvPr/>
        </p:nvGrpSpPr>
        <p:grpSpPr>
          <a:xfrm rot="-1528481">
            <a:off x="318446" y="943142"/>
            <a:ext cx="3141388" cy="1947803"/>
            <a:chOff x="7168681" y="1649764"/>
            <a:chExt cx="562580" cy="348867"/>
          </a:xfrm>
        </p:grpSpPr>
        <p:sp>
          <p:nvSpPr>
            <p:cNvPr id="1049599" name="Google Shape;1312;p51"/>
            <p:cNvSpPr/>
            <p:nvPr/>
          </p:nvSpPr>
          <p:spPr>
            <a:xfrm>
              <a:off x="7168681" y="1788798"/>
              <a:ext cx="324786" cy="209833"/>
            </a:xfrm>
            <a:custGeom>
              <a:avLst/>
              <a:ahLst/>
              <a:rect l="l" t="t" r="r" b="b"/>
              <a:pathLst>
                <a:path w="10129" h="6544" extrusionOk="0">
                  <a:moveTo>
                    <a:pt x="8350" y="0"/>
                  </a:moveTo>
                  <a:cubicBezTo>
                    <a:pt x="8336" y="0"/>
                    <a:pt x="8321" y="1"/>
                    <a:pt x="8305" y="4"/>
                  </a:cubicBezTo>
                  <a:cubicBezTo>
                    <a:pt x="6651" y="188"/>
                    <a:pt x="5014" y="589"/>
                    <a:pt x="3460" y="1174"/>
                  </a:cubicBezTo>
                  <a:cubicBezTo>
                    <a:pt x="2390" y="1591"/>
                    <a:pt x="1054" y="2076"/>
                    <a:pt x="536" y="3179"/>
                  </a:cubicBezTo>
                  <a:cubicBezTo>
                    <a:pt x="1" y="4298"/>
                    <a:pt x="786" y="5551"/>
                    <a:pt x="1789" y="6069"/>
                  </a:cubicBezTo>
                  <a:cubicBezTo>
                    <a:pt x="2503" y="6426"/>
                    <a:pt x="3329" y="6544"/>
                    <a:pt x="4153" y="6544"/>
                  </a:cubicBezTo>
                  <a:cubicBezTo>
                    <a:pt x="4756" y="6544"/>
                    <a:pt x="5358" y="6481"/>
                    <a:pt x="5916" y="6403"/>
                  </a:cubicBezTo>
                  <a:cubicBezTo>
                    <a:pt x="7353" y="6236"/>
                    <a:pt x="8740" y="5785"/>
                    <a:pt x="10009" y="5100"/>
                  </a:cubicBezTo>
                  <a:cubicBezTo>
                    <a:pt x="10128" y="5040"/>
                    <a:pt x="10075" y="4875"/>
                    <a:pt x="9968" y="4875"/>
                  </a:cubicBezTo>
                  <a:cubicBezTo>
                    <a:pt x="9954" y="4875"/>
                    <a:pt x="9940" y="4877"/>
                    <a:pt x="9926" y="4883"/>
                  </a:cubicBezTo>
                  <a:cubicBezTo>
                    <a:pt x="8572" y="5434"/>
                    <a:pt x="7136" y="5802"/>
                    <a:pt x="5682" y="5986"/>
                  </a:cubicBezTo>
                  <a:cubicBezTo>
                    <a:pt x="5211" y="6048"/>
                    <a:pt x="4731" y="6082"/>
                    <a:pt x="4248" y="6082"/>
                  </a:cubicBezTo>
                  <a:cubicBezTo>
                    <a:pt x="4080" y="6082"/>
                    <a:pt x="3912" y="6078"/>
                    <a:pt x="3744" y="6069"/>
                  </a:cubicBezTo>
                  <a:cubicBezTo>
                    <a:pt x="3713" y="6070"/>
                    <a:pt x="3683" y="6070"/>
                    <a:pt x="3652" y="6070"/>
                  </a:cubicBezTo>
                  <a:cubicBezTo>
                    <a:pt x="3016" y="6070"/>
                    <a:pt x="2397" y="5905"/>
                    <a:pt x="1839" y="5618"/>
                  </a:cubicBezTo>
                  <a:cubicBezTo>
                    <a:pt x="1354" y="5334"/>
                    <a:pt x="987" y="4883"/>
                    <a:pt x="836" y="4331"/>
                  </a:cubicBezTo>
                  <a:cubicBezTo>
                    <a:pt x="719" y="3747"/>
                    <a:pt x="937" y="3162"/>
                    <a:pt x="1388" y="2778"/>
                  </a:cubicBezTo>
                  <a:cubicBezTo>
                    <a:pt x="1789" y="2443"/>
                    <a:pt x="2257" y="2159"/>
                    <a:pt x="2741" y="1976"/>
                  </a:cubicBezTo>
                  <a:cubicBezTo>
                    <a:pt x="3343" y="1708"/>
                    <a:pt x="3961" y="1491"/>
                    <a:pt x="4579" y="1290"/>
                  </a:cubicBezTo>
                  <a:cubicBezTo>
                    <a:pt x="5816" y="889"/>
                    <a:pt x="7102" y="622"/>
                    <a:pt x="8389" y="488"/>
                  </a:cubicBezTo>
                  <a:cubicBezTo>
                    <a:pt x="8691" y="441"/>
                    <a:pt x="8630" y="0"/>
                    <a:pt x="8350" y="0"/>
                  </a:cubicBezTo>
                  <a:close/>
                </a:path>
              </a:pathLst>
            </a:custGeom>
            <a:solidFill>
              <a:schemeClr val="accent5"/>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600" name="Google Shape;1313;p51"/>
            <p:cNvSpPr/>
            <p:nvPr/>
          </p:nvSpPr>
          <p:spPr>
            <a:xfrm>
              <a:off x="7477819" y="1929275"/>
              <a:ext cx="47713" cy="37548"/>
            </a:xfrm>
            <a:custGeom>
              <a:avLst/>
              <a:ahLst/>
              <a:rect l="l" t="t" r="r" b="b"/>
              <a:pathLst>
                <a:path w="1488" h="1171" extrusionOk="0">
                  <a:moveTo>
                    <a:pt x="1304" y="1"/>
                  </a:moveTo>
                  <a:lnTo>
                    <a:pt x="1" y="318"/>
                  </a:lnTo>
                  <a:lnTo>
                    <a:pt x="268" y="1170"/>
                  </a:lnTo>
                  <a:lnTo>
                    <a:pt x="1488" y="702"/>
                  </a:lnTo>
                  <a:lnTo>
                    <a:pt x="1304" y="1"/>
                  </a:lnTo>
                  <a:close/>
                </a:path>
              </a:pathLst>
            </a:custGeom>
            <a:solidFill>
              <a:schemeClr val="accent3"/>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601" name="Google Shape;1314;p51"/>
            <p:cNvSpPr/>
            <p:nvPr/>
          </p:nvSpPr>
          <p:spPr>
            <a:xfrm>
              <a:off x="7486413" y="1902981"/>
              <a:ext cx="87377" cy="69036"/>
            </a:xfrm>
            <a:custGeom>
              <a:avLst/>
              <a:ahLst/>
              <a:rect l="l" t="t" r="r" b="b"/>
              <a:pathLst>
                <a:path w="2725" h="2153" extrusionOk="0">
                  <a:moveTo>
                    <a:pt x="1365" y="0"/>
                  </a:moveTo>
                  <a:cubicBezTo>
                    <a:pt x="1275" y="0"/>
                    <a:pt x="1181" y="11"/>
                    <a:pt x="1086" y="35"/>
                  </a:cubicBezTo>
                  <a:cubicBezTo>
                    <a:pt x="167" y="286"/>
                    <a:pt x="0" y="1522"/>
                    <a:pt x="819" y="2007"/>
                  </a:cubicBezTo>
                  <a:cubicBezTo>
                    <a:pt x="989" y="2106"/>
                    <a:pt x="1174" y="2152"/>
                    <a:pt x="1356" y="2152"/>
                  </a:cubicBezTo>
                  <a:cubicBezTo>
                    <a:pt x="1728" y="2152"/>
                    <a:pt x="2087" y="1959"/>
                    <a:pt x="2289" y="1623"/>
                  </a:cubicBezTo>
                  <a:cubicBezTo>
                    <a:pt x="2724" y="872"/>
                    <a:pt x="2162" y="0"/>
                    <a:pt x="1365" y="0"/>
                  </a:cubicBezTo>
                  <a:close/>
                </a:path>
              </a:pathLst>
            </a:custGeom>
            <a:solidFill>
              <a:schemeClr val="accent3"/>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602" name="Google Shape;1315;p51"/>
            <p:cNvSpPr/>
            <p:nvPr/>
          </p:nvSpPr>
          <p:spPr>
            <a:xfrm>
              <a:off x="7505684" y="1919623"/>
              <a:ext cx="48803" cy="35817"/>
            </a:xfrm>
            <a:custGeom>
              <a:avLst/>
              <a:ahLst/>
              <a:rect l="l" t="t" r="r" b="b"/>
              <a:pathLst>
                <a:path w="1522" h="1117" extrusionOk="0">
                  <a:moveTo>
                    <a:pt x="769" y="1"/>
                  </a:moveTo>
                  <a:cubicBezTo>
                    <a:pt x="251" y="1"/>
                    <a:pt x="1" y="602"/>
                    <a:pt x="368" y="953"/>
                  </a:cubicBezTo>
                  <a:cubicBezTo>
                    <a:pt x="477" y="1062"/>
                    <a:pt x="619" y="1116"/>
                    <a:pt x="761" y="1116"/>
                  </a:cubicBezTo>
                  <a:cubicBezTo>
                    <a:pt x="903" y="1116"/>
                    <a:pt x="1045" y="1062"/>
                    <a:pt x="1154" y="953"/>
                  </a:cubicBezTo>
                  <a:cubicBezTo>
                    <a:pt x="1521" y="602"/>
                    <a:pt x="1270" y="1"/>
                    <a:pt x="769" y="1"/>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603" name="Google Shape;1316;p51"/>
            <p:cNvSpPr/>
            <p:nvPr/>
          </p:nvSpPr>
          <p:spPr>
            <a:xfrm>
              <a:off x="7675532" y="1675993"/>
              <a:ext cx="38061" cy="35111"/>
            </a:xfrm>
            <a:custGeom>
              <a:avLst/>
              <a:ahLst/>
              <a:rect l="l" t="t" r="r" b="b"/>
              <a:pathLst>
                <a:path w="1187" h="1095" extrusionOk="0">
                  <a:moveTo>
                    <a:pt x="619" y="1"/>
                  </a:moveTo>
                  <a:cubicBezTo>
                    <a:pt x="482" y="1"/>
                    <a:pt x="346" y="57"/>
                    <a:pt x="251" y="164"/>
                  </a:cubicBezTo>
                  <a:cubicBezTo>
                    <a:pt x="0" y="414"/>
                    <a:pt x="67" y="832"/>
                    <a:pt x="368" y="1016"/>
                  </a:cubicBezTo>
                  <a:cubicBezTo>
                    <a:pt x="451" y="1070"/>
                    <a:pt x="545" y="1095"/>
                    <a:pt x="639" y="1095"/>
                  </a:cubicBezTo>
                  <a:cubicBezTo>
                    <a:pt x="862" y="1095"/>
                    <a:pt x="1082" y="951"/>
                    <a:pt x="1153" y="715"/>
                  </a:cubicBezTo>
                  <a:cubicBezTo>
                    <a:pt x="1170" y="665"/>
                    <a:pt x="1187" y="615"/>
                    <a:pt x="1187" y="565"/>
                  </a:cubicBezTo>
                  <a:cubicBezTo>
                    <a:pt x="1187" y="531"/>
                    <a:pt x="1187" y="514"/>
                    <a:pt x="1187" y="481"/>
                  </a:cubicBezTo>
                  <a:cubicBezTo>
                    <a:pt x="1170" y="431"/>
                    <a:pt x="1153" y="381"/>
                    <a:pt x="1136" y="331"/>
                  </a:cubicBezTo>
                  <a:cubicBezTo>
                    <a:pt x="1070" y="180"/>
                    <a:pt x="936" y="63"/>
                    <a:pt x="786" y="30"/>
                  </a:cubicBezTo>
                  <a:cubicBezTo>
                    <a:pt x="732" y="10"/>
                    <a:pt x="675" y="1"/>
                    <a:pt x="619" y="1"/>
                  </a:cubicBezTo>
                  <a:close/>
                </a:path>
              </a:pathLst>
            </a:custGeom>
            <a:solidFill>
              <a:schemeClr val="accent3"/>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604" name="Google Shape;1317;p51"/>
            <p:cNvSpPr/>
            <p:nvPr/>
          </p:nvSpPr>
          <p:spPr>
            <a:xfrm>
              <a:off x="7693200" y="1727009"/>
              <a:ext cx="38061" cy="35015"/>
            </a:xfrm>
            <a:custGeom>
              <a:avLst/>
              <a:ahLst/>
              <a:rect l="l" t="t" r="r" b="b"/>
              <a:pathLst>
                <a:path w="1187" h="1092" extrusionOk="0">
                  <a:moveTo>
                    <a:pt x="619" y="0"/>
                  </a:moveTo>
                  <a:cubicBezTo>
                    <a:pt x="477" y="0"/>
                    <a:pt x="333" y="66"/>
                    <a:pt x="235" y="177"/>
                  </a:cubicBezTo>
                  <a:cubicBezTo>
                    <a:pt x="1" y="427"/>
                    <a:pt x="51" y="828"/>
                    <a:pt x="352" y="1012"/>
                  </a:cubicBezTo>
                  <a:cubicBezTo>
                    <a:pt x="440" y="1066"/>
                    <a:pt x="536" y="1091"/>
                    <a:pt x="630" y="1091"/>
                  </a:cubicBezTo>
                  <a:cubicBezTo>
                    <a:pt x="855" y="1091"/>
                    <a:pt x="1071" y="947"/>
                    <a:pt x="1154" y="711"/>
                  </a:cubicBezTo>
                  <a:cubicBezTo>
                    <a:pt x="1170" y="678"/>
                    <a:pt x="1170" y="611"/>
                    <a:pt x="1170" y="561"/>
                  </a:cubicBezTo>
                  <a:cubicBezTo>
                    <a:pt x="1170" y="544"/>
                    <a:pt x="1187" y="511"/>
                    <a:pt x="1170" y="494"/>
                  </a:cubicBezTo>
                  <a:cubicBezTo>
                    <a:pt x="1170" y="427"/>
                    <a:pt x="1154" y="377"/>
                    <a:pt x="1120" y="327"/>
                  </a:cubicBezTo>
                  <a:cubicBezTo>
                    <a:pt x="1053" y="177"/>
                    <a:pt x="936" y="76"/>
                    <a:pt x="769" y="26"/>
                  </a:cubicBezTo>
                  <a:cubicBezTo>
                    <a:pt x="721" y="9"/>
                    <a:pt x="670" y="0"/>
                    <a:pt x="619" y="0"/>
                  </a:cubicBezTo>
                  <a:close/>
                </a:path>
              </a:pathLst>
            </a:custGeom>
            <a:solidFill>
              <a:schemeClr val="accent3"/>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605" name="Google Shape;1318;p51"/>
            <p:cNvSpPr/>
            <p:nvPr/>
          </p:nvSpPr>
          <p:spPr>
            <a:xfrm>
              <a:off x="7427990" y="1649764"/>
              <a:ext cx="278645" cy="111618"/>
            </a:xfrm>
            <a:custGeom>
              <a:avLst/>
              <a:ahLst/>
              <a:rect l="l" t="t" r="r" b="b"/>
              <a:pathLst>
                <a:path w="8690" h="3481" extrusionOk="0">
                  <a:moveTo>
                    <a:pt x="6309" y="0"/>
                  </a:moveTo>
                  <a:cubicBezTo>
                    <a:pt x="5470" y="0"/>
                    <a:pt x="4615" y="192"/>
                    <a:pt x="3810" y="397"/>
                  </a:cubicBezTo>
                  <a:cubicBezTo>
                    <a:pt x="2891" y="614"/>
                    <a:pt x="2023" y="948"/>
                    <a:pt x="1187" y="1399"/>
                  </a:cubicBezTo>
                  <a:cubicBezTo>
                    <a:pt x="820" y="1600"/>
                    <a:pt x="502" y="1884"/>
                    <a:pt x="285" y="2251"/>
                  </a:cubicBezTo>
                  <a:cubicBezTo>
                    <a:pt x="101" y="2586"/>
                    <a:pt x="1" y="3087"/>
                    <a:pt x="235" y="3421"/>
                  </a:cubicBezTo>
                  <a:cubicBezTo>
                    <a:pt x="270" y="3462"/>
                    <a:pt x="316" y="3481"/>
                    <a:pt x="361" y="3481"/>
                  </a:cubicBezTo>
                  <a:cubicBezTo>
                    <a:pt x="444" y="3481"/>
                    <a:pt x="525" y="3418"/>
                    <a:pt x="536" y="3321"/>
                  </a:cubicBezTo>
                  <a:cubicBezTo>
                    <a:pt x="502" y="3120"/>
                    <a:pt x="502" y="2903"/>
                    <a:pt x="552" y="2686"/>
                  </a:cubicBezTo>
                  <a:cubicBezTo>
                    <a:pt x="619" y="2502"/>
                    <a:pt x="703" y="2335"/>
                    <a:pt x="836" y="2185"/>
                  </a:cubicBezTo>
                  <a:cubicBezTo>
                    <a:pt x="1137" y="1900"/>
                    <a:pt x="1488" y="1667"/>
                    <a:pt x="1889" y="1516"/>
                  </a:cubicBezTo>
                  <a:cubicBezTo>
                    <a:pt x="2624" y="1182"/>
                    <a:pt x="3393" y="931"/>
                    <a:pt x="4178" y="731"/>
                  </a:cubicBezTo>
                  <a:cubicBezTo>
                    <a:pt x="4851" y="573"/>
                    <a:pt x="5572" y="416"/>
                    <a:pt x="6269" y="416"/>
                  </a:cubicBezTo>
                  <a:cubicBezTo>
                    <a:pt x="6386" y="416"/>
                    <a:pt x="6502" y="421"/>
                    <a:pt x="6617" y="430"/>
                  </a:cubicBezTo>
                  <a:cubicBezTo>
                    <a:pt x="7018" y="464"/>
                    <a:pt x="7403" y="580"/>
                    <a:pt x="7737" y="781"/>
                  </a:cubicBezTo>
                  <a:cubicBezTo>
                    <a:pt x="7887" y="865"/>
                    <a:pt x="8038" y="982"/>
                    <a:pt x="8155" y="1115"/>
                  </a:cubicBezTo>
                  <a:cubicBezTo>
                    <a:pt x="8238" y="1232"/>
                    <a:pt x="8338" y="1332"/>
                    <a:pt x="8472" y="1399"/>
                  </a:cubicBezTo>
                  <a:cubicBezTo>
                    <a:pt x="8489" y="1408"/>
                    <a:pt x="8508" y="1412"/>
                    <a:pt x="8526" y="1412"/>
                  </a:cubicBezTo>
                  <a:cubicBezTo>
                    <a:pt x="8577" y="1412"/>
                    <a:pt x="8623" y="1378"/>
                    <a:pt x="8623" y="1316"/>
                  </a:cubicBezTo>
                  <a:cubicBezTo>
                    <a:pt x="8689" y="915"/>
                    <a:pt x="8205" y="564"/>
                    <a:pt x="7887" y="380"/>
                  </a:cubicBezTo>
                  <a:cubicBezTo>
                    <a:pt x="7520" y="163"/>
                    <a:pt x="7102" y="46"/>
                    <a:pt x="6668" y="12"/>
                  </a:cubicBezTo>
                  <a:cubicBezTo>
                    <a:pt x="6549" y="4"/>
                    <a:pt x="6429" y="0"/>
                    <a:pt x="6309" y="0"/>
                  </a:cubicBezTo>
                  <a:close/>
                </a:path>
              </a:pathLst>
            </a:custGeom>
            <a:solidFill>
              <a:schemeClr val="accent5"/>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606" name="Google Shape;1319;p51"/>
            <p:cNvSpPr/>
            <p:nvPr/>
          </p:nvSpPr>
          <p:spPr>
            <a:xfrm>
              <a:off x="7461851" y="1746216"/>
              <a:ext cx="264055" cy="118224"/>
            </a:xfrm>
            <a:custGeom>
              <a:avLst/>
              <a:ahLst/>
              <a:rect l="l" t="t" r="r" b="b"/>
              <a:pathLst>
                <a:path w="8235" h="3687" extrusionOk="0">
                  <a:moveTo>
                    <a:pt x="7866" y="1"/>
                  </a:moveTo>
                  <a:cubicBezTo>
                    <a:pt x="7770" y="1"/>
                    <a:pt x="7685" y="102"/>
                    <a:pt x="7734" y="212"/>
                  </a:cubicBezTo>
                  <a:cubicBezTo>
                    <a:pt x="8084" y="914"/>
                    <a:pt x="6865" y="1349"/>
                    <a:pt x="6414" y="1566"/>
                  </a:cubicBezTo>
                  <a:cubicBezTo>
                    <a:pt x="5779" y="1883"/>
                    <a:pt x="5110" y="2167"/>
                    <a:pt x="4442" y="2435"/>
                  </a:cubicBezTo>
                  <a:cubicBezTo>
                    <a:pt x="3757" y="2702"/>
                    <a:pt x="3055" y="2936"/>
                    <a:pt x="2353" y="3136"/>
                  </a:cubicBezTo>
                  <a:cubicBezTo>
                    <a:pt x="2088" y="3225"/>
                    <a:pt x="1812" y="3266"/>
                    <a:pt x="1535" y="3266"/>
                  </a:cubicBezTo>
                  <a:cubicBezTo>
                    <a:pt x="1446" y="3266"/>
                    <a:pt x="1357" y="3262"/>
                    <a:pt x="1267" y="3253"/>
                  </a:cubicBezTo>
                  <a:cubicBezTo>
                    <a:pt x="900" y="3220"/>
                    <a:pt x="566" y="3036"/>
                    <a:pt x="332" y="2752"/>
                  </a:cubicBezTo>
                  <a:cubicBezTo>
                    <a:pt x="300" y="2717"/>
                    <a:pt x="264" y="2702"/>
                    <a:pt x="228" y="2702"/>
                  </a:cubicBezTo>
                  <a:cubicBezTo>
                    <a:pt x="112" y="2702"/>
                    <a:pt x="1" y="2858"/>
                    <a:pt x="64" y="2986"/>
                  </a:cubicBezTo>
                  <a:cubicBezTo>
                    <a:pt x="359" y="3498"/>
                    <a:pt x="967" y="3687"/>
                    <a:pt x="1544" y="3687"/>
                  </a:cubicBezTo>
                  <a:cubicBezTo>
                    <a:pt x="1719" y="3687"/>
                    <a:pt x="1892" y="3669"/>
                    <a:pt x="2053" y="3638"/>
                  </a:cubicBezTo>
                  <a:cubicBezTo>
                    <a:pt x="2938" y="3437"/>
                    <a:pt x="3807" y="3170"/>
                    <a:pt x="4643" y="2802"/>
                  </a:cubicBezTo>
                  <a:cubicBezTo>
                    <a:pt x="5495" y="2468"/>
                    <a:pt x="6347" y="2084"/>
                    <a:pt x="7166" y="1649"/>
                  </a:cubicBezTo>
                  <a:cubicBezTo>
                    <a:pt x="7516" y="1466"/>
                    <a:pt x="7901" y="1265"/>
                    <a:pt x="8068" y="897"/>
                  </a:cubicBezTo>
                  <a:cubicBezTo>
                    <a:pt x="8235" y="613"/>
                    <a:pt x="8185" y="279"/>
                    <a:pt x="7968" y="45"/>
                  </a:cubicBezTo>
                  <a:cubicBezTo>
                    <a:pt x="7936" y="14"/>
                    <a:pt x="7900" y="1"/>
                    <a:pt x="7866" y="1"/>
                  </a:cubicBezTo>
                  <a:close/>
                </a:path>
              </a:pathLst>
            </a:custGeom>
            <a:solidFill>
              <a:schemeClr val="accent5"/>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607" name="Google Shape;1320;p51"/>
            <p:cNvSpPr/>
            <p:nvPr/>
          </p:nvSpPr>
          <p:spPr>
            <a:xfrm>
              <a:off x="7413529" y="1719794"/>
              <a:ext cx="77726" cy="139996"/>
            </a:xfrm>
            <a:custGeom>
              <a:avLst/>
              <a:ahLst/>
              <a:rect l="l" t="t" r="r" b="b"/>
              <a:pathLst>
                <a:path w="2424" h="4366" extrusionOk="0">
                  <a:moveTo>
                    <a:pt x="772" y="0"/>
                  </a:moveTo>
                  <a:cubicBezTo>
                    <a:pt x="561" y="0"/>
                    <a:pt x="357" y="130"/>
                    <a:pt x="302" y="351"/>
                  </a:cubicBezTo>
                  <a:cubicBezTo>
                    <a:pt x="1" y="1772"/>
                    <a:pt x="469" y="3259"/>
                    <a:pt x="1555" y="4228"/>
                  </a:cubicBezTo>
                  <a:cubicBezTo>
                    <a:pt x="1655" y="4320"/>
                    <a:pt x="1780" y="4366"/>
                    <a:pt x="1903" y="4366"/>
                  </a:cubicBezTo>
                  <a:cubicBezTo>
                    <a:pt x="2027" y="4366"/>
                    <a:pt x="2148" y="4320"/>
                    <a:pt x="2240" y="4228"/>
                  </a:cubicBezTo>
                  <a:cubicBezTo>
                    <a:pt x="2424" y="4027"/>
                    <a:pt x="2424" y="3727"/>
                    <a:pt x="2240" y="3543"/>
                  </a:cubicBezTo>
                  <a:cubicBezTo>
                    <a:pt x="2022" y="3359"/>
                    <a:pt x="1855" y="3142"/>
                    <a:pt x="1705" y="2908"/>
                  </a:cubicBezTo>
                  <a:cubicBezTo>
                    <a:pt x="1621" y="2791"/>
                    <a:pt x="1555" y="2657"/>
                    <a:pt x="1488" y="2507"/>
                  </a:cubicBezTo>
                  <a:cubicBezTo>
                    <a:pt x="1454" y="2457"/>
                    <a:pt x="1438" y="2390"/>
                    <a:pt x="1404" y="2323"/>
                  </a:cubicBezTo>
                  <a:cubicBezTo>
                    <a:pt x="1388" y="2290"/>
                    <a:pt x="1388" y="2256"/>
                    <a:pt x="1371" y="2223"/>
                  </a:cubicBezTo>
                  <a:cubicBezTo>
                    <a:pt x="1371" y="2206"/>
                    <a:pt x="1354" y="2173"/>
                    <a:pt x="1354" y="2156"/>
                  </a:cubicBezTo>
                  <a:cubicBezTo>
                    <a:pt x="1354" y="2173"/>
                    <a:pt x="1354" y="2189"/>
                    <a:pt x="1354" y="2206"/>
                  </a:cubicBezTo>
                  <a:cubicBezTo>
                    <a:pt x="1304" y="2072"/>
                    <a:pt x="1271" y="1922"/>
                    <a:pt x="1254" y="1772"/>
                  </a:cubicBezTo>
                  <a:cubicBezTo>
                    <a:pt x="1237" y="1705"/>
                    <a:pt x="1220" y="1638"/>
                    <a:pt x="1220" y="1571"/>
                  </a:cubicBezTo>
                  <a:cubicBezTo>
                    <a:pt x="1204" y="1538"/>
                    <a:pt x="1204" y="1488"/>
                    <a:pt x="1204" y="1454"/>
                  </a:cubicBezTo>
                  <a:cubicBezTo>
                    <a:pt x="1204" y="1454"/>
                    <a:pt x="1204" y="1437"/>
                    <a:pt x="1204" y="1437"/>
                  </a:cubicBezTo>
                  <a:lnTo>
                    <a:pt x="1204" y="1421"/>
                  </a:lnTo>
                  <a:cubicBezTo>
                    <a:pt x="1187" y="1287"/>
                    <a:pt x="1187" y="1137"/>
                    <a:pt x="1204" y="986"/>
                  </a:cubicBezTo>
                  <a:cubicBezTo>
                    <a:pt x="1204" y="919"/>
                    <a:pt x="1204" y="853"/>
                    <a:pt x="1220" y="769"/>
                  </a:cubicBezTo>
                  <a:cubicBezTo>
                    <a:pt x="1220" y="736"/>
                    <a:pt x="1220" y="702"/>
                    <a:pt x="1237" y="669"/>
                  </a:cubicBezTo>
                  <a:cubicBezTo>
                    <a:pt x="1235" y="669"/>
                    <a:pt x="1234" y="669"/>
                    <a:pt x="1232" y="669"/>
                  </a:cubicBezTo>
                  <a:lnTo>
                    <a:pt x="1232" y="669"/>
                  </a:lnTo>
                  <a:cubicBezTo>
                    <a:pt x="1237" y="658"/>
                    <a:pt x="1237" y="647"/>
                    <a:pt x="1237" y="635"/>
                  </a:cubicBezTo>
                  <a:cubicBezTo>
                    <a:pt x="1304" y="385"/>
                    <a:pt x="1170" y="101"/>
                    <a:pt x="903" y="17"/>
                  </a:cubicBezTo>
                  <a:cubicBezTo>
                    <a:pt x="860" y="6"/>
                    <a:pt x="816" y="0"/>
                    <a:pt x="772" y="0"/>
                  </a:cubicBezTo>
                  <a:close/>
                </a:path>
              </a:pathLst>
            </a:custGeom>
            <a:solidFill>
              <a:schemeClr val="accent3"/>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81" name="Shape 396"/>
        <p:cNvGrpSpPr/>
        <p:nvPr/>
      </p:nvGrpSpPr>
      <p:grpSpPr>
        <a:xfrm>
          <a:off x="0" y="0"/>
          <a:ext cx="0" cy="0"/>
          <a:chOff x="0" y="0"/>
          <a:chExt cx="0" cy="0"/>
        </a:xfrm>
      </p:grpSpPr>
      <p:sp>
        <p:nvSpPr>
          <p:cNvPr id="1049355" name="Google Shape;398;p36"/>
          <p:cNvSpPr txBox="1"/>
          <p:nvPr>
            <p:ph type="title"/>
          </p:nvPr>
        </p:nvSpPr>
        <p:spPr>
          <a:xfrm>
            <a:off x="720000" y="540000"/>
            <a:ext cx="7704000" cy="320400"/>
          </a:xfrm>
          <a:prstGeom prst="rect"/>
        </p:spPr>
        <p:txBody>
          <a:bodyPr anchor="ctr" anchorCtr="0" bIns="91425" lIns="91425" rIns="91425" spcFirstLastPara="1" tIns="91425" wrap="square">
            <a:noAutofit/>
          </a:bodyPr>
          <a:p>
            <a:pPr algn="ctr" indent="0" lvl="0" marL="0" rtl="0">
              <a:spcBef>
                <a:spcPts val="0"/>
              </a:spcBef>
              <a:spcAft>
                <a:spcPts val="0"/>
              </a:spcAft>
              <a:buNone/>
            </a:pPr>
            <a:r>
              <a:rPr altLang="in" lang="en-US"/>
              <a:t>A</a:t>
            </a:r>
            <a:r>
              <a:rPr altLang="in" lang="en-US"/>
              <a:t>N</a:t>
            </a:r>
            <a:r>
              <a:rPr altLang="in" lang="en-US"/>
              <a:t>G</a:t>
            </a:r>
            <a:r>
              <a:rPr altLang="in" lang="en-US"/>
              <a:t>G</a:t>
            </a:r>
            <a:r>
              <a:rPr altLang="in" lang="en-US"/>
              <a:t>O</a:t>
            </a:r>
            <a:r>
              <a:rPr altLang="in" lang="en-US"/>
              <a:t>T</a:t>
            </a:r>
            <a:r>
              <a:rPr altLang="in" lang="en-US"/>
              <a:t>A</a:t>
            </a:r>
            <a:r>
              <a:rPr altLang="in" lang="en-US"/>
              <a:t> </a:t>
            </a:r>
            <a:r>
              <a:rPr altLang="in" lang="en-US"/>
              <a:t>K</a:t>
            </a:r>
            <a:r>
              <a:rPr altLang="in" lang="en-US"/>
              <a:t>E</a:t>
            </a:r>
            <a:r>
              <a:rPr altLang="in" lang="en-US"/>
              <a:t>L</a:t>
            </a:r>
            <a:r>
              <a:rPr altLang="in" lang="en-US"/>
              <a:t>O</a:t>
            </a:r>
            <a:r>
              <a:rPr altLang="in" lang="en-US"/>
              <a:t>M</a:t>
            </a:r>
            <a:r>
              <a:rPr altLang="in" lang="en-US"/>
              <a:t>P</a:t>
            </a:r>
            <a:r>
              <a:rPr altLang="in" lang="en-US"/>
              <a:t>O</a:t>
            </a:r>
            <a:r>
              <a:rPr altLang="in" lang="en-US"/>
              <a:t>K</a:t>
            </a:r>
            <a:r>
              <a:rPr altLang="in" lang="en-US"/>
              <a:t> </a:t>
            </a:r>
            <a:r>
              <a:rPr altLang="in" lang="en-US"/>
              <a:t>4</a:t>
            </a:r>
            <a:r>
              <a:rPr altLang="in" lang="en-US"/>
              <a:t> </a:t>
            </a:r>
            <a:r>
              <a:rPr altLang="in" lang="en-US"/>
              <a:t>:</a:t>
            </a:r>
            <a:endParaRPr altLang="en-US" lang="zh-CN"/>
          </a:p>
        </p:txBody>
      </p:sp>
      <p:grpSp>
        <p:nvGrpSpPr>
          <p:cNvPr id="182" name="Google Shape;399;p36"/>
          <p:cNvGrpSpPr/>
          <p:nvPr/>
        </p:nvGrpSpPr>
        <p:grpSpPr>
          <a:xfrm rot="-804741">
            <a:off x="6550306" y="3725128"/>
            <a:ext cx="2187672" cy="905145"/>
            <a:chOff x="238125" y="1360700"/>
            <a:chExt cx="7117075" cy="2944675"/>
          </a:xfrm>
        </p:grpSpPr>
        <p:sp>
          <p:nvSpPr>
            <p:cNvPr id="1049356" name="Google Shape;400;p36"/>
            <p:cNvSpPr/>
            <p:nvPr/>
          </p:nvSpPr>
          <p:spPr>
            <a:xfrm>
              <a:off x="238125" y="1728775"/>
              <a:ext cx="1226600" cy="2208525"/>
            </a:xfrm>
            <a:custGeom>
              <a:avLst/>
              <a:ahLst/>
              <a:rect l="l" t="t" r="r" b="b"/>
              <a:pathLst>
                <a:path w="49064" h="88341" extrusionOk="0">
                  <a:moveTo>
                    <a:pt x="39277" y="10187"/>
                  </a:moveTo>
                  <a:lnTo>
                    <a:pt x="39277" y="78199"/>
                  </a:lnTo>
                  <a:cubicBezTo>
                    <a:pt x="22330" y="75752"/>
                    <a:pt x="9786" y="61251"/>
                    <a:pt x="9786" y="44170"/>
                  </a:cubicBezTo>
                  <a:cubicBezTo>
                    <a:pt x="9786" y="27090"/>
                    <a:pt x="22330" y="12589"/>
                    <a:pt x="39277" y="10187"/>
                  </a:cubicBezTo>
                  <a:close/>
                  <a:moveTo>
                    <a:pt x="44170" y="0"/>
                  </a:moveTo>
                  <a:cubicBezTo>
                    <a:pt x="19794" y="0"/>
                    <a:pt x="0" y="19795"/>
                    <a:pt x="0" y="44170"/>
                  </a:cubicBezTo>
                  <a:cubicBezTo>
                    <a:pt x="0" y="68591"/>
                    <a:pt x="19794" y="88340"/>
                    <a:pt x="44170" y="88340"/>
                  </a:cubicBezTo>
                  <a:cubicBezTo>
                    <a:pt x="46884" y="88340"/>
                    <a:pt x="49063" y="86161"/>
                    <a:pt x="49063" y="83448"/>
                  </a:cubicBezTo>
                  <a:lnTo>
                    <a:pt x="49063" y="4893"/>
                  </a:lnTo>
                  <a:cubicBezTo>
                    <a:pt x="49063" y="2180"/>
                    <a:pt x="46884" y="0"/>
                    <a:pt x="44170" y="0"/>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57" name="Google Shape;401;p36"/>
            <p:cNvSpPr/>
            <p:nvPr/>
          </p:nvSpPr>
          <p:spPr>
            <a:xfrm>
              <a:off x="6128600" y="1728775"/>
              <a:ext cx="1226600" cy="2208525"/>
            </a:xfrm>
            <a:custGeom>
              <a:avLst/>
              <a:ahLst/>
              <a:rect l="l" t="t" r="r" b="b"/>
              <a:pathLst>
                <a:path w="49064" h="88341" extrusionOk="0">
                  <a:moveTo>
                    <a:pt x="9786" y="10187"/>
                  </a:moveTo>
                  <a:cubicBezTo>
                    <a:pt x="26734" y="12589"/>
                    <a:pt x="39277" y="27090"/>
                    <a:pt x="39277" y="44170"/>
                  </a:cubicBezTo>
                  <a:cubicBezTo>
                    <a:pt x="39277" y="61251"/>
                    <a:pt x="26734" y="75752"/>
                    <a:pt x="9786" y="78199"/>
                  </a:cubicBezTo>
                  <a:lnTo>
                    <a:pt x="9786" y="10187"/>
                  </a:lnTo>
                  <a:close/>
                  <a:moveTo>
                    <a:pt x="4893" y="0"/>
                  </a:moveTo>
                  <a:cubicBezTo>
                    <a:pt x="2180" y="0"/>
                    <a:pt x="0" y="2180"/>
                    <a:pt x="0" y="4893"/>
                  </a:cubicBezTo>
                  <a:lnTo>
                    <a:pt x="0" y="83448"/>
                  </a:lnTo>
                  <a:cubicBezTo>
                    <a:pt x="0" y="86161"/>
                    <a:pt x="2180" y="88340"/>
                    <a:pt x="4893" y="88340"/>
                  </a:cubicBezTo>
                  <a:cubicBezTo>
                    <a:pt x="29269" y="88340"/>
                    <a:pt x="49063" y="68591"/>
                    <a:pt x="49063" y="44170"/>
                  </a:cubicBezTo>
                  <a:cubicBezTo>
                    <a:pt x="49063" y="19795"/>
                    <a:pt x="29269" y="0"/>
                    <a:pt x="4893" y="0"/>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58" name="Google Shape;402;p36"/>
            <p:cNvSpPr/>
            <p:nvPr/>
          </p:nvSpPr>
          <p:spPr>
            <a:xfrm>
              <a:off x="1220050" y="1360700"/>
              <a:ext cx="5153225" cy="1472350"/>
            </a:xfrm>
            <a:custGeom>
              <a:avLst/>
              <a:ahLst/>
              <a:rect l="l" t="t" r="r" b="b"/>
              <a:pathLst>
                <a:path w="206129" h="58894" extrusionOk="0">
                  <a:moveTo>
                    <a:pt x="9786" y="0"/>
                  </a:moveTo>
                  <a:cubicBezTo>
                    <a:pt x="4404" y="0"/>
                    <a:pt x="0" y="4404"/>
                    <a:pt x="0" y="9830"/>
                  </a:cubicBezTo>
                  <a:lnTo>
                    <a:pt x="0" y="58893"/>
                  </a:lnTo>
                  <a:lnTo>
                    <a:pt x="206128" y="58893"/>
                  </a:lnTo>
                  <a:lnTo>
                    <a:pt x="206128" y="9830"/>
                  </a:lnTo>
                  <a:cubicBezTo>
                    <a:pt x="206128" y="4404"/>
                    <a:pt x="201724" y="0"/>
                    <a:pt x="196342" y="0"/>
                  </a:cubicBez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59" name="Google Shape;403;p36"/>
            <p:cNvSpPr/>
            <p:nvPr/>
          </p:nvSpPr>
          <p:spPr>
            <a:xfrm>
              <a:off x="1220050" y="2833025"/>
              <a:ext cx="5153225" cy="1472350"/>
            </a:xfrm>
            <a:custGeom>
              <a:avLst/>
              <a:ahLst/>
              <a:rect l="l" t="t" r="r" b="b"/>
              <a:pathLst>
                <a:path w="206129" h="58894" extrusionOk="0">
                  <a:moveTo>
                    <a:pt x="0" y="0"/>
                  </a:moveTo>
                  <a:lnTo>
                    <a:pt x="0" y="49108"/>
                  </a:lnTo>
                  <a:cubicBezTo>
                    <a:pt x="0" y="54490"/>
                    <a:pt x="4404" y="58894"/>
                    <a:pt x="9786" y="58894"/>
                  </a:cubicBezTo>
                  <a:lnTo>
                    <a:pt x="196342" y="58894"/>
                  </a:lnTo>
                  <a:cubicBezTo>
                    <a:pt x="201724" y="58894"/>
                    <a:pt x="206128" y="54490"/>
                    <a:pt x="206128" y="49108"/>
                  </a:cubicBezTo>
                  <a:lnTo>
                    <a:pt x="206128" y="0"/>
                  </a:ln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60" name="Google Shape;404;p36"/>
            <p:cNvSpPr/>
            <p:nvPr/>
          </p:nvSpPr>
          <p:spPr>
            <a:xfrm>
              <a:off x="1833900" y="2710700"/>
              <a:ext cx="3925525" cy="244675"/>
            </a:xfrm>
            <a:custGeom>
              <a:avLst/>
              <a:ahLst/>
              <a:rect l="l" t="t" r="r" b="b"/>
              <a:pathLst>
                <a:path w="157021" h="9787" extrusionOk="0">
                  <a:moveTo>
                    <a:pt x="4893" y="0"/>
                  </a:moveTo>
                  <a:cubicBezTo>
                    <a:pt x="2180" y="0"/>
                    <a:pt x="0" y="2180"/>
                    <a:pt x="0" y="4893"/>
                  </a:cubicBezTo>
                  <a:cubicBezTo>
                    <a:pt x="0" y="7607"/>
                    <a:pt x="2180" y="9786"/>
                    <a:pt x="4893" y="9786"/>
                  </a:cubicBezTo>
                  <a:lnTo>
                    <a:pt x="152127" y="9786"/>
                  </a:lnTo>
                  <a:cubicBezTo>
                    <a:pt x="154841" y="9786"/>
                    <a:pt x="157020" y="7607"/>
                    <a:pt x="157020" y="4893"/>
                  </a:cubicBezTo>
                  <a:cubicBezTo>
                    <a:pt x="157020" y="2180"/>
                    <a:pt x="154841" y="0"/>
                    <a:pt x="152127" y="0"/>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61" name="Google Shape;405;p36"/>
            <p:cNvSpPr/>
            <p:nvPr/>
          </p:nvSpPr>
          <p:spPr>
            <a:xfrm>
              <a:off x="1832775" y="3201100"/>
              <a:ext cx="3927750" cy="245800"/>
            </a:xfrm>
            <a:custGeom>
              <a:avLst/>
              <a:ahLst/>
              <a:rect l="l" t="t" r="r" b="b"/>
              <a:pathLst>
                <a:path w="157110" h="9832" extrusionOk="0">
                  <a:moveTo>
                    <a:pt x="4938" y="1"/>
                  </a:moveTo>
                  <a:cubicBezTo>
                    <a:pt x="2225" y="1"/>
                    <a:pt x="1" y="2225"/>
                    <a:pt x="1" y="4938"/>
                  </a:cubicBezTo>
                  <a:cubicBezTo>
                    <a:pt x="1" y="7607"/>
                    <a:pt x="2225" y="9831"/>
                    <a:pt x="4938" y="9831"/>
                  </a:cubicBezTo>
                  <a:lnTo>
                    <a:pt x="152172" y="9831"/>
                  </a:lnTo>
                  <a:cubicBezTo>
                    <a:pt x="154886" y="9831"/>
                    <a:pt x="157110" y="7607"/>
                    <a:pt x="157110" y="4938"/>
                  </a:cubicBezTo>
                  <a:cubicBezTo>
                    <a:pt x="157110" y="2225"/>
                    <a:pt x="154886" y="1"/>
                    <a:pt x="152172" y="1"/>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62" name="Google Shape;406;p36"/>
            <p:cNvSpPr/>
            <p:nvPr/>
          </p:nvSpPr>
          <p:spPr>
            <a:xfrm>
              <a:off x="1833900" y="3692625"/>
              <a:ext cx="3925525" cy="244675"/>
            </a:xfrm>
            <a:custGeom>
              <a:avLst/>
              <a:ahLst/>
              <a:rect l="l" t="t" r="r" b="b"/>
              <a:pathLst>
                <a:path w="157021" h="9787" extrusionOk="0">
                  <a:moveTo>
                    <a:pt x="4893" y="1"/>
                  </a:moveTo>
                  <a:cubicBezTo>
                    <a:pt x="2180" y="1"/>
                    <a:pt x="0" y="2180"/>
                    <a:pt x="0" y="4894"/>
                  </a:cubicBezTo>
                  <a:cubicBezTo>
                    <a:pt x="0" y="7607"/>
                    <a:pt x="2180" y="9786"/>
                    <a:pt x="4893" y="9786"/>
                  </a:cubicBezTo>
                  <a:lnTo>
                    <a:pt x="152127" y="9786"/>
                  </a:lnTo>
                  <a:cubicBezTo>
                    <a:pt x="154841" y="9786"/>
                    <a:pt x="157020" y="7607"/>
                    <a:pt x="157020" y="4894"/>
                  </a:cubicBezTo>
                  <a:cubicBezTo>
                    <a:pt x="157020" y="2180"/>
                    <a:pt x="154841" y="1"/>
                    <a:pt x="152127" y="1"/>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sp>
        <p:nvSpPr>
          <p:cNvPr id="1049363" name=""/>
          <p:cNvSpPr/>
          <p:nvPr/>
        </p:nvSpPr>
        <p:spPr>
          <a:xfrm>
            <a:off x="583678" y="1047750"/>
            <a:ext cx="5896586" cy="3802391"/>
          </a:xfrm>
          <a:prstGeom prst="rect"/>
          <a:solidFill>
            <a:srgbClr val="FFFFFF"/>
          </a:solidFill>
          <a:ln w="25400">
            <a:solidFill>
              <a:srgbClr val="666666"/>
            </a:solidFill>
          </a:ln>
        </p:spPr>
        <p:txBody>
          <a:bodyPr anchor="ctr"/>
          <a:p>
            <a:pPr algn="ctr"/>
            <a:r>
              <a:rPr lang="in-ID"/>
              <a:t>Nofi Nurwidyaningsih (2010101047)</a:t>
            </a:r>
            <a:endParaRPr lang="in-ID"/>
          </a:p>
          <a:p>
            <a:pPr algn="ctr"/>
            <a:r>
              <a:rPr lang="in-ID"/>
              <a:t>Siti Kamidah (2010101048)</a:t>
            </a:r>
            <a:endParaRPr lang="in-ID"/>
          </a:p>
          <a:p>
            <a:pPr algn="ctr"/>
            <a:r>
              <a:rPr lang="in-ID"/>
              <a:t>Ramona (2010101049)</a:t>
            </a:r>
            <a:endParaRPr lang="in-ID"/>
          </a:p>
          <a:p>
            <a:pPr algn="ctr"/>
            <a:r>
              <a:rPr lang="in-ID"/>
              <a:t>Sekar Sukmaning Tyas (2010101050)</a:t>
            </a:r>
            <a:endParaRPr lang="in-ID"/>
          </a:p>
          <a:p>
            <a:pPr algn="ctr"/>
            <a:r>
              <a:rPr lang="in-ID"/>
              <a:t>Sukanti Ningsih (2010101051)</a:t>
            </a:r>
            <a:endParaRPr lang="in-ID"/>
          </a:p>
          <a:p>
            <a:pPr algn="ctr"/>
            <a:r>
              <a:rPr lang="in-ID"/>
              <a:t>Naurah Salsabila A (2010101052)</a:t>
            </a:r>
            <a:endParaRPr lang="in-ID"/>
          </a:p>
          <a:p>
            <a:pPr algn="ctr"/>
            <a:r>
              <a:rPr lang="in-ID"/>
              <a:t>Lyland Wilujeng(2010101053)</a:t>
            </a:r>
            <a:endParaRPr lang="in-ID"/>
          </a:p>
          <a:p>
            <a:pPr algn="ctr"/>
            <a:r>
              <a:rPr lang="in-ID"/>
              <a:t>Novita Aprilia C.D (2010101054)</a:t>
            </a:r>
            <a:endParaRPr lang="in-ID"/>
          </a:p>
          <a:p>
            <a:pPr algn="ctr"/>
            <a:r>
              <a:rPr lang="in-ID"/>
              <a:t>Mandala Rahayu (2010101055)</a:t>
            </a:r>
            <a:endParaRPr lang="in-ID"/>
          </a:p>
          <a:p>
            <a:pPr algn="ctr"/>
            <a:r>
              <a:rPr lang="in-ID"/>
              <a:t>Tiwi Rahmayanti (2010101056)</a:t>
            </a:r>
            <a:endParaRPr lang="in-ID"/>
          </a:p>
          <a:p>
            <a:pPr algn="ctr"/>
            <a:r>
              <a:rPr lang="in-ID"/>
              <a:t>Qoni’ Hikaya (2010101057)</a:t>
            </a:r>
            <a:endParaRPr lang="in-ID"/>
          </a:p>
          <a:p>
            <a:pPr algn="ctr"/>
            <a:r>
              <a:rPr lang="in-ID"/>
              <a:t>Wan Tazkya A.S.A(2010101058)</a:t>
            </a:r>
            <a:endParaRPr lang="in-ID"/>
          </a:p>
          <a:p>
            <a:pPr algn="ctr"/>
            <a:r>
              <a:rPr lang="in-ID"/>
              <a:t>Amalinna Inkha S (2010101059)</a:t>
            </a:r>
            <a:endParaRPr lang="in-ID"/>
          </a:p>
          <a:p>
            <a:pPr algn="ctr"/>
            <a:r>
              <a:rPr lang="in-ID"/>
              <a:t>Rizky Eka Saputri (2010101060)</a:t>
            </a:r>
            <a:endParaRPr lang="in-ID"/>
          </a:p>
          <a:p>
            <a:pPr algn="ctr"/>
            <a:r>
              <a:rPr lang="in-ID"/>
              <a:t>Lulu Husniatul Aisy (2010101061</a:t>
            </a:r>
            <a:endParaRPr lang="in-ID"/>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71" name="Shape 441"/>
        <p:cNvGrpSpPr/>
        <p:nvPr/>
      </p:nvGrpSpPr>
      <p:grpSpPr>
        <a:xfrm>
          <a:off x="0" y="0"/>
          <a:ext cx="0" cy="0"/>
          <a:chOff x="0" y="0"/>
          <a:chExt cx="0" cy="0"/>
        </a:xfrm>
      </p:grpSpPr>
      <p:sp>
        <p:nvSpPr>
          <p:cNvPr id="1049127" name="Google Shape;442;p38"/>
          <p:cNvSpPr txBox="1"/>
          <p:nvPr>
            <p:ph type="title"/>
          </p:nvPr>
        </p:nvSpPr>
        <p:spPr>
          <a:xfrm>
            <a:off x="421674" y="263586"/>
            <a:ext cx="3136500" cy="900000"/>
          </a:xfrm>
          <a:prstGeom prst="rect"/>
        </p:spPr>
        <p:txBody>
          <a:bodyPr anchor="b" anchorCtr="0" bIns="91425" lIns="91425" rIns="91425" spcFirstLastPara="1" tIns="91425" wrap="square">
            <a:noAutofit/>
          </a:bodyPr>
          <a:p>
            <a:pPr algn="l" indent="0" lvl="0" marL="0" rtl="0">
              <a:spcBef>
                <a:spcPts val="0"/>
              </a:spcBef>
              <a:spcAft>
                <a:spcPts val="0"/>
              </a:spcAft>
              <a:buNone/>
            </a:pPr>
            <a:r>
              <a:rPr altLang="in" lang="en-US"/>
              <a:t>D</a:t>
            </a:r>
            <a:r>
              <a:rPr altLang="in" lang="en-US"/>
              <a:t>E</a:t>
            </a:r>
            <a:r>
              <a:rPr altLang="in" lang="en-US"/>
              <a:t>F</a:t>
            </a:r>
            <a:r>
              <a:rPr altLang="in" lang="en-US"/>
              <a:t>I</a:t>
            </a:r>
            <a:r>
              <a:rPr altLang="in" lang="en-US"/>
              <a:t>N</a:t>
            </a:r>
            <a:r>
              <a:rPr altLang="in" lang="en-US"/>
              <a:t>I</a:t>
            </a:r>
            <a:r>
              <a:rPr altLang="in" lang="en-US"/>
              <a:t>S</a:t>
            </a:r>
            <a:r>
              <a:rPr altLang="in" lang="en-US"/>
              <a:t>I</a:t>
            </a:r>
            <a:endParaRPr altLang="en-US" lang="zh-CN"/>
          </a:p>
        </p:txBody>
      </p:sp>
      <p:sp>
        <p:nvSpPr>
          <p:cNvPr id="1049128" name="Google Shape;443;p38"/>
          <p:cNvSpPr txBox="1"/>
          <p:nvPr>
            <p:ph type="body" idx="1"/>
          </p:nvPr>
        </p:nvSpPr>
        <p:spPr>
          <a:xfrm>
            <a:off x="248622" y="1303735"/>
            <a:ext cx="4693662" cy="3516335"/>
          </a:xfrm>
          <a:prstGeom prst="rect"/>
        </p:spPr>
        <p:txBody>
          <a:bodyPr anchor="t" anchorCtr="0" bIns="91425" lIns="91425" rIns="91425" spcFirstLastPara="1" tIns="91425" wrap="square">
            <a:noAutofit/>
          </a:bodyPr>
          <a:p>
            <a:pPr algn="l" indent="0" lvl="0" marL="0" rtl="0">
              <a:spcBef>
                <a:spcPts val="0"/>
              </a:spcBef>
              <a:spcAft>
                <a:spcPts val="1600"/>
              </a:spcAft>
              <a:buNone/>
            </a:pPr>
            <a:r>
              <a:rPr>
                <a:solidFill>
                  <a:srgbClr val="36363D"/>
                </a:solidFill>
              </a:rPr>
              <a:t>Partus lama atau prolonged labour merupakan istilah yang digunakan untuk menggambarkan adanya abnormalitas persalinan di kala 1, proses kompleks ketika peristiwa psikologis dan fisiologis saling terkait dan tidak dapat dipisahkan. Sebagian ibu mengalami persalinan yang lebih lama dibandingkan dengan ibu – ibu yang lain. Beberapa persalinan berlangsung lambat karena ukuran janin yang besar dan letaknya yang tidak lazim. Partus lama adalah persalinan yang berlangsung lebih dari 24 jam pada primigravida, dan lebih dari 18 jam pada multigravida. Secara umum, persalinan yang abnormal terjadi apabila terdapat permasalahan disproporsi antara bagian presentasi janin dan jalan lahir.Partus lama juga merupakan perlambatan kecepatan dilatasi serviks atau penurunan janin. </a:t>
            </a:r>
            <a:endParaRPr altLang="en-US" lang="zh-CN">
              <a:solidFill>
                <a:srgbClr val="36363D"/>
              </a:solidFill>
            </a:endParaRPr>
          </a:p>
        </p:txBody>
      </p:sp>
      <p:grpSp>
        <p:nvGrpSpPr>
          <p:cNvPr id="172" name="Google Shape;444;p38"/>
          <p:cNvGrpSpPr/>
          <p:nvPr/>
        </p:nvGrpSpPr>
        <p:grpSpPr>
          <a:xfrm>
            <a:off x="5247496" y="678574"/>
            <a:ext cx="3682737" cy="4188102"/>
            <a:chOff x="5247496" y="678574"/>
            <a:chExt cx="3682737" cy="4188102"/>
          </a:xfrm>
        </p:grpSpPr>
        <p:sp>
          <p:nvSpPr>
            <p:cNvPr id="1049129" name="Google Shape;445;p38"/>
            <p:cNvSpPr/>
            <p:nvPr/>
          </p:nvSpPr>
          <p:spPr>
            <a:xfrm>
              <a:off x="7299561" y="765718"/>
              <a:ext cx="123745" cy="123745"/>
            </a:xfrm>
            <a:custGeom>
              <a:avLst/>
              <a:ahLst/>
              <a:rect l="l" t="t" r="r" b="b"/>
              <a:pathLst>
                <a:path w="3861" h="3861" extrusionOk="0">
                  <a:moveTo>
                    <a:pt x="1" y="0"/>
                  </a:moveTo>
                  <a:lnTo>
                    <a:pt x="1" y="1922"/>
                  </a:lnTo>
                  <a:cubicBezTo>
                    <a:pt x="1" y="2991"/>
                    <a:pt x="870" y="3860"/>
                    <a:pt x="1939" y="3860"/>
                  </a:cubicBezTo>
                  <a:cubicBezTo>
                    <a:pt x="3008" y="3860"/>
                    <a:pt x="3861" y="2991"/>
                    <a:pt x="3861" y="1922"/>
                  </a:cubicBezTo>
                  <a:lnTo>
                    <a:pt x="3861" y="418"/>
                  </a:lnTo>
                  <a:lnTo>
                    <a:pt x="3008" y="418"/>
                  </a:lnTo>
                  <a:lnTo>
                    <a:pt x="3008" y="1922"/>
                  </a:lnTo>
                  <a:cubicBezTo>
                    <a:pt x="3008" y="2523"/>
                    <a:pt x="2524" y="3008"/>
                    <a:pt x="1939" y="3008"/>
                  </a:cubicBezTo>
                  <a:cubicBezTo>
                    <a:pt x="1338" y="3008"/>
                    <a:pt x="853" y="2523"/>
                    <a:pt x="853" y="1922"/>
                  </a:cubicBezTo>
                  <a:lnTo>
                    <a:pt x="853" y="0"/>
                  </a:ln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30" name="Google Shape;446;p38"/>
            <p:cNvSpPr/>
            <p:nvPr/>
          </p:nvSpPr>
          <p:spPr>
            <a:xfrm>
              <a:off x="6798876" y="765718"/>
              <a:ext cx="124258" cy="123745"/>
            </a:xfrm>
            <a:custGeom>
              <a:avLst/>
              <a:ahLst/>
              <a:rect l="l" t="t" r="r" b="b"/>
              <a:pathLst>
                <a:path w="3877" h="3861" extrusionOk="0">
                  <a:moveTo>
                    <a:pt x="0" y="0"/>
                  </a:moveTo>
                  <a:lnTo>
                    <a:pt x="0" y="1922"/>
                  </a:lnTo>
                  <a:cubicBezTo>
                    <a:pt x="0" y="2991"/>
                    <a:pt x="869" y="3860"/>
                    <a:pt x="1939" y="3860"/>
                  </a:cubicBezTo>
                  <a:cubicBezTo>
                    <a:pt x="3008" y="3860"/>
                    <a:pt x="3860" y="2991"/>
                    <a:pt x="3877" y="1922"/>
                  </a:cubicBezTo>
                  <a:lnTo>
                    <a:pt x="3877" y="418"/>
                  </a:lnTo>
                  <a:lnTo>
                    <a:pt x="3008" y="418"/>
                  </a:lnTo>
                  <a:lnTo>
                    <a:pt x="3008" y="1922"/>
                  </a:lnTo>
                  <a:cubicBezTo>
                    <a:pt x="3008" y="2523"/>
                    <a:pt x="2523" y="3008"/>
                    <a:pt x="1939" y="3008"/>
                  </a:cubicBezTo>
                  <a:cubicBezTo>
                    <a:pt x="1337" y="3008"/>
                    <a:pt x="852" y="2523"/>
                    <a:pt x="852" y="1922"/>
                  </a:cubicBezTo>
                  <a:lnTo>
                    <a:pt x="852" y="0"/>
                  </a:ln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31" name="Google Shape;447;p38"/>
            <p:cNvSpPr/>
            <p:nvPr/>
          </p:nvSpPr>
          <p:spPr>
            <a:xfrm>
              <a:off x="7084281" y="678574"/>
              <a:ext cx="66440" cy="4168263"/>
            </a:xfrm>
            <a:custGeom>
              <a:avLst/>
              <a:ahLst/>
              <a:rect l="l" t="t" r="r" b="b"/>
              <a:pathLst>
                <a:path w="2073" h="130055" extrusionOk="0">
                  <a:moveTo>
                    <a:pt x="1037" y="0"/>
                  </a:moveTo>
                  <a:cubicBezTo>
                    <a:pt x="523" y="0"/>
                    <a:pt x="9" y="338"/>
                    <a:pt x="1" y="1015"/>
                  </a:cubicBezTo>
                  <a:lnTo>
                    <a:pt x="1" y="130055"/>
                  </a:lnTo>
                  <a:lnTo>
                    <a:pt x="2073" y="130055"/>
                  </a:lnTo>
                  <a:lnTo>
                    <a:pt x="2073" y="1015"/>
                  </a:lnTo>
                  <a:cubicBezTo>
                    <a:pt x="2065" y="338"/>
                    <a:pt x="1551" y="0"/>
                    <a:pt x="1037"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32" name="Google Shape;448;p38"/>
            <p:cNvSpPr/>
            <p:nvPr/>
          </p:nvSpPr>
          <p:spPr>
            <a:xfrm>
              <a:off x="6847592" y="741071"/>
              <a:ext cx="527511" cy="49293"/>
            </a:xfrm>
            <a:custGeom>
              <a:avLst/>
              <a:ahLst/>
              <a:rect l="l" t="t" r="r" b="b"/>
              <a:pathLst>
                <a:path w="16459" h="1538" extrusionOk="0">
                  <a:moveTo>
                    <a:pt x="1020" y="1"/>
                  </a:moveTo>
                  <a:cubicBezTo>
                    <a:pt x="1" y="1"/>
                    <a:pt x="1" y="1538"/>
                    <a:pt x="1020" y="1538"/>
                  </a:cubicBezTo>
                  <a:lnTo>
                    <a:pt x="15423" y="1538"/>
                  </a:lnTo>
                  <a:cubicBezTo>
                    <a:pt x="16459" y="1538"/>
                    <a:pt x="16459" y="1"/>
                    <a:pt x="15423"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33" name="Google Shape;449;p38"/>
            <p:cNvSpPr/>
            <p:nvPr/>
          </p:nvSpPr>
          <p:spPr>
            <a:xfrm>
              <a:off x="7299561" y="2580004"/>
              <a:ext cx="123745" cy="123745"/>
            </a:xfrm>
            <a:custGeom>
              <a:avLst/>
              <a:ahLst/>
              <a:rect l="l" t="t" r="r" b="b"/>
              <a:pathLst>
                <a:path w="3861" h="3861" extrusionOk="0">
                  <a:moveTo>
                    <a:pt x="1" y="1"/>
                  </a:moveTo>
                  <a:lnTo>
                    <a:pt x="1" y="1922"/>
                  </a:lnTo>
                  <a:cubicBezTo>
                    <a:pt x="1" y="2992"/>
                    <a:pt x="870" y="3860"/>
                    <a:pt x="1939" y="3860"/>
                  </a:cubicBezTo>
                  <a:cubicBezTo>
                    <a:pt x="3008" y="3860"/>
                    <a:pt x="3861" y="2992"/>
                    <a:pt x="3861" y="1922"/>
                  </a:cubicBezTo>
                  <a:lnTo>
                    <a:pt x="3861" y="419"/>
                  </a:lnTo>
                  <a:lnTo>
                    <a:pt x="3008" y="419"/>
                  </a:lnTo>
                  <a:lnTo>
                    <a:pt x="3008" y="1922"/>
                  </a:lnTo>
                  <a:cubicBezTo>
                    <a:pt x="3008" y="2524"/>
                    <a:pt x="2524" y="3008"/>
                    <a:pt x="1939" y="3008"/>
                  </a:cubicBezTo>
                  <a:cubicBezTo>
                    <a:pt x="1338" y="3008"/>
                    <a:pt x="853" y="2524"/>
                    <a:pt x="853" y="1922"/>
                  </a:cubicBezTo>
                  <a:lnTo>
                    <a:pt x="853" y="1"/>
                  </a:ln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34" name="Google Shape;450;p38"/>
            <p:cNvSpPr/>
            <p:nvPr/>
          </p:nvSpPr>
          <p:spPr>
            <a:xfrm>
              <a:off x="6798876" y="2580004"/>
              <a:ext cx="124258" cy="123745"/>
            </a:xfrm>
            <a:custGeom>
              <a:avLst/>
              <a:ahLst/>
              <a:rect l="l" t="t" r="r" b="b"/>
              <a:pathLst>
                <a:path w="3877" h="3861" extrusionOk="0">
                  <a:moveTo>
                    <a:pt x="0" y="1"/>
                  </a:moveTo>
                  <a:lnTo>
                    <a:pt x="0" y="1922"/>
                  </a:lnTo>
                  <a:cubicBezTo>
                    <a:pt x="0" y="2992"/>
                    <a:pt x="869" y="3860"/>
                    <a:pt x="1939" y="3860"/>
                  </a:cubicBezTo>
                  <a:cubicBezTo>
                    <a:pt x="3008" y="3860"/>
                    <a:pt x="3860" y="2992"/>
                    <a:pt x="3877" y="1922"/>
                  </a:cubicBezTo>
                  <a:lnTo>
                    <a:pt x="3877" y="419"/>
                  </a:lnTo>
                  <a:lnTo>
                    <a:pt x="3008" y="419"/>
                  </a:lnTo>
                  <a:lnTo>
                    <a:pt x="3008" y="1922"/>
                  </a:lnTo>
                  <a:cubicBezTo>
                    <a:pt x="3008" y="2524"/>
                    <a:pt x="2523" y="3008"/>
                    <a:pt x="1939" y="3008"/>
                  </a:cubicBezTo>
                  <a:cubicBezTo>
                    <a:pt x="1337" y="3008"/>
                    <a:pt x="852" y="2524"/>
                    <a:pt x="852" y="1922"/>
                  </a:cubicBezTo>
                  <a:lnTo>
                    <a:pt x="852" y="1"/>
                  </a:ln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35" name="Google Shape;451;p38"/>
            <p:cNvSpPr/>
            <p:nvPr/>
          </p:nvSpPr>
          <p:spPr>
            <a:xfrm>
              <a:off x="6847592" y="2555902"/>
              <a:ext cx="527511" cy="48780"/>
            </a:xfrm>
            <a:custGeom>
              <a:avLst/>
              <a:ahLst/>
              <a:rect l="l" t="t" r="r" b="b"/>
              <a:pathLst>
                <a:path w="16459" h="1522" extrusionOk="0">
                  <a:moveTo>
                    <a:pt x="1020" y="1"/>
                  </a:moveTo>
                  <a:cubicBezTo>
                    <a:pt x="1" y="1"/>
                    <a:pt x="1" y="1521"/>
                    <a:pt x="1020" y="1521"/>
                  </a:cubicBezTo>
                  <a:lnTo>
                    <a:pt x="15423" y="1521"/>
                  </a:lnTo>
                  <a:cubicBezTo>
                    <a:pt x="16459" y="1521"/>
                    <a:pt x="16459" y="1"/>
                    <a:pt x="15423"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36" name="Google Shape;452;p38"/>
            <p:cNvSpPr/>
            <p:nvPr/>
          </p:nvSpPr>
          <p:spPr>
            <a:xfrm>
              <a:off x="6633562" y="4800749"/>
              <a:ext cx="971820" cy="65927"/>
            </a:xfrm>
            <a:custGeom>
              <a:avLst/>
              <a:ahLst/>
              <a:rect l="l" t="t" r="r" b="b"/>
              <a:pathLst>
                <a:path w="30322" h="2057" extrusionOk="0">
                  <a:moveTo>
                    <a:pt x="1350" y="1"/>
                  </a:moveTo>
                  <a:cubicBezTo>
                    <a:pt x="1" y="1"/>
                    <a:pt x="6" y="2056"/>
                    <a:pt x="1366" y="2056"/>
                  </a:cubicBezTo>
                  <a:cubicBezTo>
                    <a:pt x="1371" y="2056"/>
                    <a:pt x="1377" y="2056"/>
                    <a:pt x="1382" y="2056"/>
                  </a:cubicBezTo>
                  <a:lnTo>
                    <a:pt x="29286" y="2056"/>
                  </a:lnTo>
                  <a:cubicBezTo>
                    <a:pt x="29854" y="2056"/>
                    <a:pt x="30321" y="1588"/>
                    <a:pt x="30321" y="1020"/>
                  </a:cubicBezTo>
                  <a:cubicBezTo>
                    <a:pt x="30321" y="452"/>
                    <a:pt x="29854" y="1"/>
                    <a:pt x="29286" y="1"/>
                  </a:cubicBezTo>
                  <a:lnTo>
                    <a:pt x="1382" y="1"/>
                  </a:lnTo>
                  <a:cubicBezTo>
                    <a:pt x="1371" y="1"/>
                    <a:pt x="1360" y="1"/>
                    <a:pt x="1350"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37" name="Google Shape;453;p38"/>
            <p:cNvSpPr/>
            <p:nvPr/>
          </p:nvSpPr>
          <p:spPr>
            <a:xfrm>
              <a:off x="6970760" y="2007559"/>
              <a:ext cx="139802" cy="159609"/>
            </a:xfrm>
            <a:custGeom>
              <a:avLst/>
              <a:ahLst/>
              <a:rect l="l" t="t" r="r" b="b"/>
              <a:pathLst>
                <a:path w="4362" h="4980" extrusionOk="0">
                  <a:moveTo>
                    <a:pt x="3109" y="0"/>
                  </a:moveTo>
                  <a:lnTo>
                    <a:pt x="1672" y="919"/>
                  </a:lnTo>
                  <a:cubicBezTo>
                    <a:pt x="1538" y="786"/>
                    <a:pt x="1454" y="719"/>
                    <a:pt x="1454" y="719"/>
                  </a:cubicBezTo>
                  <a:lnTo>
                    <a:pt x="1" y="2072"/>
                  </a:lnTo>
                  <a:cubicBezTo>
                    <a:pt x="1" y="2072"/>
                    <a:pt x="1839" y="4445"/>
                    <a:pt x="2858" y="4980"/>
                  </a:cubicBezTo>
                  <a:cubicBezTo>
                    <a:pt x="4278" y="4528"/>
                    <a:pt x="3994" y="3376"/>
                    <a:pt x="3827" y="3025"/>
                  </a:cubicBezTo>
                  <a:cubicBezTo>
                    <a:pt x="3827" y="3025"/>
                    <a:pt x="4328" y="2223"/>
                    <a:pt x="4345" y="1838"/>
                  </a:cubicBezTo>
                  <a:cubicBezTo>
                    <a:pt x="4362" y="1437"/>
                    <a:pt x="3109" y="0"/>
                    <a:pt x="3109"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38" name="Google Shape;454;p38"/>
            <p:cNvSpPr/>
            <p:nvPr/>
          </p:nvSpPr>
          <p:spPr>
            <a:xfrm>
              <a:off x="6991112" y="1947786"/>
              <a:ext cx="110348" cy="102015"/>
            </a:xfrm>
            <a:custGeom>
              <a:avLst/>
              <a:ahLst/>
              <a:rect l="l" t="t" r="r" b="b"/>
              <a:pathLst>
                <a:path w="3443" h="3183" extrusionOk="0">
                  <a:moveTo>
                    <a:pt x="402" y="0"/>
                  </a:moveTo>
                  <a:cubicBezTo>
                    <a:pt x="289" y="0"/>
                    <a:pt x="207" y="10"/>
                    <a:pt x="168" y="27"/>
                  </a:cubicBezTo>
                  <a:cubicBezTo>
                    <a:pt x="1" y="94"/>
                    <a:pt x="118" y="462"/>
                    <a:pt x="569" y="796"/>
                  </a:cubicBezTo>
                  <a:cubicBezTo>
                    <a:pt x="936" y="1063"/>
                    <a:pt x="1337" y="1314"/>
                    <a:pt x="1738" y="1531"/>
                  </a:cubicBezTo>
                  <a:cubicBezTo>
                    <a:pt x="1939" y="1865"/>
                    <a:pt x="2106" y="2216"/>
                    <a:pt x="2223" y="2584"/>
                  </a:cubicBezTo>
                  <a:cubicBezTo>
                    <a:pt x="2366" y="3047"/>
                    <a:pt x="2685" y="3183"/>
                    <a:pt x="2904" y="3183"/>
                  </a:cubicBezTo>
                  <a:cubicBezTo>
                    <a:pt x="3016" y="3183"/>
                    <a:pt x="3103" y="3147"/>
                    <a:pt x="3125" y="3102"/>
                  </a:cubicBezTo>
                  <a:cubicBezTo>
                    <a:pt x="3443" y="2500"/>
                    <a:pt x="2824" y="880"/>
                    <a:pt x="2173" y="462"/>
                  </a:cubicBezTo>
                  <a:cubicBezTo>
                    <a:pt x="1659" y="132"/>
                    <a:pt x="822" y="0"/>
                    <a:pt x="402"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39" name="Google Shape;455;p38"/>
            <p:cNvSpPr/>
            <p:nvPr/>
          </p:nvSpPr>
          <p:spPr>
            <a:xfrm>
              <a:off x="6946146" y="1956279"/>
              <a:ext cx="69645" cy="94676"/>
            </a:xfrm>
            <a:custGeom>
              <a:avLst/>
              <a:ahLst/>
              <a:rect l="l" t="t" r="r" b="b"/>
              <a:pathLst>
                <a:path w="2173" h="2954" extrusionOk="0">
                  <a:moveTo>
                    <a:pt x="1939" y="1"/>
                  </a:moveTo>
                  <a:cubicBezTo>
                    <a:pt x="1713" y="1"/>
                    <a:pt x="1040" y="481"/>
                    <a:pt x="719" y="849"/>
                  </a:cubicBezTo>
                  <a:cubicBezTo>
                    <a:pt x="368" y="1233"/>
                    <a:pt x="0" y="2135"/>
                    <a:pt x="50" y="2336"/>
                  </a:cubicBezTo>
                  <a:cubicBezTo>
                    <a:pt x="117" y="2536"/>
                    <a:pt x="585" y="2954"/>
                    <a:pt x="585" y="2954"/>
                  </a:cubicBezTo>
                  <a:cubicBezTo>
                    <a:pt x="769" y="2854"/>
                    <a:pt x="1203" y="2703"/>
                    <a:pt x="1320" y="2369"/>
                  </a:cubicBezTo>
                  <a:cubicBezTo>
                    <a:pt x="1370" y="2185"/>
                    <a:pt x="1170" y="1684"/>
                    <a:pt x="1170" y="1684"/>
                  </a:cubicBezTo>
                  <a:cubicBezTo>
                    <a:pt x="1170" y="1684"/>
                    <a:pt x="1938" y="932"/>
                    <a:pt x="2055" y="698"/>
                  </a:cubicBezTo>
                  <a:cubicBezTo>
                    <a:pt x="2172" y="464"/>
                    <a:pt x="2156" y="113"/>
                    <a:pt x="1989" y="13"/>
                  </a:cubicBezTo>
                  <a:cubicBezTo>
                    <a:pt x="1976" y="5"/>
                    <a:pt x="1959" y="1"/>
                    <a:pt x="1939"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40" name="Google Shape;456;p38"/>
            <p:cNvSpPr/>
            <p:nvPr/>
          </p:nvSpPr>
          <p:spPr>
            <a:xfrm>
              <a:off x="7043610" y="2053070"/>
              <a:ext cx="529242" cy="499435"/>
            </a:xfrm>
            <a:custGeom>
              <a:avLst/>
              <a:ahLst/>
              <a:rect l="l" t="t" r="r" b="b"/>
              <a:pathLst>
                <a:path w="16513" h="15583" extrusionOk="0">
                  <a:moveTo>
                    <a:pt x="2607" y="1"/>
                  </a:moveTo>
                  <a:cubicBezTo>
                    <a:pt x="1554" y="1822"/>
                    <a:pt x="1170" y="2808"/>
                    <a:pt x="0" y="3727"/>
                  </a:cubicBezTo>
                  <a:cubicBezTo>
                    <a:pt x="0" y="3727"/>
                    <a:pt x="10410" y="15005"/>
                    <a:pt x="12582" y="15506"/>
                  </a:cubicBezTo>
                  <a:cubicBezTo>
                    <a:pt x="12815" y="15558"/>
                    <a:pt x="13039" y="15583"/>
                    <a:pt x="13254" y="15583"/>
                  </a:cubicBezTo>
                  <a:cubicBezTo>
                    <a:pt x="15318" y="15583"/>
                    <a:pt x="16512" y="13306"/>
                    <a:pt x="16391" y="11112"/>
                  </a:cubicBezTo>
                  <a:cubicBezTo>
                    <a:pt x="16258" y="8672"/>
                    <a:pt x="2607" y="1"/>
                    <a:pt x="2607" y="1"/>
                  </a:cubicBezTo>
                  <a:close/>
                </a:path>
              </a:pathLst>
            </a:custGeom>
            <a:solidFill>
              <a:schemeClr val="dk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41" name="Google Shape;457;p38"/>
            <p:cNvSpPr/>
            <p:nvPr/>
          </p:nvSpPr>
          <p:spPr>
            <a:xfrm>
              <a:off x="6953646" y="1994707"/>
              <a:ext cx="125315" cy="122175"/>
            </a:xfrm>
            <a:custGeom>
              <a:avLst/>
              <a:ahLst/>
              <a:rect l="l" t="t" r="r" b="b"/>
              <a:pathLst>
                <a:path w="3910" h="3812" extrusionOk="0">
                  <a:moveTo>
                    <a:pt x="3191" y="0"/>
                  </a:moveTo>
                  <a:cubicBezTo>
                    <a:pt x="3074" y="0"/>
                    <a:pt x="1671" y="535"/>
                    <a:pt x="1454" y="619"/>
                  </a:cubicBezTo>
                  <a:cubicBezTo>
                    <a:pt x="1253" y="702"/>
                    <a:pt x="0" y="1755"/>
                    <a:pt x="84" y="1939"/>
                  </a:cubicBezTo>
                  <a:cubicBezTo>
                    <a:pt x="217" y="2139"/>
                    <a:pt x="368" y="2323"/>
                    <a:pt x="535" y="2473"/>
                  </a:cubicBezTo>
                  <a:cubicBezTo>
                    <a:pt x="585" y="2690"/>
                    <a:pt x="668" y="2908"/>
                    <a:pt x="769" y="3108"/>
                  </a:cubicBezTo>
                  <a:cubicBezTo>
                    <a:pt x="869" y="3175"/>
                    <a:pt x="986" y="3242"/>
                    <a:pt x="1120" y="3259"/>
                  </a:cubicBezTo>
                  <a:cubicBezTo>
                    <a:pt x="1203" y="3409"/>
                    <a:pt x="1287" y="3559"/>
                    <a:pt x="1387" y="3693"/>
                  </a:cubicBezTo>
                  <a:cubicBezTo>
                    <a:pt x="1466" y="3772"/>
                    <a:pt x="1610" y="3812"/>
                    <a:pt x="1793" y="3812"/>
                  </a:cubicBezTo>
                  <a:cubicBezTo>
                    <a:pt x="2271" y="3812"/>
                    <a:pt x="3015" y="3538"/>
                    <a:pt x="3559" y="2958"/>
                  </a:cubicBezTo>
                  <a:cubicBezTo>
                    <a:pt x="3676" y="2824"/>
                    <a:pt x="3709" y="2640"/>
                    <a:pt x="3609" y="2490"/>
                  </a:cubicBezTo>
                  <a:cubicBezTo>
                    <a:pt x="3592" y="2440"/>
                    <a:pt x="3576" y="2406"/>
                    <a:pt x="3559" y="2373"/>
                  </a:cubicBezTo>
                  <a:cubicBezTo>
                    <a:pt x="3509" y="2289"/>
                    <a:pt x="3442" y="2223"/>
                    <a:pt x="3375" y="2156"/>
                  </a:cubicBezTo>
                  <a:cubicBezTo>
                    <a:pt x="3392" y="2139"/>
                    <a:pt x="3910" y="1855"/>
                    <a:pt x="3893" y="1621"/>
                  </a:cubicBezTo>
                  <a:cubicBezTo>
                    <a:pt x="3876" y="1387"/>
                    <a:pt x="3509" y="936"/>
                    <a:pt x="3509" y="936"/>
                  </a:cubicBezTo>
                  <a:cubicBezTo>
                    <a:pt x="3676" y="853"/>
                    <a:pt x="3743" y="652"/>
                    <a:pt x="3676" y="468"/>
                  </a:cubicBezTo>
                  <a:cubicBezTo>
                    <a:pt x="3659" y="452"/>
                    <a:pt x="3659" y="418"/>
                    <a:pt x="3643" y="401"/>
                  </a:cubicBezTo>
                  <a:cubicBezTo>
                    <a:pt x="3559" y="218"/>
                    <a:pt x="3392" y="67"/>
                    <a:pt x="3191"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42" name="Google Shape;458;p38"/>
            <p:cNvSpPr/>
            <p:nvPr/>
          </p:nvSpPr>
          <p:spPr>
            <a:xfrm>
              <a:off x="6988452" y="2007559"/>
              <a:ext cx="85157" cy="57337"/>
            </a:xfrm>
            <a:custGeom>
              <a:avLst/>
              <a:ahLst/>
              <a:rect l="l" t="t" r="r" b="b"/>
              <a:pathLst>
                <a:path w="2657" h="1789" extrusionOk="0">
                  <a:moveTo>
                    <a:pt x="2557" y="0"/>
                  </a:moveTo>
                  <a:cubicBezTo>
                    <a:pt x="2089" y="167"/>
                    <a:pt x="1153" y="518"/>
                    <a:pt x="902" y="719"/>
                  </a:cubicBezTo>
                  <a:cubicBezTo>
                    <a:pt x="568" y="1053"/>
                    <a:pt x="268" y="1404"/>
                    <a:pt x="0" y="1788"/>
                  </a:cubicBezTo>
                  <a:cubicBezTo>
                    <a:pt x="334" y="1504"/>
                    <a:pt x="685" y="1237"/>
                    <a:pt x="1036" y="970"/>
                  </a:cubicBezTo>
                  <a:cubicBezTo>
                    <a:pt x="1487" y="802"/>
                    <a:pt x="1955" y="652"/>
                    <a:pt x="2423" y="535"/>
                  </a:cubicBezTo>
                  <a:cubicBezTo>
                    <a:pt x="2590" y="452"/>
                    <a:pt x="2657" y="251"/>
                    <a:pt x="2590" y="67"/>
                  </a:cubicBezTo>
                  <a:cubicBezTo>
                    <a:pt x="2573" y="51"/>
                    <a:pt x="2573" y="17"/>
                    <a:pt x="2557"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43" name="Google Shape;459;p38"/>
            <p:cNvSpPr/>
            <p:nvPr/>
          </p:nvSpPr>
          <p:spPr>
            <a:xfrm>
              <a:off x="7017906" y="2063775"/>
              <a:ext cx="49838" cy="19999"/>
            </a:xfrm>
            <a:custGeom>
              <a:avLst/>
              <a:ahLst/>
              <a:rect l="l" t="t" r="r" b="b"/>
              <a:pathLst>
                <a:path w="1555" h="624" extrusionOk="0">
                  <a:moveTo>
                    <a:pt x="1370" y="1"/>
                  </a:moveTo>
                  <a:lnTo>
                    <a:pt x="0" y="586"/>
                  </a:lnTo>
                  <a:cubicBezTo>
                    <a:pt x="142" y="611"/>
                    <a:pt x="284" y="623"/>
                    <a:pt x="426" y="623"/>
                  </a:cubicBezTo>
                  <a:cubicBezTo>
                    <a:pt x="568" y="623"/>
                    <a:pt x="710" y="611"/>
                    <a:pt x="852" y="586"/>
                  </a:cubicBezTo>
                  <a:cubicBezTo>
                    <a:pt x="1086" y="485"/>
                    <a:pt x="1320" y="352"/>
                    <a:pt x="1554" y="218"/>
                  </a:cubicBezTo>
                  <a:cubicBezTo>
                    <a:pt x="1504" y="134"/>
                    <a:pt x="1437" y="68"/>
                    <a:pt x="1370"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44" name="Google Shape;460;p38"/>
            <p:cNvSpPr/>
            <p:nvPr/>
          </p:nvSpPr>
          <p:spPr>
            <a:xfrm>
              <a:off x="6759775" y="1304959"/>
              <a:ext cx="648532" cy="2417339"/>
            </a:xfrm>
            <a:custGeom>
              <a:avLst/>
              <a:ahLst/>
              <a:rect l="l" t="t" r="r" b="b"/>
              <a:pathLst>
                <a:path w="20235" h="75424" extrusionOk="0">
                  <a:moveTo>
                    <a:pt x="18814" y="1"/>
                  </a:moveTo>
                  <a:lnTo>
                    <a:pt x="18814" y="5982"/>
                  </a:lnTo>
                  <a:cubicBezTo>
                    <a:pt x="18814" y="8522"/>
                    <a:pt x="17294" y="10795"/>
                    <a:pt x="14955" y="11764"/>
                  </a:cubicBezTo>
                  <a:cubicBezTo>
                    <a:pt x="10443" y="13618"/>
                    <a:pt x="7486" y="18013"/>
                    <a:pt x="7486" y="22892"/>
                  </a:cubicBezTo>
                  <a:lnTo>
                    <a:pt x="7486" y="48272"/>
                  </a:lnTo>
                  <a:cubicBezTo>
                    <a:pt x="7486" y="48865"/>
                    <a:pt x="7043" y="49161"/>
                    <a:pt x="6600" y="49161"/>
                  </a:cubicBezTo>
                  <a:cubicBezTo>
                    <a:pt x="6158" y="49161"/>
                    <a:pt x="5715" y="48865"/>
                    <a:pt x="5715" y="48272"/>
                  </a:cubicBezTo>
                  <a:lnTo>
                    <a:pt x="5715" y="43777"/>
                  </a:lnTo>
                  <a:cubicBezTo>
                    <a:pt x="5715" y="42190"/>
                    <a:pt x="4428" y="40920"/>
                    <a:pt x="2858" y="40920"/>
                  </a:cubicBezTo>
                  <a:cubicBezTo>
                    <a:pt x="1287" y="40920"/>
                    <a:pt x="1" y="42190"/>
                    <a:pt x="1" y="43777"/>
                  </a:cubicBezTo>
                  <a:lnTo>
                    <a:pt x="1" y="75423"/>
                  </a:lnTo>
                  <a:lnTo>
                    <a:pt x="1404" y="75423"/>
                  </a:lnTo>
                  <a:lnTo>
                    <a:pt x="1404" y="43777"/>
                  </a:lnTo>
                  <a:cubicBezTo>
                    <a:pt x="1404" y="42975"/>
                    <a:pt x="2056" y="42324"/>
                    <a:pt x="2858" y="42324"/>
                  </a:cubicBezTo>
                  <a:cubicBezTo>
                    <a:pt x="3660" y="42324"/>
                    <a:pt x="4311" y="42975"/>
                    <a:pt x="4311" y="43777"/>
                  </a:cubicBezTo>
                  <a:lnTo>
                    <a:pt x="4311" y="48272"/>
                  </a:lnTo>
                  <a:cubicBezTo>
                    <a:pt x="4311" y="49542"/>
                    <a:pt x="5331" y="50561"/>
                    <a:pt x="6600" y="50561"/>
                  </a:cubicBezTo>
                  <a:cubicBezTo>
                    <a:pt x="7870" y="50561"/>
                    <a:pt x="8906" y="49542"/>
                    <a:pt x="8906" y="48272"/>
                  </a:cubicBezTo>
                  <a:lnTo>
                    <a:pt x="8906" y="22875"/>
                  </a:lnTo>
                  <a:cubicBezTo>
                    <a:pt x="8906" y="18581"/>
                    <a:pt x="11496" y="14704"/>
                    <a:pt x="15489" y="13067"/>
                  </a:cubicBezTo>
                  <a:cubicBezTo>
                    <a:pt x="18363" y="11881"/>
                    <a:pt x="20235" y="9090"/>
                    <a:pt x="20218" y="5982"/>
                  </a:cubicBezTo>
                  <a:lnTo>
                    <a:pt x="20218" y="1"/>
                  </a:ln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45" name="Google Shape;461;p38"/>
            <p:cNvSpPr/>
            <p:nvPr/>
          </p:nvSpPr>
          <p:spPr>
            <a:xfrm>
              <a:off x="7346162" y="829850"/>
              <a:ext cx="41280" cy="110476"/>
            </a:xfrm>
            <a:custGeom>
              <a:avLst/>
              <a:ahLst/>
              <a:rect l="l" t="t" r="r" b="b"/>
              <a:pathLst>
                <a:path w="1288" h="3447" extrusionOk="0">
                  <a:moveTo>
                    <a:pt x="644" y="0"/>
                  </a:moveTo>
                  <a:cubicBezTo>
                    <a:pt x="322" y="0"/>
                    <a:pt x="0" y="213"/>
                    <a:pt x="0" y="639"/>
                  </a:cubicBezTo>
                  <a:lnTo>
                    <a:pt x="0" y="2811"/>
                  </a:lnTo>
                  <a:cubicBezTo>
                    <a:pt x="0" y="3162"/>
                    <a:pt x="285" y="3446"/>
                    <a:pt x="635" y="3446"/>
                  </a:cubicBezTo>
                  <a:cubicBezTo>
                    <a:pt x="1003" y="3446"/>
                    <a:pt x="1287" y="3162"/>
                    <a:pt x="1287" y="2811"/>
                  </a:cubicBezTo>
                  <a:lnTo>
                    <a:pt x="1287" y="639"/>
                  </a:lnTo>
                  <a:cubicBezTo>
                    <a:pt x="1287" y="213"/>
                    <a:pt x="965" y="0"/>
                    <a:pt x="644" y="0"/>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46" name="Google Shape;462;p38"/>
            <p:cNvSpPr/>
            <p:nvPr/>
          </p:nvSpPr>
          <p:spPr>
            <a:xfrm>
              <a:off x="7207994" y="909238"/>
              <a:ext cx="318128" cy="420400"/>
            </a:xfrm>
            <a:custGeom>
              <a:avLst/>
              <a:ahLst/>
              <a:rect l="l" t="t" r="r" b="b"/>
              <a:pathLst>
                <a:path w="9926" h="13117" extrusionOk="0">
                  <a:moveTo>
                    <a:pt x="2474" y="0"/>
                  </a:moveTo>
                  <a:cubicBezTo>
                    <a:pt x="1103" y="0"/>
                    <a:pt x="1" y="1103"/>
                    <a:pt x="1" y="2473"/>
                  </a:cubicBezTo>
                  <a:lnTo>
                    <a:pt x="1" y="10644"/>
                  </a:lnTo>
                  <a:cubicBezTo>
                    <a:pt x="1" y="12014"/>
                    <a:pt x="1103" y="13116"/>
                    <a:pt x="2474" y="13116"/>
                  </a:cubicBezTo>
                  <a:lnTo>
                    <a:pt x="7453" y="13116"/>
                  </a:lnTo>
                  <a:cubicBezTo>
                    <a:pt x="8823" y="13116"/>
                    <a:pt x="9926" y="12014"/>
                    <a:pt x="9926" y="10644"/>
                  </a:cubicBezTo>
                  <a:lnTo>
                    <a:pt x="9926" y="2473"/>
                  </a:lnTo>
                  <a:cubicBezTo>
                    <a:pt x="9926" y="1103"/>
                    <a:pt x="8823" y="0"/>
                    <a:pt x="7453" y="0"/>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47" name="Google Shape;463;p38"/>
            <p:cNvSpPr/>
            <p:nvPr/>
          </p:nvSpPr>
          <p:spPr>
            <a:xfrm>
              <a:off x="7269594" y="969748"/>
              <a:ext cx="194960" cy="303674"/>
            </a:xfrm>
            <a:custGeom>
              <a:avLst/>
              <a:ahLst/>
              <a:rect l="l" t="t" r="r" b="b"/>
              <a:pathLst>
                <a:path w="6083" h="9475" extrusionOk="0">
                  <a:moveTo>
                    <a:pt x="802" y="0"/>
                  </a:moveTo>
                  <a:cubicBezTo>
                    <a:pt x="368" y="0"/>
                    <a:pt x="0" y="351"/>
                    <a:pt x="0" y="786"/>
                  </a:cubicBezTo>
                  <a:lnTo>
                    <a:pt x="0" y="8689"/>
                  </a:lnTo>
                  <a:cubicBezTo>
                    <a:pt x="0" y="9123"/>
                    <a:pt x="368" y="9474"/>
                    <a:pt x="802" y="9474"/>
                  </a:cubicBezTo>
                  <a:lnTo>
                    <a:pt x="5297" y="9474"/>
                  </a:lnTo>
                  <a:cubicBezTo>
                    <a:pt x="5731" y="9474"/>
                    <a:pt x="6082" y="9123"/>
                    <a:pt x="6082" y="8689"/>
                  </a:cubicBezTo>
                  <a:lnTo>
                    <a:pt x="6082" y="786"/>
                  </a:lnTo>
                  <a:cubicBezTo>
                    <a:pt x="6082" y="351"/>
                    <a:pt x="5731" y="0"/>
                    <a:pt x="5297" y="0"/>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48" name="Google Shape;464;p38"/>
            <p:cNvSpPr/>
            <p:nvPr/>
          </p:nvSpPr>
          <p:spPr>
            <a:xfrm>
              <a:off x="7297446" y="1117018"/>
              <a:ext cx="142462" cy="28396"/>
            </a:xfrm>
            <a:custGeom>
              <a:avLst/>
              <a:ahLst/>
              <a:rect l="l" t="t" r="r" b="b"/>
              <a:pathLst>
                <a:path w="4445" h="886" extrusionOk="0">
                  <a:moveTo>
                    <a:pt x="602" y="0"/>
                  </a:moveTo>
                  <a:cubicBezTo>
                    <a:pt x="0" y="0"/>
                    <a:pt x="0" y="886"/>
                    <a:pt x="602" y="886"/>
                  </a:cubicBezTo>
                  <a:lnTo>
                    <a:pt x="3843" y="886"/>
                  </a:lnTo>
                  <a:cubicBezTo>
                    <a:pt x="4444" y="886"/>
                    <a:pt x="4444" y="0"/>
                    <a:pt x="3843"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49" name="Google Shape;465;p38"/>
            <p:cNvSpPr/>
            <p:nvPr/>
          </p:nvSpPr>
          <p:spPr>
            <a:xfrm>
              <a:off x="7302253" y="1117018"/>
              <a:ext cx="132847" cy="28396"/>
            </a:xfrm>
            <a:custGeom>
              <a:avLst/>
              <a:ahLst/>
              <a:rect l="l" t="t" r="r" b="b"/>
              <a:pathLst>
                <a:path w="4145" h="886" extrusionOk="0">
                  <a:moveTo>
                    <a:pt x="0" y="0"/>
                  </a:moveTo>
                  <a:lnTo>
                    <a:pt x="0" y="886"/>
                  </a:lnTo>
                  <a:lnTo>
                    <a:pt x="4144" y="886"/>
                  </a:lnTo>
                  <a:lnTo>
                    <a:pt x="4144" y="0"/>
                  </a:ln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50" name="Google Shape;466;p38"/>
            <p:cNvSpPr/>
            <p:nvPr/>
          </p:nvSpPr>
          <p:spPr>
            <a:xfrm>
              <a:off x="7297446" y="1163586"/>
              <a:ext cx="142462" cy="28428"/>
            </a:xfrm>
            <a:custGeom>
              <a:avLst/>
              <a:ahLst/>
              <a:rect l="l" t="t" r="r" b="b"/>
              <a:pathLst>
                <a:path w="4445" h="887" extrusionOk="0">
                  <a:moveTo>
                    <a:pt x="602" y="1"/>
                  </a:moveTo>
                  <a:cubicBezTo>
                    <a:pt x="0" y="1"/>
                    <a:pt x="0" y="886"/>
                    <a:pt x="602" y="886"/>
                  </a:cubicBezTo>
                  <a:lnTo>
                    <a:pt x="3843" y="886"/>
                  </a:lnTo>
                  <a:cubicBezTo>
                    <a:pt x="4444" y="886"/>
                    <a:pt x="4444" y="1"/>
                    <a:pt x="3843"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51" name="Google Shape;467;p38"/>
            <p:cNvSpPr/>
            <p:nvPr/>
          </p:nvSpPr>
          <p:spPr>
            <a:xfrm>
              <a:off x="7302253" y="1163586"/>
              <a:ext cx="132847" cy="28428"/>
            </a:xfrm>
            <a:custGeom>
              <a:avLst/>
              <a:ahLst/>
              <a:rect l="l" t="t" r="r" b="b"/>
              <a:pathLst>
                <a:path w="4145" h="887" extrusionOk="0">
                  <a:moveTo>
                    <a:pt x="0" y="1"/>
                  </a:moveTo>
                  <a:lnTo>
                    <a:pt x="0" y="886"/>
                  </a:lnTo>
                  <a:lnTo>
                    <a:pt x="4144" y="886"/>
                  </a:lnTo>
                  <a:lnTo>
                    <a:pt x="4144" y="1"/>
                  </a:ln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52" name="Google Shape;468;p38"/>
            <p:cNvSpPr/>
            <p:nvPr/>
          </p:nvSpPr>
          <p:spPr>
            <a:xfrm>
              <a:off x="7297446" y="1209642"/>
              <a:ext cx="142462" cy="28428"/>
            </a:xfrm>
            <a:custGeom>
              <a:avLst/>
              <a:ahLst/>
              <a:rect l="l" t="t" r="r" b="b"/>
              <a:pathLst>
                <a:path w="4445" h="887" extrusionOk="0">
                  <a:moveTo>
                    <a:pt x="602" y="1"/>
                  </a:moveTo>
                  <a:cubicBezTo>
                    <a:pt x="0" y="1"/>
                    <a:pt x="0" y="886"/>
                    <a:pt x="602" y="886"/>
                  </a:cubicBezTo>
                  <a:lnTo>
                    <a:pt x="3843" y="886"/>
                  </a:lnTo>
                  <a:cubicBezTo>
                    <a:pt x="4444" y="886"/>
                    <a:pt x="4444" y="1"/>
                    <a:pt x="3843"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53" name="Google Shape;469;p38"/>
            <p:cNvSpPr/>
            <p:nvPr/>
          </p:nvSpPr>
          <p:spPr>
            <a:xfrm>
              <a:off x="7302253" y="1209642"/>
              <a:ext cx="132847" cy="28428"/>
            </a:xfrm>
            <a:custGeom>
              <a:avLst/>
              <a:ahLst/>
              <a:rect l="l" t="t" r="r" b="b"/>
              <a:pathLst>
                <a:path w="4145" h="887" extrusionOk="0">
                  <a:moveTo>
                    <a:pt x="0" y="1"/>
                  </a:moveTo>
                  <a:lnTo>
                    <a:pt x="0" y="886"/>
                  </a:lnTo>
                  <a:lnTo>
                    <a:pt x="4144" y="886"/>
                  </a:lnTo>
                  <a:lnTo>
                    <a:pt x="4144" y="1"/>
                  </a:ln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54" name="Google Shape;470;p38"/>
            <p:cNvSpPr/>
            <p:nvPr/>
          </p:nvSpPr>
          <p:spPr>
            <a:xfrm>
              <a:off x="7744031" y="1376078"/>
              <a:ext cx="1186203" cy="1043612"/>
            </a:xfrm>
            <a:custGeom>
              <a:avLst/>
              <a:ahLst/>
              <a:rect l="l" t="t" r="r" b="b"/>
              <a:pathLst>
                <a:path w="37011" h="32562" extrusionOk="0">
                  <a:moveTo>
                    <a:pt x="7061" y="1"/>
                  </a:moveTo>
                  <a:cubicBezTo>
                    <a:pt x="5217" y="1"/>
                    <a:pt x="3534" y="929"/>
                    <a:pt x="2173" y="2193"/>
                  </a:cubicBezTo>
                  <a:cubicBezTo>
                    <a:pt x="469" y="3780"/>
                    <a:pt x="419" y="5652"/>
                    <a:pt x="352" y="7957"/>
                  </a:cubicBezTo>
                  <a:cubicBezTo>
                    <a:pt x="1" y="20305"/>
                    <a:pt x="9107" y="30898"/>
                    <a:pt x="21388" y="32402"/>
                  </a:cubicBezTo>
                  <a:cubicBezTo>
                    <a:pt x="22226" y="32505"/>
                    <a:pt x="23078" y="32561"/>
                    <a:pt x="23929" y="32561"/>
                  </a:cubicBezTo>
                  <a:cubicBezTo>
                    <a:pt x="26793" y="32561"/>
                    <a:pt x="29654" y="31927"/>
                    <a:pt x="31998" y="30330"/>
                  </a:cubicBezTo>
                  <a:cubicBezTo>
                    <a:pt x="35056" y="28258"/>
                    <a:pt x="37010" y="24365"/>
                    <a:pt x="36091" y="20789"/>
                  </a:cubicBezTo>
                  <a:cubicBezTo>
                    <a:pt x="35256" y="17598"/>
                    <a:pt x="32533" y="15459"/>
                    <a:pt x="29575" y="13772"/>
                  </a:cubicBezTo>
                  <a:cubicBezTo>
                    <a:pt x="28756" y="13304"/>
                    <a:pt x="27921" y="12870"/>
                    <a:pt x="27102" y="12452"/>
                  </a:cubicBezTo>
                  <a:cubicBezTo>
                    <a:pt x="23543" y="10664"/>
                    <a:pt x="19149" y="9177"/>
                    <a:pt x="16208" y="6520"/>
                  </a:cubicBezTo>
                  <a:cubicBezTo>
                    <a:pt x="13752" y="4298"/>
                    <a:pt x="11647" y="873"/>
                    <a:pt x="8205" y="121"/>
                  </a:cubicBezTo>
                  <a:cubicBezTo>
                    <a:pt x="7818" y="39"/>
                    <a:pt x="7436" y="1"/>
                    <a:pt x="7061"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55" name="Google Shape;471;p38"/>
            <p:cNvSpPr/>
            <p:nvPr/>
          </p:nvSpPr>
          <p:spPr>
            <a:xfrm>
              <a:off x="7806176" y="1452229"/>
              <a:ext cx="861664" cy="841441"/>
            </a:xfrm>
            <a:custGeom>
              <a:avLst/>
              <a:ahLst/>
              <a:rect l="l" t="t" r="r" b="b"/>
              <a:pathLst>
                <a:path w="26885" h="26254" extrusionOk="0">
                  <a:moveTo>
                    <a:pt x="1253" y="1"/>
                  </a:moveTo>
                  <a:cubicBezTo>
                    <a:pt x="1253" y="1"/>
                    <a:pt x="0" y="4796"/>
                    <a:pt x="384" y="10009"/>
                  </a:cubicBezTo>
                  <a:cubicBezTo>
                    <a:pt x="585" y="12632"/>
                    <a:pt x="3776" y="20970"/>
                    <a:pt x="10961" y="24362"/>
                  </a:cubicBezTo>
                  <a:cubicBezTo>
                    <a:pt x="13611" y="25622"/>
                    <a:pt x="16299" y="26254"/>
                    <a:pt x="18669" y="26254"/>
                  </a:cubicBezTo>
                  <a:cubicBezTo>
                    <a:pt x="22709" y="26254"/>
                    <a:pt x="25822" y="24416"/>
                    <a:pt x="26233" y="20719"/>
                  </a:cubicBezTo>
                  <a:cubicBezTo>
                    <a:pt x="26884" y="14838"/>
                    <a:pt x="21003" y="14838"/>
                    <a:pt x="16308" y="13017"/>
                  </a:cubicBezTo>
                  <a:cubicBezTo>
                    <a:pt x="11613" y="11195"/>
                    <a:pt x="10309" y="8839"/>
                    <a:pt x="9524" y="5966"/>
                  </a:cubicBezTo>
                  <a:cubicBezTo>
                    <a:pt x="8739" y="3108"/>
                    <a:pt x="6132" y="1788"/>
                    <a:pt x="4177" y="1538"/>
                  </a:cubicBezTo>
                  <a:cubicBezTo>
                    <a:pt x="3041" y="1404"/>
                    <a:pt x="2005" y="853"/>
                    <a:pt x="1253" y="1"/>
                  </a:cubicBezTo>
                  <a:close/>
                </a:path>
              </a:pathLst>
            </a:custGeom>
            <a:solidFill>
              <a:srgbClr val="0B1F2C"/>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56" name="Google Shape;472;p38"/>
            <p:cNvSpPr/>
            <p:nvPr/>
          </p:nvSpPr>
          <p:spPr>
            <a:xfrm>
              <a:off x="7363309" y="4662613"/>
              <a:ext cx="539273" cy="184768"/>
            </a:xfrm>
            <a:custGeom>
              <a:avLst/>
              <a:ahLst/>
              <a:rect l="l" t="t" r="r" b="b"/>
              <a:pathLst>
                <a:path w="16826" h="5765" extrusionOk="0">
                  <a:moveTo>
                    <a:pt x="8020" y="0"/>
                  </a:moveTo>
                  <a:cubicBezTo>
                    <a:pt x="8020" y="0"/>
                    <a:pt x="7402" y="1404"/>
                    <a:pt x="6767" y="1821"/>
                  </a:cubicBezTo>
                  <a:cubicBezTo>
                    <a:pt x="6149" y="2222"/>
                    <a:pt x="3442" y="3108"/>
                    <a:pt x="1938" y="3743"/>
                  </a:cubicBezTo>
                  <a:cubicBezTo>
                    <a:pt x="1070" y="4094"/>
                    <a:pt x="0" y="5197"/>
                    <a:pt x="0" y="5765"/>
                  </a:cubicBezTo>
                  <a:lnTo>
                    <a:pt x="16826" y="5765"/>
                  </a:lnTo>
                  <a:lnTo>
                    <a:pt x="16291" y="2072"/>
                  </a:lnTo>
                  <a:lnTo>
                    <a:pt x="8020" y="0"/>
                  </a:ln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57" name="Google Shape;473;p38"/>
            <p:cNvSpPr/>
            <p:nvPr/>
          </p:nvSpPr>
          <p:spPr>
            <a:xfrm>
              <a:off x="7337060" y="4720976"/>
              <a:ext cx="638372" cy="145154"/>
            </a:xfrm>
            <a:custGeom>
              <a:avLst/>
              <a:ahLst/>
              <a:rect l="l" t="t" r="r" b="b"/>
              <a:pathLst>
                <a:path w="19918" h="4529" extrusionOk="0">
                  <a:moveTo>
                    <a:pt x="6650" y="0"/>
                  </a:moveTo>
                  <a:cubicBezTo>
                    <a:pt x="5715" y="518"/>
                    <a:pt x="2807" y="1822"/>
                    <a:pt x="1454" y="2707"/>
                  </a:cubicBezTo>
                  <a:cubicBezTo>
                    <a:pt x="101" y="3593"/>
                    <a:pt x="0" y="4528"/>
                    <a:pt x="0" y="4528"/>
                  </a:cubicBezTo>
                  <a:lnTo>
                    <a:pt x="19115" y="4528"/>
                  </a:lnTo>
                  <a:cubicBezTo>
                    <a:pt x="19917" y="4528"/>
                    <a:pt x="19917" y="3325"/>
                    <a:pt x="19115" y="3325"/>
                  </a:cubicBezTo>
                  <a:lnTo>
                    <a:pt x="8472" y="3325"/>
                  </a:lnTo>
                  <a:cubicBezTo>
                    <a:pt x="8472" y="3325"/>
                    <a:pt x="8004" y="1187"/>
                    <a:pt x="6650"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58" name="Google Shape;474;p38"/>
            <p:cNvSpPr/>
            <p:nvPr/>
          </p:nvSpPr>
          <p:spPr>
            <a:xfrm>
              <a:off x="7392218" y="2840795"/>
              <a:ext cx="534466" cy="1948223"/>
            </a:xfrm>
            <a:custGeom>
              <a:avLst/>
              <a:ahLst/>
              <a:rect l="l" t="t" r="r" b="b"/>
              <a:pathLst>
                <a:path w="16676" h="60787" extrusionOk="0">
                  <a:moveTo>
                    <a:pt x="0" y="1"/>
                  </a:moveTo>
                  <a:cubicBezTo>
                    <a:pt x="0" y="68"/>
                    <a:pt x="218" y="2056"/>
                    <a:pt x="552" y="5264"/>
                  </a:cubicBezTo>
                  <a:cubicBezTo>
                    <a:pt x="2039" y="19399"/>
                    <a:pt x="6049" y="57144"/>
                    <a:pt x="6049" y="57144"/>
                  </a:cubicBezTo>
                  <a:lnTo>
                    <a:pt x="16676" y="60786"/>
                  </a:lnTo>
                  <a:lnTo>
                    <a:pt x="12081" y="5264"/>
                  </a:lnTo>
                  <a:lnTo>
                    <a:pt x="11663" y="251"/>
                  </a:lnTo>
                  <a:lnTo>
                    <a:pt x="0" y="1"/>
                  </a:lnTo>
                  <a:close/>
                </a:path>
              </a:pathLst>
            </a:custGeom>
            <a:solidFill>
              <a:schemeClr val="dk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59" name="Google Shape;475;p38"/>
            <p:cNvSpPr/>
            <p:nvPr/>
          </p:nvSpPr>
          <p:spPr>
            <a:xfrm>
              <a:off x="8034307" y="4578546"/>
              <a:ext cx="523216" cy="260278"/>
            </a:xfrm>
            <a:custGeom>
              <a:avLst/>
              <a:ahLst/>
              <a:rect l="l" t="t" r="r" b="b"/>
              <a:pathLst>
                <a:path w="16325" h="8121" extrusionOk="0">
                  <a:moveTo>
                    <a:pt x="14420" y="0"/>
                  </a:moveTo>
                  <a:lnTo>
                    <a:pt x="5698" y="451"/>
                  </a:lnTo>
                  <a:cubicBezTo>
                    <a:pt x="5698" y="451"/>
                    <a:pt x="5631" y="1938"/>
                    <a:pt x="5196" y="2506"/>
                  </a:cubicBezTo>
                  <a:cubicBezTo>
                    <a:pt x="4745" y="3058"/>
                    <a:pt x="2490" y="4662"/>
                    <a:pt x="1287" y="5681"/>
                  </a:cubicBezTo>
                  <a:cubicBezTo>
                    <a:pt x="602" y="6249"/>
                    <a:pt x="0" y="7586"/>
                    <a:pt x="217" y="8120"/>
                  </a:cubicBezTo>
                  <a:lnTo>
                    <a:pt x="16324" y="3292"/>
                  </a:lnTo>
                  <a:lnTo>
                    <a:pt x="14420" y="0"/>
                  </a:ln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60" name="Google Shape;476;p38"/>
            <p:cNvSpPr/>
            <p:nvPr/>
          </p:nvSpPr>
          <p:spPr>
            <a:xfrm>
              <a:off x="8014469" y="4650658"/>
              <a:ext cx="611065" cy="212780"/>
            </a:xfrm>
            <a:custGeom>
              <a:avLst/>
              <a:ahLst/>
              <a:rect l="l" t="t" r="r" b="b"/>
              <a:pathLst>
                <a:path w="19066" h="6639" extrusionOk="0">
                  <a:moveTo>
                    <a:pt x="18297" y="1"/>
                  </a:moveTo>
                  <a:cubicBezTo>
                    <a:pt x="18241" y="1"/>
                    <a:pt x="18185" y="8"/>
                    <a:pt x="18130" y="22"/>
                  </a:cubicBezTo>
                  <a:lnTo>
                    <a:pt x="7937" y="3097"/>
                  </a:lnTo>
                  <a:cubicBezTo>
                    <a:pt x="7937" y="3097"/>
                    <a:pt x="6668" y="1242"/>
                    <a:pt x="4913" y="524"/>
                  </a:cubicBezTo>
                  <a:cubicBezTo>
                    <a:pt x="4211" y="1276"/>
                    <a:pt x="1922" y="3314"/>
                    <a:pt x="953" y="4534"/>
                  </a:cubicBezTo>
                  <a:cubicBezTo>
                    <a:pt x="1" y="5737"/>
                    <a:pt x="251" y="6639"/>
                    <a:pt x="251" y="6639"/>
                  </a:cubicBezTo>
                  <a:lnTo>
                    <a:pt x="18581" y="1142"/>
                  </a:lnTo>
                  <a:cubicBezTo>
                    <a:pt x="18898" y="1058"/>
                    <a:pt x="19065" y="707"/>
                    <a:pt x="18932" y="407"/>
                  </a:cubicBezTo>
                  <a:cubicBezTo>
                    <a:pt x="18821" y="158"/>
                    <a:pt x="18562" y="1"/>
                    <a:pt x="18297"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61" name="Google Shape;477;p38"/>
            <p:cNvSpPr/>
            <p:nvPr/>
          </p:nvSpPr>
          <p:spPr>
            <a:xfrm>
              <a:off x="7671758" y="2891145"/>
              <a:ext cx="873971" cy="1734001"/>
            </a:xfrm>
            <a:custGeom>
              <a:avLst/>
              <a:ahLst/>
              <a:rect l="l" t="t" r="r" b="b"/>
              <a:pathLst>
                <a:path w="27269" h="54103" extrusionOk="0">
                  <a:moveTo>
                    <a:pt x="0" y="0"/>
                  </a:moveTo>
                  <a:cubicBezTo>
                    <a:pt x="0" y="67"/>
                    <a:pt x="16174" y="53718"/>
                    <a:pt x="16174" y="53718"/>
                  </a:cubicBezTo>
                  <a:lnTo>
                    <a:pt x="27269" y="54103"/>
                  </a:lnTo>
                  <a:lnTo>
                    <a:pt x="11680" y="251"/>
                  </a:lnTo>
                  <a:lnTo>
                    <a:pt x="0" y="0"/>
                  </a:ln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62" name="Google Shape;478;p38"/>
            <p:cNvSpPr/>
            <p:nvPr/>
          </p:nvSpPr>
          <p:spPr>
            <a:xfrm>
              <a:off x="7359014" y="1837790"/>
              <a:ext cx="932367" cy="1071592"/>
            </a:xfrm>
            <a:custGeom>
              <a:avLst/>
              <a:ahLst/>
              <a:rect l="l" t="t" r="r" b="b"/>
              <a:pathLst>
                <a:path w="29091" h="33435" extrusionOk="0">
                  <a:moveTo>
                    <a:pt x="12462" y="0"/>
                  </a:moveTo>
                  <a:cubicBezTo>
                    <a:pt x="11433" y="0"/>
                    <a:pt x="9041" y="347"/>
                    <a:pt x="8355" y="870"/>
                  </a:cubicBezTo>
                  <a:cubicBezTo>
                    <a:pt x="7285" y="1672"/>
                    <a:pt x="585" y="22708"/>
                    <a:pt x="0" y="33435"/>
                  </a:cubicBezTo>
                  <a:lnTo>
                    <a:pt x="23326" y="33435"/>
                  </a:lnTo>
                  <a:lnTo>
                    <a:pt x="20702" y="24646"/>
                  </a:lnTo>
                  <a:cubicBezTo>
                    <a:pt x="20702" y="24646"/>
                    <a:pt x="29090" y="8673"/>
                    <a:pt x="28338" y="6383"/>
                  </a:cubicBezTo>
                  <a:cubicBezTo>
                    <a:pt x="27469" y="3677"/>
                    <a:pt x="24846" y="3008"/>
                    <a:pt x="22607" y="2106"/>
                  </a:cubicBezTo>
                  <a:cubicBezTo>
                    <a:pt x="22290" y="1989"/>
                    <a:pt x="21972" y="1855"/>
                    <a:pt x="21672" y="1705"/>
                  </a:cubicBezTo>
                  <a:cubicBezTo>
                    <a:pt x="19115" y="1137"/>
                    <a:pt x="13785" y="101"/>
                    <a:pt x="13635" y="51"/>
                  </a:cubicBezTo>
                  <a:cubicBezTo>
                    <a:pt x="13635" y="51"/>
                    <a:pt x="13167" y="1"/>
                    <a:pt x="12532" y="1"/>
                  </a:cubicBezTo>
                  <a:cubicBezTo>
                    <a:pt x="12509" y="0"/>
                    <a:pt x="12486" y="0"/>
                    <a:pt x="12462" y="0"/>
                  </a:cubicBez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63" name="Google Shape;479;p38"/>
            <p:cNvSpPr/>
            <p:nvPr/>
          </p:nvSpPr>
          <p:spPr>
            <a:xfrm>
              <a:off x="7791176" y="2640514"/>
              <a:ext cx="176211" cy="196691"/>
            </a:xfrm>
            <a:custGeom>
              <a:avLst/>
              <a:ahLst/>
              <a:rect l="l" t="t" r="r" b="b"/>
              <a:pathLst>
                <a:path w="5498" h="6137" extrusionOk="0">
                  <a:moveTo>
                    <a:pt x="5247" y="1"/>
                  </a:moveTo>
                  <a:lnTo>
                    <a:pt x="0" y="68"/>
                  </a:lnTo>
                  <a:lnTo>
                    <a:pt x="151" y="4362"/>
                  </a:lnTo>
                  <a:cubicBezTo>
                    <a:pt x="151" y="4362"/>
                    <a:pt x="318" y="5615"/>
                    <a:pt x="2005" y="6033"/>
                  </a:cubicBezTo>
                  <a:cubicBezTo>
                    <a:pt x="2296" y="6105"/>
                    <a:pt x="2582" y="6137"/>
                    <a:pt x="2857" y="6137"/>
                  </a:cubicBezTo>
                  <a:cubicBezTo>
                    <a:pt x="4181" y="6137"/>
                    <a:pt x="5253" y="5390"/>
                    <a:pt x="5364" y="4713"/>
                  </a:cubicBezTo>
                  <a:cubicBezTo>
                    <a:pt x="5497" y="3810"/>
                    <a:pt x="5264" y="84"/>
                    <a:pt x="5247" y="1"/>
                  </a:cubicBezTo>
                  <a:close/>
                </a:path>
              </a:pathLst>
            </a:custGeom>
            <a:solidFill>
              <a:schemeClr val="dk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64" name="Google Shape;480;p38"/>
            <p:cNvSpPr/>
            <p:nvPr/>
          </p:nvSpPr>
          <p:spPr>
            <a:xfrm>
              <a:off x="7445228" y="2642662"/>
              <a:ext cx="176756" cy="196691"/>
            </a:xfrm>
            <a:custGeom>
              <a:avLst/>
              <a:ahLst/>
              <a:rect l="l" t="t" r="r" b="b"/>
              <a:pathLst>
                <a:path w="5515" h="6137" extrusionOk="0">
                  <a:moveTo>
                    <a:pt x="5247" y="1"/>
                  </a:moveTo>
                  <a:lnTo>
                    <a:pt x="1" y="68"/>
                  </a:lnTo>
                  <a:lnTo>
                    <a:pt x="151" y="4362"/>
                  </a:lnTo>
                  <a:cubicBezTo>
                    <a:pt x="151" y="4362"/>
                    <a:pt x="318" y="5615"/>
                    <a:pt x="2006" y="6032"/>
                  </a:cubicBezTo>
                  <a:cubicBezTo>
                    <a:pt x="2296" y="6104"/>
                    <a:pt x="2582" y="6137"/>
                    <a:pt x="2858" y="6137"/>
                  </a:cubicBezTo>
                  <a:cubicBezTo>
                    <a:pt x="4181" y="6137"/>
                    <a:pt x="5253" y="5390"/>
                    <a:pt x="5364" y="4713"/>
                  </a:cubicBezTo>
                  <a:cubicBezTo>
                    <a:pt x="5514" y="3810"/>
                    <a:pt x="5280" y="84"/>
                    <a:pt x="5247" y="1"/>
                  </a:cubicBezTo>
                  <a:close/>
                </a:path>
              </a:pathLst>
            </a:custGeom>
            <a:solidFill>
              <a:schemeClr val="dk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65" name="Google Shape;481;p38"/>
            <p:cNvSpPr/>
            <p:nvPr/>
          </p:nvSpPr>
          <p:spPr>
            <a:xfrm>
              <a:off x="7760633" y="1837790"/>
              <a:ext cx="322968" cy="240888"/>
            </a:xfrm>
            <a:custGeom>
              <a:avLst/>
              <a:ahLst/>
              <a:rect l="l" t="t" r="r" b="b"/>
              <a:pathLst>
                <a:path w="10077" h="7516" extrusionOk="0">
                  <a:moveTo>
                    <a:pt x="1" y="1"/>
                  </a:moveTo>
                  <a:cubicBezTo>
                    <a:pt x="101" y="2240"/>
                    <a:pt x="419" y="6701"/>
                    <a:pt x="1555" y="7503"/>
                  </a:cubicBezTo>
                  <a:cubicBezTo>
                    <a:pt x="1628" y="7511"/>
                    <a:pt x="1704" y="7515"/>
                    <a:pt x="1783" y="7515"/>
                  </a:cubicBezTo>
                  <a:cubicBezTo>
                    <a:pt x="3939" y="7515"/>
                    <a:pt x="8174" y="4492"/>
                    <a:pt x="10076" y="2106"/>
                  </a:cubicBezTo>
                  <a:cubicBezTo>
                    <a:pt x="9759" y="1989"/>
                    <a:pt x="9441" y="1855"/>
                    <a:pt x="9141" y="1705"/>
                  </a:cubicBezTo>
                  <a:cubicBezTo>
                    <a:pt x="6584" y="1137"/>
                    <a:pt x="1254" y="101"/>
                    <a:pt x="1104" y="51"/>
                  </a:cubicBezTo>
                  <a:cubicBezTo>
                    <a:pt x="1104" y="51"/>
                    <a:pt x="636" y="1"/>
                    <a:pt x="1" y="1"/>
                  </a:cubicBezTo>
                  <a:close/>
                </a:path>
              </a:pathLst>
            </a:custGeom>
            <a:solidFill>
              <a:schemeClr val="dk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66" name="Google Shape;482;p38"/>
            <p:cNvSpPr/>
            <p:nvPr/>
          </p:nvSpPr>
          <p:spPr>
            <a:xfrm>
              <a:off x="7770824" y="1452229"/>
              <a:ext cx="330435" cy="591771"/>
            </a:xfrm>
            <a:custGeom>
              <a:avLst/>
              <a:ahLst/>
              <a:rect l="l" t="t" r="r" b="b"/>
              <a:pathLst>
                <a:path w="10310" h="18464" extrusionOk="0">
                  <a:moveTo>
                    <a:pt x="2356" y="1"/>
                  </a:moveTo>
                  <a:cubicBezTo>
                    <a:pt x="1939" y="301"/>
                    <a:pt x="1571" y="886"/>
                    <a:pt x="1270" y="2139"/>
                  </a:cubicBezTo>
                  <a:cubicBezTo>
                    <a:pt x="853" y="4445"/>
                    <a:pt x="151" y="3743"/>
                    <a:pt x="51" y="4295"/>
                  </a:cubicBezTo>
                  <a:cubicBezTo>
                    <a:pt x="0" y="4529"/>
                    <a:pt x="619" y="4729"/>
                    <a:pt x="485" y="5414"/>
                  </a:cubicBezTo>
                  <a:cubicBezTo>
                    <a:pt x="335" y="6133"/>
                    <a:pt x="218" y="7252"/>
                    <a:pt x="418" y="7520"/>
                  </a:cubicBezTo>
                  <a:cubicBezTo>
                    <a:pt x="719" y="7921"/>
                    <a:pt x="1504" y="8171"/>
                    <a:pt x="2557" y="8205"/>
                  </a:cubicBezTo>
                  <a:cubicBezTo>
                    <a:pt x="2674" y="8221"/>
                    <a:pt x="2791" y="8221"/>
                    <a:pt x="2874" y="8238"/>
                  </a:cubicBezTo>
                  <a:cubicBezTo>
                    <a:pt x="3626" y="8338"/>
                    <a:pt x="3325" y="9992"/>
                    <a:pt x="3292" y="10260"/>
                  </a:cubicBezTo>
                  <a:cubicBezTo>
                    <a:pt x="3192" y="10878"/>
                    <a:pt x="2858" y="11446"/>
                    <a:pt x="2356" y="11814"/>
                  </a:cubicBezTo>
                  <a:cubicBezTo>
                    <a:pt x="2010" y="12052"/>
                    <a:pt x="1357" y="12086"/>
                    <a:pt x="1012" y="12086"/>
                  </a:cubicBezTo>
                  <a:cubicBezTo>
                    <a:pt x="874" y="12086"/>
                    <a:pt x="786" y="12081"/>
                    <a:pt x="786" y="12081"/>
                  </a:cubicBezTo>
                  <a:lnTo>
                    <a:pt x="786" y="12081"/>
                  </a:lnTo>
                  <a:cubicBezTo>
                    <a:pt x="786" y="12081"/>
                    <a:pt x="752" y="17946"/>
                    <a:pt x="1805" y="18464"/>
                  </a:cubicBezTo>
                  <a:cubicBezTo>
                    <a:pt x="3476" y="18180"/>
                    <a:pt x="7619" y="15506"/>
                    <a:pt x="9056" y="13869"/>
                  </a:cubicBezTo>
                  <a:cubicBezTo>
                    <a:pt x="7987" y="13234"/>
                    <a:pt x="7001" y="12365"/>
                    <a:pt x="6868" y="11195"/>
                  </a:cubicBezTo>
                  <a:cubicBezTo>
                    <a:pt x="6734" y="10009"/>
                    <a:pt x="7954" y="6032"/>
                    <a:pt x="7954" y="6032"/>
                  </a:cubicBezTo>
                  <a:cubicBezTo>
                    <a:pt x="7954" y="6032"/>
                    <a:pt x="8090" y="6159"/>
                    <a:pt x="8389" y="6159"/>
                  </a:cubicBezTo>
                  <a:cubicBezTo>
                    <a:pt x="8495" y="6159"/>
                    <a:pt x="8623" y="6143"/>
                    <a:pt x="8772" y="6099"/>
                  </a:cubicBezTo>
                  <a:cubicBezTo>
                    <a:pt x="9340" y="5949"/>
                    <a:pt x="10310" y="3660"/>
                    <a:pt x="9524" y="3276"/>
                  </a:cubicBezTo>
                  <a:cubicBezTo>
                    <a:pt x="9358" y="3193"/>
                    <a:pt x="9197" y="3153"/>
                    <a:pt x="9040" y="3153"/>
                  </a:cubicBezTo>
                  <a:cubicBezTo>
                    <a:pt x="8503" y="3153"/>
                    <a:pt x="8024" y="3619"/>
                    <a:pt x="7636" y="4395"/>
                  </a:cubicBezTo>
                  <a:cubicBezTo>
                    <a:pt x="7018" y="3560"/>
                    <a:pt x="6834" y="3276"/>
                    <a:pt x="5899" y="2691"/>
                  </a:cubicBezTo>
                  <a:cubicBezTo>
                    <a:pt x="5113" y="2206"/>
                    <a:pt x="3726" y="1839"/>
                    <a:pt x="2941" y="1070"/>
                  </a:cubicBezTo>
                  <a:cubicBezTo>
                    <a:pt x="2657" y="769"/>
                    <a:pt x="2457" y="402"/>
                    <a:pt x="2356"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67" name="Google Shape;483;p38"/>
            <p:cNvSpPr/>
            <p:nvPr/>
          </p:nvSpPr>
          <p:spPr>
            <a:xfrm>
              <a:off x="7794926" y="1619305"/>
              <a:ext cx="266175" cy="424695"/>
            </a:xfrm>
            <a:custGeom>
              <a:avLst/>
              <a:ahLst/>
              <a:rect l="l" t="t" r="r" b="b"/>
              <a:pathLst>
                <a:path w="8305" h="13251" extrusionOk="0">
                  <a:moveTo>
                    <a:pt x="6851" y="1"/>
                  </a:moveTo>
                  <a:lnTo>
                    <a:pt x="6851" y="1"/>
                  </a:lnTo>
                  <a:cubicBezTo>
                    <a:pt x="6700" y="335"/>
                    <a:pt x="6583" y="552"/>
                    <a:pt x="6517" y="719"/>
                  </a:cubicBezTo>
                  <a:cubicBezTo>
                    <a:pt x="5311" y="2775"/>
                    <a:pt x="3275" y="3029"/>
                    <a:pt x="2329" y="3029"/>
                  </a:cubicBezTo>
                  <a:cubicBezTo>
                    <a:pt x="2253" y="3029"/>
                    <a:pt x="2183" y="3027"/>
                    <a:pt x="2122" y="3025"/>
                  </a:cubicBezTo>
                  <a:lnTo>
                    <a:pt x="2122" y="3025"/>
                  </a:lnTo>
                  <a:cubicBezTo>
                    <a:pt x="2874" y="3125"/>
                    <a:pt x="2573" y="4779"/>
                    <a:pt x="2540" y="5047"/>
                  </a:cubicBezTo>
                  <a:cubicBezTo>
                    <a:pt x="2440" y="5665"/>
                    <a:pt x="2106" y="6233"/>
                    <a:pt x="1604" y="6601"/>
                  </a:cubicBezTo>
                  <a:cubicBezTo>
                    <a:pt x="1258" y="6839"/>
                    <a:pt x="605" y="6873"/>
                    <a:pt x="260" y="6873"/>
                  </a:cubicBezTo>
                  <a:cubicBezTo>
                    <a:pt x="122" y="6873"/>
                    <a:pt x="34" y="6868"/>
                    <a:pt x="34" y="6868"/>
                  </a:cubicBezTo>
                  <a:lnTo>
                    <a:pt x="34" y="6868"/>
                  </a:lnTo>
                  <a:cubicBezTo>
                    <a:pt x="34" y="6868"/>
                    <a:pt x="0" y="12733"/>
                    <a:pt x="1053" y="13251"/>
                  </a:cubicBezTo>
                  <a:cubicBezTo>
                    <a:pt x="2724" y="12967"/>
                    <a:pt x="6867" y="10293"/>
                    <a:pt x="8304" y="8656"/>
                  </a:cubicBezTo>
                  <a:cubicBezTo>
                    <a:pt x="7235" y="8021"/>
                    <a:pt x="6249" y="7152"/>
                    <a:pt x="6116" y="5982"/>
                  </a:cubicBezTo>
                  <a:cubicBezTo>
                    <a:pt x="5982" y="4796"/>
                    <a:pt x="7202" y="819"/>
                    <a:pt x="7202" y="819"/>
                  </a:cubicBezTo>
                  <a:cubicBezTo>
                    <a:pt x="7202" y="819"/>
                    <a:pt x="6817" y="636"/>
                    <a:pt x="6851"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68" name="Google Shape;484;p38"/>
            <p:cNvSpPr/>
            <p:nvPr/>
          </p:nvSpPr>
          <p:spPr>
            <a:xfrm>
              <a:off x="8021968" y="1570750"/>
              <a:ext cx="49293" cy="58587"/>
            </a:xfrm>
            <a:custGeom>
              <a:avLst/>
              <a:ahLst/>
              <a:rect l="l" t="t" r="r" b="b"/>
              <a:pathLst>
                <a:path w="1538" h="1828" extrusionOk="0">
                  <a:moveTo>
                    <a:pt x="1223" y="0"/>
                  </a:moveTo>
                  <a:cubicBezTo>
                    <a:pt x="1149" y="0"/>
                    <a:pt x="1059" y="17"/>
                    <a:pt x="953" y="62"/>
                  </a:cubicBezTo>
                  <a:cubicBezTo>
                    <a:pt x="368" y="313"/>
                    <a:pt x="1" y="1700"/>
                    <a:pt x="519" y="1816"/>
                  </a:cubicBezTo>
                  <a:cubicBezTo>
                    <a:pt x="551" y="1824"/>
                    <a:pt x="582" y="1827"/>
                    <a:pt x="612" y="1827"/>
                  </a:cubicBezTo>
                  <a:cubicBezTo>
                    <a:pt x="1062" y="1827"/>
                    <a:pt x="1232" y="1054"/>
                    <a:pt x="903" y="898"/>
                  </a:cubicBezTo>
                  <a:cubicBezTo>
                    <a:pt x="836" y="864"/>
                    <a:pt x="769" y="831"/>
                    <a:pt x="686" y="797"/>
                  </a:cubicBezTo>
                  <a:cubicBezTo>
                    <a:pt x="686" y="797"/>
                    <a:pt x="908" y="143"/>
                    <a:pt x="1392" y="143"/>
                  </a:cubicBezTo>
                  <a:cubicBezTo>
                    <a:pt x="1438" y="143"/>
                    <a:pt x="1487" y="149"/>
                    <a:pt x="1538" y="162"/>
                  </a:cubicBezTo>
                  <a:cubicBezTo>
                    <a:pt x="1538" y="162"/>
                    <a:pt x="1452" y="0"/>
                    <a:pt x="1223"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69" name="Google Shape;485;p38"/>
            <p:cNvSpPr/>
            <p:nvPr/>
          </p:nvSpPr>
          <p:spPr>
            <a:xfrm>
              <a:off x="7828643" y="1511104"/>
              <a:ext cx="44582" cy="27916"/>
            </a:xfrm>
            <a:custGeom>
              <a:avLst/>
              <a:ahLst/>
              <a:rect l="l" t="t" r="r" b="b"/>
              <a:pathLst>
                <a:path w="1391" h="871" extrusionOk="0">
                  <a:moveTo>
                    <a:pt x="670" y="0"/>
                  </a:moveTo>
                  <a:cubicBezTo>
                    <a:pt x="415" y="0"/>
                    <a:pt x="152" y="120"/>
                    <a:pt x="1" y="319"/>
                  </a:cubicBezTo>
                  <a:cubicBezTo>
                    <a:pt x="519" y="336"/>
                    <a:pt x="1003" y="536"/>
                    <a:pt x="1371" y="870"/>
                  </a:cubicBezTo>
                  <a:cubicBezTo>
                    <a:pt x="1391" y="249"/>
                    <a:pt x="1038" y="0"/>
                    <a:pt x="670"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70" name="Google Shape;486;p38"/>
            <p:cNvSpPr/>
            <p:nvPr/>
          </p:nvSpPr>
          <p:spPr>
            <a:xfrm>
              <a:off x="7826527" y="1543603"/>
              <a:ext cx="26249" cy="26153"/>
            </a:xfrm>
            <a:custGeom>
              <a:avLst/>
              <a:ahLst/>
              <a:rect l="l" t="t" r="r" b="b"/>
              <a:pathLst>
                <a:path w="819" h="816" extrusionOk="0">
                  <a:moveTo>
                    <a:pt x="419" y="1"/>
                  </a:moveTo>
                  <a:cubicBezTo>
                    <a:pt x="331" y="1"/>
                    <a:pt x="248" y="23"/>
                    <a:pt x="184" y="74"/>
                  </a:cubicBezTo>
                  <a:cubicBezTo>
                    <a:pt x="100" y="124"/>
                    <a:pt x="33" y="224"/>
                    <a:pt x="0" y="324"/>
                  </a:cubicBezTo>
                  <a:cubicBezTo>
                    <a:pt x="0" y="358"/>
                    <a:pt x="0" y="408"/>
                    <a:pt x="0" y="441"/>
                  </a:cubicBezTo>
                  <a:cubicBezTo>
                    <a:pt x="0" y="508"/>
                    <a:pt x="33" y="575"/>
                    <a:pt x="67" y="642"/>
                  </a:cubicBezTo>
                  <a:lnTo>
                    <a:pt x="150" y="725"/>
                  </a:lnTo>
                  <a:cubicBezTo>
                    <a:pt x="201" y="775"/>
                    <a:pt x="267" y="809"/>
                    <a:pt x="334" y="809"/>
                  </a:cubicBezTo>
                  <a:cubicBezTo>
                    <a:pt x="359" y="813"/>
                    <a:pt x="385" y="815"/>
                    <a:pt x="412" y="815"/>
                  </a:cubicBezTo>
                  <a:cubicBezTo>
                    <a:pt x="491" y="815"/>
                    <a:pt x="572" y="796"/>
                    <a:pt x="635" y="759"/>
                  </a:cubicBezTo>
                  <a:cubicBezTo>
                    <a:pt x="685" y="725"/>
                    <a:pt x="735" y="692"/>
                    <a:pt x="752" y="642"/>
                  </a:cubicBezTo>
                  <a:cubicBezTo>
                    <a:pt x="785" y="592"/>
                    <a:pt x="802" y="542"/>
                    <a:pt x="819" y="491"/>
                  </a:cubicBezTo>
                  <a:cubicBezTo>
                    <a:pt x="819" y="458"/>
                    <a:pt x="819" y="425"/>
                    <a:pt x="819" y="391"/>
                  </a:cubicBezTo>
                  <a:cubicBezTo>
                    <a:pt x="819" y="308"/>
                    <a:pt x="802" y="241"/>
                    <a:pt x="752" y="174"/>
                  </a:cubicBezTo>
                  <a:lnTo>
                    <a:pt x="685" y="90"/>
                  </a:lnTo>
                  <a:cubicBezTo>
                    <a:pt x="635" y="57"/>
                    <a:pt x="568" y="24"/>
                    <a:pt x="501" y="7"/>
                  </a:cubicBezTo>
                  <a:cubicBezTo>
                    <a:pt x="474" y="3"/>
                    <a:pt x="446" y="1"/>
                    <a:pt x="419"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71" name="Google Shape;487;p38"/>
            <p:cNvSpPr/>
            <p:nvPr/>
          </p:nvSpPr>
          <p:spPr>
            <a:xfrm>
              <a:off x="7805086" y="1639112"/>
              <a:ext cx="63779" cy="23204"/>
            </a:xfrm>
            <a:custGeom>
              <a:avLst/>
              <a:ahLst/>
              <a:rect l="l" t="t" r="r" b="b"/>
              <a:pathLst>
                <a:path w="1990" h="724" extrusionOk="0">
                  <a:moveTo>
                    <a:pt x="1989" y="1"/>
                  </a:moveTo>
                  <a:lnTo>
                    <a:pt x="1" y="352"/>
                  </a:lnTo>
                  <a:cubicBezTo>
                    <a:pt x="1" y="352"/>
                    <a:pt x="432" y="724"/>
                    <a:pt x="947" y="724"/>
                  </a:cubicBezTo>
                  <a:cubicBezTo>
                    <a:pt x="1292" y="724"/>
                    <a:pt x="1674" y="557"/>
                    <a:pt x="1989" y="1"/>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72" name="Google Shape;488;p38"/>
            <p:cNvSpPr/>
            <p:nvPr/>
          </p:nvSpPr>
          <p:spPr>
            <a:xfrm>
              <a:off x="7400326" y="1387391"/>
              <a:ext cx="104387" cy="148936"/>
            </a:xfrm>
            <a:custGeom>
              <a:avLst/>
              <a:ahLst/>
              <a:rect l="l" t="t" r="r" b="b"/>
              <a:pathLst>
                <a:path w="3257" h="4647" extrusionOk="0">
                  <a:moveTo>
                    <a:pt x="244" y="0"/>
                  </a:moveTo>
                  <a:cubicBezTo>
                    <a:pt x="29" y="0"/>
                    <a:pt x="0" y="478"/>
                    <a:pt x="65" y="720"/>
                  </a:cubicBezTo>
                  <a:cubicBezTo>
                    <a:pt x="132" y="971"/>
                    <a:pt x="349" y="1305"/>
                    <a:pt x="549" y="1372"/>
                  </a:cubicBezTo>
                  <a:cubicBezTo>
                    <a:pt x="917" y="1439"/>
                    <a:pt x="1301" y="1489"/>
                    <a:pt x="1669" y="1522"/>
                  </a:cubicBezTo>
                  <a:lnTo>
                    <a:pt x="3006" y="4647"/>
                  </a:lnTo>
                  <a:cubicBezTo>
                    <a:pt x="3006" y="4647"/>
                    <a:pt x="3256" y="2809"/>
                    <a:pt x="2822" y="1439"/>
                  </a:cubicBezTo>
                  <a:cubicBezTo>
                    <a:pt x="2523" y="531"/>
                    <a:pt x="2341" y="327"/>
                    <a:pt x="2146" y="327"/>
                  </a:cubicBezTo>
                  <a:cubicBezTo>
                    <a:pt x="2046" y="327"/>
                    <a:pt x="1943" y="380"/>
                    <a:pt x="1819" y="420"/>
                  </a:cubicBezTo>
                  <a:cubicBezTo>
                    <a:pt x="1519" y="503"/>
                    <a:pt x="1218" y="570"/>
                    <a:pt x="900" y="620"/>
                  </a:cubicBezTo>
                  <a:cubicBezTo>
                    <a:pt x="900" y="620"/>
                    <a:pt x="499" y="35"/>
                    <a:pt x="265" y="2"/>
                  </a:cubicBezTo>
                  <a:cubicBezTo>
                    <a:pt x="258" y="1"/>
                    <a:pt x="251" y="0"/>
                    <a:pt x="244"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73" name="Google Shape;489;p38"/>
            <p:cNvSpPr/>
            <p:nvPr/>
          </p:nvSpPr>
          <p:spPr>
            <a:xfrm>
              <a:off x="7336002" y="1412326"/>
              <a:ext cx="168166" cy="161211"/>
            </a:xfrm>
            <a:custGeom>
              <a:avLst/>
              <a:ahLst/>
              <a:rect l="l" t="t" r="r" b="b"/>
              <a:pathLst>
                <a:path w="5247" h="5030" extrusionOk="0">
                  <a:moveTo>
                    <a:pt x="1409" y="1"/>
                  </a:moveTo>
                  <a:cubicBezTo>
                    <a:pt x="909" y="1"/>
                    <a:pt x="136" y="68"/>
                    <a:pt x="67" y="193"/>
                  </a:cubicBezTo>
                  <a:cubicBezTo>
                    <a:pt x="17" y="277"/>
                    <a:pt x="0" y="360"/>
                    <a:pt x="0" y="460"/>
                  </a:cubicBezTo>
                  <a:cubicBezTo>
                    <a:pt x="0" y="561"/>
                    <a:pt x="50" y="644"/>
                    <a:pt x="117" y="711"/>
                  </a:cubicBezTo>
                  <a:lnTo>
                    <a:pt x="652" y="828"/>
                  </a:lnTo>
                  <a:cubicBezTo>
                    <a:pt x="652" y="828"/>
                    <a:pt x="518" y="1279"/>
                    <a:pt x="602" y="1329"/>
                  </a:cubicBezTo>
                  <a:cubicBezTo>
                    <a:pt x="802" y="1413"/>
                    <a:pt x="1003" y="1480"/>
                    <a:pt x="1203" y="1546"/>
                  </a:cubicBezTo>
                  <a:cubicBezTo>
                    <a:pt x="1186" y="1630"/>
                    <a:pt x="1170" y="1730"/>
                    <a:pt x="1153" y="1814"/>
                  </a:cubicBezTo>
                  <a:cubicBezTo>
                    <a:pt x="1136" y="1931"/>
                    <a:pt x="1153" y="2031"/>
                    <a:pt x="1203" y="2131"/>
                  </a:cubicBezTo>
                  <a:cubicBezTo>
                    <a:pt x="1253" y="2215"/>
                    <a:pt x="1337" y="2265"/>
                    <a:pt x="1420" y="2315"/>
                  </a:cubicBezTo>
                  <a:cubicBezTo>
                    <a:pt x="1320" y="2348"/>
                    <a:pt x="1220" y="2399"/>
                    <a:pt x="1120" y="2465"/>
                  </a:cubicBezTo>
                  <a:cubicBezTo>
                    <a:pt x="1086" y="2482"/>
                    <a:pt x="1053" y="2499"/>
                    <a:pt x="1036" y="2532"/>
                  </a:cubicBezTo>
                  <a:cubicBezTo>
                    <a:pt x="1003" y="2716"/>
                    <a:pt x="1069" y="2917"/>
                    <a:pt x="1203" y="3033"/>
                  </a:cubicBezTo>
                  <a:cubicBezTo>
                    <a:pt x="1370" y="3117"/>
                    <a:pt x="2373" y="3418"/>
                    <a:pt x="2373" y="3418"/>
                  </a:cubicBezTo>
                  <a:cubicBezTo>
                    <a:pt x="2373" y="3418"/>
                    <a:pt x="3457" y="5029"/>
                    <a:pt x="4463" y="5029"/>
                  </a:cubicBezTo>
                  <a:cubicBezTo>
                    <a:pt x="4501" y="5029"/>
                    <a:pt x="4540" y="5027"/>
                    <a:pt x="4578" y="5022"/>
                  </a:cubicBezTo>
                  <a:cubicBezTo>
                    <a:pt x="5247" y="4922"/>
                    <a:pt x="5230" y="2031"/>
                    <a:pt x="4394" y="1212"/>
                  </a:cubicBezTo>
                  <a:cubicBezTo>
                    <a:pt x="3676" y="494"/>
                    <a:pt x="2089" y="26"/>
                    <a:pt x="1671" y="9"/>
                  </a:cubicBezTo>
                  <a:cubicBezTo>
                    <a:pt x="1600" y="4"/>
                    <a:pt x="1510" y="1"/>
                    <a:pt x="1409"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74" name="Google Shape;490;p38"/>
            <p:cNvSpPr/>
            <p:nvPr/>
          </p:nvSpPr>
          <p:spPr>
            <a:xfrm>
              <a:off x="7336002" y="1427069"/>
              <a:ext cx="81407" cy="23044"/>
            </a:xfrm>
            <a:custGeom>
              <a:avLst/>
              <a:ahLst/>
              <a:rect l="l" t="t" r="r" b="b"/>
              <a:pathLst>
                <a:path w="2540" h="719" extrusionOk="0">
                  <a:moveTo>
                    <a:pt x="0" y="0"/>
                  </a:moveTo>
                  <a:cubicBezTo>
                    <a:pt x="0" y="101"/>
                    <a:pt x="50" y="184"/>
                    <a:pt x="117" y="251"/>
                  </a:cubicBezTo>
                  <a:lnTo>
                    <a:pt x="652" y="368"/>
                  </a:lnTo>
                  <a:cubicBezTo>
                    <a:pt x="652" y="368"/>
                    <a:pt x="2272" y="652"/>
                    <a:pt x="2540" y="719"/>
                  </a:cubicBezTo>
                  <a:cubicBezTo>
                    <a:pt x="2306" y="452"/>
                    <a:pt x="1988" y="268"/>
                    <a:pt x="1637" y="201"/>
                  </a:cubicBezTo>
                  <a:cubicBezTo>
                    <a:pt x="1103" y="101"/>
                    <a:pt x="551" y="34"/>
                    <a:pt x="0"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75" name="Google Shape;491;p38"/>
            <p:cNvSpPr/>
            <p:nvPr/>
          </p:nvSpPr>
          <p:spPr>
            <a:xfrm>
              <a:off x="7372924" y="1461876"/>
              <a:ext cx="49325" cy="13942"/>
            </a:xfrm>
            <a:custGeom>
              <a:avLst/>
              <a:ahLst/>
              <a:rect l="l" t="t" r="r" b="b"/>
              <a:pathLst>
                <a:path w="1539" h="435" extrusionOk="0">
                  <a:moveTo>
                    <a:pt x="51" y="0"/>
                  </a:moveTo>
                  <a:cubicBezTo>
                    <a:pt x="34" y="84"/>
                    <a:pt x="18" y="184"/>
                    <a:pt x="1" y="268"/>
                  </a:cubicBezTo>
                  <a:cubicBezTo>
                    <a:pt x="502" y="385"/>
                    <a:pt x="1020" y="435"/>
                    <a:pt x="1538" y="435"/>
                  </a:cubicBezTo>
                  <a:lnTo>
                    <a:pt x="51" y="0"/>
                  </a:ln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76" name="Google Shape;492;p38"/>
            <p:cNvSpPr/>
            <p:nvPr/>
          </p:nvSpPr>
          <p:spPr>
            <a:xfrm>
              <a:off x="7371866" y="1486522"/>
              <a:ext cx="40191" cy="9647"/>
            </a:xfrm>
            <a:custGeom>
              <a:avLst/>
              <a:ahLst/>
              <a:rect l="l" t="t" r="r" b="b"/>
              <a:pathLst>
                <a:path w="1254" h="301" extrusionOk="0">
                  <a:moveTo>
                    <a:pt x="301" y="0"/>
                  </a:moveTo>
                  <a:cubicBezTo>
                    <a:pt x="201" y="33"/>
                    <a:pt x="101" y="84"/>
                    <a:pt x="1" y="150"/>
                  </a:cubicBezTo>
                  <a:cubicBezTo>
                    <a:pt x="418" y="217"/>
                    <a:pt x="836" y="267"/>
                    <a:pt x="1254" y="301"/>
                  </a:cubicBezTo>
                  <a:cubicBezTo>
                    <a:pt x="936" y="167"/>
                    <a:pt x="619" y="67"/>
                    <a:pt x="301"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77" name="Google Shape;493;p38"/>
            <p:cNvSpPr/>
            <p:nvPr/>
          </p:nvSpPr>
          <p:spPr>
            <a:xfrm>
              <a:off x="7368116" y="1516938"/>
              <a:ext cx="902368" cy="697889"/>
            </a:xfrm>
            <a:custGeom>
              <a:avLst/>
              <a:ahLst/>
              <a:rect l="l" t="t" r="r" b="b"/>
              <a:pathLst>
                <a:path w="28155" h="21775" extrusionOk="0">
                  <a:moveTo>
                    <a:pt x="5406" y="1"/>
                  </a:moveTo>
                  <a:cubicBezTo>
                    <a:pt x="5168" y="1"/>
                    <a:pt x="1" y="1825"/>
                    <a:pt x="1" y="1825"/>
                  </a:cubicBezTo>
                  <a:cubicBezTo>
                    <a:pt x="1" y="1825"/>
                    <a:pt x="1772" y="14807"/>
                    <a:pt x="4228" y="20104"/>
                  </a:cubicBezTo>
                  <a:cubicBezTo>
                    <a:pt x="6695" y="21349"/>
                    <a:pt x="10622" y="21774"/>
                    <a:pt x="14405" y="21774"/>
                  </a:cubicBezTo>
                  <a:cubicBezTo>
                    <a:pt x="18794" y="21774"/>
                    <a:pt x="22989" y="21201"/>
                    <a:pt x="24479" y="20672"/>
                  </a:cubicBezTo>
                  <a:cubicBezTo>
                    <a:pt x="27252" y="19686"/>
                    <a:pt x="27987" y="17882"/>
                    <a:pt x="28071" y="17196"/>
                  </a:cubicBezTo>
                  <a:cubicBezTo>
                    <a:pt x="28154" y="16511"/>
                    <a:pt x="28104" y="15024"/>
                    <a:pt x="26851" y="14072"/>
                  </a:cubicBezTo>
                  <a:cubicBezTo>
                    <a:pt x="26120" y="13524"/>
                    <a:pt x="20393" y="13407"/>
                    <a:pt x="15665" y="13407"/>
                  </a:cubicBezTo>
                  <a:cubicBezTo>
                    <a:pt x="12181" y="13407"/>
                    <a:pt x="9240" y="13470"/>
                    <a:pt x="9240" y="13470"/>
                  </a:cubicBezTo>
                  <a:cubicBezTo>
                    <a:pt x="9240" y="13470"/>
                    <a:pt x="5414" y="104"/>
                    <a:pt x="5414" y="3"/>
                  </a:cubicBezTo>
                  <a:cubicBezTo>
                    <a:pt x="5414" y="2"/>
                    <a:pt x="5411" y="1"/>
                    <a:pt x="5406" y="1"/>
                  </a:cubicBezTo>
                  <a:close/>
                </a:path>
              </a:pathLst>
            </a:custGeom>
            <a:solidFill>
              <a:schemeClr val="dk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78" name="Google Shape;494;p38"/>
            <p:cNvSpPr/>
            <p:nvPr/>
          </p:nvSpPr>
          <p:spPr>
            <a:xfrm>
              <a:off x="5832280" y="2001758"/>
              <a:ext cx="947879" cy="442386"/>
            </a:xfrm>
            <a:custGeom>
              <a:avLst/>
              <a:ahLst/>
              <a:rect l="l" t="t" r="r" b="b"/>
              <a:pathLst>
                <a:path w="29575" h="13803" extrusionOk="0">
                  <a:moveTo>
                    <a:pt x="27306" y="1"/>
                  </a:moveTo>
                  <a:cubicBezTo>
                    <a:pt x="26976" y="1"/>
                    <a:pt x="26082" y="566"/>
                    <a:pt x="26082" y="566"/>
                  </a:cubicBezTo>
                  <a:cubicBezTo>
                    <a:pt x="25648" y="399"/>
                    <a:pt x="25197" y="265"/>
                    <a:pt x="24746" y="165"/>
                  </a:cubicBezTo>
                  <a:cubicBezTo>
                    <a:pt x="24742" y="164"/>
                    <a:pt x="24738" y="164"/>
                    <a:pt x="24734" y="164"/>
                  </a:cubicBezTo>
                  <a:cubicBezTo>
                    <a:pt x="24387" y="164"/>
                    <a:pt x="22006" y="1501"/>
                    <a:pt x="22006" y="1501"/>
                  </a:cubicBezTo>
                  <a:cubicBezTo>
                    <a:pt x="22006" y="1501"/>
                    <a:pt x="15907" y="5044"/>
                    <a:pt x="12264" y="8085"/>
                  </a:cubicBezTo>
                  <a:cubicBezTo>
                    <a:pt x="9792" y="5779"/>
                    <a:pt x="6099" y="2387"/>
                    <a:pt x="5063" y="1635"/>
                  </a:cubicBezTo>
                  <a:cubicBezTo>
                    <a:pt x="4452" y="1296"/>
                    <a:pt x="3711" y="1036"/>
                    <a:pt x="3004" y="1036"/>
                  </a:cubicBezTo>
                  <a:cubicBezTo>
                    <a:pt x="2105" y="1036"/>
                    <a:pt x="1260" y="1456"/>
                    <a:pt x="802" y="2671"/>
                  </a:cubicBezTo>
                  <a:cubicBezTo>
                    <a:pt x="0" y="4860"/>
                    <a:pt x="3910" y="9104"/>
                    <a:pt x="7820" y="12212"/>
                  </a:cubicBezTo>
                  <a:cubicBezTo>
                    <a:pt x="9230" y="13332"/>
                    <a:pt x="10580" y="13802"/>
                    <a:pt x="11886" y="13802"/>
                  </a:cubicBezTo>
                  <a:cubicBezTo>
                    <a:pt x="13968" y="13802"/>
                    <a:pt x="15935" y="12605"/>
                    <a:pt x="17845" y="10942"/>
                  </a:cubicBezTo>
                  <a:cubicBezTo>
                    <a:pt x="20452" y="8653"/>
                    <a:pt x="21287" y="7065"/>
                    <a:pt x="23442" y="4359"/>
                  </a:cubicBezTo>
                  <a:cubicBezTo>
                    <a:pt x="23559" y="4375"/>
                    <a:pt x="23660" y="4392"/>
                    <a:pt x="23760" y="4409"/>
                  </a:cubicBezTo>
                  <a:cubicBezTo>
                    <a:pt x="24278" y="4492"/>
                    <a:pt x="25748" y="4676"/>
                    <a:pt x="25748" y="4676"/>
                  </a:cubicBezTo>
                  <a:lnTo>
                    <a:pt x="25631" y="4125"/>
                  </a:lnTo>
                  <a:lnTo>
                    <a:pt x="26600" y="3272"/>
                  </a:lnTo>
                  <a:lnTo>
                    <a:pt x="26734" y="3172"/>
                  </a:lnTo>
                  <a:cubicBezTo>
                    <a:pt x="26734" y="3172"/>
                    <a:pt x="27152" y="3022"/>
                    <a:pt x="27503" y="2888"/>
                  </a:cubicBezTo>
                  <a:cubicBezTo>
                    <a:pt x="27686" y="2821"/>
                    <a:pt x="27870" y="2755"/>
                    <a:pt x="27937" y="2738"/>
                  </a:cubicBezTo>
                  <a:cubicBezTo>
                    <a:pt x="28288" y="2504"/>
                    <a:pt x="28622" y="2237"/>
                    <a:pt x="28889" y="1919"/>
                  </a:cubicBezTo>
                  <a:cubicBezTo>
                    <a:pt x="29240" y="1552"/>
                    <a:pt x="29575" y="1084"/>
                    <a:pt x="29407" y="883"/>
                  </a:cubicBezTo>
                  <a:lnTo>
                    <a:pt x="29424" y="883"/>
                  </a:lnTo>
                  <a:cubicBezTo>
                    <a:pt x="29406" y="861"/>
                    <a:pt x="29377" y="851"/>
                    <a:pt x="29338" y="851"/>
                  </a:cubicBezTo>
                  <a:cubicBezTo>
                    <a:pt x="29025" y="851"/>
                    <a:pt x="28109" y="1516"/>
                    <a:pt x="27737" y="1769"/>
                  </a:cubicBezTo>
                  <a:cubicBezTo>
                    <a:pt x="27620" y="1852"/>
                    <a:pt x="27486" y="1902"/>
                    <a:pt x="27336" y="1953"/>
                  </a:cubicBezTo>
                  <a:cubicBezTo>
                    <a:pt x="27068" y="2036"/>
                    <a:pt x="26801" y="2086"/>
                    <a:pt x="26517" y="2120"/>
                  </a:cubicBezTo>
                  <a:lnTo>
                    <a:pt x="26383" y="1886"/>
                  </a:lnTo>
                  <a:lnTo>
                    <a:pt x="26283" y="1719"/>
                  </a:lnTo>
                  <a:cubicBezTo>
                    <a:pt x="26283" y="1719"/>
                    <a:pt x="27118" y="1234"/>
                    <a:pt x="27302" y="883"/>
                  </a:cubicBezTo>
                  <a:cubicBezTo>
                    <a:pt x="27419" y="666"/>
                    <a:pt x="27570" y="215"/>
                    <a:pt x="27402" y="31"/>
                  </a:cubicBezTo>
                  <a:cubicBezTo>
                    <a:pt x="27382" y="10"/>
                    <a:pt x="27348" y="1"/>
                    <a:pt x="27306"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79" name="Google Shape;495;p38"/>
            <p:cNvSpPr/>
            <p:nvPr/>
          </p:nvSpPr>
          <p:spPr>
            <a:xfrm>
              <a:off x="6669811" y="2062172"/>
              <a:ext cx="43941" cy="44485"/>
            </a:xfrm>
            <a:custGeom>
              <a:avLst/>
              <a:ahLst/>
              <a:rect l="l" t="t" r="r" b="b"/>
              <a:pathLst>
                <a:path w="1371" h="1388" extrusionOk="0">
                  <a:moveTo>
                    <a:pt x="251" y="1"/>
                  </a:moveTo>
                  <a:cubicBezTo>
                    <a:pt x="101" y="68"/>
                    <a:pt x="1" y="134"/>
                    <a:pt x="1" y="134"/>
                  </a:cubicBezTo>
                  <a:lnTo>
                    <a:pt x="485" y="1387"/>
                  </a:lnTo>
                  <a:lnTo>
                    <a:pt x="602" y="1287"/>
                  </a:lnTo>
                  <a:cubicBezTo>
                    <a:pt x="602" y="1287"/>
                    <a:pt x="1020" y="1137"/>
                    <a:pt x="1371" y="1003"/>
                  </a:cubicBezTo>
                  <a:cubicBezTo>
                    <a:pt x="1371" y="686"/>
                    <a:pt x="1321" y="368"/>
                    <a:pt x="1204" y="68"/>
                  </a:cubicBezTo>
                  <a:cubicBezTo>
                    <a:pt x="936" y="151"/>
                    <a:pt x="669" y="201"/>
                    <a:pt x="385" y="235"/>
                  </a:cubicBezTo>
                  <a:lnTo>
                    <a:pt x="251" y="1"/>
                  </a:lnTo>
                  <a:close/>
                </a:path>
              </a:pathLst>
            </a:custGeom>
            <a:solidFill>
              <a:srgbClr val="DE4944"/>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80" name="Google Shape;496;p38"/>
            <p:cNvSpPr/>
            <p:nvPr/>
          </p:nvSpPr>
          <p:spPr>
            <a:xfrm>
              <a:off x="6608756" y="2041051"/>
              <a:ext cx="98586" cy="110925"/>
            </a:xfrm>
            <a:custGeom>
              <a:avLst/>
              <a:ahLst/>
              <a:rect l="l" t="t" r="r" b="b"/>
              <a:pathLst>
                <a:path w="3076" h="3461" extrusionOk="0">
                  <a:moveTo>
                    <a:pt x="1688" y="1"/>
                  </a:moveTo>
                  <a:cubicBezTo>
                    <a:pt x="1351" y="1"/>
                    <a:pt x="1120" y="359"/>
                    <a:pt x="1120" y="359"/>
                  </a:cubicBezTo>
                  <a:lnTo>
                    <a:pt x="1120" y="376"/>
                  </a:lnTo>
                  <a:lnTo>
                    <a:pt x="1404" y="626"/>
                  </a:lnTo>
                  <a:cubicBezTo>
                    <a:pt x="1404" y="626"/>
                    <a:pt x="1310" y="614"/>
                    <a:pt x="1190" y="614"/>
                  </a:cubicBezTo>
                  <a:cubicBezTo>
                    <a:pt x="1025" y="614"/>
                    <a:pt x="813" y="637"/>
                    <a:pt x="736" y="743"/>
                  </a:cubicBezTo>
                  <a:cubicBezTo>
                    <a:pt x="602" y="927"/>
                    <a:pt x="803" y="1328"/>
                    <a:pt x="803" y="1328"/>
                  </a:cubicBezTo>
                  <a:cubicBezTo>
                    <a:pt x="669" y="1244"/>
                    <a:pt x="535" y="1194"/>
                    <a:pt x="385" y="1161"/>
                  </a:cubicBezTo>
                  <a:cubicBezTo>
                    <a:pt x="268" y="1161"/>
                    <a:pt x="151" y="1328"/>
                    <a:pt x="84" y="1529"/>
                  </a:cubicBezTo>
                  <a:cubicBezTo>
                    <a:pt x="1" y="1729"/>
                    <a:pt x="1037" y="3350"/>
                    <a:pt x="1037" y="3350"/>
                  </a:cubicBezTo>
                  <a:cubicBezTo>
                    <a:pt x="1037" y="3350"/>
                    <a:pt x="1295" y="3460"/>
                    <a:pt x="1452" y="3460"/>
                  </a:cubicBezTo>
                  <a:cubicBezTo>
                    <a:pt x="1479" y="3460"/>
                    <a:pt x="1502" y="3457"/>
                    <a:pt x="1521" y="3450"/>
                  </a:cubicBezTo>
                  <a:cubicBezTo>
                    <a:pt x="1672" y="3400"/>
                    <a:pt x="1805" y="2899"/>
                    <a:pt x="1805" y="2899"/>
                  </a:cubicBezTo>
                  <a:cubicBezTo>
                    <a:pt x="1872" y="2899"/>
                    <a:pt x="1939" y="2882"/>
                    <a:pt x="2006" y="2865"/>
                  </a:cubicBezTo>
                  <a:cubicBezTo>
                    <a:pt x="2123" y="2848"/>
                    <a:pt x="2223" y="2798"/>
                    <a:pt x="2323" y="2732"/>
                  </a:cubicBezTo>
                  <a:cubicBezTo>
                    <a:pt x="2474" y="2598"/>
                    <a:pt x="2424" y="2214"/>
                    <a:pt x="2424" y="2214"/>
                  </a:cubicBezTo>
                  <a:cubicBezTo>
                    <a:pt x="2424" y="2214"/>
                    <a:pt x="2507" y="2197"/>
                    <a:pt x="2591" y="2147"/>
                  </a:cubicBezTo>
                  <a:cubicBezTo>
                    <a:pt x="2708" y="2113"/>
                    <a:pt x="2808" y="2046"/>
                    <a:pt x="2891" y="1980"/>
                  </a:cubicBezTo>
                  <a:cubicBezTo>
                    <a:pt x="3075" y="1779"/>
                    <a:pt x="2808" y="1228"/>
                    <a:pt x="2657" y="843"/>
                  </a:cubicBezTo>
                  <a:cubicBezTo>
                    <a:pt x="2524" y="442"/>
                    <a:pt x="2223" y="142"/>
                    <a:pt x="1839" y="25"/>
                  </a:cubicBezTo>
                  <a:cubicBezTo>
                    <a:pt x="1787" y="8"/>
                    <a:pt x="1736" y="1"/>
                    <a:pt x="1688"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81" name="Google Shape;497;p38"/>
            <p:cNvSpPr/>
            <p:nvPr/>
          </p:nvSpPr>
          <p:spPr>
            <a:xfrm>
              <a:off x="5743245" y="1959260"/>
              <a:ext cx="499788" cy="496551"/>
            </a:xfrm>
            <a:custGeom>
              <a:avLst/>
              <a:ahLst/>
              <a:rect l="l" t="t" r="r" b="b"/>
              <a:pathLst>
                <a:path w="15594" h="15493" extrusionOk="0">
                  <a:moveTo>
                    <a:pt x="4500" y="0"/>
                  </a:moveTo>
                  <a:cubicBezTo>
                    <a:pt x="2194" y="0"/>
                    <a:pt x="1" y="2033"/>
                    <a:pt x="1776" y="4999"/>
                  </a:cubicBezTo>
                  <a:cubicBezTo>
                    <a:pt x="4082" y="8842"/>
                    <a:pt x="10732" y="15492"/>
                    <a:pt x="10732" y="15492"/>
                  </a:cubicBezTo>
                  <a:lnTo>
                    <a:pt x="15594" y="8458"/>
                  </a:lnTo>
                  <a:lnTo>
                    <a:pt x="6438" y="538"/>
                  </a:lnTo>
                  <a:cubicBezTo>
                    <a:pt x="5845" y="171"/>
                    <a:pt x="5167" y="0"/>
                    <a:pt x="4500" y="0"/>
                  </a:cubicBezTo>
                  <a:close/>
                </a:path>
              </a:pathLst>
            </a:custGeom>
            <a:solidFill>
              <a:schemeClr val="dk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82" name="Google Shape;498;p38"/>
            <p:cNvSpPr/>
            <p:nvPr/>
          </p:nvSpPr>
          <p:spPr>
            <a:xfrm>
              <a:off x="6693400" y="1997912"/>
              <a:ext cx="66408" cy="77721"/>
            </a:xfrm>
            <a:custGeom>
              <a:avLst/>
              <a:ahLst/>
              <a:rect l="l" t="t" r="r" b="b"/>
              <a:pathLst>
                <a:path w="2072" h="2425" extrusionOk="0">
                  <a:moveTo>
                    <a:pt x="768" y="1"/>
                  </a:moveTo>
                  <a:cubicBezTo>
                    <a:pt x="317" y="1087"/>
                    <a:pt x="267" y="1120"/>
                    <a:pt x="117" y="1688"/>
                  </a:cubicBezTo>
                  <a:cubicBezTo>
                    <a:pt x="1" y="2129"/>
                    <a:pt x="521" y="2425"/>
                    <a:pt x="928" y="2425"/>
                  </a:cubicBezTo>
                  <a:cubicBezTo>
                    <a:pt x="1107" y="2425"/>
                    <a:pt x="1265" y="2367"/>
                    <a:pt x="1336" y="2240"/>
                  </a:cubicBezTo>
                  <a:cubicBezTo>
                    <a:pt x="1470" y="2006"/>
                    <a:pt x="2072" y="535"/>
                    <a:pt x="2072" y="535"/>
                  </a:cubicBezTo>
                  <a:cubicBezTo>
                    <a:pt x="2072" y="535"/>
                    <a:pt x="986" y="101"/>
                    <a:pt x="768" y="1"/>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83" name="Google Shape;499;p38"/>
            <p:cNvSpPr/>
            <p:nvPr/>
          </p:nvSpPr>
          <p:spPr>
            <a:xfrm>
              <a:off x="6706220" y="1988810"/>
              <a:ext cx="61632" cy="32691"/>
            </a:xfrm>
            <a:custGeom>
              <a:avLst/>
              <a:ahLst/>
              <a:rect l="l" t="t" r="r" b="b"/>
              <a:pathLst>
                <a:path w="1923" h="1020" extrusionOk="0">
                  <a:moveTo>
                    <a:pt x="168" y="1"/>
                  </a:moveTo>
                  <a:lnTo>
                    <a:pt x="1" y="368"/>
                  </a:lnTo>
                  <a:lnTo>
                    <a:pt x="1755" y="1020"/>
                  </a:lnTo>
                  <a:lnTo>
                    <a:pt x="1922" y="602"/>
                  </a:lnTo>
                  <a:lnTo>
                    <a:pt x="168" y="1"/>
                  </a:ln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84" name="Google Shape;500;p38"/>
            <p:cNvSpPr/>
            <p:nvPr/>
          </p:nvSpPr>
          <p:spPr>
            <a:xfrm>
              <a:off x="6704072" y="2031116"/>
              <a:ext cx="35928" cy="35800"/>
            </a:xfrm>
            <a:custGeom>
              <a:avLst/>
              <a:ahLst/>
              <a:rect l="l" t="t" r="r" b="b"/>
              <a:pathLst>
                <a:path w="1121" h="1117" extrusionOk="0">
                  <a:moveTo>
                    <a:pt x="268" y="1"/>
                  </a:moveTo>
                  <a:cubicBezTo>
                    <a:pt x="268" y="1"/>
                    <a:pt x="1" y="485"/>
                    <a:pt x="51" y="803"/>
                  </a:cubicBezTo>
                  <a:cubicBezTo>
                    <a:pt x="74" y="1025"/>
                    <a:pt x="312" y="1116"/>
                    <a:pt x="515" y="1116"/>
                  </a:cubicBezTo>
                  <a:cubicBezTo>
                    <a:pt x="601" y="1116"/>
                    <a:pt x="681" y="1100"/>
                    <a:pt x="736" y="1070"/>
                  </a:cubicBezTo>
                  <a:cubicBezTo>
                    <a:pt x="920" y="986"/>
                    <a:pt x="1120" y="251"/>
                    <a:pt x="1120" y="251"/>
                  </a:cubicBezTo>
                  <a:lnTo>
                    <a:pt x="268" y="1"/>
                  </a:lnTo>
                  <a:close/>
                </a:path>
              </a:pathLst>
            </a:custGeom>
            <a:solidFill>
              <a:srgbClr val="F3E0A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85" name="Google Shape;501;p38"/>
            <p:cNvSpPr/>
            <p:nvPr/>
          </p:nvSpPr>
          <p:spPr>
            <a:xfrm>
              <a:off x="5872984" y="4672773"/>
              <a:ext cx="508217" cy="193903"/>
            </a:xfrm>
            <a:custGeom>
              <a:avLst/>
              <a:ahLst/>
              <a:rect l="l" t="t" r="r" b="b"/>
              <a:pathLst>
                <a:path w="15857" h="6050" extrusionOk="0">
                  <a:moveTo>
                    <a:pt x="6283" y="1"/>
                  </a:moveTo>
                  <a:lnTo>
                    <a:pt x="0" y="435"/>
                  </a:lnTo>
                  <a:lnTo>
                    <a:pt x="117" y="3326"/>
                  </a:lnTo>
                  <a:lnTo>
                    <a:pt x="234" y="6049"/>
                  </a:lnTo>
                  <a:lnTo>
                    <a:pt x="15857" y="6049"/>
                  </a:lnTo>
                  <a:cubicBezTo>
                    <a:pt x="15857" y="6049"/>
                    <a:pt x="14954" y="4261"/>
                    <a:pt x="12415" y="3727"/>
                  </a:cubicBezTo>
                  <a:cubicBezTo>
                    <a:pt x="11329" y="3526"/>
                    <a:pt x="10276" y="3209"/>
                    <a:pt x="9240" y="2791"/>
                  </a:cubicBezTo>
                  <a:cubicBezTo>
                    <a:pt x="6216" y="1521"/>
                    <a:pt x="6283" y="1"/>
                    <a:pt x="6283"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86" name="Google Shape;502;p38"/>
            <p:cNvSpPr/>
            <p:nvPr/>
          </p:nvSpPr>
          <p:spPr>
            <a:xfrm>
              <a:off x="5876734" y="4762224"/>
              <a:ext cx="504467" cy="104451"/>
            </a:xfrm>
            <a:custGeom>
              <a:avLst/>
              <a:ahLst/>
              <a:rect l="l" t="t" r="r" b="b"/>
              <a:pathLst>
                <a:path w="15740" h="3259" extrusionOk="0">
                  <a:moveTo>
                    <a:pt x="9123" y="0"/>
                  </a:moveTo>
                  <a:cubicBezTo>
                    <a:pt x="8438" y="618"/>
                    <a:pt x="7736" y="1387"/>
                    <a:pt x="7352" y="2155"/>
                  </a:cubicBezTo>
                  <a:cubicBezTo>
                    <a:pt x="3643" y="1838"/>
                    <a:pt x="1437" y="936"/>
                    <a:pt x="0" y="535"/>
                  </a:cubicBezTo>
                  <a:lnTo>
                    <a:pt x="0" y="535"/>
                  </a:lnTo>
                  <a:lnTo>
                    <a:pt x="117" y="3258"/>
                  </a:lnTo>
                  <a:lnTo>
                    <a:pt x="15740" y="3258"/>
                  </a:lnTo>
                  <a:cubicBezTo>
                    <a:pt x="15740" y="3258"/>
                    <a:pt x="14837" y="1470"/>
                    <a:pt x="12298" y="936"/>
                  </a:cubicBezTo>
                  <a:cubicBezTo>
                    <a:pt x="11212" y="735"/>
                    <a:pt x="10159" y="418"/>
                    <a:pt x="9123"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87" name="Google Shape;503;p38"/>
            <p:cNvSpPr/>
            <p:nvPr/>
          </p:nvSpPr>
          <p:spPr>
            <a:xfrm>
              <a:off x="5678056" y="2978418"/>
              <a:ext cx="459501" cy="1762397"/>
            </a:xfrm>
            <a:custGeom>
              <a:avLst/>
              <a:ahLst/>
              <a:rect l="l" t="t" r="r" b="b"/>
              <a:pathLst>
                <a:path w="14337" h="54989" extrusionOk="0">
                  <a:moveTo>
                    <a:pt x="12264" y="1"/>
                  </a:moveTo>
                  <a:lnTo>
                    <a:pt x="0" y="870"/>
                  </a:lnTo>
                  <a:cubicBezTo>
                    <a:pt x="0" y="870"/>
                    <a:pt x="251" y="2841"/>
                    <a:pt x="619" y="5749"/>
                  </a:cubicBezTo>
                  <a:cubicBezTo>
                    <a:pt x="769" y="6918"/>
                    <a:pt x="936" y="8238"/>
                    <a:pt x="1120" y="9642"/>
                  </a:cubicBezTo>
                  <a:cubicBezTo>
                    <a:pt x="2072" y="17060"/>
                    <a:pt x="3309" y="26768"/>
                    <a:pt x="3543" y="28623"/>
                  </a:cubicBezTo>
                  <a:cubicBezTo>
                    <a:pt x="3543" y="33552"/>
                    <a:pt x="4461" y="54989"/>
                    <a:pt x="4461" y="54989"/>
                  </a:cubicBezTo>
                  <a:lnTo>
                    <a:pt x="13718" y="52984"/>
                  </a:lnTo>
                  <a:cubicBezTo>
                    <a:pt x="13718" y="52984"/>
                    <a:pt x="14336" y="33101"/>
                    <a:pt x="14186" y="27236"/>
                  </a:cubicBezTo>
                  <a:cubicBezTo>
                    <a:pt x="14119" y="25181"/>
                    <a:pt x="13467" y="15941"/>
                    <a:pt x="12933" y="8790"/>
                  </a:cubicBezTo>
                  <a:cubicBezTo>
                    <a:pt x="12849" y="7720"/>
                    <a:pt x="12766" y="6701"/>
                    <a:pt x="12699" y="5749"/>
                  </a:cubicBezTo>
                  <a:cubicBezTo>
                    <a:pt x="12448" y="2390"/>
                    <a:pt x="12264" y="1"/>
                    <a:pt x="12264" y="1"/>
                  </a:cubicBez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88" name="Google Shape;504;p38"/>
            <p:cNvSpPr/>
            <p:nvPr/>
          </p:nvSpPr>
          <p:spPr>
            <a:xfrm>
              <a:off x="5678056" y="2978418"/>
              <a:ext cx="414503" cy="309026"/>
            </a:xfrm>
            <a:custGeom>
              <a:avLst/>
              <a:ahLst/>
              <a:rect l="l" t="t" r="r" b="b"/>
              <a:pathLst>
                <a:path w="12933" h="9642" extrusionOk="0">
                  <a:moveTo>
                    <a:pt x="12264" y="1"/>
                  </a:moveTo>
                  <a:lnTo>
                    <a:pt x="0" y="870"/>
                  </a:lnTo>
                  <a:cubicBezTo>
                    <a:pt x="0" y="870"/>
                    <a:pt x="251" y="2841"/>
                    <a:pt x="619" y="5749"/>
                  </a:cubicBezTo>
                  <a:cubicBezTo>
                    <a:pt x="769" y="6918"/>
                    <a:pt x="936" y="8238"/>
                    <a:pt x="1120" y="9642"/>
                  </a:cubicBezTo>
                  <a:lnTo>
                    <a:pt x="12933" y="8790"/>
                  </a:lnTo>
                  <a:cubicBezTo>
                    <a:pt x="12849" y="7720"/>
                    <a:pt x="12766" y="6701"/>
                    <a:pt x="12699" y="5749"/>
                  </a:cubicBezTo>
                  <a:cubicBezTo>
                    <a:pt x="12448" y="2390"/>
                    <a:pt x="12264" y="1"/>
                    <a:pt x="12264" y="1"/>
                  </a:cubicBezTo>
                  <a:close/>
                </a:path>
              </a:pathLst>
            </a:custGeom>
            <a:solidFill>
              <a:schemeClr val="dk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89" name="Google Shape;505;p38"/>
            <p:cNvSpPr/>
            <p:nvPr/>
          </p:nvSpPr>
          <p:spPr>
            <a:xfrm>
              <a:off x="5382971" y="4672773"/>
              <a:ext cx="500749" cy="193903"/>
            </a:xfrm>
            <a:custGeom>
              <a:avLst/>
              <a:ahLst/>
              <a:rect l="l" t="t" r="r" b="b"/>
              <a:pathLst>
                <a:path w="15624" h="6050" extrusionOk="0">
                  <a:moveTo>
                    <a:pt x="6534" y="1"/>
                  </a:moveTo>
                  <a:lnTo>
                    <a:pt x="218" y="435"/>
                  </a:lnTo>
                  <a:lnTo>
                    <a:pt x="101" y="3326"/>
                  </a:lnTo>
                  <a:lnTo>
                    <a:pt x="1" y="6049"/>
                  </a:lnTo>
                  <a:lnTo>
                    <a:pt x="15623" y="6049"/>
                  </a:lnTo>
                  <a:cubicBezTo>
                    <a:pt x="15623" y="6049"/>
                    <a:pt x="14871" y="4261"/>
                    <a:pt x="12365" y="3727"/>
                  </a:cubicBezTo>
                  <a:cubicBezTo>
                    <a:pt x="11296" y="3526"/>
                    <a:pt x="10260" y="3209"/>
                    <a:pt x="9274" y="2791"/>
                  </a:cubicBezTo>
                  <a:cubicBezTo>
                    <a:pt x="6333" y="1521"/>
                    <a:pt x="6534" y="1"/>
                    <a:pt x="6534"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90" name="Google Shape;506;p38"/>
            <p:cNvSpPr/>
            <p:nvPr/>
          </p:nvSpPr>
          <p:spPr>
            <a:xfrm>
              <a:off x="5382971" y="4762224"/>
              <a:ext cx="500749" cy="104451"/>
            </a:xfrm>
            <a:custGeom>
              <a:avLst/>
              <a:ahLst/>
              <a:rect l="l" t="t" r="r" b="b"/>
              <a:pathLst>
                <a:path w="15624" h="3259" extrusionOk="0">
                  <a:moveTo>
                    <a:pt x="9274" y="0"/>
                  </a:moveTo>
                  <a:cubicBezTo>
                    <a:pt x="8539" y="618"/>
                    <a:pt x="7754" y="1387"/>
                    <a:pt x="7319" y="2155"/>
                  </a:cubicBezTo>
                  <a:cubicBezTo>
                    <a:pt x="3627" y="1838"/>
                    <a:pt x="1505" y="936"/>
                    <a:pt x="101" y="535"/>
                  </a:cubicBezTo>
                  <a:lnTo>
                    <a:pt x="1" y="3258"/>
                  </a:lnTo>
                  <a:lnTo>
                    <a:pt x="15623" y="3258"/>
                  </a:lnTo>
                  <a:cubicBezTo>
                    <a:pt x="15623" y="3258"/>
                    <a:pt x="14871" y="1470"/>
                    <a:pt x="12365" y="936"/>
                  </a:cubicBezTo>
                  <a:cubicBezTo>
                    <a:pt x="11296" y="735"/>
                    <a:pt x="10260" y="418"/>
                    <a:pt x="9274"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91" name="Google Shape;507;p38"/>
            <p:cNvSpPr/>
            <p:nvPr/>
          </p:nvSpPr>
          <p:spPr>
            <a:xfrm>
              <a:off x="5327300" y="2978418"/>
              <a:ext cx="395241" cy="1762397"/>
            </a:xfrm>
            <a:custGeom>
              <a:avLst/>
              <a:ahLst/>
              <a:rect l="l" t="t" r="r" b="b"/>
              <a:pathLst>
                <a:path w="12332" h="54989" extrusionOk="0">
                  <a:moveTo>
                    <a:pt x="12331" y="1"/>
                  </a:moveTo>
                  <a:lnTo>
                    <a:pt x="0" y="870"/>
                  </a:lnTo>
                  <a:cubicBezTo>
                    <a:pt x="0" y="870"/>
                    <a:pt x="100" y="2841"/>
                    <a:pt x="234" y="5749"/>
                  </a:cubicBezTo>
                  <a:cubicBezTo>
                    <a:pt x="301" y="6918"/>
                    <a:pt x="368" y="8238"/>
                    <a:pt x="435" y="9642"/>
                  </a:cubicBezTo>
                  <a:cubicBezTo>
                    <a:pt x="802" y="17060"/>
                    <a:pt x="1270" y="26768"/>
                    <a:pt x="1354" y="28623"/>
                  </a:cubicBezTo>
                  <a:cubicBezTo>
                    <a:pt x="969" y="33552"/>
                    <a:pt x="201" y="54989"/>
                    <a:pt x="201" y="54989"/>
                  </a:cubicBezTo>
                  <a:lnTo>
                    <a:pt x="9608" y="52984"/>
                  </a:lnTo>
                  <a:cubicBezTo>
                    <a:pt x="9608" y="52984"/>
                    <a:pt x="11796" y="33101"/>
                    <a:pt x="12097" y="27236"/>
                  </a:cubicBezTo>
                  <a:cubicBezTo>
                    <a:pt x="12214" y="25181"/>
                    <a:pt x="12264" y="15941"/>
                    <a:pt x="12298" y="8790"/>
                  </a:cubicBezTo>
                  <a:cubicBezTo>
                    <a:pt x="12314" y="7720"/>
                    <a:pt x="12314" y="6701"/>
                    <a:pt x="12314" y="5749"/>
                  </a:cubicBezTo>
                  <a:cubicBezTo>
                    <a:pt x="12331" y="2390"/>
                    <a:pt x="12331" y="1"/>
                    <a:pt x="12331" y="1"/>
                  </a:cubicBez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92" name="Google Shape;508;p38"/>
            <p:cNvSpPr/>
            <p:nvPr/>
          </p:nvSpPr>
          <p:spPr>
            <a:xfrm>
              <a:off x="5327300" y="2978418"/>
              <a:ext cx="395241" cy="309026"/>
            </a:xfrm>
            <a:custGeom>
              <a:avLst/>
              <a:ahLst/>
              <a:rect l="l" t="t" r="r" b="b"/>
              <a:pathLst>
                <a:path w="12332" h="9642" extrusionOk="0">
                  <a:moveTo>
                    <a:pt x="12331" y="1"/>
                  </a:moveTo>
                  <a:lnTo>
                    <a:pt x="0" y="870"/>
                  </a:lnTo>
                  <a:cubicBezTo>
                    <a:pt x="0" y="870"/>
                    <a:pt x="100" y="2841"/>
                    <a:pt x="234" y="5749"/>
                  </a:cubicBezTo>
                  <a:cubicBezTo>
                    <a:pt x="301" y="6918"/>
                    <a:pt x="368" y="8238"/>
                    <a:pt x="435" y="9642"/>
                  </a:cubicBezTo>
                  <a:lnTo>
                    <a:pt x="12298" y="8790"/>
                  </a:lnTo>
                  <a:cubicBezTo>
                    <a:pt x="12314" y="7720"/>
                    <a:pt x="12314" y="6701"/>
                    <a:pt x="12314" y="5749"/>
                  </a:cubicBezTo>
                  <a:cubicBezTo>
                    <a:pt x="12331" y="2390"/>
                    <a:pt x="12331" y="1"/>
                    <a:pt x="12331" y="1"/>
                  </a:cubicBezTo>
                  <a:close/>
                </a:path>
              </a:pathLst>
            </a:custGeom>
            <a:solidFill>
              <a:schemeClr val="dk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93" name="Google Shape;509;p38"/>
            <p:cNvSpPr/>
            <p:nvPr/>
          </p:nvSpPr>
          <p:spPr>
            <a:xfrm>
              <a:off x="5278552" y="1926697"/>
              <a:ext cx="829005" cy="1100501"/>
            </a:xfrm>
            <a:custGeom>
              <a:avLst/>
              <a:ahLst/>
              <a:rect l="l" t="t" r="r" b="b"/>
              <a:pathLst>
                <a:path w="25866" h="34337" extrusionOk="0">
                  <a:moveTo>
                    <a:pt x="8739" y="0"/>
                  </a:moveTo>
                  <a:cubicBezTo>
                    <a:pt x="8422" y="84"/>
                    <a:pt x="8088" y="134"/>
                    <a:pt x="7737" y="201"/>
                  </a:cubicBezTo>
                  <a:cubicBezTo>
                    <a:pt x="5364" y="585"/>
                    <a:pt x="2657" y="685"/>
                    <a:pt x="1220" y="3125"/>
                  </a:cubicBezTo>
                  <a:cubicBezTo>
                    <a:pt x="1" y="5197"/>
                    <a:pt x="1053" y="11262"/>
                    <a:pt x="2139" y="16391"/>
                  </a:cubicBezTo>
                  <a:cubicBezTo>
                    <a:pt x="2741" y="19249"/>
                    <a:pt x="2741" y="22223"/>
                    <a:pt x="2173" y="25097"/>
                  </a:cubicBezTo>
                  <a:cubicBezTo>
                    <a:pt x="1371" y="29090"/>
                    <a:pt x="569" y="34336"/>
                    <a:pt x="569" y="34336"/>
                  </a:cubicBezTo>
                  <a:lnTo>
                    <a:pt x="25866" y="34336"/>
                  </a:lnTo>
                  <a:cubicBezTo>
                    <a:pt x="24729" y="29123"/>
                    <a:pt x="21204" y="18848"/>
                    <a:pt x="21187" y="18764"/>
                  </a:cubicBezTo>
                  <a:cubicBezTo>
                    <a:pt x="21187" y="18764"/>
                    <a:pt x="21872" y="2674"/>
                    <a:pt x="20937" y="1554"/>
                  </a:cubicBezTo>
                  <a:cubicBezTo>
                    <a:pt x="20352" y="886"/>
                    <a:pt x="18998" y="502"/>
                    <a:pt x="18029" y="301"/>
                  </a:cubicBezTo>
                  <a:cubicBezTo>
                    <a:pt x="17411" y="184"/>
                    <a:pt x="16943" y="134"/>
                    <a:pt x="16943" y="134"/>
                  </a:cubicBezTo>
                  <a:cubicBezTo>
                    <a:pt x="16776" y="134"/>
                    <a:pt x="11363" y="0"/>
                    <a:pt x="8739" y="0"/>
                  </a:cubicBez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94" name="Google Shape;510;p38"/>
            <p:cNvSpPr/>
            <p:nvPr/>
          </p:nvSpPr>
          <p:spPr>
            <a:xfrm>
              <a:off x="5526491" y="1926697"/>
              <a:ext cx="329923" cy="234574"/>
            </a:xfrm>
            <a:custGeom>
              <a:avLst/>
              <a:ahLst/>
              <a:rect l="l" t="t" r="r" b="b"/>
              <a:pathLst>
                <a:path w="10294" h="7319" extrusionOk="0">
                  <a:moveTo>
                    <a:pt x="1003" y="0"/>
                  </a:moveTo>
                  <a:cubicBezTo>
                    <a:pt x="686" y="84"/>
                    <a:pt x="352" y="134"/>
                    <a:pt x="1" y="201"/>
                  </a:cubicBezTo>
                  <a:cubicBezTo>
                    <a:pt x="1388" y="3041"/>
                    <a:pt x="5080" y="7085"/>
                    <a:pt x="7169" y="7319"/>
                  </a:cubicBezTo>
                  <a:cubicBezTo>
                    <a:pt x="8439" y="6767"/>
                    <a:pt x="9725" y="2473"/>
                    <a:pt x="10293" y="301"/>
                  </a:cubicBezTo>
                  <a:cubicBezTo>
                    <a:pt x="9675" y="184"/>
                    <a:pt x="9207" y="134"/>
                    <a:pt x="9207" y="134"/>
                  </a:cubicBezTo>
                  <a:cubicBezTo>
                    <a:pt x="9040" y="134"/>
                    <a:pt x="3627" y="0"/>
                    <a:pt x="1003" y="0"/>
                  </a:cubicBezTo>
                  <a:close/>
                </a:path>
              </a:pathLst>
            </a:custGeom>
            <a:solidFill>
              <a:schemeClr val="dk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95" name="Google Shape;511;p38"/>
            <p:cNvSpPr/>
            <p:nvPr/>
          </p:nvSpPr>
          <p:spPr>
            <a:xfrm>
              <a:off x="6086180" y="1928780"/>
              <a:ext cx="49998" cy="160891"/>
            </a:xfrm>
            <a:custGeom>
              <a:avLst/>
              <a:ahLst/>
              <a:rect l="l" t="t" r="r" b="b"/>
              <a:pathLst>
                <a:path w="1560" h="5020" extrusionOk="0">
                  <a:moveTo>
                    <a:pt x="716" y="1"/>
                  </a:moveTo>
                  <a:cubicBezTo>
                    <a:pt x="704" y="1"/>
                    <a:pt x="693" y="1"/>
                    <a:pt x="683" y="2"/>
                  </a:cubicBezTo>
                  <a:cubicBezTo>
                    <a:pt x="516" y="2"/>
                    <a:pt x="733" y="1189"/>
                    <a:pt x="683" y="1289"/>
                  </a:cubicBezTo>
                  <a:cubicBezTo>
                    <a:pt x="616" y="1372"/>
                    <a:pt x="132" y="2224"/>
                    <a:pt x="65" y="2542"/>
                  </a:cubicBezTo>
                  <a:cubicBezTo>
                    <a:pt x="1" y="2864"/>
                    <a:pt x="1134" y="4867"/>
                    <a:pt x="1214" y="5007"/>
                  </a:cubicBezTo>
                  <a:lnTo>
                    <a:pt x="1214" y="5007"/>
                  </a:lnTo>
                  <a:cubicBezTo>
                    <a:pt x="1214" y="4807"/>
                    <a:pt x="1560" y="2204"/>
                    <a:pt x="1418" y="1105"/>
                  </a:cubicBezTo>
                  <a:cubicBezTo>
                    <a:pt x="1308" y="146"/>
                    <a:pt x="903" y="1"/>
                    <a:pt x="716" y="1"/>
                  </a:cubicBezTo>
                  <a:close/>
                  <a:moveTo>
                    <a:pt x="1214" y="5007"/>
                  </a:moveTo>
                  <a:lnTo>
                    <a:pt x="1214" y="5007"/>
                  </a:lnTo>
                  <a:cubicBezTo>
                    <a:pt x="1214" y="5015"/>
                    <a:pt x="1214" y="5019"/>
                    <a:pt x="1215" y="5019"/>
                  </a:cubicBezTo>
                  <a:cubicBezTo>
                    <a:pt x="1216" y="5019"/>
                    <a:pt x="1217" y="5018"/>
                    <a:pt x="1218" y="5015"/>
                  </a:cubicBezTo>
                  <a:cubicBezTo>
                    <a:pt x="1218" y="5015"/>
                    <a:pt x="1216" y="5012"/>
                    <a:pt x="1214" y="5007"/>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96" name="Google Shape;512;p38"/>
            <p:cNvSpPr/>
            <p:nvPr/>
          </p:nvSpPr>
          <p:spPr>
            <a:xfrm>
              <a:off x="6109128" y="1874648"/>
              <a:ext cx="64837" cy="181147"/>
            </a:xfrm>
            <a:custGeom>
              <a:avLst/>
              <a:ahLst/>
              <a:rect l="l" t="t" r="r" b="b"/>
              <a:pathLst>
                <a:path w="2023" h="5652" extrusionOk="0">
                  <a:moveTo>
                    <a:pt x="1720" y="1"/>
                  </a:moveTo>
                  <a:cubicBezTo>
                    <a:pt x="1390" y="1"/>
                    <a:pt x="455" y="1769"/>
                    <a:pt x="235" y="2510"/>
                  </a:cubicBezTo>
                  <a:cubicBezTo>
                    <a:pt x="1" y="3312"/>
                    <a:pt x="485" y="5651"/>
                    <a:pt x="485" y="5651"/>
                  </a:cubicBezTo>
                  <a:lnTo>
                    <a:pt x="1321" y="4966"/>
                  </a:lnTo>
                  <a:cubicBezTo>
                    <a:pt x="1321" y="4966"/>
                    <a:pt x="1304" y="3964"/>
                    <a:pt x="1204" y="3095"/>
                  </a:cubicBezTo>
                  <a:cubicBezTo>
                    <a:pt x="1237" y="2660"/>
                    <a:pt x="1839" y="1424"/>
                    <a:pt x="1889" y="906"/>
                  </a:cubicBezTo>
                  <a:cubicBezTo>
                    <a:pt x="1939" y="388"/>
                    <a:pt x="2022" y="254"/>
                    <a:pt x="1772" y="20"/>
                  </a:cubicBezTo>
                  <a:cubicBezTo>
                    <a:pt x="1757" y="7"/>
                    <a:pt x="1739" y="1"/>
                    <a:pt x="1720"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97" name="Google Shape;513;p38"/>
            <p:cNvSpPr/>
            <p:nvPr/>
          </p:nvSpPr>
          <p:spPr>
            <a:xfrm>
              <a:off x="6138037" y="1851187"/>
              <a:ext cx="46633" cy="158551"/>
            </a:xfrm>
            <a:custGeom>
              <a:avLst/>
              <a:ahLst/>
              <a:rect l="l" t="t" r="r" b="b"/>
              <a:pathLst>
                <a:path w="1455" h="4947" extrusionOk="0">
                  <a:moveTo>
                    <a:pt x="1304" y="1"/>
                  </a:moveTo>
                  <a:lnTo>
                    <a:pt x="1" y="151"/>
                  </a:lnTo>
                  <a:lnTo>
                    <a:pt x="201" y="4946"/>
                  </a:lnTo>
                  <a:lnTo>
                    <a:pt x="1455" y="4779"/>
                  </a:lnTo>
                  <a:cubicBezTo>
                    <a:pt x="1455" y="4395"/>
                    <a:pt x="1354" y="168"/>
                    <a:pt x="1304" y="1"/>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98" name="Google Shape;514;p38"/>
            <p:cNvSpPr/>
            <p:nvPr/>
          </p:nvSpPr>
          <p:spPr>
            <a:xfrm>
              <a:off x="6086629" y="1940799"/>
              <a:ext cx="159096" cy="211370"/>
            </a:xfrm>
            <a:custGeom>
              <a:avLst/>
              <a:ahLst/>
              <a:rect l="l" t="t" r="r" b="b"/>
              <a:pathLst>
                <a:path w="4964" h="6595" extrusionOk="0">
                  <a:moveTo>
                    <a:pt x="3032" y="0"/>
                  </a:moveTo>
                  <a:cubicBezTo>
                    <a:pt x="2348" y="0"/>
                    <a:pt x="1545" y="958"/>
                    <a:pt x="1271" y="1415"/>
                  </a:cubicBezTo>
                  <a:cubicBezTo>
                    <a:pt x="1104" y="1666"/>
                    <a:pt x="1020" y="1966"/>
                    <a:pt x="1020" y="2267"/>
                  </a:cubicBezTo>
                  <a:cubicBezTo>
                    <a:pt x="1037" y="3203"/>
                    <a:pt x="686" y="4105"/>
                    <a:pt x="51" y="4807"/>
                  </a:cubicBezTo>
                  <a:lnTo>
                    <a:pt x="1" y="4857"/>
                  </a:lnTo>
                  <a:lnTo>
                    <a:pt x="1204" y="6595"/>
                  </a:lnTo>
                  <a:cubicBezTo>
                    <a:pt x="1889" y="6311"/>
                    <a:pt x="2524" y="5910"/>
                    <a:pt x="3042" y="5375"/>
                  </a:cubicBezTo>
                  <a:cubicBezTo>
                    <a:pt x="3710" y="4657"/>
                    <a:pt x="4278" y="3637"/>
                    <a:pt x="4228" y="3203"/>
                  </a:cubicBezTo>
                  <a:cubicBezTo>
                    <a:pt x="4429" y="3119"/>
                    <a:pt x="4612" y="3002"/>
                    <a:pt x="4780" y="2869"/>
                  </a:cubicBezTo>
                  <a:cubicBezTo>
                    <a:pt x="4963" y="2702"/>
                    <a:pt x="4930" y="1649"/>
                    <a:pt x="4880" y="1432"/>
                  </a:cubicBezTo>
                  <a:cubicBezTo>
                    <a:pt x="4863" y="1332"/>
                    <a:pt x="4729" y="1231"/>
                    <a:pt x="4579" y="1131"/>
                  </a:cubicBezTo>
                  <a:cubicBezTo>
                    <a:pt x="4445" y="1047"/>
                    <a:pt x="4295" y="964"/>
                    <a:pt x="4145" y="897"/>
                  </a:cubicBezTo>
                  <a:cubicBezTo>
                    <a:pt x="4211" y="780"/>
                    <a:pt x="4195" y="646"/>
                    <a:pt x="4095" y="546"/>
                  </a:cubicBezTo>
                  <a:cubicBezTo>
                    <a:pt x="4095" y="546"/>
                    <a:pt x="4078" y="546"/>
                    <a:pt x="4078" y="530"/>
                  </a:cubicBezTo>
                  <a:cubicBezTo>
                    <a:pt x="3927" y="463"/>
                    <a:pt x="3777" y="429"/>
                    <a:pt x="3627" y="413"/>
                  </a:cubicBezTo>
                  <a:cubicBezTo>
                    <a:pt x="3593" y="296"/>
                    <a:pt x="3510" y="179"/>
                    <a:pt x="3409" y="112"/>
                  </a:cubicBezTo>
                  <a:cubicBezTo>
                    <a:pt x="3343" y="78"/>
                    <a:pt x="3293" y="45"/>
                    <a:pt x="3226" y="28"/>
                  </a:cubicBezTo>
                  <a:cubicBezTo>
                    <a:pt x="3163" y="9"/>
                    <a:pt x="3098" y="0"/>
                    <a:pt x="3032"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99" name="Google Shape;515;p38"/>
            <p:cNvSpPr/>
            <p:nvPr/>
          </p:nvSpPr>
          <p:spPr>
            <a:xfrm>
              <a:off x="6155729" y="1946536"/>
              <a:ext cx="47146" cy="51953"/>
            </a:xfrm>
            <a:custGeom>
              <a:avLst/>
              <a:ahLst/>
              <a:rect l="l" t="t" r="r" b="b"/>
              <a:pathLst>
                <a:path w="1471" h="1621" extrusionOk="0">
                  <a:moveTo>
                    <a:pt x="1173" y="1"/>
                  </a:moveTo>
                  <a:cubicBezTo>
                    <a:pt x="1127" y="1"/>
                    <a:pt x="1080" y="11"/>
                    <a:pt x="1036" y="33"/>
                  </a:cubicBezTo>
                  <a:cubicBezTo>
                    <a:pt x="752" y="133"/>
                    <a:pt x="502" y="284"/>
                    <a:pt x="284" y="501"/>
                  </a:cubicBezTo>
                  <a:cubicBezTo>
                    <a:pt x="34" y="835"/>
                    <a:pt x="0" y="1587"/>
                    <a:pt x="0" y="1604"/>
                  </a:cubicBezTo>
                  <a:lnTo>
                    <a:pt x="0" y="1620"/>
                  </a:lnTo>
                  <a:cubicBezTo>
                    <a:pt x="17" y="1587"/>
                    <a:pt x="301" y="902"/>
                    <a:pt x="619" y="601"/>
                  </a:cubicBezTo>
                  <a:cubicBezTo>
                    <a:pt x="869" y="401"/>
                    <a:pt x="1170" y="284"/>
                    <a:pt x="1471" y="234"/>
                  </a:cubicBezTo>
                  <a:cubicBezTo>
                    <a:pt x="1434" y="85"/>
                    <a:pt x="1305" y="1"/>
                    <a:pt x="1173"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00" name="Google Shape;516;p38"/>
            <p:cNvSpPr/>
            <p:nvPr/>
          </p:nvSpPr>
          <p:spPr>
            <a:xfrm>
              <a:off x="6189445" y="1957753"/>
              <a:ext cx="32178" cy="37531"/>
            </a:xfrm>
            <a:custGeom>
              <a:avLst/>
              <a:ahLst/>
              <a:rect l="l" t="t" r="r" b="b"/>
              <a:pathLst>
                <a:path w="1004" h="1171" extrusionOk="0">
                  <a:moveTo>
                    <a:pt x="870" y="1"/>
                  </a:moveTo>
                  <a:cubicBezTo>
                    <a:pt x="452" y="285"/>
                    <a:pt x="151" y="702"/>
                    <a:pt x="1" y="1170"/>
                  </a:cubicBezTo>
                  <a:cubicBezTo>
                    <a:pt x="268" y="853"/>
                    <a:pt x="586" y="585"/>
                    <a:pt x="937" y="368"/>
                  </a:cubicBezTo>
                  <a:cubicBezTo>
                    <a:pt x="1003" y="251"/>
                    <a:pt x="987" y="117"/>
                    <a:pt x="887" y="17"/>
                  </a:cubicBezTo>
                  <a:cubicBezTo>
                    <a:pt x="887" y="17"/>
                    <a:pt x="870" y="17"/>
                    <a:pt x="870"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01" name="Google Shape;517;p38"/>
            <p:cNvSpPr/>
            <p:nvPr/>
          </p:nvSpPr>
          <p:spPr>
            <a:xfrm>
              <a:off x="6218387" y="1977047"/>
              <a:ext cx="27339" cy="66408"/>
            </a:xfrm>
            <a:custGeom>
              <a:avLst/>
              <a:ahLst/>
              <a:rect l="l" t="t" r="r" b="b"/>
              <a:pathLst>
                <a:path w="853" h="2072" extrusionOk="0">
                  <a:moveTo>
                    <a:pt x="468" y="0"/>
                  </a:moveTo>
                  <a:cubicBezTo>
                    <a:pt x="468" y="0"/>
                    <a:pt x="468" y="0"/>
                    <a:pt x="468" y="17"/>
                  </a:cubicBezTo>
                  <a:cubicBezTo>
                    <a:pt x="134" y="602"/>
                    <a:pt x="0" y="1270"/>
                    <a:pt x="100" y="1938"/>
                  </a:cubicBezTo>
                  <a:lnTo>
                    <a:pt x="117" y="2072"/>
                  </a:lnTo>
                  <a:cubicBezTo>
                    <a:pt x="318" y="1988"/>
                    <a:pt x="501" y="1871"/>
                    <a:pt x="669" y="1738"/>
                  </a:cubicBezTo>
                  <a:cubicBezTo>
                    <a:pt x="852" y="1571"/>
                    <a:pt x="819" y="518"/>
                    <a:pt x="769" y="301"/>
                  </a:cubicBezTo>
                  <a:cubicBezTo>
                    <a:pt x="752" y="201"/>
                    <a:pt x="618" y="100"/>
                    <a:pt x="468"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02" name="Google Shape;518;p38"/>
            <p:cNvSpPr/>
            <p:nvPr/>
          </p:nvSpPr>
          <p:spPr>
            <a:xfrm>
              <a:off x="6138037" y="1822278"/>
              <a:ext cx="41825" cy="40223"/>
            </a:xfrm>
            <a:custGeom>
              <a:avLst/>
              <a:ahLst/>
              <a:rect l="l" t="t" r="r" b="b"/>
              <a:pathLst>
                <a:path w="1305" h="1255" extrusionOk="0">
                  <a:moveTo>
                    <a:pt x="569" y="0"/>
                  </a:moveTo>
                  <a:lnTo>
                    <a:pt x="1" y="1053"/>
                  </a:lnTo>
                  <a:cubicBezTo>
                    <a:pt x="201" y="1170"/>
                    <a:pt x="419" y="1237"/>
                    <a:pt x="653" y="1253"/>
                  </a:cubicBezTo>
                  <a:cubicBezTo>
                    <a:pt x="668" y="1254"/>
                    <a:pt x="683" y="1255"/>
                    <a:pt x="697" y="1255"/>
                  </a:cubicBezTo>
                  <a:cubicBezTo>
                    <a:pt x="948" y="1255"/>
                    <a:pt x="1178" y="1123"/>
                    <a:pt x="1304" y="903"/>
                  </a:cubicBezTo>
                  <a:lnTo>
                    <a:pt x="569" y="0"/>
                  </a:lnTo>
                  <a:close/>
                </a:path>
              </a:pathLst>
            </a:custGeom>
            <a:solidFill>
              <a:srgbClr val="B5B5B5"/>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03" name="Google Shape;519;p38"/>
            <p:cNvSpPr/>
            <p:nvPr/>
          </p:nvSpPr>
          <p:spPr>
            <a:xfrm>
              <a:off x="6149832" y="1728019"/>
              <a:ext cx="10737" cy="104739"/>
            </a:xfrm>
            <a:custGeom>
              <a:avLst/>
              <a:ahLst/>
              <a:rect l="l" t="t" r="r" b="b"/>
              <a:pathLst>
                <a:path w="335" h="3268" extrusionOk="0">
                  <a:moveTo>
                    <a:pt x="101" y="1"/>
                  </a:moveTo>
                  <a:cubicBezTo>
                    <a:pt x="17" y="686"/>
                    <a:pt x="1" y="1371"/>
                    <a:pt x="51" y="2056"/>
                  </a:cubicBezTo>
                  <a:lnTo>
                    <a:pt x="118" y="3175"/>
                  </a:lnTo>
                  <a:cubicBezTo>
                    <a:pt x="118" y="3238"/>
                    <a:pt x="165" y="3267"/>
                    <a:pt x="216" y="3267"/>
                  </a:cubicBezTo>
                  <a:cubicBezTo>
                    <a:pt x="273" y="3267"/>
                    <a:pt x="335" y="3229"/>
                    <a:pt x="335" y="3158"/>
                  </a:cubicBezTo>
                  <a:lnTo>
                    <a:pt x="101" y="1"/>
                  </a:lnTo>
                  <a:close/>
                </a:path>
              </a:pathLst>
            </a:custGeom>
            <a:solidFill>
              <a:srgbClr val="B5B5B5"/>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04" name="Google Shape;520;p38"/>
            <p:cNvSpPr/>
            <p:nvPr/>
          </p:nvSpPr>
          <p:spPr>
            <a:xfrm>
              <a:off x="5542035" y="2055762"/>
              <a:ext cx="621738" cy="437515"/>
            </a:xfrm>
            <a:custGeom>
              <a:avLst/>
              <a:ahLst/>
              <a:rect l="l" t="t" r="r" b="b"/>
              <a:pathLst>
                <a:path w="19399" h="13651" extrusionOk="0">
                  <a:moveTo>
                    <a:pt x="18179" y="0"/>
                  </a:moveTo>
                  <a:cubicBezTo>
                    <a:pt x="18179" y="0"/>
                    <a:pt x="8204" y="5464"/>
                    <a:pt x="5080" y="7151"/>
                  </a:cubicBezTo>
                  <a:cubicBezTo>
                    <a:pt x="1939" y="8822"/>
                    <a:pt x="0" y="12197"/>
                    <a:pt x="4228" y="13534"/>
                  </a:cubicBezTo>
                  <a:cubicBezTo>
                    <a:pt x="4477" y="13613"/>
                    <a:pt x="4743" y="13650"/>
                    <a:pt x="5025" y="13650"/>
                  </a:cubicBezTo>
                  <a:cubicBezTo>
                    <a:pt x="9938" y="13650"/>
                    <a:pt x="19399" y="2306"/>
                    <a:pt x="19399" y="2306"/>
                  </a:cubicBezTo>
                  <a:lnTo>
                    <a:pt x="18179" y="0"/>
                  </a:ln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05" name="Google Shape;521;p38"/>
            <p:cNvSpPr/>
            <p:nvPr/>
          </p:nvSpPr>
          <p:spPr>
            <a:xfrm>
              <a:off x="5247496" y="1992592"/>
              <a:ext cx="491647" cy="500172"/>
            </a:xfrm>
            <a:custGeom>
              <a:avLst/>
              <a:ahLst/>
              <a:rect l="l" t="t" r="r" b="b"/>
              <a:pathLst>
                <a:path w="15340" h="15606" extrusionOk="0">
                  <a:moveTo>
                    <a:pt x="3604" y="0"/>
                  </a:moveTo>
                  <a:cubicBezTo>
                    <a:pt x="3475" y="0"/>
                    <a:pt x="3365" y="22"/>
                    <a:pt x="3275" y="66"/>
                  </a:cubicBezTo>
                  <a:cubicBezTo>
                    <a:pt x="1137" y="1119"/>
                    <a:pt x="1" y="4110"/>
                    <a:pt x="1638" y="6867"/>
                  </a:cubicBezTo>
                  <a:cubicBezTo>
                    <a:pt x="3275" y="9624"/>
                    <a:pt x="7887" y="13968"/>
                    <a:pt x="10728" y="15605"/>
                  </a:cubicBezTo>
                  <a:cubicBezTo>
                    <a:pt x="12265" y="13166"/>
                    <a:pt x="15339" y="7819"/>
                    <a:pt x="15339" y="7819"/>
                  </a:cubicBezTo>
                  <a:cubicBezTo>
                    <a:pt x="15339" y="7819"/>
                    <a:pt x="6071" y="0"/>
                    <a:pt x="3604" y="0"/>
                  </a:cubicBezTo>
                  <a:close/>
                </a:path>
              </a:pathLst>
            </a:custGeom>
            <a:solidFill>
              <a:schemeClr val="dk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06" name="Google Shape;522;p38"/>
            <p:cNvSpPr/>
            <p:nvPr/>
          </p:nvSpPr>
          <p:spPr>
            <a:xfrm>
              <a:off x="5431719" y="1392936"/>
              <a:ext cx="579464" cy="510653"/>
            </a:xfrm>
            <a:custGeom>
              <a:avLst/>
              <a:ahLst/>
              <a:rect l="l" t="t" r="r" b="b"/>
              <a:pathLst>
                <a:path w="18080" h="15933" extrusionOk="0">
                  <a:moveTo>
                    <a:pt x="12671" y="0"/>
                  </a:moveTo>
                  <a:cubicBezTo>
                    <a:pt x="12332" y="0"/>
                    <a:pt x="11980" y="72"/>
                    <a:pt x="11630" y="230"/>
                  </a:cubicBezTo>
                  <a:cubicBezTo>
                    <a:pt x="11195" y="430"/>
                    <a:pt x="11028" y="798"/>
                    <a:pt x="10660" y="1099"/>
                  </a:cubicBezTo>
                  <a:cubicBezTo>
                    <a:pt x="10106" y="602"/>
                    <a:pt x="9391" y="337"/>
                    <a:pt x="8660" y="337"/>
                  </a:cubicBezTo>
                  <a:cubicBezTo>
                    <a:pt x="8334" y="337"/>
                    <a:pt x="8005" y="389"/>
                    <a:pt x="7686" y="497"/>
                  </a:cubicBezTo>
                  <a:cubicBezTo>
                    <a:pt x="6667" y="848"/>
                    <a:pt x="5915" y="1734"/>
                    <a:pt x="5731" y="2803"/>
                  </a:cubicBezTo>
                  <a:cubicBezTo>
                    <a:pt x="5371" y="2424"/>
                    <a:pt x="4845" y="2233"/>
                    <a:pt x="4314" y="2233"/>
                  </a:cubicBezTo>
                  <a:cubicBezTo>
                    <a:pt x="3908" y="2233"/>
                    <a:pt x="3498" y="2345"/>
                    <a:pt x="3158" y="2569"/>
                  </a:cubicBezTo>
                  <a:cubicBezTo>
                    <a:pt x="2373" y="3121"/>
                    <a:pt x="1955" y="4073"/>
                    <a:pt x="2072" y="5042"/>
                  </a:cubicBezTo>
                  <a:cubicBezTo>
                    <a:pt x="1253" y="5142"/>
                    <a:pt x="552" y="5744"/>
                    <a:pt x="351" y="6562"/>
                  </a:cubicBezTo>
                  <a:cubicBezTo>
                    <a:pt x="201" y="7398"/>
                    <a:pt x="568" y="8250"/>
                    <a:pt x="1270" y="8718"/>
                  </a:cubicBezTo>
                  <a:cubicBezTo>
                    <a:pt x="518" y="9269"/>
                    <a:pt x="0" y="10656"/>
                    <a:pt x="568" y="11525"/>
                  </a:cubicBezTo>
                  <a:cubicBezTo>
                    <a:pt x="1061" y="12287"/>
                    <a:pt x="2288" y="12608"/>
                    <a:pt x="3211" y="12608"/>
                  </a:cubicBezTo>
                  <a:cubicBezTo>
                    <a:pt x="3321" y="12608"/>
                    <a:pt x="3426" y="12603"/>
                    <a:pt x="3526" y="12594"/>
                  </a:cubicBezTo>
                  <a:lnTo>
                    <a:pt x="3526" y="12594"/>
                  </a:lnTo>
                  <a:cubicBezTo>
                    <a:pt x="3292" y="13563"/>
                    <a:pt x="4061" y="14365"/>
                    <a:pt x="4980" y="14532"/>
                  </a:cubicBezTo>
                  <a:cubicBezTo>
                    <a:pt x="5095" y="14553"/>
                    <a:pt x="5212" y="14563"/>
                    <a:pt x="5328" y="14563"/>
                  </a:cubicBezTo>
                  <a:cubicBezTo>
                    <a:pt x="5780" y="14563"/>
                    <a:pt x="6221" y="14411"/>
                    <a:pt x="6567" y="14131"/>
                  </a:cubicBezTo>
                  <a:cubicBezTo>
                    <a:pt x="6634" y="14215"/>
                    <a:pt x="6684" y="14315"/>
                    <a:pt x="6751" y="14399"/>
                  </a:cubicBezTo>
                  <a:cubicBezTo>
                    <a:pt x="7205" y="15061"/>
                    <a:pt x="7795" y="15425"/>
                    <a:pt x="8446" y="15425"/>
                  </a:cubicBezTo>
                  <a:cubicBezTo>
                    <a:pt x="8895" y="15425"/>
                    <a:pt x="9374" y="15252"/>
                    <a:pt x="9858" y="14883"/>
                  </a:cubicBezTo>
                  <a:cubicBezTo>
                    <a:pt x="10176" y="15533"/>
                    <a:pt x="10830" y="15933"/>
                    <a:pt x="11541" y="15933"/>
                  </a:cubicBezTo>
                  <a:cubicBezTo>
                    <a:pt x="11653" y="15933"/>
                    <a:pt x="11766" y="15923"/>
                    <a:pt x="11880" y="15903"/>
                  </a:cubicBezTo>
                  <a:cubicBezTo>
                    <a:pt x="12665" y="15752"/>
                    <a:pt x="13467" y="15234"/>
                    <a:pt x="13501" y="14432"/>
                  </a:cubicBezTo>
                  <a:cubicBezTo>
                    <a:pt x="13761" y="14537"/>
                    <a:pt x="14031" y="14587"/>
                    <a:pt x="14298" y="14587"/>
                  </a:cubicBezTo>
                  <a:cubicBezTo>
                    <a:pt x="15008" y="14587"/>
                    <a:pt x="15695" y="14233"/>
                    <a:pt x="16107" y="13613"/>
                  </a:cubicBezTo>
                  <a:cubicBezTo>
                    <a:pt x="16625" y="12761"/>
                    <a:pt x="16508" y="11542"/>
                    <a:pt x="15740" y="10923"/>
                  </a:cubicBezTo>
                  <a:lnTo>
                    <a:pt x="15740" y="10923"/>
                  </a:lnTo>
                  <a:cubicBezTo>
                    <a:pt x="15777" y="10925"/>
                    <a:pt x="15814" y="10926"/>
                    <a:pt x="15851" y="10926"/>
                  </a:cubicBezTo>
                  <a:cubicBezTo>
                    <a:pt x="16744" y="10926"/>
                    <a:pt x="17556" y="10353"/>
                    <a:pt x="17828" y="9486"/>
                  </a:cubicBezTo>
                  <a:cubicBezTo>
                    <a:pt x="18079" y="8601"/>
                    <a:pt x="17661" y="7364"/>
                    <a:pt x="16843" y="6947"/>
                  </a:cubicBezTo>
                  <a:cubicBezTo>
                    <a:pt x="17528" y="6278"/>
                    <a:pt x="17678" y="5209"/>
                    <a:pt x="17210" y="4374"/>
                  </a:cubicBezTo>
                  <a:cubicBezTo>
                    <a:pt x="16872" y="3749"/>
                    <a:pt x="16220" y="3378"/>
                    <a:pt x="15538" y="3378"/>
                  </a:cubicBezTo>
                  <a:cubicBezTo>
                    <a:pt x="15344" y="3378"/>
                    <a:pt x="15147" y="3408"/>
                    <a:pt x="14955" y="3471"/>
                  </a:cubicBezTo>
                  <a:cubicBezTo>
                    <a:pt x="15690" y="1736"/>
                    <a:pt x="14338" y="0"/>
                    <a:pt x="12671"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07" name="Google Shape;523;p38"/>
            <p:cNvSpPr/>
            <p:nvPr/>
          </p:nvSpPr>
          <p:spPr>
            <a:xfrm>
              <a:off x="5550593" y="1541648"/>
              <a:ext cx="348640" cy="581611"/>
            </a:xfrm>
            <a:custGeom>
              <a:avLst/>
              <a:ahLst/>
              <a:rect l="l" t="t" r="r" b="b"/>
              <a:pathLst>
                <a:path w="10878" h="18147" extrusionOk="0">
                  <a:moveTo>
                    <a:pt x="9525" y="1"/>
                  </a:moveTo>
                  <a:cubicBezTo>
                    <a:pt x="9458" y="151"/>
                    <a:pt x="9525" y="636"/>
                    <a:pt x="9240" y="1120"/>
                  </a:cubicBezTo>
                  <a:cubicBezTo>
                    <a:pt x="8856" y="1789"/>
                    <a:pt x="6367" y="1555"/>
                    <a:pt x="5498" y="1872"/>
                  </a:cubicBezTo>
                  <a:cubicBezTo>
                    <a:pt x="4462" y="2223"/>
                    <a:pt x="4211" y="2474"/>
                    <a:pt x="3426" y="3159"/>
                  </a:cubicBezTo>
                  <a:cubicBezTo>
                    <a:pt x="3178" y="2197"/>
                    <a:pt x="2753" y="1617"/>
                    <a:pt x="2127" y="1617"/>
                  </a:cubicBezTo>
                  <a:cubicBezTo>
                    <a:pt x="2035" y="1617"/>
                    <a:pt x="1939" y="1629"/>
                    <a:pt x="1839" y="1655"/>
                  </a:cubicBezTo>
                  <a:cubicBezTo>
                    <a:pt x="986" y="1856"/>
                    <a:pt x="1421" y="4312"/>
                    <a:pt x="1939" y="4579"/>
                  </a:cubicBezTo>
                  <a:cubicBezTo>
                    <a:pt x="2190" y="4705"/>
                    <a:pt x="2390" y="4738"/>
                    <a:pt x="2531" y="4738"/>
                  </a:cubicBezTo>
                  <a:cubicBezTo>
                    <a:pt x="2690" y="4738"/>
                    <a:pt x="2774" y="4696"/>
                    <a:pt x="2774" y="4696"/>
                  </a:cubicBezTo>
                  <a:lnTo>
                    <a:pt x="2774" y="4696"/>
                  </a:lnTo>
                  <a:cubicBezTo>
                    <a:pt x="2774" y="4696"/>
                    <a:pt x="3092" y="8823"/>
                    <a:pt x="2707" y="9959"/>
                  </a:cubicBezTo>
                  <a:cubicBezTo>
                    <a:pt x="2323" y="11079"/>
                    <a:pt x="1187" y="11697"/>
                    <a:pt x="1" y="12081"/>
                  </a:cubicBezTo>
                  <a:cubicBezTo>
                    <a:pt x="1037" y="14003"/>
                    <a:pt x="4512" y="17512"/>
                    <a:pt x="6083" y="18146"/>
                  </a:cubicBezTo>
                  <a:cubicBezTo>
                    <a:pt x="7235" y="17862"/>
                    <a:pt x="8455" y="12148"/>
                    <a:pt x="8455" y="12148"/>
                  </a:cubicBezTo>
                  <a:cubicBezTo>
                    <a:pt x="8455" y="12148"/>
                    <a:pt x="7369" y="11964"/>
                    <a:pt x="6985" y="11547"/>
                  </a:cubicBezTo>
                  <a:cubicBezTo>
                    <a:pt x="6417" y="10928"/>
                    <a:pt x="6567" y="10143"/>
                    <a:pt x="6601" y="9842"/>
                  </a:cubicBezTo>
                  <a:cubicBezTo>
                    <a:pt x="6617" y="9580"/>
                    <a:pt x="6505" y="7936"/>
                    <a:pt x="7210" y="7936"/>
                  </a:cubicBezTo>
                  <a:cubicBezTo>
                    <a:pt x="7224" y="7936"/>
                    <a:pt x="7238" y="7936"/>
                    <a:pt x="7252" y="7938"/>
                  </a:cubicBezTo>
                  <a:cubicBezTo>
                    <a:pt x="7352" y="7938"/>
                    <a:pt x="7453" y="7954"/>
                    <a:pt x="7553" y="7971"/>
                  </a:cubicBezTo>
                  <a:cubicBezTo>
                    <a:pt x="7932" y="8043"/>
                    <a:pt x="8282" y="8079"/>
                    <a:pt x="8591" y="8079"/>
                  </a:cubicBezTo>
                  <a:cubicBezTo>
                    <a:pt x="9140" y="8079"/>
                    <a:pt x="9563" y="7967"/>
                    <a:pt x="9809" y="7754"/>
                  </a:cubicBezTo>
                  <a:cubicBezTo>
                    <a:pt x="10059" y="7537"/>
                    <a:pt x="10043" y="6584"/>
                    <a:pt x="10193" y="5682"/>
                  </a:cubicBezTo>
                  <a:cubicBezTo>
                    <a:pt x="10310" y="4997"/>
                    <a:pt x="10845" y="4930"/>
                    <a:pt x="10861" y="4696"/>
                  </a:cubicBezTo>
                  <a:cubicBezTo>
                    <a:pt x="10878" y="4128"/>
                    <a:pt x="10043" y="4663"/>
                    <a:pt x="10143" y="2323"/>
                  </a:cubicBezTo>
                  <a:cubicBezTo>
                    <a:pt x="10109" y="1037"/>
                    <a:pt x="9875" y="385"/>
                    <a:pt x="9525"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08" name="Google Shape;524;p38"/>
            <p:cNvSpPr/>
            <p:nvPr/>
          </p:nvSpPr>
          <p:spPr>
            <a:xfrm>
              <a:off x="5550593" y="1668566"/>
              <a:ext cx="271015" cy="454693"/>
            </a:xfrm>
            <a:custGeom>
              <a:avLst/>
              <a:ahLst/>
              <a:rect l="l" t="t" r="r" b="b"/>
              <a:pathLst>
                <a:path w="8456" h="14187" extrusionOk="0">
                  <a:moveTo>
                    <a:pt x="3292" y="1"/>
                  </a:moveTo>
                  <a:cubicBezTo>
                    <a:pt x="3175" y="619"/>
                    <a:pt x="2774" y="736"/>
                    <a:pt x="2774" y="736"/>
                  </a:cubicBezTo>
                  <a:cubicBezTo>
                    <a:pt x="2774" y="736"/>
                    <a:pt x="3092" y="4863"/>
                    <a:pt x="2707" y="5999"/>
                  </a:cubicBezTo>
                  <a:cubicBezTo>
                    <a:pt x="2323" y="7119"/>
                    <a:pt x="1187" y="7737"/>
                    <a:pt x="1" y="8121"/>
                  </a:cubicBezTo>
                  <a:cubicBezTo>
                    <a:pt x="1037" y="10043"/>
                    <a:pt x="4512" y="13552"/>
                    <a:pt x="6083" y="14186"/>
                  </a:cubicBezTo>
                  <a:cubicBezTo>
                    <a:pt x="7235" y="13902"/>
                    <a:pt x="8455" y="8188"/>
                    <a:pt x="8455" y="8188"/>
                  </a:cubicBezTo>
                  <a:cubicBezTo>
                    <a:pt x="8455" y="8188"/>
                    <a:pt x="7319" y="8054"/>
                    <a:pt x="6985" y="7587"/>
                  </a:cubicBezTo>
                  <a:cubicBezTo>
                    <a:pt x="6550" y="6985"/>
                    <a:pt x="6567" y="6183"/>
                    <a:pt x="6601" y="5882"/>
                  </a:cubicBezTo>
                  <a:cubicBezTo>
                    <a:pt x="6617" y="5620"/>
                    <a:pt x="6505" y="3976"/>
                    <a:pt x="7210" y="3976"/>
                  </a:cubicBezTo>
                  <a:cubicBezTo>
                    <a:pt x="7224" y="3976"/>
                    <a:pt x="7238" y="3976"/>
                    <a:pt x="7252" y="3978"/>
                  </a:cubicBezTo>
                  <a:cubicBezTo>
                    <a:pt x="6433" y="3827"/>
                    <a:pt x="4245" y="3226"/>
                    <a:pt x="3459" y="770"/>
                  </a:cubicBezTo>
                  <a:cubicBezTo>
                    <a:pt x="3426" y="586"/>
                    <a:pt x="3359" y="352"/>
                    <a:pt x="3292"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09" name="Google Shape;525;p38"/>
            <p:cNvSpPr/>
            <p:nvPr/>
          </p:nvSpPr>
          <p:spPr>
            <a:xfrm>
              <a:off x="5609501" y="1610684"/>
              <a:ext cx="38043" cy="61664"/>
            </a:xfrm>
            <a:custGeom>
              <a:avLst/>
              <a:ahLst/>
              <a:rect l="l" t="t" r="r" b="b"/>
              <a:pathLst>
                <a:path w="1187" h="1924" extrusionOk="0">
                  <a:moveTo>
                    <a:pt x="260" y="1"/>
                  </a:moveTo>
                  <a:cubicBezTo>
                    <a:pt x="96" y="1"/>
                    <a:pt x="1" y="103"/>
                    <a:pt x="1" y="103"/>
                  </a:cubicBezTo>
                  <a:cubicBezTo>
                    <a:pt x="7" y="102"/>
                    <a:pt x="13" y="102"/>
                    <a:pt x="19" y="102"/>
                  </a:cubicBezTo>
                  <a:cubicBezTo>
                    <a:pt x="620" y="102"/>
                    <a:pt x="702" y="905"/>
                    <a:pt x="702" y="905"/>
                  </a:cubicBezTo>
                  <a:cubicBezTo>
                    <a:pt x="619" y="921"/>
                    <a:pt x="535" y="938"/>
                    <a:pt x="468" y="955"/>
                  </a:cubicBezTo>
                  <a:cubicBezTo>
                    <a:pt x="101" y="1038"/>
                    <a:pt x="134" y="1924"/>
                    <a:pt x="652" y="1924"/>
                  </a:cubicBezTo>
                  <a:cubicBezTo>
                    <a:pt x="1187" y="1924"/>
                    <a:pt x="1120" y="504"/>
                    <a:pt x="602" y="136"/>
                  </a:cubicBezTo>
                  <a:cubicBezTo>
                    <a:pt x="469" y="33"/>
                    <a:pt x="354" y="1"/>
                    <a:pt x="260"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10" name="Google Shape;526;p38"/>
            <p:cNvSpPr/>
            <p:nvPr/>
          </p:nvSpPr>
          <p:spPr>
            <a:xfrm>
              <a:off x="5825325" y="1632157"/>
              <a:ext cx="27851" cy="27339"/>
            </a:xfrm>
            <a:custGeom>
              <a:avLst/>
              <a:ahLst/>
              <a:rect l="l" t="t" r="r" b="b"/>
              <a:pathLst>
                <a:path w="869" h="853" extrusionOk="0">
                  <a:moveTo>
                    <a:pt x="435" y="1"/>
                  </a:moveTo>
                  <a:cubicBezTo>
                    <a:pt x="368" y="1"/>
                    <a:pt x="301" y="17"/>
                    <a:pt x="234" y="51"/>
                  </a:cubicBezTo>
                  <a:cubicBezTo>
                    <a:pt x="201" y="68"/>
                    <a:pt x="167" y="101"/>
                    <a:pt x="134" y="118"/>
                  </a:cubicBezTo>
                  <a:cubicBezTo>
                    <a:pt x="84" y="168"/>
                    <a:pt x="50" y="235"/>
                    <a:pt x="17" y="318"/>
                  </a:cubicBezTo>
                  <a:cubicBezTo>
                    <a:pt x="17" y="352"/>
                    <a:pt x="17" y="385"/>
                    <a:pt x="0" y="418"/>
                  </a:cubicBezTo>
                  <a:cubicBezTo>
                    <a:pt x="17" y="535"/>
                    <a:pt x="50" y="636"/>
                    <a:pt x="117" y="719"/>
                  </a:cubicBezTo>
                  <a:cubicBezTo>
                    <a:pt x="201" y="803"/>
                    <a:pt x="318" y="853"/>
                    <a:pt x="418" y="853"/>
                  </a:cubicBezTo>
                  <a:cubicBezTo>
                    <a:pt x="501" y="853"/>
                    <a:pt x="568" y="836"/>
                    <a:pt x="635" y="803"/>
                  </a:cubicBezTo>
                  <a:cubicBezTo>
                    <a:pt x="668" y="786"/>
                    <a:pt x="702" y="753"/>
                    <a:pt x="735" y="736"/>
                  </a:cubicBezTo>
                  <a:cubicBezTo>
                    <a:pt x="785" y="686"/>
                    <a:pt x="819" y="619"/>
                    <a:pt x="852" y="552"/>
                  </a:cubicBezTo>
                  <a:cubicBezTo>
                    <a:pt x="852" y="502"/>
                    <a:pt x="852" y="469"/>
                    <a:pt x="852" y="435"/>
                  </a:cubicBezTo>
                  <a:cubicBezTo>
                    <a:pt x="869" y="385"/>
                    <a:pt x="852" y="335"/>
                    <a:pt x="836" y="285"/>
                  </a:cubicBezTo>
                  <a:cubicBezTo>
                    <a:pt x="769" y="118"/>
                    <a:pt x="618" y="1"/>
                    <a:pt x="435"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11" name="Google Shape;527;p38"/>
            <p:cNvSpPr/>
            <p:nvPr/>
          </p:nvSpPr>
          <p:spPr>
            <a:xfrm>
              <a:off x="5807121" y="1718372"/>
              <a:ext cx="56248" cy="26537"/>
            </a:xfrm>
            <a:custGeom>
              <a:avLst/>
              <a:ahLst/>
              <a:rect l="l" t="t" r="r" b="b"/>
              <a:pathLst>
                <a:path w="1755" h="828" extrusionOk="0">
                  <a:moveTo>
                    <a:pt x="0" y="1"/>
                  </a:moveTo>
                  <a:lnTo>
                    <a:pt x="0" y="1"/>
                  </a:lnTo>
                  <a:cubicBezTo>
                    <a:pt x="50" y="419"/>
                    <a:pt x="368" y="753"/>
                    <a:pt x="785" y="820"/>
                  </a:cubicBezTo>
                  <a:cubicBezTo>
                    <a:pt x="822" y="825"/>
                    <a:pt x="858" y="827"/>
                    <a:pt x="894" y="827"/>
                  </a:cubicBezTo>
                  <a:cubicBezTo>
                    <a:pt x="1404" y="827"/>
                    <a:pt x="1754" y="302"/>
                    <a:pt x="1754" y="302"/>
                  </a:cubicBezTo>
                  <a:cubicBezTo>
                    <a:pt x="1754" y="302"/>
                    <a:pt x="1370" y="285"/>
                    <a:pt x="852" y="218"/>
                  </a:cubicBezTo>
                  <a:cubicBezTo>
                    <a:pt x="568" y="185"/>
                    <a:pt x="284" y="101"/>
                    <a:pt x="0" y="1"/>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212" name="Google Shape;528;p38"/>
            <p:cNvSpPr/>
            <p:nvPr/>
          </p:nvSpPr>
          <p:spPr>
            <a:xfrm>
              <a:off x="5811928" y="1604851"/>
              <a:ext cx="43941" cy="21441"/>
            </a:xfrm>
            <a:custGeom>
              <a:avLst/>
              <a:ahLst/>
              <a:rect l="l" t="t" r="r" b="b"/>
              <a:pathLst>
                <a:path w="1371" h="669" extrusionOk="0">
                  <a:moveTo>
                    <a:pt x="685" y="1"/>
                  </a:moveTo>
                  <a:cubicBezTo>
                    <a:pt x="218" y="17"/>
                    <a:pt x="0" y="669"/>
                    <a:pt x="0" y="669"/>
                  </a:cubicBezTo>
                  <a:cubicBezTo>
                    <a:pt x="218" y="535"/>
                    <a:pt x="452" y="452"/>
                    <a:pt x="685" y="385"/>
                  </a:cubicBezTo>
                  <a:cubicBezTo>
                    <a:pt x="763" y="374"/>
                    <a:pt x="841" y="368"/>
                    <a:pt x="919" y="368"/>
                  </a:cubicBezTo>
                  <a:cubicBezTo>
                    <a:pt x="1073" y="368"/>
                    <a:pt x="1226" y="390"/>
                    <a:pt x="1371" y="435"/>
                  </a:cubicBezTo>
                  <a:cubicBezTo>
                    <a:pt x="1371" y="435"/>
                    <a:pt x="1053" y="1"/>
                    <a:pt x="685"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58" name="Shape 532"/>
        <p:cNvGrpSpPr/>
        <p:nvPr/>
      </p:nvGrpSpPr>
      <p:grpSpPr>
        <a:xfrm>
          <a:off x="0" y="0"/>
          <a:ext cx="0" cy="0"/>
          <a:chOff x="0" y="0"/>
          <a:chExt cx="0" cy="0"/>
        </a:xfrm>
      </p:grpSpPr>
      <p:sp>
        <p:nvSpPr>
          <p:cNvPr id="1049072" name="Google Shape;533;p39"/>
          <p:cNvSpPr txBox="1"/>
          <p:nvPr>
            <p:ph type="title"/>
          </p:nvPr>
        </p:nvSpPr>
        <p:spPr>
          <a:xfrm>
            <a:off x="4427593" y="1951703"/>
            <a:ext cx="4902551" cy="2824005"/>
          </a:xfrm>
          <a:prstGeom prst="rect"/>
        </p:spPr>
        <p:txBody>
          <a:bodyPr anchor="t" anchorCtr="0" bIns="91425" lIns="91425" rIns="91425" spcFirstLastPara="1" tIns="91425" wrap="square">
            <a:noAutofit/>
          </a:bodyPr>
          <a:p>
            <a:pPr algn="l" indent="0" lvl="0" marL="0" rtl="0">
              <a:spcBef>
                <a:spcPts val="0"/>
              </a:spcBef>
              <a:spcAft>
                <a:spcPts val="0"/>
              </a:spcAft>
              <a:buNone/>
            </a:pPr>
            <a:r>
              <a:rPr lang="en"/>
              <a:t>Faktor - Faktor Yang Berhubungan Dengan Partus Lama</a:t>
            </a:r>
            <a:br>
              <a:rPr lang="en"/>
            </a:br>
            <a:endParaRPr altLang="en-US" lang="zh-CN"/>
          </a:p>
        </p:txBody>
      </p:sp>
      <p:grpSp>
        <p:nvGrpSpPr>
          <p:cNvPr id="159" name="Google Shape;536;p39"/>
          <p:cNvGrpSpPr/>
          <p:nvPr/>
        </p:nvGrpSpPr>
        <p:grpSpPr>
          <a:xfrm>
            <a:off x="6955526" y="308689"/>
            <a:ext cx="1465547" cy="1458915"/>
            <a:chOff x="7019104" y="3218529"/>
            <a:chExt cx="1577383" cy="1570077"/>
          </a:xfrm>
        </p:grpSpPr>
        <p:sp>
          <p:nvSpPr>
            <p:cNvPr id="1049073" name="Google Shape;537;p39"/>
            <p:cNvSpPr/>
            <p:nvPr/>
          </p:nvSpPr>
          <p:spPr>
            <a:xfrm>
              <a:off x="7021796" y="3218529"/>
              <a:ext cx="1572576" cy="1570077"/>
            </a:xfrm>
            <a:custGeom>
              <a:avLst/>
              <a:ahLst/>
              <a:rect l="l" t="t" r="r" b="b"/>
              <a:pathLst>
                <a:path w="49074" h="48996" extrusionOk="0">
                  <a:moveTo>
                    <a:pt x="37179" y="0"/>
                  </a:moveTo>
                  <a:cubicBezTo>
                    <a:pt x="36884" y="0"/>
                    <a:pt x="36592" y="113"/>
                    <a:pt x="36375" y="339"/>
                  </a:cubicBezTo>
                  <a:lnTo>
                    <a:pt x="451" y="36462"/>
                  </a:lnTo>
                  <a:cubicBezTo>
                    <a:pt x="0" y="36914"/>
                    <a:pt x="0" y="37649"/>
                    <a:pt x="451" y="38100"/>
                  </a:cubicBezTo>
                  <a:lnTo>
                    <a:pt x="11061" y="48660"/>
                  </a:lnTo>
                  <a:cubicBezTo>
                    <a:pt x="11285" y="48883"/>
                    <a:pt x="11578" y="48996"/>
                    <a:pt x="11872" y="48996"/>
                  </a:cubicBezTo>
                  <a:cubicBezTo>
                    <a:pt x="12171" y="48996"/>
                    <a:pt x="12471" y="48879"/>
                    <a:pt x="12699" y="48643"/>
                  </a:cubicBezTo>
                  <a:lnTo>
                    <a:pt x="48622" y="12519"/>
                  </a:lnTo>
                  <a:cubicBezTo>
                    <a:pt x="49073" y="12068"/>
                    <a:pt x="49073" y="11333"/>
                    <a:pt x="48605" y="10882"/>
                  </a:cubicBezTo>
                  <a:lnTo>
                    <a:pt x="37995" y="339"/>
                  </a:lnTo>
                  <a:cubicBezTo>
                    <a:pt x="37770" y="113"/>
                    <a:pt x="37473" y="0"/>
                    <a:pt x="37179" y="0"/>
                  </a:cubicBezTo>
                  <a:close/>
                </a:path>
              </a:pathLst>
            </a:custGeom>
            <a:solidFill>
              <a:srgbClr val="F3E0A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74" name="Google Shape;538;p39"/>
            <p:cNvSpPr/>
            <p:nvPr/>
          </p:nvSpPr>
          <p:spPr>
            <a:xfrm>
              <a:off x="7502054" y="3701671"/>
              <a:ext cx="611483" cy="603536"/>
            </a:xfrm>
            <a:custGeom>
              <a:avLst/>
              <a:ahLst/>
              <a:rect l="l" t="t" r="r" b="b"/>
              <a:pathLst>
                <a:path w="19082" h="18834" extrusionOk="0">
                  <a:moveTo>
                    <a:pt x="10929" y="1"/>
                  </a:moveTo>
                  <a:cubicBezTo>
                    <a:pt x="10677" y="1"/>
                    <a:pt x="10436" y="89"/>
                    <a:pt x="10260" y="266"/>
                  </a:cubicBezTo>
                  <a:lnTo>
                    <a:pt x="402" y="10191"/>
                  </a:lnTo>
                  <a:cubicBezTo>
                    <a:pt x="1" y="10575"/>
                    <a:pt x="51" y="11260"/>
                    <a:pt x="519" y="11711"/>
                  </a:cubicBezTo>
                  <a:lnTo>
                    <a:pt x="7302" y="18461"/>
                  </a:lnTo>
                  <a:cubicBezTo>
                    <a:pt x="7548" y="18707"/>
                    <a:pt x="7862" y="18834"/>
                    <a:pt x="8160" y="18834"/>
                  </a:cubicBezTo>
                  <a:cubicBezTo>
                    <a:pt x="8410" y="18834"/>
                    <a:pt x="8648" y="18745"/>
                    <a:pt x="8823" y="18562"/>
                  </a:cubicBezTo>
                  <a:lnTo>
                    <a:pt x="18681" y="8637"/>
                  </a:lnTo>
                  <a:cubicBezTo>
                    <a:pt x="19082" y="8253"/>
                    <a:pt x="19032" y="7568"/>
                    <a:pt x="18581" y="7116"/>
                  </a:cubicBezTo>
                  <a:lnTo>
                    <a:pt x="11780" y="366"/>
                  </a:lnTo>
                  <a:cubicBezTo>
                    <a:pt x="11537" y="123"/>
                    <a:pt x="11225" y="1"/>
                    <a:pt x="10929"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75" name="Google Shape;539;p39"/>
            <p:cNvSpPr/>
            <p:nvPr/>
          </p:nvSpPr>
          <p:spPr>
            <a:xfrm>
              <a:off x="8131194" y="3500973"/>
              <a:ext cx="61590" cy="58578"/>
            </a:xfrm>
            <a:custGeom>
              <a:avLst/>
              <a:ahLst/>
              <a:rect l="l" t="t" r="r" b="b"/>
              <a:pathLst>
                <a:path w="1922" h="1828" extrusionOk="0">
                  <a:moveTo>
                    <a:pt x="928" y="1"/>
                  </a:moveTo>
                  <a:cubicBezTo>
                    <a:pt x="457" y="1"/>
                    <a:pt x="0" y="369"/>
                    <a:pt x="0" y="915"/>
                  </a:cubicBezTo>
                  <a:cubicBezTo>
                    <a:pt x="11" y="1465"/>
                    <a:pt x="453" y="1827"/>
                    <a:pt x="914" y="1827"/>
                  </a:cubicBezTo>
                  <a:cubicBezTo>
                    <a:pt x="1139" y="1827"/>
                    <a:pt x="1368" y="1741"/>
                    <a:pt x="1554" y="1550"/>
                  </a:cubicBezTo>
                  <a:cubicBezTo>
                    <a:pt x="1922" y="1199"/>
                    <a:pt x="1922" y="614"/>
                    <a:pt x="1554" y="263"/>
                  </a:cubicBezTo>
                  <a:cubicBezTo>
                    <a:pt x="1373" y="82"/>
                    <a:pt x="1149" y="1"/>
                    <a:pt x="928"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76" name="Google Shape;540;p39"/>
            <p:cNvSpPr/>
            <p:nvPr/>
          </p:nvSpPr>
          <p:spPr>
            <a:xfrm>
              <a:off x="8249696" y="3618771"/>
              <a:ext cx="61430" cy="58450"/>
            </a:xfrm>
            <a:custGeom>
              <a:avLst/>
              <a:ahLst/>
              <a:rect l="l" t="t" r="r" b="b"/>
              <a:pathLst>
                <a:path w="1917" h="1824" extrusionOk="0">
                  <a:moveTo>
                    <a:pt x="923" y="1"/>
                  </a:moveTo>
                  <a:cubicBezTo>
                    <a:pt x="453" y="1"/>
                    <a:pt x="0" y="369"/>
                    <a:pt x="12" y="915"/>
                  </a:cubicBezTo>
                  <a:cubicBezTo>
                    <a:pt x="12" y="1457"/>
                    <a:pt x="454" y="1823"/>
                    <a:pt x="922" y="1823"/>
                  </a:cubicBezTo>
                  <a:cubicBezTo>
                    <a:pt x="1146" y="1823"/>
                    <a:pt x="1376" y="1739"/>
                    <a:pt x="1565" y="1550"/>
                  </a:cubicBezTo>
                  <a:cubicBezTo>
                    <a:pt x="1916" y="1199"/>
                    <a:pt x="1916" y="614"/>
                    <a:pt x="1549" y="263"/>
                  </a:cubicBezTo>
                  <a:cubicBezTo>
                    <a:pt x="1367" y="82"/>
                    <a:pt x="1143" y="1"/>
                    <a:pt x="923"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77" name="Google Shape;541;p39"/>
            <p:cNvSpPr/>
            <p:nvPr/>
          </p:nvSpPr>
          <p:spPr>
            <a:xfrm>
              <a:off x="8108698" y="3642516"/>
              <a:ext cx="61078" cy="58386"/>
            </a:xfrm>
            <a:custGeom>
              <a:avLst/>
              <a:ahLst/>
              <a:rect l="l" t="t" r="r" b="b"/>
              <a:pathLst>
                <a:path w="1906" h="1822" extrusionOk="0">
                  <a:moveTo>
                    <a:pt x="906" y="0"/>
                  </a:moveTo>
                  <a:cubicBezTo>
                    <a:pt x="443" y="0"/>
                    <a:pt x="0" y="367"/>
                    <a:pt x="0" y="909"/>
                  </a:cubicBezTo>
                  <a:cubicBezTo>
                    <a:pt x="0" y="1459"/>
                    <a:pt x="446" y="1821"/>
                    <a:pt x="911" y="1821"/>
                  </a:cubicBezTo>
                  <a:cubicBezTo>
                    <a:pt x="1137" y="1821"/>
                    <a:pt x="1368" y="1735"/>
                    <a:pt x="1554" y="1544"/>
                  </a:cubicBezTo>
                  <a:cubicBezTo>
                    <a:pt x="1905" y="1193"/>
                    <a:pt x="1905" y="625"/>
                    <a:pt x="1538" y="274"/>
                  </a:cubicBezTo>
                  <a:cubicBezTo>
                    <a:pt x="1354" y="84"/>
                    <a:pt x="1127" y="0"/>
                    <a:pt x="906"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78" name="Google Shape;542;p39"/>
            <p:cNvSpPr/>
            <p:nvPr/>
          </p:nvSpPr>
          <p:spPr>
            <a:xfrm>
              <a:off x="7422807" y="4447486"/>
              <a:ext cx="61623" cy="58322"/>
            </a:xfrm>
            <a:custGeom>
              <a:avLst/>
              <a:ahLst/>
              <a:rect l="l" t="t" r="r" b="b"/>
              <a:pathLst>
                <a:path w="1923" h="1820" extrusionOk="0">
                  <a:moveTo>
                    <a:pt x="1004" y="1"/>
                  </a:moveTo>
                  <a:cubicBezTo>
                    <a:pt x="780" y="1"/>
                    <a:pt x="552" y="83"/>
                    <a:pt x="368" y="267"/>
                  </a:cubicBezTo>
                  <a:cubicBezTo>
                    <a:pt x="1" y="618"/>
                    <a:pt x="17" y="1203"/>
                    <a:pt x="368" y="1553"/>
                  </a:cubicBezTo>
                  <a:cubicBezTo>
                    <a:pt x="552" y="1737"/>
                    <a:pt x="779" y="1819"/>
                    <a:pt x="1002" y="1819"/>
                  </a:cubicBezTo>
                  <a:cubicBezTo>
                    <a:pt x="1470" y="1819"/>
                    <a:pt x="1922" y="1456"/>
                    <a:pt x="1922" y="902"/>
                  </a:cubicBezTo>
                  <a:cubicBezTo>
                    <a:pt x="1922" y="360"/>
                    <a:pt x="1472" y="1"/>
                    <a:pt x="1004"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79" name="Google Shape;543;p39"/>
            <p:cNvSpPr/>
            <p:nvPr/>
          </p:nvSpPr>
          <p:spPr>
            <a:xfrm>
              <a:off x="7304497" y="4329689"/>
              <a:ext cx="61590" cy="58322"/>
            </a:xfrm>
            <a:custGeom>
              <a:avLst/>
              <a:ahLst/>
              <a:rect l="l" t="t" r="r" b="b"/>
              <a:pathLst>
                <a:path w="1922" h="1820" extrusionOk="0">
                  <a:moveTo>
                    <a:pt x="1000" y="1"/>
                  </a:moveTo>
                  <a:cubicBezTo>
                    <a:pt x="778" y="1"/>
                    <a:pt x="552" y="83"/>
                    <a:pt x="368" y="267"/>
                  </a:cubicBezTo>
                  <a:cubicBezTo>
                    <a:pt x="0" y="618"/>
                    <a:pt x="0" y="1203"/>
                    <a:pt x="368" y="1554"/>
                  </a:cubicBezTo>
                  <a:cubicBezTo>
                    <a:pt x="551" y="1737"/>
                    <a:pt x="778" y="1819"/>
                    <a:pt x="1001" y="1819"/>
                  </a:cubicBezTo>
                  <a:cubicBezTo>
                    <a:pt x="1469" y="1819"/>
                    <a:pt x="1922" y="1456"/>
                    <a:pt x="1922" y="902"/>
                  </a:cubicBezTo>
                  <a:cubicBezTo>
                    <a:pt x="1910" y="360"/>
                    <a:pt x="1464" y="1"/>
                    <a:pt x="1000"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80" name="Google Shape;544;p39"/>
            <p:cNvSpPr/>
            <p:nvPr/>
          </p:nvSpPr>
          <p:spPr>
            <a:xfrm>
              <a:off x="7445847" y="4305911"/>
              <a:ext cx="61430" cy="58418"/>
            </a:xfrm>
            <a:custGeom>
              <a:avLst/>
              <a:ahLst/>
              <a:rect l="l" t="t" r="r" b="b"/>
              <a:pathLst>
                <a:path w="1917" h="1823" extrusionOk="0">
                  <a:moveTo>
                    <a:pt x="1000" y="0"/>
                  </a:moveTo>
                  <a:cubicBezTo>
                    <a:pt x="778" y="0"/>
                    <a:pt x="552" y="84"/>
                    <a:pt x="368" y="274"/>
                  </a:cubicBezTo>
                  <a:cubicBezTo>
                    <a:pt x="0" y="625"/>
                    <a:pt x="0" y="1210"/>
                    <a:pt x="368" y="1560"/>
                  </a:cubicBezTo>
                  <a:cubicBezTo>
                    <a:pt x="549" y="1742"/>
                    <a:pt x="773" y="1823"/>
                    <a:pt x="993" y="1823"/>
                  </a:cubicBezTo>
                  <a:cubicBezTo>
                    <a:pt x="1463" y="1823"/>
                    <a:pt x="1916" y="1455"/>
                    <a:pt x="1905" y="909"/>
                  </a:cubicBezTo>
                  <a:cubicBezTo>
                    <a:pt x="1905" y="367"/>
                    <a:pt x="1462" y="0"/>
                    <a:pt x="1000"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81" name="Google Shape;545;p39"/>
            <p:cNvSpPr/>
            <p:nvPr/>
          </p:nvSpPr>
          <p:spPr>
            <a:xfrm>
              <a:off x="7019104" y="3220676"/>
              <a:ext cx="1577383" cy="1565334"/>
            </a:xfrm>
            <a:custGeom>
              <a:avLst/>
              <a:ahLst/>
              <a:rect l="l" t="t" r="r" b="b"/>
              <a:pathLst>
                <a:path w="49224" h="48848" extrusionOk="0">
                  <a:moveTo>
                    <a:pt x="11822" y="0"/>
                  </a:moveTo>
                  <a:cubicBezTo>
                    <a:pt x="11529" y="0"/>
                    <a:pt x="11237" y="113"/>
                    <a:pt x="11011" y="339"/>
                  </a:cubicBezTo>
                  <a:lnTo>
                    <a:pt x="452" y="10948"/>
                  </a:lnTo>
                  <a:cubicBezTo>
                    <a:pt x="1" y="11416"/>
                    <a:pt x="1" y="12135"/>
                    <a:pt x="452" y="12586"/>
                  </a:cubicBezTo>
                  <a:lnTo>
                    <a:pt x="36592" y="48509"/>
                  </a:lnTo>
                  <a:cubicBezTo>
                    <a:pt x="36818" y="48735"/>
                    <a:pt x="37114" y="48848"/>
                    <a:pt x="37411" y="48848"/>
                  </a:cubicBezTo>
                  <a:cubicBezTo>
                    <a:pt x="37708" y="48848"/>
                    <a:pt x="38004" y="48735"/>
                    <a:pt x="38230" y="48509"/>
                  </a:cubicBezTo>
                  <a:lnTo>
                    <a:pt x="48773" y="37899"/>
                  </a:lnTo>
                  <a:cubicBezTo>
                    <a:pt x="49224" y="37448"/>
                    <a:pt x="49224" y="36713"/>
                    <a:pt x="48773" y="36262"/>
                  </a:cubicBezTo>
                  <a:lnTo>
                    <a:pt x="12632" y="339"/>
                  </a:lnTo>
                  <a:cubicBezTo>
                    <a:pt x="12407" y="113"/>
                    <a:pt x="12114" y="0"/>
                    <a:pt x="11822" y="0"/>
                  </a:cubicBezTo>
                  <a:close/>
                </a:path>
              </a:pathLst>
            </a:custGeom>
            <a:solidFill>
              <a:srgbClr val="F3E0A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82" name="Google Shape;546;p39"/>
            <p:cNvSpPr/>
            <p:nvPr/>
          </p:nvSpPr>
          <p:spPr>
            <a:xfrm>
              <a:off x="7502054" y="3701895"/>
              <a:ext cx="611483" cy="602863"/>
            </a:xfrm>
            <a:custGeom>
              <a:avLst/>
              <a:ahLst/>
              <a:rect l="l" t="t" r="r" b="b"/>
              <a:pathLst>
                <a:path w="19082" h="18813" extrusionOk="0">
                  <a:moveTo>
                    <a:pt x="8113" y="1"/>
                  </a:moveTo>
                  <a:cubicBezTo>
                    <a:pt x="7814" y="1"/>
                    <a:pt x="7500" y="128"/>
                    <a:pt x="7252" y="376"/>
                  </a:cubicBezTo>
                  <a:lnTo>
                    <a:pt x="502" y="7160"/>
                  </a:lnTo>
                  <a:cubicBezTo>
                    <a:pt x="51" y="7611"/>
                    <a:pt x="1" y="8296"/>
                    <a:pt x="402" y="8697"/>
                  </a:cubicBezTo>
                  <a:lnTo>
                    <a:pt x="10310" y="18555"/>
                  </a:lnTo>
                  <a:cubicBezTo>
                    <a:pt x="10490" y="18728"/>
                    <a:pt x="10728" y="18813"/>
                    <a:pt x="10977" y="18813"/>
                  </a:cubicBezTo>
                  <a:cubicBezTo>
                    <a:pt x="11280" y="18813"/>
                    <a:pt x="11599" y="18686"/>
                    <a:pt x="11847" y="18438"/>
                  </a:cubicBezTo>
                  <a:lnTo>
                    <a:pt x="18581" y="11654"/>
                  </a:lnTo>
                  <a:cubicBezTo>
                    <a:pt x="19032" y="11203"/>
                    <a:pt x="19082" y="10518"/>
                    <a:pt x="18698" y="10117"/>
                  </a:cubicBezTo>
                  <a:lnTo>
                    <a:pt x="8773" y="259"/>
                  </a:lnTo>
                  <a:cubicBezTo>
                    <a:pt x="8592" y="86"/>
                    <a:pt x="8358" y="1"/>
                    <a:pt x="8113"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83" name="Google Shape;547;p39"/>
            <p:cNvSpPr/>
            <p:nvPr/>
          </p:nvSpPr>
          <p:spPr>
            <a:xfrm>
              <a:off x="8242005" y="4326997"/>
              <a:ext cx="78222" cy="58258"/>
            </a:xfrm>
            <a:custGeom>
              <a:avLst/>
              <a:ahLst/>
              <a:rect l="l" t="t" r="r" b="b"/>
              <a:pathLst>
                <a:path w="2441" h="1818" extrusionOk="0">
                  <a:moveTo>
                    <a:pt x="1221" y="0"/>
                  </a:moveTo>
                  <a:cubicBezTo>
                    <a:pt x="402" y="0"/>
                    <a:pt x="1" y="986"/>
                    <a:pt x="586" y="1554"/>
                  </a:cubicBezTo>
                  <a:cubicBezTo>
                    <a:pt x="761" y="1729"/>
                    <a:pt x="991" y="1817"/>
                    <a:pt x="1221" y="1817"/>
                  </a:cubicBezTo>
                  <a:cubicBezTo>
                    <a:pt x="1450" y="1817"/>
                    <a:pt x="1680" y="1729"/>
                    <a:pt x="1856" y="1554"/>
                  </a:cubicBezTo>
                  <a:cubicBezTo>
                    <a:pt x="2440" y="986"/>
                    <a:pt x="2023" y="0"/>
                    <a:pt x="1221"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84" name="Google Shape;548;p39"/>
            <p:cNvSpPr/>
            <p:nvPr/>
          </p:nvSpPr>
          <p:spPr>
            <a:xfrm>
              <a:off x="8124240" y="4445307"/>
              <a:ext cx="78190" cy="58258"/>
            </a:xfrm>
            <a:custGeom>
              <a:avLst/>
              <a:ahLst/>
              <a:rect l="l" t="t" r="r" b="b"/>
              <a:pathLst>
                <a:path w="2440" h="1818" extrusionOk="0">
                  <a:moveTo>
                    <a:pt x="1220" y="1"/>
                  </a:moveTo>
                  <a:cubicBezTo>
                    <a:pt x="401" y="1"/>
                    <a:pt x="0" y="987"/>
                    <a:pt x="585" y="1555"/>
                  </a:cubicBezTo>
                  <a:cubicBezTo>
                    <a:pt x="760" y="1730"/>
                    <a:pt x="990" y="1818"/>
                    <a:pt x="1222" y="1818"/>
                  </a:cubicBezTo>
                  <a:cubicBezTo>
                    <a:pt x="1454" y="1818"/>
                    <a:pt x="1688" y="1730"/>
                    <a:pt x="1871" y="1555"/>
                  </a:cubicBezTo>
                  <a:cubicBezTo>
                    <a:pt x="2439" y="987"/>
                    <a:pt x="2022" y="1"/>
                    <a:pt x="1220"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85" name="Google Shape;549;p39"/>
            <p:cNvSpPr/>
            <p:nvPr/>
          </p:nvSpPr>
          <p:spPr>
            <a:xfrm>
              <a:off x="8100655" y="4303957"/>
              <a:ext cx="78222" cy="58258"/>
            </a:xfrm>
            <a:custGeom>
              <a:avLst/>
              <a:ahLst/>
              <a:rect l="l" t="t" r="r" b="b"/>
              <a:pathLst>
                <a:path w="2441" h="1818" extrusionOk="0">
                  <a:moveTo>
                    <a:pt x="1221" y="1"/>
                  </a:moveTo>
                  <a:cubicBezTo>
                    <a:pt x="402" y="1"/>
                    <a:pt x="1" y="986"/>
                    <a:pt x="586" y="1555"/>
                  </a:cubicBezTo>
                  <a:cubicBezTo>
                    <a:pt x="761" y="1730"/>
                    <a:pt x="991" y="1818"/>
                    <a:pt x="1221" y="1818"/>
                  </a:cubicBezTo>
                  <a:cubicBezTo>
                    <a:pt x="1450" y="1818"/>
                    <a:pt x="1680" y="1730"/>
                    <a:pt x="1855" y="1555"/>
                  </a:cubicBezTo>
                  <a:cubicBezTo>
                    <a:pt x="2440" y="986"/>
                    <a:pt x="2023" y="1"/>
                    <a:pt x="1221"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86" name="Google Shape;550;p39"/>
            <p:cNvSpPr/>
            <p:nvPr/>
          </p:nvSpPr>
          <p:spPr>
            <a:xfrm>
              <a:off x="7295909" y="3621430"/>
              <a:ext cx="77677" cy="58258"/>
            </a:xfrm>
            <a:custGeom>
              <a:avLst/>
              <a:ahLst/>
              <a:rect l="l" t="t" r="r" b="b"/>
              <a:pathLst>
                <a:path w="2424" h="1818" extrusionOk="0">
                  <a:moveTo>
                    <a:pt x="1206" y="0"/>
                  </a:moveTo>
                  <a:cubicBezTo>
                    <a:pt x="974" y="0"/>
                    <a:pt x="744" y="88"/>
                    <a:pt x="569" y="264"/>
                  </a:cubicBezTo>
                  <a:cubicBezTo>
                    <a:pt x="1" y="848"/>
                    <a:pt x="402" y="1818"/>
                    <a:pt x="1204" y="1818"/>
                  </a:cubicBezTo>
                  <a:cubicBezTo>
                    <a:pt x="2023" y="1818"/>
                    <a:pt x="2424" y="832"/>
                    <a:pt x="1855" y="264"/>
                  </a:cubicBezTo>
                  <a:cubicBezTo>
                    <a:pt x="1672" y="88"/>
                    <a:pt x="1438" y="0"/>
                    <a:pt x="1206"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87" name="Google Shape;551;p39"/>
            <p:cNvSpPr/>
            <p:nvPr/>
          </p:nvSpPr>
          <p:spPr>
            <a:xfrm>
              <a:off x="7413194" y="3503088"/>
              <a:ext cx="78190" cy="58258"/>
            </a:xfrm>
            <a:custGeom>
              <a:avLst/>
              <a:ahLst/>
              <a:rect l="l" t="t" r="r" b="b"/>
              <a:pathLst>
                <a:path w="2440" h="1818" extrusionOk="0">
                  <a:moveTo>
                    <a:pt x="1222" y="1"/>
                  </a:moveTo>
                  <a:cubicBezTo>
                    <a:pt x="990" y="1"/>
                    <a:pt x="760" y="89"/>
                    <a:pt x="585" y="264"/>
                  </a:cubicBezTo>
                  <a:cubicBezTo>
                    <a:pt x="0" y="849"/>
                    <a:pt x="418" y="1818"/>
                    <a:pt x="1236" y="1818"/>
                  </a:cubicBezTo>
                  <a:cubicBezTo>
                    <a:pt x="2038" y="1818"/>
                    <a:pt x="2439" y="832"/>
                    <a:pt x="1871" y="264"/>
                  </a:cubicBezTo>
                  <a:cubicBezTo>
                    <a:pt x="1688" y="89"/>
                    <a:pt x="1454" y="1"/>
                    <a:pt x="1222"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88" name="Google Shape;552;p39"/>
            <p:cNvSpPr/>
            <p:nvPr/>
          </p:nvSpPr>
          <p:spPr>
            <a:xfrm>
              <a:off x="7437259" y="3644439"/>
              <a:ext cx="77677" cy="58258"/>
            </a:xfrm>
            <a:custGeom>
              <a:avLst/>
              <a:ahLst/>
              <a:rect l="l" t="t" r="r" b="b"/>
              <a:pathLst>
                <a:path w="2424" h="1818" extrusionOk="0">
                  <a:moveTo>
                    <a:pt x="1212" y="1"/>
                  </a:moveTo>
                  <a:cubicBezTo>
                    <a:pt x="978" y="1"/>
                    <a:pt x="744" y="89"/>
                    <a:pt x="569" y="264"/>
                  </a:cubicBezTo>
                  <a:cubicBezTo>
                    <a:pt x="1" y="849"/>
                    <a:pt x="402" y="1818"/>
                    <a:pt x="1221" y="1818"/>
                  </a:cubicBezTo>
                  <a:cubicBezTo>
                    <a:pt x="2023" y="1818"/>
                    <a:pt x="2424" y="832"/>
                    <a:pt x="1856" y="264"/>
                  </a:cubicBezTo>
                  <a:cubicBezTo>
                    <a:pt x="1680" y="89"/>
                    <a:pt x="1446" y="1"/>
                    <a:pt x="1212"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grpSp>
        <p:nvGrpSpPr>
          <p:cNvPr id="160" name="Google Shape;553;p39"/>
          <p:cNvGrpSpPr/>
          <p:nvPr/>
        </p:nvGrpSpPr>
        <p:grpSpPr>
          <a:xfrm>
            <a:off x="720000" y="2258601"/>
            <a:ext cx="3481228" cy="2303176"/>
            <a:chOff x="720000" y="2258601"/>
            <a:chExt cx="3481228" cy="2303176"/>
          </a:xfrm>
        </p:grpSpPr>
        <p:grpSp>
          <p:nvGrpSpPr>
            <p:cNvPr id="161" name="Google Shape;554;p39"/>
            <p:cNvGrpSpPr/>
            <p:nvPr/>
          </p:nvGrpSpPr>
          <p:grpSpPr>
            <a:xfrm>
              <a:off x="720000" y="2258601"/>
              <a:ext cx="3481228" cy="2303176"/>
              <a:chOff x="4439941" y="2113720"/>
              <a:chExt cx="3760238" cy="2487768"/>
            </a:xfrm>
          </p:grpSpPr>
          <p:sp>
            <p:nvSpPr>
              <p:cNvPr id="1049089" name="Google Shape;555;p39"/>
              <p:cNvSpPr/>
              <p:nvPr/>
            </p:nvSpPr>
            <p:spPr>
              <a:xfrm>
                <a:off x="4518174" y="2560578"/>
                <a:ext cx="920533" cy="1660999"/>
              </a:xfrm>
              <a:custGeom>
                <a:avLst/>
                <a:ahLst/>
                <a:rect l="l" t="t" r="r" b="b"/>
                <a:pathLst>
                  <a:path w="28628" h="51656" extrusionOk="0">
                    <a:moveTo>
                      <a:pt x="24262" y="6099"/>
                    </a:moveTo>
                    <a:lnTo>
                      <a:pt x="24262" y="21279"/>
                    </a:lnTo>
                    <a:lnTo>
                      <a:pt x="5849" y="21279"/>
                    </a:lnTo>
                    <a:lnTo>
                      <a:pt x="5849" y="19513"/>
                    </a:lnTo>
                    <a:cubicBezTo>
                      <a:pt x="5949" y="19046"/>
                      <a:pt x="6132" y="18596"/>
                      <a:pt x="6382" y="18196"/>
                    </a:cubicBezTo>
                    <a:lnTo>
                      <a:pt x="17946" y="6632"/>
                    </a:lnTo>
                    <a:cubicBezTo>
                      <a:pt x="18330" y="6333"/>
                      <a:pt x="18780" y="6149"/>
                      <a:pt x="19263" y="6099"/>
                    </a:cubicBezTo>
                    <a:close/>
                    <a:moveTo>
                      <a:pt x="19129" y="1"/>
                    </a:moveTo>
                    <a:cubicBezTo>
                      <a:pt x="17946" y="34"/>
                      <a:pt x="16780" y="301"/>
                      <a:pt x="15697" y="767"/>
                    </a:cubicBezTo>
                    <a:cubicBezTo>
                      <a:pt x="14580" y="1200"/>
                      <a:pt x="13547" y="1834"/>
                      <a:pt x="12681" y="2667"/>
                    </a:cubicBezTo>
                    <a:lnTo>
                      <a:pt x="2667" y="12931"/>
                    </a:lnTo>
                    <a:cubicBezTo>
                      <a:pt x="1850" y="13797"/>
                      <a:pt x="1200" y="14831"/>
                      <a:pt x="784" y="15947"/>
                    </a:cubicBezTo>
                    <a:cubicBezTo>
                      <a:pt x="300" y="17030"/>
                      <a:pt x="34" y="18196"/>
                      <a:pt x="1" y="19396"/>
                    </a:cubicBezTo>
                    <a:lnTo>
                      <a:pt x="1" y="50705"/>
                    </a:lnTo>
                    <a:lnTo>
                      <a:pt x="5849" y="50705"/>
                    </a:lnTo>
                    <a:lnTo>
                      <a:pt x="5849" y="51655"/>
                    </a:lnTo>
                    <a:lnTo>
                      <a:pt x="28627" y="51655"/>
                    </a:lnTo>
                    <a:lnTo>
                      <a:pt x="28627" y="1"/>
                    </a:ln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90" name="Google Shape;556;p39"/>
              <p:cNvSpPr/>
              <p:nvPr/>
            </p:nvSpPr>
            <p:spPr>
              <a:xfrm>
                <a:off x="5435974" y="2113720"/>
                <a:ext cx="2685971" cy="2107857"/>
              </a:xfrm>
              <a:custGeom>
                <a:avLst/>
                <a:ahLst/>
                <a:rect l="l" t="t" r="r" b="b"/>
                <a:pathLst>
                  <a:path w="83532" h="65553" extrusionOk="0">
                    <a:moveTo>
                      <a:pt x="79777" y="0"/>
                    </a:moveTo>
                    <a:cubicBezTo>
                      <a:pt x="79756" y="0"/>
                      <a:pt x="79736" y="1"/>
                      <a:pt x="79716" y="1"/>
                    </a:cubicBezTo>
                    <a:lnTo>
                      <a:pt x="3800" y="1"/>
                    </a:lnTo>
                    <a:cubicBezTo>
                      <a:pt x="1717" y="18"/>
                      <a:pt x="34" y="1701"/>
                      <a:pt x="1" y="3783"/>
                    </a:cubicBezTo>
                    <a:lnTo>
                      <a:pt x="1" y="65552"/>
                    </a:lnTo>
                    <a:lnTo>
                      <a:pt x="79716" y="65552"/>
                    </a:lnTo>
                    <a:cubicBezTo>
                      <a:pt x="81798" y="65519"/>
                      <a:pt x="83481" y="63836"/>
                      <a:pt x="83515" y="61753"/>
                    </a:cubicBezTo>
                    <a:lnTo>
                      <a:pt x="83515" y="3783"/>
                    </a:lnTo>
                    <a:cubicBezTo>
                      <a:pt x="83531" y="2784"/>
                      <a:pt x="83115" y="1817"/>
                      <a:pt x="82398" y="1117"/>
                    </a:cubicBezTo>
                    <a:cubicBezTo>
                      <a:pt x="81713" y="399"/>
                      <a:pt x="80771" y="0"/>
                      <a:pt x="79777" y="0"/>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91" name="Google Shape;557;p39"/>
              <p:cNvSpPr/>
              <p:nvPr/>
            </p:nvSpPr>
            <p:spPr>
              <a:xfrm>
                <a:off x="4984839" y="3436609"/>
                <a:ext cx="321518" cy="64310"/>
              </a:xfrm>
              <a:custGeom>
                <a:avLst/>
                <a:ahLst/>
                <a:rect l="l" t="t" r="r" b="b"/>
                <a:pathLst>
                  <a:path w="9999" h="2000" extrusionOk="0">
                    <a:moveTo>
                      <a:pt x="1334" y="0"/>
                    </a:moveTo>
                    <a:cubicBezTo>
                      <a:pt x="1" y="0"/>
                      <a:pt x="1" y="2000"/>
                      <a:pt x="1334" y="2000"/>
                    </a:cubicBezTo>
                    <a:lnTo>
                      <a:pt x="8999" y="2000"/>
                    </a:lnTo>
                    <a:cubicBezTo>
                      <a:pt x="9549" y="2000"/>
                      <a:pt x="9998" y="1550"/>
                      <a:pt x="9998" y="1000"/>
                    </a:cubicBezTo>
                    <a:cubicBezTo>
                      <a:pt x="9998" y="450"/>
                      <a:pt x="9549" y="0"/>
                      <a:pt x="8999"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92" name="Google Shape;558;p39"/>
              <p:cNvSpPr/>
              <p:nvPr/>
            </p:nvSpPr>
            <p:spPr>
              <a:xfrm>
                <a:off x="5435974" y="2113720"/>
                <a:ext cx="2685971" cy="2107857"/>
              </a:xfrm>
              <a:custGeom>
                <a:avLst/>
                <a:ahLst/>
                <a:rect l="l" t="t" r="r" b="b"/>
                <a:pathLst>
                  <a:path w="83532" h="65553" extrusionOk="0">
                    <a:moveTo>
                      <a:pt x="79777" y="0"/>
                    </a:moveTo>
                    <a:cubicBezTo>
                      <a:pt x="79756" y="0"/>
                      <a:pt x="79736" y="1"/>
                      <a:pt x="79716" y="1"/>
                    </a:cubicBezTo>
                    <a:lnTo>
                      <a:pt x="3800" y="1"/>
                    </a:lnTo>
                    <a:cubicBezTo>
                      <a:pt x="1717" y="18"/>
                      <a:pt x="34" y="1701"/>
                      <a:pt x="1" y="3783"/>
                    </a:cubicBezTo>
                    <a:lnTo>
                      <a:pt x="1" y="65552"/>
                    </a:lnTo>
                    <a:lnTo>
                      <a:pt x="79716" y="65552"/>
                    </a:lnTo>
                    <a:cubicBezTo>
                      <a:pt x="81798" y="65519"/>
                      <a:pt x="83481" y="63836"/>
                      <a:pt x="83515" y="61753"/>
                    </a:cubicBezTo>
                    <a:lnTo>
                      <a:pt x="83515" y="3783"/>
                    </a:lnTo>
                    <a:cubicBezTo>
                      <a:pt x="83531" y="2784"/>
                      <a:pt x="83115" y="1817"/>
                      <a:pt x="82398" y="1117"/>
                    </a:cubicBezTo>
                    <a:cubicBezTo>
                      <a:pt x="81713" y="399"/>
                      <a:pt x="80771" y="0"/>
                      <a:pt x="79777" y="0"/>
                    </a:cubicBezTo>
                    <a:close/>
                  </a:path>
                </a:pathLst>
              </a:custGeom>
              <a:solidFill>
                <a:srgbClr val="FFFFFF">
                  <a:alpha val="45980"/>
                </a:srgbClr>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93" name="Google Shape;559;p39"/>
              <p:cNvSpPr/>
              <p:nvPr/>
            </p:nvSpPr>
            <p:spPr>
              <a:xfrm>
                <a:off x="6071968" y="2475914"/>
                <a:ext cx="1290219" cy="1240958"/>
              </a:xfrm>
              <a:custGeom>
                <a:avLst/>
                <a:ahLst/>
                <a:rect l="l" t="t" r="r" b="b"/>
                <a:pathLst>
                  <a:path w="40125" h="38593" extrusionOk="0">
                    <a:moveTo>
                      <a:pt x="20829" y="1"/>
                    </a:moveTo>
                    <a:cubicBezTo>
                      <a:pt x="13014" y="1"/>
                      <a:pt x="5983" y="4700"/>
                      <a:pt x="3000" y="11915"/>
                    </a:cubicBezTo>
                    <a:cubicBezTo>
                      <a:pt x="1" y="19113"/>
                      <a:pt x="1667" y="27428"/>
                      <a:pt x="7182" y="32943"/>
                    </a:cubicBezTo>
                    <a:cubicBezTo>
                      <a:pt x="10872" y="36633"/>
                      <a:pt x="15807" y="38593"/>
                      <a:pt x="20830" y="38593"/>
                    </a:cubicBezTo>
                    <a:cubicBezTo>
                      <a:pt x="23316" y="38593"/>
                      <a:pt x="25822" y="38113"/>
                      <a:pt x="28211" y="37126"/>
                    </a:cubicBezTo>
                    <a:cubicBezTo>
                      <a:pt x="35426" y="34143"/>
                      <a:pt x="40125" y="27095"/>
                      <a:pt x="40125" y="19296"/>
                    </a:cubicBezTo>
                    <a:cubicBezTo>
                      <a:pt x="40125" y="8632"/>
                      <a:pt x="31477" y="1"/>
                      <a:pt x="20829" y="1"/>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94" name="Google Shape;560;p39"/>
              <p:cNvSpPr/>
              <p:nvPr/>
            </p:nvSpPr>
            <p:spPr>
              <a:xfrm>
                <a:off x="6384868" y="2740067"/>
                <a:ext cx="713166" cy="712651"/>
              </a:xfrm>
              <a:custGeom>
                <a:avLst/>
                <a:ahLst/>
                <a:rect l="l" t="t" r="r" b="b"/>
                <a:pathLst>
                  <a:path w="22179" h="22163" extrusionOk="0">
                    <a:moveTo>
                      <a:pt x="8682" y="1"/>
                    </a:moveTo>
                    <a:cubicBezTo>
                      <a:pt x="8149" y="1"/>
                      <a:pt x="7716" y="434"/>
                      <a:pt x="7716" y="967"/>
                    </a:cubicBezTo>
                    <a:lnTo>
                      <a:pt x="7716" y="7716"/>
                    </a:lnTo>
                    <a:lnTo>
                      <a:pt x="967" y="7716"/>
                    </a:lnTo>
                    <a:cubicBezTo>
                      <a:pt x="957" y="7715"/>
                      <a:pt x="947" y="7715"/>
                      <a:pt x="937" y="7715"/>
                    </a:cubicBezTo>
                    <a:cubicBezTo>
                      <a:pt x="418" y="7715"/>
                      <a:pt x="1" y="8142"/>
                      <a:pt x="1" y="8665"/>
                    </a:cubicBezTo>
                    <a:lnTo>
                      <a:pt x="1" y="13498"/>
                    </a:lnTo>
                    <a:cubicBezTo>
                      <a:pt x="1" y="14014"/>
                      <a:pt x="434" y="14447"/>
                      <a:pt x="967" y="14447"/>
                    </a:cubicBezTo>
                    <a:lnTo>
                      <a:pt x="7716" y="14447"/>
                    </a:lnTo>
                    <a:lnTo>
                      <a:pt x="7716" y="21196"/>
                    </a:lnTo>
                    <a:cubicBezTo>
                      <a:pt x="7716" y="21729"/>
                      <a:pt x="8149" y="22162"/>
                      <a:pt x="8682" y="22162"/>
                    </a:cubicBezTo>
                    <a:lnTo>
                      <a:pt x="13498" y="22162"/>
                    </a:lnTo>
                    <a:cubicBezTo>
                      <a:pt x="14031" y="22162"/>
                      <a:pt x="14464" y="21729"/>
                      <a:pt x="14464" y="21196"/>
                    </a:cubicBezTo>
                    <a:lnTo>
                      <a:pt x="14464" y="14447"/>
                    </a:lnTo>
                    <a:lnTo>
                      <a:pt x="21212" y="14447"/>
                    </a:lnTo>
                    <a:cubicBezTo>
                      <a:pt x="21746" y="14447"/>
                      <a:pt x="22179" y="14014"/>
                      <a:pt x="22179" y="13498"/>
                    </a:cubicBezTo>
                    <a:lnTo>
                      <a:pt x="22179" y="8665"/>
                    </a:lnTo>
                    <a:cubicBezTo>
                      <a:pt x="22179" y="8142"/>
                      <a:pt x="21762" y="7715"/>
                      <a:pt x="21242" y="7715"/>
                    </a:cubicBezTo>
                    <a:cubicBezTo>
                      <a:pt x="21232" y="7715"/>
                      <a:pt x="21222" y="7715"/>
                      <a:pt x="21212" y="7716"/>
                    </a:cubicBezTo>
                    <a:lnTo>
                      <a:pt x="14464" y="7716"/>
                    </a:lnTo>
                    <a:lnTo>
                      <a:pt x="14464" y="967"/>
                    </a:lnTo>
                    <a:cubicBezTo>
                      <a:pt x="14464" y="434"/>
                      <a:pt x="14031" y="1"/>
                      <a:pt x="13498" y="1"/>
                    </a:cubicBezTo>
                    <a:close/>
                  </a:path>
                </a:pathLst>
              </a:custGeom>
              <a:solidFill>
                <a:srgbClr val="ED3024"/>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95" name="Google Shape;561;p39"/>
              <p:cNvSpPr/>
              <p:nvPr/>
            </p:nvSpPr>
            <p:spPr>
              <a:xfrm>
                <a:off x="4439941" y="4099387"/>
                <a:ext cx="3760238" cy="122189"/>
              </a:xfrm>
              <a:custGeom>
                <a:avLst/>
                <a:ahLst/>
                <a:rect l="l" t="t" r="r" b="b"/>
                <a:pathLst>
                  <a:path w="116941" h="3800" extrusionOk="0">
                    <a:moveTo>
                      <a:pt x="1900" y="0"/>
                    </a:moveTo>
                    <a:cubicBezTo>
                      <a:pt x="851" y="0"/>
                      <a:pt x="1" y="850"/>
                      <a:pt x="1" y="1900"/>
                    </a:cubicBezTo>
                    <a:cubicBezTo>
                      <a:pt x="1" y="2949"/>
                      <a:pt x="851" y="3799"/>
                      <a:pt x="1900" y="3799"/>
                    </a:cubicBezTo>
                    <a:lnTo>
                      <a:pt x="115041" y="3799"/>
                    </a:lnTo>
                    <a:cubicBezTo>
                      <a:pt x="116090" y="3799"/>
                      <a:pt x="116940" y="2949"/>
                      <a:pt x="116940" y="1900"/>
                    </a:cubicBezTo>
                    <a:cubicBezTo>
                      <a:pt x="116940" y="850"/>
                      <a:pt x="116090" y="0"/>
                      <a:pt x="115041" y="0"/>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96" name="Google Shape;562;p39"/>
              <p:cNvSpPr/>
              <p:nvPr/>
            </p:nvSpPr>
            <p:spPr>
              <a:xfrm>
                <a:off x="4439941" y="4099387"/>
                <a:ext cx="3760238" cy="122189"/>
              </a:xfrm>
              <a:custGeom>
                <a:avLst/>
                <a:ahLst/>
                <a:rect l="l" t="t" r="r" b="b"/>
                <a:pathLst>
                  <a:path w="116941" h="3800" extrusionOk="0">
                    <a:moveTo>
                      <a:pt x="1900" y="0"/>
                    </a:moveTo>
                    <a:cubicBezTo>
                      <a:pt x="851" y="0"/>
                      <a:pt x="1" y="850"/>
                      <a:pt x="1" y="1900"/>
                    </a:cubicBezTo>
                    <a:cubicBezTo>
                      <a:pt x="1" y="2949"/>
                      <a:pt x="851" y="3799"/>
                      <a:pt x="1900" y="3799"/>
                    </a:cubicBezTo>
                    <a:lnTo>
                      <a:pt x="115041" y="3799"/>
                    </a:lnTo>
                    <a:cubicBezTo>
                      <a:pt x="116090" y="3799"/>
                      <a:pt x="116940" y="2949"/>
                      <a:pt x="116940" y="1900"/>
                    </a:cubicBezTo>
                    <a:cubicBezTo>
                      <a:pt x="116940" y="850"/>
                      <a:pt x="116090" y="0"/>
                      <a:pt x="115041" y="0"/>
                    </a:cubicBezTo>
                    <a:close/>
                  </a:path>
                </a:pathLst>
              </a:custGeom>
              <a:solidFill>
                <a:srgbClr val="0B1F2C">
                  <a:alpha val="11610"/>
                </a:srgbClr>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97" name="Google Shape;563;p39"/>
              <p:cNvSpPr/>
              <p:nvPr/>
            </p:nvSpPr>
            <p:spPr>
              <a:xfrm>
                <a:off x="5027187" y="3780056"/>
                <a:ext cx="853522" cy="821432"/>
              </a:xfrm>
              <a:custGeom>
                <a:avLst/>
                <a:ahLst/>
                <a:rect l="l" t="t" r="r" b="b"/>
                <a:pathLst>
                  <a:path w="26544" h="25546" extrusionOk="0">
                    <a:moveTo>
                      <a:pt x="13780" y="0"/>
                    </a:moveTo>
                    <a:cubicBezTo>
                      <a:pt x="8615" y="0"/>
                      <a:pt x="3949" y="3116"/>
                      <a:pt x="1966" y="7882"/>
                    </a:cubicBezTo>
                    <a:cubicBezTo>
                      <a:pt x="0" y="12664"/>
                      <a:pt x="1083" y="18146"/>
                      <a:pt x="4749" y="21812"/>
                    </a:cubicBezTo>
                    <a:cubicBezTo>
                      <a:pt x="7190" y="24253"/>
                      <a:pt x="10459" y="25545"/>
                      <a:pt x="13782" y="25545"/>
                    </a:cubicBezTo>
                    <a:cubicBezTo>
                      <a:pt x="15426" y="25545"/>
                      <a:pt x="17085" y="25229"/>
                      <a:pt x="18663" y="24578"/>
                    </a:cubicBezTo>
                    <a:cubicBezTo>
                      <a:pt x="23445" y="22595"/>
                      <a:pt x="26544" y="17946"/>
                      <a:pt x="26544" y="12780"/>
                    </a:cubicBezTo>
                    <a:cubicBezTo>
                      <a:pt x="26544" y="5715"/>
                      <a:pt x="20829" y="0"/>
                      <a:pt x="13780"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98" name="Google Shape;564;p39"/>
              <p:cNvSpPr/>
              <p:nvPr/>
            </p:nvSpPr>
            <p:spPr>
              <a:xfrm>
                <a:off x="5163814" y="3907036"/>
                <a:ext cx="590462" cy="567632"/>
              </a:xfrm>
              <a:custGeom>
                <a:avLst/>
                <a:ahLst/>
                <a:rect l="l" t="t" r="r" b="b"/>
                <a:pathLst>
                  <a:path w="18363" h="17653" extrusionOk="0">
                    <a:moveTo>
                      <a:pt x="9531" y="0"/>
                    </a:moveTo>
                    <a:cubicBezTo>
                      <a:pt x="5949" y="0"/>
                      <a:pt x="2733" y="2150"/>
                      <a:pt x="1367" y="5449"/>
                    </a:cubicBezTo>
                    <a:cubicBezTo>
                      <a:pt x="0" y="8748"/>
                      <a:pt x="750" y="12547"/>
                      <a:pt x="3283" y="15063"/>
                    </a:cubicBezTo>
                    <a:cubicBezTo>
                      <a:pt x="4976" y="16757"/>
                      <a:pt x="7235" y="17653"/>
                      <a:pt x="9532" y="17653"/>
                    </a:cubicBezTo>
                    <a:cubicBezTo>
                      <a:pt x="10672" y="17653"/>
                      <a:pt x="11820" y="17432"/>
                      <a:pt x="12914" y="16980"/>
                    </a:cubicBezTo>
                    <a:cubicBezTo>
                      <a:pt x="16213" y="15613"/>
                      <a:pt x="18363" y="12397"/>
                      <a:pt x="18363" y="8831"/>
                    </a:cubicBezTo>
                    <a:cubicBezTo>
                      <a:pt x="18363" y="3949"/>
                      <a:pt x="14397" y="0"/>
                      <a:pt x="9531" y="0"/>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099" name="Google Shape;565;p39"/>
              <p:cNvSpPr/>
              <p:nvPr/>
            </p:nvSpPr>
            <p:spPr>
              <a:xfrm>
                <a:off x="5344911" y="4097233"/>
                <a:ext cx="218622" cy="187271"/>
              </a:xfrm>
              <a:custGeom>
                <a:avLst/>
                <a:ahLst/>
                <a:rect l="l" t="t" r="r" b="b"/>
                <a:pathLst>
                  <a:path w="6799" h="5824" extrusionOk="0">
                    <a:moveTo>
                      <a:pt x="3899" y="0"/>
                    </a:moveTo>
                    <a:cubicBezTo>
                      <a:pt x="1300" y="0"/>
                      <a:pt x="0" y="3133"/>
                      <a:pt x="1833" y="4966"/>
                    </a:cubicBezTo>
                    <a:cubicBezTo>
                      <a:pt x="2426" y="5559"/>
                      <a:pt x="3155" y="5824"/>
                      <a:pt x="3870" y="5824"/>
                    </a:cubicBezTo>
                    <a:cubicBezTo>
                      <a:pt x="5365" y="5824"/>
                      <a:pt x="6799" y="4664"/>
                      <a:pt x="6799" y="2916"/>
                    </a:cubicBezTo>
                    <a:cubicBezTo>
                      <a:pt x="6799" y="1300"/>
                      <a:pt x="5499" y="0"/>
                      <a:pt x="3899"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00" name="Google Shape;566;p39"/>
              <p:cNvSpPr/>
              <p:nvPr/>
            </p:nvSpPr>
            <p:spPr>
              <a:xfrm>
                <a:off x="6917998" y="3780056"/>
                <a:ext cx="854069" cy="821432"/>
              </a:xfrm>
              <a:custGeom>
                <a:avLst/>
                <a:ahLst/>
                <a:rect l="l" t="t" r="r" b="b"/>
                <a:pathLst>
                  <a:path w="26561" h="25546" extrusionOk="0">
                    <a:moveTo>
                      <a:pt x="13780" y="0"/>
                    </a:moveTo>
                    <a:cubicBezTo>
                      <a:pt x="8615" y="0"/>
                      <a:pt x="3949" y="3116"/>
                      <a:pt x="1983" y="7882"/>
                    </a:cubicBezTo>
                    <a:cubicBezTo>
                      <a:pt x="0" y="12664"/>
                      <a:pt x="1100" y="18146"/>
                      <a:pt x="4749" y="21812"/>
                    </a:cubicBezTo>
                    <a:cubicBezTo>
                      <a:pt x="7190" y="24253"/>
                      <a:pt x="10459" y="25545"/>
                      <a:pt x="13782" y="25545"/>
                    </a:cubicBezTo>
                    <a:cubicBezTo>
                      <a:pt x="15426" y="25545"/>
                      <a:pt x="17085" y="25229"/>
                      <a:pt x="18662" y="24578"/>
                    </a:cubicBezTo>
                    <a:cubicBezTo>
                      <a:pt x="23445" y="22595"/>
                      <a:pt x="26561" y="17946"/>
                      <a:pt x="26561" y="12780"/>
                    </a:cubicBezTo>
                    <a:cubicBezTo>
                      <a:pt x="26561" y="5715"/>
                      <a:pt x="20829" y="0"/>
                      <a:pt x="13780"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01" name="Google Shape;567;p39"/>
              <p:cNvSpPr/>
              <p:nvPr/>
            </p:nvSpPr>
            <p:spPr>
              <a:xfrm>
                <a:off x="7054624" y="3907036"/>
                <a:ext cx="590462" cy="567632"/>
              </a:xfrm>
              <a:custGeom>
                <a:avLst/>
                <a:ahLst/>
                <a:rect l="l" t="t" r="r" b="b"/>
                <a:pathLst>
                  <a:path w="18363" h="17653" extrusionOk="0">
                    <a:moveTo>
                      <a:pt x="9531" y="0"/>
                    </a:moveTo>
                    <a:cubicBezTo>
                      <a:pt x="5965" y="0"/>
                      <a:pt x="2733" y="2150"/>
                      <a:pt x="1366" y="5449"/>
                    </a:cubicBezTo>
                    <a:cubicBezTo>
                      <a:pt x="0" y="8748"/>
                      <a:pt x="767" y="12547"/>
                      <a:pt x="3283" y="15063"/>
                    </a:cubicBezTo>
                    <a:cubicBezTo>
                      <a:pt x="4976" y="16757"/>
                      <a:pt x="7235" y="17653"/>
                      <a:pt x="9532" y="17653"/>
                    </a:cubicBezTo>
                    <a:cubicBezTo>
                      <a:pt x="10672" y="17653"/>
                      <a:pt x="11820" y="17432"/>
                      <a:pt x="12914" y="16980"/>
                    </a:cubicBezTo>
                    <a:cubicBezTo>
                      <a:pt x="16213" y="15613"/>
                      <a:pt x="18363" y="12397"/>
                      <a:pt x="18363" y="8831"/>
                    </a:cubicBezTo>
                    <a:cubicBezTo>
                      <a:pt x="18363" y="3949"/>
                      <a:pt x="14413" y="0"/>
                      <a:pt x="9531" y="0"/>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02" name="Google Shape;568;p39"/>
              <p:cNvSpPr/>
              <p:nvPr/>
            </p:nvSpPr>
            <p:spPr>
              <a:xfrm>
                <a:off x="7235721" y="4097233"/>
                <a:ext cx="219168" cy="187271"/>
              </a:xfrm>
              <a:custGeom>
                <a:avLst/>
                <a:ahLst/>
                <a:rect l="l" t="t" r="r" b="b"/>
                <a:pathLst>
                  <a:path w="6816" h="5824" extrusionOk="0">
                    <a:moveTo>
                      <a:pt x="3899" y="0"/>
                    </a:moveTo>
                    <a:cubicBezTo>
                      <a:pt x="1300" y="0"/>
                      <a:pt x="0" y="3133"/>
                      <a:pt x="1833" y="4966"/>
                    </a:cubicBezTo>
                    <a:cubicBezTo>
                      <a:pt x="2426" y="5559"/>
                      <a:pt x="3155" y="5824"/>
                      <a:pt x="3870" y="5824"/>
                    </a:cubicBezTo>
                    <a:cubicBezTo>
                      <a:pt x="5366" y="5824"/>
                      <a:pt x="6804" y="4664"/>
                      <a:pt x="6815" y="2916"/>
                    </a:cubicBezTo>
                    <a:cubicBezTo>
                      <a:pt x="6815" y="1300"/>
                      <a:pt x="5499" y="0"/>
                      <a:pt x="3899"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sp>
          <p:nvSpPr>
            <p:cNvPr id="1049103" name="Google Shape;569;p39"/>
            <p:cNvSpPr/>
            <p:nvPr/>
          </p:nvSpPr>
          <p:spPr>
            <a:xfrm>
              <a:off x="962900" y="2853050"/>
              <a:ext cx="556925" cy="456390"/>
            </a:xfrm>
            <a:custGeom>
              <a:avLst/>
              <a:ahLst/>
              <a:rect l="l" t="t" r="r" b="b"/>
              <a:pathLst>
                <a:path w="22175" h="18172" extrusionOk="0">
                  <a:moveTo>
                    <a:pt x="0" y="18172"/>
                  </a:moveTo>
                  <a:lnTo>
                    <a:pt x="22175" y="18172"/>
                  </a:lnTo>
                  <a:lnTo>
                    <a:pt x="22175" y="0"/>
                  </a:lnTo>
                  <a:lnTo>
                    <a:pt x="15090" y="0"/>
                  </a:lnTo>
                  <a:lnTo>
                    <a:pt x="69" y="15021"/>
                  </a:lnTo>
                  <a:close/>
                </a:path>
              </a:pathLst>
            </a:custGeom>
            <a:solidFill>
              <a:srgbClr val="FFFFFF"/>
            </a:solidFill>
            <a:ln>
              <a:noFill/>
            </a:ln>
          </p:spPr>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65" name="Shape 573"/>
        <p:cNvGrpSpPr/>
        <p:nvPr/>
      </p:nvGrpSpPr>
      <p:grpSpPr>
        <a:xfrm>
          <a:off x="0" y="0"/>
          <a:ext cx="0" cy="0"/>
          <a:chOff x="0" y="0"/>
          <a:chExt cx="0" cy="0"/>
        </a:xfrm>
      </p:grpSpPr>
      <p:grpSp>
        <p:nvGrpSpPr>
          <p:cNvPr id="166" name="Google Shape;590;p40"/>
          <p:cNvGrpSpPr/>
          <p:nvPr/>
        </p:nvGrpSpPr>
        <p:grpSpPr>
          <a:xfrm>
            <a:off x="1714301" y="1096268"/>
            <a:ext cx="506774" cy="506807"/>
            <a:chOff x="1719413" y="2232465"/>
            <a:chExt cx="488410" cy="488442"/>
          </a:xfrm>
        </p:grpSpPr>
        <p:sp>
          <p:nvSpPr>
            <p:cNvPr id="1049115" name="Google Shape;591;p40"/>
            <p:cNvSpPr/>
            <p:nvPr/>
          </p:nvSpPr>
          <p:spPr>
            <a:xfrm>
              <a:off x="1734412" y="2339031"/>
              <a:ext cx="458443" cy="107143"/>
            </a:xfrm>
            <a:custGeom>
              <a:avLst/>
              <a:ahLst/>
              <a:rect l="l" t="t" r="r" b="b"/>
              <a:pathLst>
                <a:path w="14304" h="3343" extrusionOk="0">
                  <a:moveTo>
                    <a:pt x="953" y="1"/>
                  </a:moveTo>
                  <a:cubicBezTo>
                    <a:pt x="435" y="1"/>
                    <a:pt x="1" y="435"/>
                    <a:pt x="1" y="953"/>
                  </a:cubicBezTo>
                  <a:lnTo>
                    <a:pt x="1" y="3343"/>
                  </a:lnTo>
                  <a:lnTo>
                    <a:pt x="14303" y="3343"/>
                  </a:lnTo>
                  <a:lnTo>
                    <a:pt x="14303" y="953"/>
                  </a:lnTo>
                  <a:cubicBezTo>
                    <a:pt x="14303" y="435"/>
                    <a:pt x="13869" y="1"/>
                    <a:pt x="13351" y="1"/>
                  </a:cubicBez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16" name="Google Shape;592;p40"/>
            <p:cNvSpPr/>
            <p:nvPr/>
          </p:nvSpPr>
          <p:spPr>
            <a:xfrm>
              <a:off x="1719413" y="2232465"/>
              <a:ext cx="488410" cy="488442"/>
            </a:xfrm>
            <a:custGeom>
              <a:avLst/>
              <a:ahLst/>
              <a:rect l="l" t="t" r="r" b="b"/>
              <a:pathLst>
                <a:path w="15239" h="15240" extrusionOk="0">
                  <a:moveTo>
                    <a:pt x="10945" y="953"/>
                  </a:moveTo>
                  <a:cubicBezTo>
                    <a:pt x="11212" y="953"/>
                    <a:pt x="11429" y="1154"/>
                    <a:pt x="11429" y="1421"/>
                  </a:cubicBezTo>
                  <a:lnTo>
                    <a:pt x="11429" y="2858"/>
                  </a:lnTo>
                  <a:lnTo>
                    <a:pt x="3810" y="2858"/>
                  </a:lnTo>
                  <a:lnTo>
                    <a:pt x="3810" y="1421"/>
                  </a:lnTo>
                  <a:cubicBezTo>
                    <a:pt x="3810" y="1154"/>
                    <a:pt x="4028" y="953"/>
                    <a:pt x="4278" y="953"/>
                  </a:cubicBezTo>
                  <a:close/>
                  <a:moveTo>
                    <a:pt x="13819" y="3810"/>
                  </a:moveTo>
                  <a:cubicBezTo>
                    <a:pt x="14069" y="3810"/>
                    <a:pt x="14287" y="4011"/>
                    <a:pt x="14287" y="4278"/>
                  </a:cubicBezTo>
                  <a:lnTo>
                    <a:pt x="14287" y="13819"/>
                  </a:lnTo>
                  <a:cubicBezTo>
                    <a:pt x="14287" y="14070"/>
                    <a:pt x="14069" y="14287"/>
                    <a:pt x="13819" y="14287"/>
                  </a:cubicBezTo>
                  <a:lnTo>
                    <a:pt x="1421" y="14287"/>
                  </a:lnTo>
                  <a:cubicBezTo>
                    <a:pt x="1154" y="14287"/>
                    <a:pt x="953" y="14070"/>
                    <a:pt x="953" y="13819"/>
                  </a:cubicBezTo>
                  <a:lnTo>
                    <a:pt x="953" y="4278"/>
                  </a:lnTo>
                  <a:cubicBezTo>
                    <a:pt x="953" y="4011"/>
                    <a:pt x="1154" y="3810"/>
                    <a:pt x="1421" y="3810"/>
                  </a:cubicBezTo>
                  <a:close/>
                  <a:moveTo>
                    <a:pt x="4278" y="1"/>
                  </a:moveTo>
                  <a:cubicBezTo>
                    <a:pt x="3493" y="1"/>
                    <a:pt x="2858" y="636"/>
                    <a:pt x="2858" y="1421"/>
                  </a:cubicBezTo>
                  <a:lnTo>
                    <a:pt x="2858" y="2858"/>
                  </a:lnTo>
                  <a:lnTo>
                    <a:pt x="1421" y="2858"/>
                  </a:lnTo>
                  <a:cubicBezTo>
                    <a:pt x="636" y="2858"/>
                    <a:pt x="1" y="3493"/>
                    <a:pt x="1" y="4278"/>
                  </a:cubicBezTo>
                  <a:lnTo>
                    <a:pt x="1" y="13819"/>
                  </a:lnTo>
                  <a:cubicBezTo>
                    <a:pt x="1" y="14604"/>
                    <a:pt x="636" y="15239"/>
                    <a:pt x="1421" y="15239"/>
                  </a:cubicBezTo>
                  <a:lnTo>
                    <a:pt x="13819" y="15239"/>
                  </a:lnTo>
                  <a:cubicBezTo>
                    <a:pt x="14604" y="15239"/>
                    <a:pt x="15239" y="14604"/>
                    <a:pt x="15239" y="13819"/>
                  </a:cubicBezTo>
                  <a:lnTo>
                    <a:pt x="15239" y="4278"/>
                  </a:lnTo>
                  <a:cubicBezTo>
                    <a:pt x="15239" y="3493"/>
                    <a:pt x="14604" y="2858"/>
                    <a:pt x="13819" y="2858"/>
                  </a:cubicBezTo>
                  <a:lnTo>
                    <a:pt x="12382" y="2858"/>
                  </a:lnTo>
                  <a:lnTo>
                    <a:pt x="12382" y="1421"/>
                  </a:lnTo>
                  <a:cubicBezTo>
                    <a:pt x="12382" y="636"/>
                    <a:pt x="11747" y="1"/>
                    <a:pt x="10945" y="1"/>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117" name="Google Shape;593;p40"/>
            <p:cNvSpPr/>
            <p:nvPr/>
          </p:nvSpPr>
          <p:spPr>
            <a:xfrm>
              <a:off x="1872035" y="2476686"/>
              <a:ext cx="183198" cy="183166"/>
            </a:xfrm>
            <a:custGeom>
              <a:avLst/>
              <a:ahLst/>
              <a:rect l="l" t="t" r="r" b="b"/>
              <a:pathLst>
                <a:path w="5716" h="5715" extrusionOk="0">
                  <a:moveTo>
                    <a:pt x="1905" y="0"/>
                  </a:moveTo>
                  <a:lnTo>
                    <a:pt x="1905" y="1905"/>
                  </a:lnTo>
                  <a:lnTo>
                    <a:pt x="1" y="1905"/>
                  </a:lnTo>
                  <a:lnTo>
                    <a:pt x="1" y="3810"/>
                  </a:lnTo>
                  <a:lnTo>
                    <a:pt x="1905" y="3810"/>
                  </a:lnTo>
                  <a:lnTo>
                    <a:pt x="1905" y="5714"/>
                  </a:lnTo>
                  <a:lnTo>
                    <a:pt x="3810" y="5714"/>
                  </a:lnTo>
                  <a:lnTo>
                    <a:pt x="3810" y="3810"/>
                  </a:lnTo>
                  <a:lnTo>
                    <a:pt x="5715" y="3810"/>
                  </a:lnTo>
                  <a:lnTo>
                    <a:pt x="5715" y="1905"/>
                  </a:lnTo>
                  <a:lnTo>
                    <a:pt x="3810" y="1905"/>
                  </a:lnTo>
                  <a:lnTo>
                    <a:pt x="3810" y="0"/>
                  </a:ln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sp>
        <p:nvSpPr>
          <p:cNvPr id="1049118" name=""/>
          <p:cNvSpPr txBox="1"/>
          <p:nvPr/>
        </p:nvSpPr>
        <p:spPr>
          <a:xfrm>
            <a:off x="120088" y="2362200"/>
            <a:ext cx="9008829" cy="1767840"/>
          </a:xfrm>
          <a:prstGeom prst="rect"/>
        </p:spPr>
        <p:txBody>
          <a:bodyPr rtlCol="0" wrap="square">
            <a:spAutoFit/>
          </a:bodyPr>
          <a:p>
            <a:r>
              <a:rPr sz="2800" lang="in-ID">
                <a:solidFill>
                  <a:srgbClr val="000000"/>
                </a:solidFill>
              </a:rPr>
              <a:t>1) Disproporsi Sefalopelvik</a:t>
            </a:r>
            <a:endParaRPr sz="2800" lang="in-ID">
              <a:solidFill>
                <a:srgbClr val="000000"/>
              </a:solidFill>
            </a:endParaRPr>
          </a:p>
          <a:p>
            <a:r>
              <a:rPr sz="2800" lang="in-ID">
                <a:solidFill>
                  <a:srgbClr val="000000"/>
                </a:solidFill>
              </a:rPr>
              <a:t>Merupakan kondisi dimana jika kepala bayi lebih besar dari pelvis, hal ini menjadi penyebab janin kesulitan melewati pelvis.</a:t>
            </a:r>
            <a:endParaRPr sz="2800" lang="in-ID">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86" name="Shape 608"/>
        <p:cNvGrpSpPr/>
        <p:nvPr/>
      </p:nvGrpSpPr>
      <p:grpSpPr>
        <a:xfrm>
          <a:off x="0" y="0"/>
          <a:ext cx="0" cy="0"/>
          <a:chOff x="0" y="0"/>
          <a:chExt cx="0" cy="0"/>
        </a:xfrm>
      </p:grpSpPr>
      <p:sp>
        <p:nvSpPr>
          <p:cNvPr id="1049372" name="Google Shape;612;p41"/>
          <p:cNvSpPr txBox="1"/>
          <p:nvPr>
            <p:ph type="subTitle" idx="3"/>
          </p:nvPr>
        </p:nvSpPr>
        <p:spPr>
          <a:xfrm>
            <a:off x="603263" y="534819"/>
            <a:ext cx="2763000" cy="697590"/>
          </a:xfrm>
          <a:prstGeom prst="rect"/>
        </p:spPr>
        <p:txBody>
          <a:bodyPr anchor="t" anchorCtr="0" bIns="91425" lIns="91425" rIns="91425" spcFirstLastPara="1" tIns="91425" wrap="square">
            <a:noAutofit/>
          </a:bodyPr>
          <a:p>
            <a:pPr algn="ctr" indent="0" lvl="0" marL="0" rtl="0">
              <a:spcBef>
                <a:spcPts val="0"/>
              </a:spcBef>
              <a:spcAft>
                <a:spcPts val="0"/>
              </a:spcAft>
              <a:buNone/>
            </a:pPr>
            <a:r>
              <a:rPr lang="en">
                <a:solidFill>
                  <a:srgbClr val="36363D"/>
                </a:solidFill>
              </a:rPr>
              <a:t>2) Malpresentasi dan malposisi</a:t>
            </a:r>
            <a:endParaRPr altLang="en-US" lang="zh-CN">
              <a:solidFill>
                <a:srgbClr val="36363D"/>
              </a:solidFill>
            </a:endParaRPr>
          </a:p>
          <a:p>
            <a:pPr algn="ctr" indent="0" lvl="0" marL="0" rtl="0">
              <a:spcBef>
                <a:spcPts val="0"/>
              </a:spcBef>
              <a:spcAft>
                <a:spcPts val="0"/>
              </a:spcAft>
              <a:buNone/>
            </a:pPr>
            <a:endParaRPr altLang="en-US" lang="zh-CN">
              <a:solidFill>
                <a:srgbClr val="36363D"/>
              </a:solidFill>
            </a:endParaRPr>
          </a:p>
        </p:txBody>
      </p:sp>
      <p:sp>
        <p:nvSpPr>
          <p:cNvPr id="1049373" name="Google Shape;613;p41"/>
          <p:cNvSpPr txBox="1"/>
          <p:nvPr>
            <p:ph type="subTitle" idx="4"/>
          </p:nvPr>
        </p:nvSpPr>
        <p:spPr>
          <a:xfrm flipV="0">
            <a:off x="5892110" y="756006"/>
            <a:ext cx="2763000" cy="952804"/>
          </a:xfrm>
          <a:prstGeom prst="rect"/>
        </p:spPr>
        <p:txBody>
          <a:bodyPr anchor="t" anchorCtr="0" bIns="91425" lIns="91425" rIns="91425" spcFirstLastPara="1" tIns="91425" wrap="square">
            <a:noAutofit/>
          </a:bodyPr>
          <a:p>
            <a:pPr algn="ctr" indent="0" lvl="0" marL="0" rtl="0">
              <a:spcBef>
                <a:spcPts val="0"/>
              </a:spcBef>
              <a:spcAft>
                <a:spcPts val="0"/>
              </a:spcAft>
              <a:buNone/>
            </a:pPr>
            <a:r>
              <a:rPr lang="en">
                <a:solidFill>
                  <a:srgbClr val="36363D"/>
                </a:solidFill>
              </a:rPr>
              <a:t>3) Kerja uterus yang tidak efisien</a:t>
            </a:r>
            <a:endParaRPr lang="en">
              <a:solidFill>
                <a:srgbClr val="36363D"/>
              </a:solidFill>
            </a:endParaRPr>
          </a:p>
          <a:p>
            <a:pPr algn="ctr" indent="0" lvl="0" marL="0" rtl="0">
              <a:spcBef>
                <a:spcPts val="0"/>
              </a:spcBef>
              <a:spcAft>
                <a:spcPts val="0"/>
              </a:spcAft>
              <a:buNone/>
            </a:pPr>
            <a:endParaRPr lang="en">
              <a:solidFill>
                <a:srgbClr val="36363D"/>
              </a:solidFill>
            </a:endParaRPr>
          </a:p>
        </p:txBody>
      </p:sp>
      <p:grpSp>
        <p:nvGrpSpPr>
          <p:cNvPr id="187" name="Google Shape;614;p41"/>
          <p:cNvGrpSpPr/>
          <p:nvPr/>
        </p:nvGrpSpPr>
        <p:grpSpPr>
          <a:xfrm>
            <a:off x="3517752" y="1389516"/>
            <a:ext cx="2106424" cy="5400169"/>
            <a:chOff x="2778525" y="238100"/>
            <a:chExt cx="2039725" cy="5229175"/>
          </a:xfrm>
        </p:grpSpPr>
        <p:sp>
          <p:nvSpPr>
            <p:cNvPr id="1049374" name="Google Shape;615;p41"/>
            <p:cNvSpPr/>
            <p:nvPr/>
          </p:nvSpPr>
          <p:spPr>
            <a:xfrm>
              <a:off x="2778525" y="1206200"/>
              <a:ext cx="748575" cy="1186050"/>
            </a:xfrm>
            <a:custGeom>
              <a:avLst/>
              <a:ahLst/>
              <a:rect l="l" t="t" r="r" b="b"/>
              <a:pathLst>
                <a:path w="29943" h="47442" extrusionOk="0">
                  <a:moveTo>
                    <a:pt x="22746" y="0"/>
                  </a:moveTo>
                  <a:cubicBezTo>
                    <a:pt x="21410" y="0"/>
                    <a:pt x="19713" y="1019"/>
                    <a:pt x="19079" y="2173"/>
                  </a:cubicBezTo>
                  <a:cubicBezTo>
                    <a:pt x="15232" y="9234"/>
                    <a:pt x="0" y="37502"/>
                    <a:pt x="657" y="40534"/>
                  </a:cubicBezTo>
                  <a:cubicBezTo>
                    <a:pt x="1326" y="43616"/>
                    <a:pt x="3447" y="47442"/>
                    <a:pt x="8518" y="47442"/>
                  </a:cubicBezTo>
                  <a:cubicBezTo>
                    <a:pt x="9108" y="47442"/>
                    <a:pt x="9738" y="47390"/>
                    <a:pt x="10411" y="47279"/>
                  </a:cubicBezTo>
                  <a:cubicBezTo>
                    <a:pt x="16884" y="46238"/>
                    <a:pt x="24375" y="24013"/>
                    <a:pt x="25891" y="20709"/>
                  </a:cubicBezTo>
                  <a:cubicBezTo>
                    <a:pt x="27385" y="17404"/>
                    <a:pt x="29942" y="8080"/>
                    <a:pt x="27838" y="2829"/>
                  </a:cubicBezTo>
                  <a:cubicBezTo>
                    <a:pt x="26715" y="54"/>
                    <a:pt x="24986" y="2"/>
                    <a:pt x="23296" y="2"/>
                  </a:cubicBezTo>
                  <a:cubicBezTo>
                    <a:pt x="23230" y="2"/>
                    <a:pt x="23164" y="2"/>
                    <a:pt x="23099" y="2"/>
                  </a:cubicBezTo>
                  <a:cubicBezTo>
                    <a:pt x="22981" y="2"/>
                    <a:pt x="22863" y="2"/>
                    <a:pt x="22746"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75" name="Google Shape;616;p41"/>
            <p:cNvSpPr/>
            <p:nvPr/>
          </p:nvSpPr>
          <p:spPr>
            <a:xfrm>
              <a:off x="4375975" y="2751400"/>
              <a:ext cx="247075" cy="455400"/>
            </a:xfrm>
            <a:custGeom>
              <a:avLst/>
              <a:ahLst/>
              <a:rect l="l" t="t" r="r" b="b"/>
              <a:pathLst>
                <a:path w="9883" h="18216" extrusionOk="0">
                  <a:moveTo>
                    <a:pt x="2075" y="0"/>
                  </a:moveTo>
                  <a:lnTo>
                    <a:pt x="2867" y="6179"/>
                  </a:lnTo>
                  <a:cubicBezTo>
                    <a:pt x="988" y="7243"/>
                    <a:pt x="423" y="9529"/>
                    <a:pt x="196" y="10298"/>
                  </a:cubicBezTo>
                  <a:cubicBezTo>
                    <a:pt x="0" y="11038"/>
                    <a:pt x="181" y="13978"/>
                    <a:pt x="861" y="13978"/>
                  </a:cubicBezTo>
                  <a:cubicBezTo>
                    <a:pt x="887" y="13978"/>
                    <a:pt x="915" y="13974"/>
                    <a:pt x="943" y="13964"/>
                  </a:cubicBezTo>
                  <a:cubicBezTo>
                    <a:pt x="1690" y="13716"/>
                    <a:pt x="1871" y="10683"/>
                    <a:pt x="1871" y="10683"/>
                  </a:cubicBezTo>
                  <a:lnTo>
                    <a:pt x="2527" y="9325"/>
                  </a:lnTo>
                  <a:cubicBezTo>
                    <a:pt x="2527" y="9325"/>
                    <a:pt x="2573" y="16816"/>
                    <a:pt x="3387" y="17291"/>
                  </a:cubicBezTo>
                  <a:cubicBezTo>
                    <a:pt x="3435" y="17319"/>
                    <a:pt x="3479" y="17333"/>
                    <a:pt x="3521" y="17333"/>
                  </a:cubicBezTo>
                  <a:cubicBezTo>
                    <a:pt x="4383" y="17333"/>
                    <a:pt x="4024" y="11632"/>
                    <a:pt x="4395" y="11632"/>
                  </a:cubicBezTo>
                  <a:cubicBezTo>
                    <a:pt x="4399" y="11632"/>
                    <a:pt x="4402" y="11632"/>
                    <a:pt x="4406" y="11633"/>
                  </a:cubicBezTo>
                  <a:cubicBezTo>
                    <a:pt x="4791" y="11769"/>
                    <a:pt x="4179" y="17110"/>
                    <a:pt x="4655" y="17857"/>
                  </a:cubicBezTo>
                  <a:cubicBezTo>
                    <a:pt x="4820" y="18109"/>
                    <a:pt x="4966" y="18216"/>
                    <a:pt x="5095" y="18216"/>
                  </a:cubicBezTo>
                  <a:cubicBezTo>
                    <a:pt x="5337" y="18216"/>
                    <a:pt x="5518" y="17839"/>
                    <a:pt x="5651" y="17337"/>
                  </a:cubicBezTo>
                  <a:cubicBezTo>
                    <a:pt x="5877" y="16590"/>
                    <a:pt x="5786" y="11656"/>
                    <a:pt x="6148" y="11543"/>
                  </a:cubicBezTo>
                  <a:cubicBezTo>
                    <a:pt x="6153" y="11541"/>
                    <a:pt x="6157" y="11541"/>
                    <a:pt x="6161" y="11541"/>
                  </a:cubicBezTo>
                  <a:cubicBezTo>
                    <a:pt x="6519" y="11541"/>
                    <a:pt x="5886" y="17565"/>
                    <a:pt x="6737" y="17744"/>
                  </a:cubicBezTo>
                  <a:cubicBezTo>
                    <a:pt x="6748" y="17747"/>
                    <a:pt x="6760" y="17748"/>
                    <a:pt x="6771" y="17748"/>
                  </a:cubicBezTo>
                  <a:cubicBezTo>
                    <a:pt x="7571" y="17748"/>
                    <a:pt x="7444" y="11473"/>
                    <a:pt x="7868" y="11362"/>
                  </a:cubicBezTo>
                  <a:cubicBezTo>
                    <a:pt x="7872" y="11361"/>
                    <a:pt x="7876" y="11360"/>
                    <a:pt x="7879" y="11360"/>
                  </a:cubicBezTo>
                  <a:cubicBezTo>
                    <a:pt x="8263" y="11360"/>
                    <a:pt x="7437" y="17084"/>
                    <a:pt x="8062" y="17084"/>
                  </a:cubicBezTo>
                  <a:cubicBezTo>
                    <a:pt x="8092" y="17084"/>
                    <a:pt x="8126" y="17070"/>
                    <a:pt x="8163" y="17042"/>
                  </a:cubicBezTo>
                  <a:cubicBezTo>
                    <a:pt x="8593" y="16726"/>
                    <a:pt x="9883" y="11181"/>
                    <a:pt x="9204" y="8918"/>
                  </a:cubicBezTo>
                  <a:lnTo>
                    <a:pt x="9249" y="476"/>
                  </a:lnTo>
                  <a:lnTo>
                    <a:pt x="2075" y="0"/>
                  </a:ln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76" name="Google Shape;617;p41"/>
            <p:cNvSpPr/>
            <p:nvPr/>
          </p:nvSpPr>
          <p:spPr>
            <a:xfrm>
              <a:off x="4018750" y="1178950"/>
              <a:ext cx="688050" cy="1669225"/>
            </a:xfrm>
            <a:custGeom>
              <a:avLst/>
              <a:ahLst/>
              <a:rect l="l" t="t" r="r" b="b"/>
              <a:pathLst>
                <a:path w="27522" h="66769" extrusionOk="0">
                  <a:moveTo>
                    <a:pt x="7442" y="0"/>
                  </a:moveTo>
                  <a:cubicBezTo>
                    <a:pt x="7279" y="0"/>
                    <a:pt x="7122" y="24"/>
                    <a:pt x="6971" y="72"/>
                  </a:cubicBezTo>
                  <a:cubicBezTo>
                    <a:pt x="2377" y="1543"/>
                    <a:pt x="1" y="5255"/>
                    <a:pt x="1268" y="11795"/>
                  </a:cubicBezTo>
                  <a:cubicBezTo>
                    <a:pt x="2536" y="18336"/>
                    <a:pt x="11294" y="35808"/>
                    <a:pt x="11294" y="35808"/>
                  </a:cubicBezTo>
                  <a:lnTo>
                    <a:pt x="13897" y="65976"/>
                  </a:lnTo>
                  <a:lnTo>
                    <a:pt x="25847" y="66769"/>
                  </a:lnTo>
                  <a:cubicBezTo>
                    <a:pt x="25847" y="66769"/>
                    <a:pt x="27521" y="41602"/>
                    <a:pt x="26322" y="34043"/>
                  </a:cubicBezTo>
                  <a:cubicBezTo>
                    <a:pt x="25157" y="26723"/>
                    <a:pt x="12934" y="0"/>
                    <a:pt x="7442"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77" name="Google Shape;618;p41"/>
            <p:cNvSpPr/>
            <p:nvPr/>
          </p:nvSpPr>
          <p:spPr>
            <a:xfrm>
              <a:off x="4071950" y="5173025"/>
              <a:ext cx="746300" cy="294250"/>
            </a:xfrm>
            <a:custGeom>
              <a:avLst/>
              <a:ahLst/>
              <a:rect l="l" t="t" r="r" b="b"/>
              <a:pathLst>
                <a:path w="29852" h="11770" extrusionOk="0">
                  <a:moveTo>
                    <a:pt x="11248" y="1"/>
                  </a:moveTo>
                  <a:lnTo>
                    <a:pt x="0" y="861"/>
                  </a:lnTo>
                  <a:lnTo>
                    <a:pt x="815" y="6473"/>
                  </a:lnTo>
                  <a:lnTo>
                    <a:pt x="1607" y="11769"/>
                  </a:lnTo>
                  <a:lnTo>
                    <a:pt x="29852" y="11769"/>
                  </a:lnTo>
                  <a:cubicBezTo>
                    <a:pt x="28290" y="9438"/>
                    <a:pt x="25869" y="7809"/>
                    <a:pt x="23130" y="7265"/>
                  </a:cubicBezTo>
                  <a:cubicBezTo>
                    <a:pt x="21093" y="6835"/>
                    <a:pt x="19102" y="6224"/>
                    <a:pt x="17200" y="5432"/>
                  </a:cubicBezTo>
                  <a:cubicBezTo>
                    <a:pt x="11429" y="2943"/>
                    <a:pt x="11248" y="1"/>
                    <a:pt x="11248"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78" name="Google Shape;619;p41"/>
            <p:cNvSpPr/>
            <p:nvPr/>
          </p:nvSpPr>
          <p:spPr>
            <a:xfrm>
              <a:off x="4092300" y="5308825"/>
              <a:ext cx="725950" cy="157875"/>
            </a:xfrm>
            <a:custGeom>
              <a:avLst/>
              <a:ahLst/>
              <a:rect l="l" t="t" r="r" b="b"/>
              <a:pathLst>
                <a:path w="29038" h="6315" extrusionOk="0">
                  <a:moveTo>
                    <a:pt x="16386" y="0"/>
                  </a:moveTo>
                  <a:cubicBezTo>
                    <a:pt x="15278" y="1200"/>
                    <a:pt x="14146" y="2694"/>
                    <a:pt x="13625" y="4165"/>
                  </a:cubicBezTo>
                  <a:cubicBezTo>
                    <a:pt x="6836" y="3576"/>
                    <a:pt x="2694" y="1811"/>
                    <a:pt x="1" y="1041"/>
                  </a:cubicBezTo>
                  <a:lnTo>
                    <a:pt x="1" y="1041"/>
                  </a:lnTo>
                  <a:lnTo>
                    <a:pt x="793" y="6315"/>
                  </a:lnTo>
                  <a:lnTo>
                    <a:pt x="29038" y="6315"/>
                  </a:lnTo>
                  <a:cubicBezTo>
                    <a:pt x="27476" y="4006"/>
                    <a:pt x="25055" y="2377"/>
                    <a:pt x="22316" y="1833"/>
                  </a:cubicBezTo>
                  <a:cubicBezTo>
                    <a:pt x="20279" y="1403"/>
                    <a:pt x="18288" y="792"/>
                    <a:pt x="16386"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79" name="Google Shape;620;p41"/>
            <p:cNvSpPr/>
            <p:nvPr/>
          </p:nvSpPr>
          <p:spPr>
            <a:xfrm>
              <a:off x="3777725" y="2730475"/>
              <a:ext cx="674450" cy="2621925"/>
            </a:xfrm>
            <a:custGeom>
              <a:avLst/>
              <a:ahLst/>
              <a:rect l="l" t="t" r="r" b="b"/>
              <a:pathLst>
                <a:path w="26978" h="104877" extrusionOk="0">
                  <a:moveTo>
                    <a:pt x="18378" y="0"/>
                  </a:moveTo>
                  <a:lnTo>
                    <a:pt x="0" y="204"/>
                  </a:lnTo>
                  <a:lnTo>
                    <a:pt x="612" y="7039"/>
                  </a:lnTo>
                  <a:lnTo>
                    <a:pt x="9257" y="104877"/>
                  </a:lnTo>
                  <a:lnTo>
                    <a:pt x="26978" y="98721"/>
                  </a:lnTo>
                  <a:lnTo>
                    <a:pt x="18989" y="7039"/>
                  </a:lnTo>
                  <a:lnTo>
                    <a:pt x="18378" y="0"/>
                  </a:ln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80" name="Google Shape;621;p41"/>
            <p:cNvSpPr/>
            <p:nvPr/>
          </p:nvSpPr>
          <p:spPr>
            <a:xfrm>
              <a:off x="3007675" y="5173025"/>
              <a:ext cx="716325" cy="294250"/>
            </a:xfrm>
            <a:custGeom>
              <a:avLst/>
              <a:ahLst/>
              <a:rect l="l" t="t" r="r" b="b"/>
              <a:pathLst>
                <a:path w="28653" h="11770" extrusionOk="0">
                  <a:moveTo>
                    <a:pt x="17291" y="1"/>
                  </a:moveTo>
                  <a:lnTo>
                    <a:pt x="17291" y="1"/>
                  </a:lnTo>
                  <a:cubicBezTo>
                    <a:pt x="17291" y="1"/>
                    <a:pt x="17427" y="2943"/>
                    <a:pt x="11950" y="5432"/>
                  </a:cubicBezTo>
                  <a:cubicBezTo>
                    <a:pt x="10094" y="6224"/>
                    <a:pt x="8170" y="6835"/>
                    <a:pt x="6201" y="7265"/>
                  </a:cubicBezTo>
                  <a:cubicBezTo>
                    <a:pt x="1607" y="8261"/>
                    <a:pt x="0" y="11769"/>
                    <a:pt x="0" y="11769"/>
                  </a:cubicBezTo>
                  <a:lnTo>
                    <a:pt x="28245" y="11769"/>
                  </a:lnTo>
                  <a:lnTo>
                    <a:pt x="28426" y="6473"/>
                  </a:lnTo>
                  <a:lnTo>
                    <a:pt x="28652" y="861"/>
                  </a:lnTo>
                  <a:lnTo>
                    <a:pt x="17291" y="1"/>
                  </a:ln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81" name="Google Shape;622;p41"/>
            <p:cNvSpPr/>
            <p:nvPr/>
          </p:nvSpPr>
          <p:spPr>
            <a:xfrm>
              <a:off x="3007675" y="5308825"/>
              <a:ext cx="710675" cy="157875"/>
            </a:xfrm>
            <a:custGeom>
              <a:avLst/>
              <a:ahLst/>
              <a:rect l="l" t="t" r="r" b="b"/>
              <a:pathLst>
                <a:path w="28427" h="6315" extrusionOk="0">
                  <a:moveTo>
                    <a:pt x="11950" y="0"/>
                  </a:moveTo>
                  <a:cubicBezTo>
                    <a:pt x="10094" y="792"/>
                    <a:pt x="8170" y="1403"/>
                    <a:pt x="6201" y="1833"/>
                  </a:cubicBezTo>
                  <a:cubicBezTo>
                    <a:pt x="1607" y="2829"/>
                    <a:pt x="0" y="6315"/>
                    <a:pt x="0" y="6315"/>
                  </a:cubicBezTo>
                  <a:lnTo>
                    <a:pt x="28245" y="6315"/>
                  </a:lnTo>
                  <a:lnTo>
                    <a:pt x="28426" y="1041"/>
                  </a:lnTo>
                  <a:lnTo>
                    <a:pt x="28426" y="1041"/>
                  </a:lnTo>
                  <a:cubicBezTo>
                    <a:pt x="25846" y="1811"/>
                    <a:pt x="21863" y="3576"/>
                    <a:pt x="15164" y="4165"/>
                  </a:cubicBezTo>
                  <a:cubicBezTo>
                    <a:pt x="14462" y="2694"/>
                    <a:pt x="13172" y="1200"/>
                    <a:pt x="11950"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82" name="Google Shape;623;p41"/>
            <p:cNvSpPr/>
            <p:nvPr/>
          </p:nvSpPr>
          <p:spPr>
            <a:xfrm>
              <a:off x="3284900" y="2730475"/>
              <a:ext cx="518875" cy="2621925"/>
            </a:xfrm>
            <a:custGeom>
              <a:avLst/>
              <a:ahLst/>
              <a:rect l="l" t="t" r="r" b="b"/>
              <a:pathLst>
                <a:path w="20755" h="104877" extrusionOk="0">
                  <a:moveTo>
                    <a:pt x="1" y="0"/>
                  </a:moveTo>
                  <a:lnTo>
                    <a:pt x="159" y="7039"/>
                  </a:lnTo>
                  <a:lnTo>
                    <a:pt x="2332" y="98721"/>
                  </a:lnTo>
                  <a:lnTo>
                    <a:pt x="20755" y="104877"/>
                  </a:lnTo>
                  <a:lnTo>
                    <a:pt x="18559" y="7039"/>
                  </a:lnTo>
                  <a:lnTo>
                    <a:pt x="18401" y="204"/>
                  </a:lnTo>
                  <a:lnTo>
                    <a:pt x="1" y="0"/>
                  </a:ln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83" name="Google Shape;624;p41"/>
            <p:cNvSpPr/>
            <p:nvPr/>
          </p:nvSpPr>
          <p:spPr>
            <a:xfrm>
              <a:off x="3515200" y="365400"/>
              <a:ext cx="574875" cy="1005600"/>
            </a:xfrm>
            <a:custGeom>
              <a:avLst/>
              <a:ahLst/>
              <a:rect l="l" t="t" r="r" b="b"/>
              <a:pathLst>
                <a:path w="22995" h="40224" extrusionOk="0">
                  <a:moveTo>
                    <a:pt x="12950" y="0"/>
                  </a:moveTo>
                  <a:cubicBezTo>
                    <a:pt x="12336" y="0"/>
                    <a:pt x="11720" y="61"/>
                    <a:pt x="11113" y="182"/>
                  </a:cubicBezTo>
                  <a:cubicBezTo>
                    <a:pt x="10592" y="295"/>
                    <a:pt x="10071" y="409"/>
                    <a:pt x="9551" y="544"/>
                  </a:cubicBezTo>
                  <a:cubicBezTo>
                    <a:pt x="6654" y="1291"/>
                    <a:pt x="4685" y="3079"/>
                    <a:pt x="3508" y="5818"/>
                  </a:cubicBezTo>
                  <a:cubicBezTo>
                    <a:pt x="2829" y="7470"/>
                    <a:pt x="2444" y="9235"/>
                    <a:pt x="2354" y="11023"/>
                  </a:cubicBezTo>
                  <a:cubicBezTo>
                    <a:pt x="2309" y="11747"/>
                    <a:pt x="2196" y="12358"/>
                    <a:pt x="1336" y="12517"/>
                  </a:cubicBezTo>
                  <a:cubicBezTo>
                    <a:pt x="1222" y="12562"/>
                    <a:pt x="1109" y="12653"/>
                    <a:pt x="1019" y="12743"/>
                  </a:cubicBezTo>
                  <a:cubicBezTo>
                    <a:pt x="91" y="13513"/>
                    <a:pt x="0" y="15663"/>
                    <a:pt x="1403" y="15957"/>
                  </a:cubicBezTo>
                  <a:cubicBezTo>
                    <a:pt x="2331" y="16138"/>
                    <a:pt x="2377" y="16704"/>
                    <a:pt x="2444" y="17360"/>
                  </a:cubicBezTo>
                  <a:cubicBezTo>
                    <a:pt x="2467" y="17586"/>
                    <a:pt x="2490" y="17813"/>
                    <a:pt x="2512" y="18039"/>
                  </a:cubicBezTo>
                  <a:cubicBezTo>
                    <a:pt x="2626" y="18831"/>
                    <a:pt x="2807" y="19623"/>
                    <a:pt x="3078" y="20393"/>
                  </a:cubicBezTo>
                  <a:cubicBezTo>
                    <a:pt x="3372" y="21207"/>
                    <a:pt x="4300" y="22045"/>
                    <a:pt x="5296" y="22520"/>
                  </a:cubicBezTo>
                  <a:cubicBezTo>
                    <a:pt x="5703" y="22724"/>
                    <a:pt x="5794" y="23244"/>
                    <a:pt x="5771" y="23720"/>
                  </a:cubicBezTo>
                  <a:cubicBezTo>
                    <a:pt x="5749" y="25055"/>
                    <a:pt x="5771" y="28110"/>
                    <a:pt x="5771" y="29445"/>
                  </a:cubicBezTo>
                  <a:cubicBezTo>
                    <a:pt x="5749" y="30124"/>
                    <a:pt x="5658" y="30192"/>
                    <a:pt x="5047" y="30396"/>
                  </a:cubicBezTo>
                  <a:cubicBezTo>
                    <a:pt x="4323" y="30622"/>
                    <a:pt x="2739" y="30803"/>
                    <a:pt x="2014" y="31075"/>
                  </a:cubicBezTo>
                  <a:cubicBezTo>
                    <a:pt x="1471" y="31256"/>
                    <a:pt x="1426" y="31709"/>
                    <a:pt x="1856" y="32116"/>
                  </a:cubicBezTo>
                  <a:cubicBezTo>
                    <a:pt x="1992" y="32229"/>
                    <a:pt x="2128" y="32342"/>
                    <a:pt x="2286" y="32433"/>
                  </a:cubicBezTo>
                  <a:cubicBezTo>
                    <a:pt x="5477" y="34809"/>
                    <a:pt x="8668" y="37186"/>
                    <a:pt x="11859" y="39562"/>
                  </a:cubicBezTo>
                  <a:cubicBezTo>
                    <a:pt x="12086" y="39720"/>
                    <a:pt x="12289" y="39901"/>
                    <a:pt x="12538" y="40037"/>
                  </a:cubicBezTo>
                  <a:cubicBezTo>
                    <a:pt x="12733" y="40160"/>
                    <a:pt x="12896" y="40223"/>
                    <a:pt x="13051" y="40223"/>
                  </a:cubicBezTo>
                  <a:cubicBezTo>
                    <a:pt x="13238" y="40223"/>
                    <a:pt x="13414" y="40132"/>
                    <a:pt x="13625" y="39947"/>
                  </a:cubicBezTo>
                  <a:cubicBezTo>
                    <a:pt x="13738" y="39811"/>
                    <a:pt x="13874" y="39698"/>
                    <a:pt x="13987" y="39562"/>
                  </a:cubicBezTo>
                  <a:cubicBezTo>
                    <a:pt x="16137" y="37072"/>
                    <a:pt x="18468" y="34787"/>
                    <a:pt x="20731" y="32433"/>
                  </a:cubicBezTo>
                  <a:cubicBezTo>
                    <a:pt x="21139" y="32026"/>
                    <a:pt x="21523" y="31573"/>
                    <a:pt x="21885" y="31120"/>
                  </a:cubicBezTo>
                  <a:cubicBezTo>
                    <a:pt x="22248" y="30690"/>
                    <a:pt x="22134" y="30419"/>
                    <a:pt x="21569" y="30283"/>
                  </a:cubicBezTo>
                  <a:cubicBezTo>
                    <a:pt x="19829" y="29911"/>
                    <a:pt x="18832" y="29726"/>
                    <a:pt x="18768" y="29726"/>
                  </a:cubicBezTo>
                  <a:cubicBezTo>
                    <a:pt x="18757" y="29726"/>
                    <a:pt x="18770" y="29730"/>
                    <a:pt x="18807" y="29740"/>
                  </a:cubicBezTo>
                  <a:cubicBezTo>
                    <a:pt x="18151" y="29604"/>
                    <a:pt x="16974" y="29581"/>
                    <a:pt x="16997" y="28970"/>
                  </a:cubicBezTo>
                  <a:cubicBezTo>
                    <a:pt x="17042" y="27590"/>
                    <a:pt x="17133" y="24512"/>
                    <a:pt x="17201" y="23131"/>
                  </a:cubicBezTo>
                  <a:cubicBezTo>
                    <a:pt x="17201" y="22814"/>
                    <a:pt x="17223" y="22452"/>
                    <a:pt x="17472" y="22248"/>
                  </a:cubicBezTo>
                  <a:cubicBezTo>
                    <a:pt x="18445" y="21479"/>
                    <a:pt x="19690" y="20008"/>
                    <a:pt x="19984" y="18786"/>
                  </a:cubicBezTo>
                  <a:cubicBezTo>
                    <a:pt x="20233" y="17722"/>
                    <a:pt x="20460" y="16681"/>
                    <a:pt x="20663" y="15640"/>
                  </a:cubicBezTo>
                  <a:cubicBezTo>
                    <a:pt x="20731" y="15233"/>
                    <a:pt x="20890" y="14961"/>
                    <a:pt x="21320" y="14893"/>
                  </a:cubicBezTo>
                  <a:cubicBezTo>
                    <a:pt x="21410" y="14870"/>
                    <a:pt x="21478" y="14848"/>
                    <a:pt x="21569" y="14803"/>
                  </a:cubicBezTo>
                  <a:cubicBezTo>
                    <a:pt x="22859" y="14191"/>
                    <a:pt x="22994" y="12404"/>
                    <a:pt x="21817" y="11611"/>
                  </a:cubicBezTo>
                  <a:cubicBezTo>
                    <a:pt x="21591" y="11453"/>
                    <a:pt x="21342" y="11317"/>
                    <a:pt x="21116" y="11204"/>
                  </a:cubicBezTo>
                  <a:cubicBezTo>
                    <a:pt x="21093" y="10955"/>
                    <a:pt x="21071" y="10751"/>
                    <a:pt x="21071" y="10525"/>
                  </a:cubicBezTo>
                  <a:cubicBezTo>
                    <a:pt x="21093" y="9212"/>
                    <a:pt x="20980" y="7922"/>
                    <a:pt x="20776" y="6632"/>
                  </a:cubicBezTo>
                  <a:cubicBezTo>
                    <a:pt x="20573" y="5320"/>
                    <a:pt x="20075" y="4052"/>
                    <a:pt x="19305" y="2921"/>
                  </a:cubicBezTo>
                  <a:cubicBezTo>
                    <a:pt x="18626" y="1902"/>
                    <a:pt x="17653" y="1133"/>
                    <a:pt x="16522" y="703"/>
                  </a:cubicBezTo>
                  <a:cubicBezTo>
                    <a:pt x="15379" y="237"/>
                    <a:pt x="14166" y="0"/>
                    <a:pt x="12950"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84" name="Google Shape;625;p41"/>
            <p:cNvSpPr/>
            <p:nvPr/>
          </p:nvSpPr>
          <p:spPr>
            <a:xfrm>
              <a:off x="3478425" y="238100"/>
              <a:ext cx="574300" cy="420175"/>
            </a:xfrm>
            <a:custGeom>
              <a:avLst/>
              <a:ahLst/>
              <a:rect l="l" t="t" r="r" b="b"/>
              <a:pathLst>
                <a:path w="22972" h="16807" extrusionOk="0">
                  <a:moveTo>
                    <a:pt x="6971" y="0"/>
                  </a:moveTo>
                  <a:cubicBezTo>
                    <a:pt x="6619" y="0"/>
                    <a:pt x="6265" y="56"/>
                    <a:pt x="5907" y="182"/>
                  </a:cubicBezTo>
                  <a:cubicBezTo>
                    <a:pt x="5228" y="408"/>
                    <a:pt x="4594" y="770"/>
                    <a:pt x="4051" y="1246"/>
                  </a:cubicBezTo>
                  <a:cubicBezTo>
                    <a:pt x="2648" y="2491"/>
                    <a:pt x="2309" y="3848"/>
                    <a:pt x="2739" y="5659"/>
                  </a:cubicBezTo>
                  <a:cubicBezTo>
                    <a:pt x="2784" y="5750"/>
                    <a:pt x="2807" y="5840"/>
                    <a:pt x="2829" y="5931"/>
                  </a:cubicBezTo>
                  <a:cubicBezTo>
                    <a:pt x="2852" y="6112"/>
                    <a:pt x="2761" y="6270"/>
                    <a:pt x="2603" y="6338"/>
                  </a:cubicBezTo>
                  <a:cubicBezTo>
                    <a:pt x="2399" y="6428"/>
                    <a:pt x="2195" y="6519"/>
                    <a:pt x="2014" y="6632"/>
                  </a:cubicBezTo>
                  <a:cubicBezTo>
                    <a:pt x="226" y="7854"/>
                    <a:pt x="0" y="9778"/>
                    <a:pt x="1403" y="11362"/>
                  </a:cubicBezTo>
                  <a:cubicBezTo>
                    <a:pt x="1765" y="11770"/>
                    <a:pt x="2218" y="12109"/>
                    <a:pt x="2716" y="12335"/>
                  </a:cubicBezTo>
                  <a:cubicBezTo>
                    <a:pt x="3214" y="12584"/>
                    <a:pt x="3508" y="13105"/>
                    <a:pt x="3440" y="13625"/>
                  </a:cubicBezTo>
                  <a:cubicBezTo>
                    <a:pt x="3440" y="14259"/>
                    <a:pt x="3440" y="14870"/>
                    <a:pt x="3485" y="15504"/>
                  </a:cubicBezTo>
                  <a:cubicBezTo>
                    <a:pt x="3463" y="15776"/>
                    <a:pt x="3485" y="16047"/>
                    <a:pt x="3508" y="16319"/>
                  </a:cubicBezTo>
                  <a:cubicBezTo>
                    <a:pt x="3548" y="16597"/>
                    <a:pt x="3780" y="16806"/>
                    <a:pt x="4051" y="16806"/>
                  </a:cubicBezTo>
                  <a:cubicBezTo>
                    <a:pt x="4088" y="16806"/>
                    <a:pt x="4126" y="16802"/>
                    <a:pt x="4164" y="16794"/>
                  </a:cubicBezTo>
                  <a:cubicBezTo>
                    <a:pt x="4527" y="16794"/>
                    <a:pt x="4843" y="16545"/>
                    <a:pt x="4957" y="16206"/>
                  </a:cubicBezTo>
                  <a:cubicBezTo>
                    <a:pt x="5070" y="15776"/>
                    <a:pt x="5138" y="15346"/>
                    <a:pt x="5138" y="14893"/>
                  </a:cubicBezTo>
                  <a:cubicBezTo>
                    <a:pt x="5183" y="14463"/>
                    <a:pt x="5183" y="14010"/>
                    <a:pt x="5251" y="13580"/>
                  </a:cubicBezTo>
                  <a:cubicBezTo>
                    <a:pt x="5271" y="13380"/>
                    <a:pt x="5432" y="13233"/>
                    <a:pt x="5626" y="13233"/>
                  </a:cubicBezTo>
                  <a:cubicBezTo>
                    <a:pt x="5651" y="13233"/>
                    <a:pt x="5677" y="13236"/>
                    <a:pt x="5703" y="13241"/>
                  </a:cubicBezTo>
                  <a:cubicBezTo>
                    <a:pt x="5794" y="13241"/>
                    <a:pt x="5884" y="13241"/>
                    <a:pt x="5975" y="13263"/>
                  </a:cubicBezTo>
                  <a:cubicBezTo>
                    <a:pt x="6390" y="13297"/>
                    <a:pt x="6806" y="13313"/>
                    <a:pt x="7221" y="13313"/>
                  </a:cubicBezTo>
                  <a:cubicBezTo>
                    <a:pt x="9071" y="13313"/>
                    <a:pt x="10914" y="12986"/>
                    <a:pt x="12651" y="12358"/>
                  </a:cubicBezTo>
                  <a:cubicBezTo>
                    <a:pt x="13851" y="11951"/>
                    <a:pt x="14937" y="11385"/>
                    <a:pt x="16092" y="10887"/>
                  </a:cubicBezTo>
                  <a:cubicBezTo>
                    <a:pt x="16612" y="10638"/>
                    <a:pt x="17110" y="10366"/>
                    <a:pt x="17653" y="10140"/>
                  </a:cubicBezTo>
                  <a:cubicBezTo>
                    <a:pt x="17732" y="10100"/>
                    <a:pt x="17816" y="10082"/>
                    <a:pt x="17897" y="10082"/>
                  </a:cubicBezTo>
                  <a:cubicBezTo>
                    <a:pt x="18092" y="10082"/>
                    <a:pt x="18275" y="10190"/>
                    <a:pt x="18355" y="10366"/>
                  </a:cubicBezTo>
                  <a:cubicBezTo>
                    <a:pt x="18785" y="10955"/>
                    <a:pt x="19283" y="11453"/>
                    <a:pt x="19871" y="11860"/>
                  </a:cubicBezTo>
                  <a:cubicBezTo>
                    <a:pt x="20527" y="12358"/>
                    <a:pt x="20957" y="13082"/>
                    <a:pt x="21093" y="13897"/>
                  </a:cubicBezTo>
                  <a:cubicBezTo>
                    <a:pt x="21161" y="14327"/>
                    <a:pt x="21206" y="14734"/>
                    <a:pt x="21297" y="15164"/>
                  </a:cubicBezTo>
                  <a:cubicBezTo>
                    <a:pt x="21297" y="15523"/>
                    <a:pt x="21592" y="15803"/>
                    <a:pt x="21925" y="15803"/>
                  </a:cubicBezTo>
                  <a:cubicBezTo>
                    <a:pt x="21949" y="15803"/>
                    <a:pt x="21974" y="15801"/>
                    <a:pt x="21998" y="15798"/>
                  </a:cubicBezTo>
                  <a:cubicBezTo>
                    <a:pt x="22089" y="15798"/>
                    <a:pt x="22180" y="15798"/>
                    <a:pt x="22270" y="15776"/>
                  </a:cubicBezTo>
                  <a:cubicBezTo>
                    <a:pt x="22655" y="15776"/>
                    <a:pt x="22949" y="15481"/>
                    <a:pt x="22949" y="15097"/>
                  </a:cubicBezTo>
                  <a:cubicBezTo>
                    <a:pt x="22972" y="14780"/>
                    <a:pt x="22972" y="14440"/>
                    <a:pt x="22949" y="14101"/>
                  </a:cubicBezTo>
                  <a:cubicBezTo>
                    <a:pt x="22926" y="13082"/>
                    <a:pt x="22858" y="12064"/>
                    <a:pt x="22813" y="11023"/>
                  </a:cubicBezTo>
                  <a:lnTo>
                    <a:pt x="22813" y="11023"/>
                  </a:lnTo>
                  <a:cubicBezTo>
                    <a:pt x="22813" y="11023"/>
                    <a:pt x="22823" y="11033"/>
                    <a:pt x="22830" y="11033"/>
                  </a:cubicBezTo>
                  <a:cubicBezTo>
                    <a:pt x="22833" y="11033"/>
                    <a:pt x="22836" y="11030"/>
                    <a:pt x="22836" y="11023"/>
                  </a:cubicBezTo>
                  <a:cubicBezTo>
                    <a:pt x="22813" y="9936"/>
                    <a:pt x="22858" y="8760"/>
                    <a:pt x="22791" y="7696"/>
                  </a:cubicBezTo>
                  <a:cubicBezTo>
                    <a:pt x="22700" y="6202"/>
                    <a:pt x="22496" y="4912"/>
                    <a:pt x="21863" y="3554"/>
                  </a:cubicBezTo>
                  <a:cubicBezTo>
                    <a:pt x="21268" y="2293"/>
                    <a:pt x="20330" y="1606"/>
                    <a:pt x="19093" y="1606"/>
                  </a:cubicBezTo>
                  <a:cubicBezTo>
                    <a:pt x="18776" y="1606"/>
                    <a:pt x="18439" y="1651"/>
                    <a:pt x="18083" y="1744"/>
                  </a:cubicBezTo>
                  <a:cubicBezTo>
                    <a:pt x="17936" y="1787"/>
                    <a:pt x="17808" y="1814"/>
                    <a:pt x="17691" y="1814"/>
                  </a:cubicBezTo>
                  <a:cubicBezTo>
                    <a:pt x="17501" y="1814"/>
                    <a:pt x="17337" y="1744"/>
                    <a:pt x="17155" y="1563"/>
                  </a:cubicBezTo>
                  <a:cubicBezTo>
                    <a:pt x="17033" y="1441"/>
                    <a:pt x="16910" y="1389"/>
                    <a:pt x="16783" y="1389"/>
                  </a:cubicBezTo>
                  <a:cubicBezTo>
                    <a:pt x="16043" y="1389"/>
                    <a:pt x="15219" y="3172"/>
                    <a:pt x="14252" y="3172"/>
                  </a:cubicBezTo>
                  <a:cubicBezTo>
                    <a:pt x="14187" y="3172"/>
                    <a:pt x="14121" y="3164"/>
                    <a:pt x="14055" y="3147"/>
                  </a:cubicBezTo>
                  <a:cubicBezTo>
                    <a:pt x="11592" y="2516"/>
                    <a:pt x="9336" y="0"/>
                    <a:pt x="6971" y="0"/>
                  </a:cubicBezTo>
                  <a:close/>
                </a:path>
              </a:pathLst>
            </a:custGeom>
            <a:solidFill>
              <a:srgbClr val="AD4225"/>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85" name="Google Shape;626;p41"/>
            <p:cNvSpPr/>
            <p:nvPr/>
          </p:nvSpPr>
          <p:spPr>
            <a:xfrm>
              <a:off x="3021250" y="2089800"/>
              <a:ext cx="226900" cy="92400"/>
            </a:xfrm>
            <a:custGeom>
              <a:avLst/>
              <a:ahLst/>
              <a:rect l="l" t="t" r="r" b="b"/>
              <a:pathLst>
                <a:path w="9076" h="3696" extrusionOk="0">
                  <a:moveTo>
                    <a:pt x="2676" y="0"/>
                  </a:moveTo>
                  <a:cubicBezTo>
                    <a:pt x="2628" y="0"/>
                    <a:pt x="2581" y="3"/>
                    <a:pt x="2535" y="8"/>
                  </a:cubicBezTo>
                  <a:cubicBezTo>
                    <a:pt x="1336" y="143"/>
                    <a:pt x="46" y="3289"/>
                    <a:pt x="0" y="3629"/>
                  </a:cubicBezTo>
                  <a:cubicBezTo>
                    <a:pt x="0" y="3629"/>
                    <a:pt x="3000" y="3696"/>
                    <a:pt x="4972" y="3696"/>
                  </a:cubicBezTo>
                  <a:cubicBezTo>
                    <a:pt x="5563" y="3696"/>
                    <a:pt x="6062" y="3690"/>
                    <a:pt x="6360" y="3674"/>
                  </a:cubicBezTo>
                  <a:cubicBezTo>
                    <a:pt x="7650" y="3584"/>
                    <a:pt x="9076" y="2271"/>
                    <a:pt x="8646" y="1569"/>
                  </a:cubicBezTo>
                  <a:cubicBezTo>
                    <a:pt x="8518" y="1350"/>
                    <a:pt x="8238" y="1274"/>
                    <a:pt x="7912" y="1274"/>
                  </a:cubicBezTo>
                  <a:cubicBezTo>
                    <a:pt x="7198" y="1274"/>
                    <a:pt x="6270" y="1637"/>
                    <a:pt x="6270" y="1637"/>
                  </a:cubicBezTo>
                  <a:cubicBezTo>
                    <a:pt x="6270" y="1637"/>
                    <a:pt x="3940" y="0"/>
                    <a:pt x="2676"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86" name="Google Shape;627;p41"/>
            <p:cNvSpPr/>
            <p:nvPr/>
          </p:nvSpPr>
          <p:spPr>
            <a:xfrm>
              <a:off x="3196650" y="1118675"/>
              <a:ext cx="1122575" cy="2087300"/>
            </a:xfrm>
            <a:custGeom>
              <a:avLst/>
              <a:ahLst/>
              <a:rect l="l" t="t" r="r" b="b"/>
              <a:pathLst>
                <a:path w="44903" h="83492" extrusionOk="0">
                  <a:moveTo>
                    <a:pt x="35049" y="1"/>
                  </a:moveTo>
                  <a:cubicBezTo>
                    <a:pt x="34640" y="1"/>
                    <a:pt x="34318" y="182"/>
                    <a:pt x="34016" y="605"/>
                  </a:cubicBezTo>
                  <a:cubicBezTo>
                    <a:pt x="33881" y="786"/>
                    <a:pt x="33699" y="944"/>
                    <a:pt x="33564" y="1102"/>
                  </a:cubicBezTo>
                  <a:cubicBezTo>
                    <a:pt x="31278" y="3773"/>
                    <a:pt x="28675" y="6104"/>
                    <a:pt x="26299" y="8662"/>
                  </a:cubicBezTo>
                  <a:cubicBezTo>
                    <a:pt x="26089" y="8882"/>
                    <a:pt x="25958" y="8990"/>
                    <a:pt x="25809" y="8990"/>
                  </a:cubicBezTo>
                  <a:cubicBezTo>
                    <a:pt x="25668" y="8990"/>
                    <a:pt x="25511" y="8894"/>
                    <a:pt x="25258" y="8707"/>
                  </a:cubicBezTo>
                  <a:cubicBezTo>
                    <a:pt x="23900" y="7711"/>
                    <a:pt x="22519" y="6693"/>
                    <a:pt x="21161" y="5651"/>
                  </a:cubicBezTo>
                  <a:cubicBezTo>
                    <a:pt x="19328" y="4248"/>
                    <a:pt x="17495" y="2800"/>
                    <a:pt x="15684" y="1329"/>
                  </a:cubicBezTo>
                  <a:cubicBezTo>
                    <a:pt x="15347" y="1008"/>
                    <a:pt x="14884" y="839"/>
                    <a:pt x="14417" y="839"/>
                  </a:cubicBezTo>
                  <a:cubicBezTo>
                    <a:pt x="14257" y="839"/>
                    <a:pt x="14097" y="858"/>
                    <a:pt x="13942" y="899"/>
                  </a:cubicBezTo>
                  <a:cubicBezTo>
                    <a:pt x="12086" y="1419"/>
                    <a:pt x="10366" y="1691"/>
                    <a:pt x="8555" y="2370"/>
                  </a:cubicBezTo>
                  <a:cubicBezTo>
                    <a:pt x="8012" y="2573"/>
                    <a:pt x="4889" y="3230"/>
                    <a:pt x="4889" y="4927"/>
                  </a:cubicBezTo>
                  <a:cubicBezTo>
                    <a:pt x="4889" y="9182"/>
                    <a:pt x="4844" y="13957"/>
                    <a:pt x="4595" y="18212"/>
                  </a:cubicBezTo>
                  <a:cubicBezTo>
                    <a:pt x="4300" y="23599"/>
                    <a:pt x="4730" y="29325"/>
                    <a:pt x="4300" y="34688"/>
                  </a:cubicBezTo>
                  <a:cubicBezTo>
                    <a:pt x="4165" y="36159"/>
                    <a:pt x="3984" y="37631"/>
                    <a:pt x="3735" y="39079"/>
                  </a:cubicBezTo>
                  <a:cubicBezTo>
                    <a:pt x="3214" y="42044"/>
                    <a:pt x="3146" y="44692"/>
                    <a:pt x="2626" y="47634"/>
                  </a:cubicBezTo>
                  <a:cubicBezTo>
                    <a:pt x="2083" y="50553"/>
                    <a:pt x="3282" y="54016"/>
                    <a:pt x="2784" y="56936"/>
                  </a:cubicBezTo>
                  <a:cubicBezTo>
                    <a:pt x="2490" y="58791"/>
                    <a:pt x="2286" y="60670"/>
                    <a:pt x="1969" y="62526"/>
                  </a:cubicBezTo>
                  <a:cubicBezTo>
                    <a:pt x="1155" y="67256"/>
                    <a:pt x="589" y="72009"/>
                    <a:pt x="227" y="76784"/>
                  </a:cubicBezTo>
                  <a:cubicBezTo>
                    <a:pt x="136" y="77780"/>
                    <a:pt x="136" y="78753"/>
                    <a:pt x="68" y="79749"/>
                  </a:cubicBezTo>
                  <a:cubicBezTo>
                    <a:pt x="0" y="80405"/>
                    <a:pt x="385" y="81016"/>
                    <a:pt x="996" y="81220"/>
                  </a:cubicBezTo>
                  <a:cubicBezTo>
                    <a:pt x="1381" y="81378"/>
                    <a:pt x="1766" y="81491"/>
                    <a:pt x="2150" y="81582"/>
                  </a:cubicBezTo>
                  <a:cubicBezTo>
                    <a:pt x="4685" y="82148"/>
                    <a:pt x="7265" y="82487"/>
                    <a:pt x="9868" y="82668"/>
                  </a:cubicBezTo>
                  <a:cubicBezTo>
                    <a:pt x="11973" y="82804"/>
                    <a:pt x="14055" y="82962"/>
                    <a:pt x="16160" y="83053"/>
                  </a:cubicBezTo>
                  <a:cubicBezTo>
                    <a:pt x="17744" y="83144"/>
                    <a:pt x="19306" y="83166"/>
                    <a:pt x="20867" y="83211"/>
                  </a:cubicBezTo>
                  <a:cubicBezTo>
                    <a:pt x="21478" y="83234"/>
                    <a:pt x="25077" y="83438"/>
                    <a:pt x="26140" y="83460"/>
                  </a:cubicBezTo>
                  <a:cubicBezTo>
                    <a:pt x="26638" y="83481"/>
                    <a:pt x="27137" y="83492"/>
                    <a:pt x="27638" y="83492"/>
                  </a:cubicBezTo>
                  <a:cubicBezTo>
                    <a:pt x="28754" y="83492"/>
                    <a:pt x="29874" y="83441"/>
                    <a:pt x="30984" y="83347"/>
                  </a:cubicBezTo>
                  <a:cubicBezTo>
                    <a:pt x="32749" y="83189"/>
                    <a:pt x="34537" y="83030"/>
                    <a:pt x="36325" y="82895"/>
                  </a:cubicBezTo>
                  <a:cubicBezTo>
                    <a:pt x="38520" y="82736"/>
                    <a:pt x="40715" y="82578"/>
                    <a:pt x="42911" y="82397"/>
                  </a:cubicBezTo>
                  <a:cubicBezTo>
                    <a:pt x="43295" y="82397"/>
                    <a:pt x="43703" y="82329"/>
                    <a:pt x="44088" y="82193"/>
                  </a:cubicBezTo>
                  <a:cubicBezTo>
                    <a:pt x="44540" y="82057"/>
                    <a:pt x="44857" y="81672"/>
                    <a:pt x="44880" y="81197"/>
                  </a:cubicBezTo>
                  <a:cubicBezTo>
                    <a:pt x="44902" y="80767"/>
                    <a:pt x="44902" y="80315"/>
                    <a:pt x="44902" y="79862"/>
                  </a:cubicBezTo>
                  <a:cubicBezTo>
                    <a:pt x="44857" y="76196"/>
                    <a:pt x="44608" y="72529"/>
                    <a:pt x="44269" y="68863"/>
                  </a:cubicBezTo>
                  <a:cubicBezTo>
                    <a:pt x="44133" y="67392"/>
                    <a:pt x="44088" y="65898"/>
                    <a:pt x="43907" y="64449"/>
                  </a:cubicBezTo>
                  <a:cubicBezTo>
                    <a:pt x="43386" y="60217"/>
                    <a:pt x="42820" y="56008"/>
                    <a:pt x="42322" y="51776"/>
                  </a:cubicBezTo>
                  <a:cubicBezTo>
                    <a:pt x="41892" y="48177"/>
                    <a:pt x="41711" y="44533"/>
                    <a:pt x="41779" y="40912"/>
                  </a:cubicBezTo>
                  <a:cubicBezTo>
                    <a:pt x="41824" y="37404"/>
                    <a:pt x="41938" y="33919"/>
                    <a:pt x="42164" y="30434"/>
                  </a:cubicBezTo>
                  <a:cubicBezTo>
                    <a:pt x="42254" y="28827"/>
                    <a:pt x="42368" y="27242"/>
                    <a:pt x="42458" y="25636"/>
                  </a:cubicBezTo>
                  <a:lnTo>
                    <a:pt x="43069" y="2777"/>
                  </a:lnTo>
                  <a:cubicBezTo>
                    <a:pt x="40693" y="1713"/>
                    <a:pt x="38203" y="967"/>
                    <a:pt x="35736" y="129"/>
                  </a:cubicBezTo>
                  <a:cubicBezTo>
                    <a:pt x="35480" y="46"/>
                    <a:pt x="35254" y="1"/>
                    <a:pt x="35049" y="1"/>
                  </a:cubicBez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87" name="Google Shape;628;p41"/>
            <p:cNvSpPr/>
            <p:nvPr/>
          </p:nvSpPr>
          <p:spPr>
            <a:xfrm>
              <a:off x="3519725" y="1114025"/>
              <a:ext cx="611075" cy="297075"/>
            </a:xfrm>
            <a:custGeom>
              <a:avLst/>
              <a:ahLst/>
              <a:rect l="l" t="t" r="r" b="b"/>
              <a:pathLst>
                <a:path w="24443" h="11883" extrusionOk="0">
                  <a:moveTo>
                    <a:pt x="22064" y="0"/>
                  </a:moveTo>
                  <a:cubicBezTo>
                    <a:pt x="21673" y="0"/>
                    <a:pt x="21319" y="185"/>
                    <a:pt x="20980" y="564"/>
                  </a:cubicBezTo>
                  <a:cubicBezTo>
                    <a:pt x="20052" y="1605"/>
                    <a:pt x="19079" y="2578"/>
                    <a:pt x="18174" y="3642"/>
                  </a:cubicBezTo>
                  <a:cubicBezTo>
                    <a:pt x="16680" y="5407"/>
                    <a:pt x="15028" y="7060"/>
                    <a:pt x="13398" y="8712"/>
                  </a:cubicBezTo>
                  <a:cubicBezTo>
                    <a:pt x="13240" y="8938"/>
                    <a:pt x="12991" y="9096"/>
                    <a:pt x="12742" y="9187"/>
                  </a:cubicBezTo>
                  <a:cubicBezTo>
                    <a:pt x="12629" y="9142"/>
                    <a:pt x="12516" y="9096"/>
                    <a:pt x="12403" y="9029"/>
                  </a:cubicBezTo>
                  <a:cubicBezTo>
                    <a:pt x="9212" y="6562"/>
                    <a:pt x="5975" y="4163"/>
                    <a:pt x="2897" y="1515"/>
                  </a:cubicBezTo>
                  <a:cubicBezTo>
                    <a:pt x="2603" y="1266"/>
                    <a:pt x="2286" y="1017"/>
                    <a:pt x="1969" y="768"/>
                  </a:cubicBezTo>
                  <a:cubicBezTo>
                    <a:pt x="1850" y="664"/>
                    <a:pt x="1702" y="609"/>
                    <a:pt x="1557" y="609"/>
                  </a:cubicBezTo>
                  <a:cubicBezTo>
                    <a:pt x="1481" y="609"/>
                    <a:pt x="1405" y="624"/>
                    <a:pt x="1336" y="655"/>
                  </a:cubicBezTo>
                  <a:cubicBezTo>
                    <a:pt x="906" y="791"/>
                    <a:pt x="498" y="1017"/>
                    <a:pt x="159" y="1311"/>
                  </a:cubicBezTo>
                  <a:cubicBezTo>
                    <a:pt x="23" y="1424"/>
                    <a:pt x="0" y="1628"/>
                    <a:pt x="113" y="1786"/>
                  </a:cubicBezTo>
                  <a:cubicBezTo>
                    <a:pt x="204" y="1945"/>
                    <a:pt x="294" y="2081"/>
                    <a:pt x="408" y="2216"/>
                  </a:cubicBezTo>
                  <a:cubicBezTo>
                    <a:pt x="1947" y="4117"/>
                    <a:pt x="8035" y="8870"/>
                    <a:pt x="11226" y="11314"/>
                  </a:cubicBezTo>
                  <a:cubicBezTo>
                    <a:pt x="11720" y="11697"/>
                    <a:pt x="12303" y="11883"/>
                    <a:pt x="12885" y="11883"/>
                  </a:cubicBezTo>
                  <a:cubicBezTo>
                    <a:pt x="13609" y="11883"/>
                    <a:pt x="14330" y="11595"/>
                    <a:pt x="14870" y="11043"/>
                  </a:cubicBezTo>
                  <a:cubicBezTo>
                    <a:pt x="17902" y="7829"/>
                    <a:pt x="23990" y="1379"/>
                    <a:pt x="24194" y="994"/>
                  </a:cubicBezTo>
                  <a:cubicBezTo>
                    <a:pt x="24443" y="564"/>
                    <a:pt x="23787" y="677"/>
                    <a:pt x="23402" y="474"/>
                  </a:cubicBezTo>
                  <a:cubicBezTo>
                    <a:pt x="23243" y="383"/>
                    <a:pt x="23062" y="315"/>
                    <a:pt x="22904" y="247"/>
                  </a:cubicBezTo>
                  <a:cubicBezTo>
                    <a:pt x="22604" y="84"/>
                    <a:pt x="22326" y="0"/>
                    <a:pt x="22064"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88" name="Google Shape;629;p41"/>
            <p:cNvSpPr/>
            <p:nvPr/>
          </p:nvSpPr>
          <p:spPr>
            <a:xfrm>
              <a:off x="3124225" y="1912550"/>
              <a:ext cx="922275" cy="667500"/>
            </a:xfrm>
            <a:custGeom>
              <a:avLst/>
              <a:ahLst/>
              <a:rect l="l" t="t" r="r" b="b"/>
              <a:pathLst>
                <a:path w="36891" h="26700" extrusionOk="0">
                  <a:moveTo>
                    <a:pt x="35096" y="0"/>
                  </a:moveTo>
                  <a:cubicBezTo>
                    <a:pt x="34960" y="0"/>
                    <a:pt x="34798" y="6"/>
                    <a:pt x="34605" y="14"/>
                  </a:cubicBezTo>
                  <a:cubicBezTo>
                    <a:pt x="32183" y="104"/>
                    <a:pt x="29762" y="218"/>
                    <a:pt x="27363" y="308"/>
                  </a:cubicBezTo>
                  <a:lnTo>
                    <a:pt x="17970" y="715"/>
                  </a:lnTo>
                  <a:lnTo>
                    <a:pt x="17970" y="738"/>
                  </a:lnTo>
                  <a:cubicBezTo>
                    <a:pt x="15187" y="874"/>
                    <a:pt x="12425" y="987"/>
                    <a:pt x="9642" y="1123"/>
                  </a:cubicBezTo>
                  <a:cubicBezTo>
                    <a:pt x="6700" y="1236"/>
                    <a:pt x="3735" y="1349"/>
                    <a:pt x="793" y="1485"/>
                  </a:cubicBezTo>
                  <a:cubicBezTo>
                    <a:pt x="136" y="1508"/>
                    <a:pt x="0" y="1643"/>
                    <a:pt x="23" y="2300"/>
                  </a:cubicBezTo>
                  <a:cubicBezTo>
                    <a:pt x="68" y="3884"/>
                    <a:pt x="159" y="5446"/>
                    <a:pt x="227" y="7007"/>
                  </a:cubicBezTo>
                  <a:cubicBezTo>
                    <a:pt x="453" y="12416"/>
                    <a:pt x="679" y="17825"/>
                    <a:pt x="928" y="23234"/>
                  </a:cubicBezTo>
                  <a:cubicBezTo>
                    <a:pt x="974" y="24140"/>
                    <a:pt x="1019" y="25022"/>
                    <a:pt x="1087" y="25928"/>
                  </a:cubicBezTo>
                  <a:cubicBezTo>
                    <a:pt x="1128" y="26570"/>
                    <a:pt x="1208" y="26700"/>
                    <a:pt x="1725" y="26700"/>
                  </a:cubicBezTo>
                  <a:cubicBezTo>
                    <a:pt x="1772" y="26700"/>
                    <a:pt x="1824" y="26699"/>
                    <a:pt x="1879" y="26697"/>
                  </a:cubicBezTo>
                  <a:cubicBezTo>
                    <a:pt x="3237" y="26652"/>
                    <a:pt x="4572" y="26584"/>
                    <a:pt x="5907" y="26516"/>
                  </a:cubicBezTo>
                  <a:cubicBezTo>
                    <a:pt x="9981" y="26335"/>
                    <a:pt x="14055" y="26154"/>
                    <a:pt x="18129" y="25973"/>
                  </a:cubicBezTo>
                  <a:cubicBezTo>
                    <a:pt x="23447" y="25746"/>
                    <a:pt x="28766" y="25520"/>
                    <a:pt x="34084" y="25294"/>
                  </a:cubicBezTo>
                  <a:cubicBezTo>
                    <a:pt x="34763" y="25249"/>
                    <a:pt x="35442" y="25226"/>
                    <a:pt x="36099" y="25158"/>
                  </a:cubicBezTo>
                  <a:cubicBezTo>
                    <a:pt x="36800" y="25113"/>
                    <a:pt x="36891" y="25022"/>
                    <a:pt x="36891" y="24366"/>
                  </a:cubicBezTo>
                  <a:cubicBezTo>
                    <a:pt x="36891" y="23868"/>
                    <a:pt x="36868" y="23370"/>
                    <a:pt x="36845" y="22895"/>
                  </a:cubicBezTo>
                  <a:cubicBezTo>
                    <a:pt x="36710" y="19749"/>
                    <a:pt x="36551" y="16626"/>
                    <a:pt x="36393" y="13503"/>
                  </a:cubicBezTo>
                  <a:cubicBezTo>
                    <a:pt x="36212" y="9383"/>
                    <a:pt x="36031" y="5264"/>
                    <a:pt x="35850" y="1145"/>
                  </a:cubicBezTo>
                  <a:cubicBezTo>
                    <a:pt x="35812" y="162"/>
                    <a:pt x="35790" y="0"/>
                    <a:pt x="35096"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89" name="Google Shape;630;p41"/>
            <p:cNvSpPr/>
            <p:nvPr/>
          </p:nvSpPr>
          <p:spPr>
            <a:xfrm>
              <a:off x="3232850" y="2034775"/>
              <a:ext cx="277275" cy="430525"/>
            </a:xfrm>
            <a:custGeom>
              <a:avLst/>
              <a:ahLst/>
              <a:rect l="l" t="t" r="r" b="b"/>
              <a:pathLst>
                <a:path w="11091" h="17221" extrusionOk="0">
                  <a:moveTo>
                    <a:pt x="7874" y="0"/>
                  </a:moveTo>
                  <a:cubicBezTo>
                    <a:pt x="7784" y="0"/>
                    <a:pt x="7695" y="5"/>
                    <a:pt x="7605" y="13"/>
                  </a:cubicBezTo>
                  <a:cubicBezTo>
                    <a:pt x="5772" y="59"/>
                    <a:pt x="4550" y="466"/>
                    <a:pt x="3373" y="1620"/>
                  </a:cubicBezTo>
                  <a:cubicBezTo>
                    <a:pt x="2196" y="2797"/>
                    <a:pt x="1313" y="4246"/>
                    <a:pt x="816" y="5830"/>
                  </a:cubicBezTo>
                  <a:cubicBezTo>
                    <a:pt x="137" y="8002"/>
                    <a:pt x="69" y="10266"/>
                    <a:pt x="23" y="12506"/>
                  </a:cubicBezTo>
                  <a:cubicBezTo>
                    <a:pt x="23" y="13525"/>
                    <a:pt x="1" y="14543"/>
                    <a:pt x="272" y="15516"/>
                  </a:cubicBezTo>
                  <a:cubicBezTo>
                    <a:pt x="363" y="15833"/>
                    <a:pt x="476" y="16127"/>
                    <a:pt x="635" y="16422"/>
                  </a:cubicBezTo>
                  <a:cubicBezTo>
                    <a:pt x="913" y="16937"/>
                    <a:pt x="1525" y="17221"/>
                    <a:pt x="2166" y="17221"/>
                  </a:cubicBezTo>
                  <a:cubicBezTo>
                    <a:pt x="2567" y="17221"/>
                    <a:pt x="2979" y="17109"/>
                    <a:pt x="3328" y="16874"/>
                  </a:cubicBezTo>
                  <a:cubicBezTo>
                    <a:pt x="4247" y="16284"/>
                    <a:pt x="5334" y="15968"/>
                    <a:pt x="6449" y="15968"/>
                  </a:cubicBezTo>
                  <a:cubicBezTo>
                    <a:pt x="6487" y="15968"/>
                    <a:pt x="6526" y="15968"/>
                    <a:pt x="6564" y="15969"/>
                  </a:cubicBezTo>
                  <a:cubicBezTo>
                    <a:pt x="7105" y="15989"/>
                    <a:pt x="7673" y="16084"/>
                    <a:pt x="8218" y="16084"/>
                  </a:cubicBezTo>
                  <a:cubicBezTo>
                    <a:pt x="8904" y="16084"/>
                    <a:pt x="9555" y="15933"/>
                    <a:pt x="10072" y="15290"/>
                  </a:cubicBezTo>
                  <a:cubicBezTo>
                    <a:pt x="10321" y="14973"/>
                    <a:pt x="10502" y="14588"/>
                    <a:pt x="10547" y="14181"/>
                  </a:cubicBezTo>
                  <a:cubicBezTo>
                    <a:pt x="11091" y="10288"/>
                    <a:pt x="11045" y="6350"/>
                    <a:pt x="10457" y="2480"/>
                  </a:cubicBezTo>
                  <a:cubicBezTo>
                    <a:pt x="10366" y="1779"/>
                    <a:pt x="10208" y="1032"/>
                    <a:pt x="9597" y="534"/>
                  </a:cubicBezTo>
                  <a:cubicBezTo>
                    <a:pt x="9084" y="198"/>
                    <a:pt x="8484" y="0"/>
                    <a:pt x="7874" y="0"/>
                  </a:cubicBezTo>
                  <a:close/>
                </a:path>
              </a:pathLst>
            </a:custGeom>
            <a:solidFill>
              <a:srgbClr val="FFFFFF">
                <a:alpha val="169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90" name="Google Shape;631;p41"/>
            <p:cNvSpPr/>
            <p:nvPr/>
          </p:nvSpPr>
          <p:spPr>
            <a:xfrm rot="-1640950">
              <a:off x="3498658" y="2140552"/>
              <a:ext cx="88848" cy="72448"/>
            </a:xfrm>
            <a:custGeom>
              <a:avLst/>
              <a:ahLst/>
              <a:rect l="l" t="t" r="r" b="b"/>
              <a:pathLst>
                <a:path w="3554" h="2898" extrusionOk="0">
                  <a:moveTo>
                    <a:pt x="3056" y="1"/>
                  </a:moveTo>
                  <a:lnTo>
                    <a:pt x="0" y="2490"/>
                  </a:lnTo>
                  <a:lnTo>
                    <a:pt x="521" y="2898"/>
                  </a:lnTo>
                  <a:lnTo>
                    <a:pt x="3554" y="431"/>
                  </a:lnTo>
                  <a:lnTo>
                    <a:pt x="3056" y="1"/>
                  </a:lnTo>
                  <a:close/>
                </a:path>
              </a:pathLst>
            </a:custGeom>
            <a:solidFill>
              <a:srgbClr val="FFFFFF">
                <a:alpha val="169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91" name="Google Shape;632;p41"/>
            <p:cNvSpPr/>
            <p:nvPr/>
          </p:nvSpPr>
          <p:spPr>
            <a:xfrm>
              <a:off x="3651550" y="2012450"/>
              <a:ext cx="302725" cy="409600"/>
            </a:xfrm>
            <a:custGeom>
              <a:avLst/>
              <a:ahLst/>
              <a:rect l="l" t="t" r="r" b="b"/>
              <a:pathLst>
                <a:path w="12109" h="16384" extrusionOk="0">
                  <a:moveTo>
                    <a:pt x="3651" y="1"/>
                  </a:moveTo>
                  <a:cubicBezTo>
                    <a:pt x="3300" y="1"/>
                    <a:pt x="2930" y="25"/>
                    <a:pt x="2535" y="69"/>
                  </a:cubicBezTo>
                  <a:cubicBezTo>
                    <a:pt x="1834" y="114"/>
                    <a:pt x="1177" y="408"/>
                    <a:pt x="657" y="884"/>
                  </a:cubicBezTo>
                  <a:cubicBezTo>
                    <a:pt x="114" y="1450"/>
                    <a:pt x="68" y="2219"/>
                    <a:pt x="46" y="2921"/>
                  </a:cubicBezTo>
                  <a:cubicBezTo>
                    <a:pt x="1" y="6836"/>
                    <a:pt x="544" y="10751"/>
                    <a:pt x="1607" y="14531"/>
                  </a:cubicBezTo>
                  <a:cubicBezTo>
                    <a:pt x="1721" y="14916"/>
                    <a:pt x="1947" y="15278"/>
                    <a:pt x="2241" y="15549"/>
                  </a:cubicBezTo>
                  <a:cubicBezTo>
                    <a:pt x="2703" y="15973"/>
                    <a:pt x="3198" y="16110"/>
                    <a:pt x="3709" y="16110"/>
                  </a:cubicBezTo>
                  <a:cubicBezTo>
                    <a:pt x="4398" y="16110"/>
                    <a:pt x="5115" y="15860"/>
                    <a:pt x="5817" y="15730"/>
                  </a:cubicBezTo>
                  <a:cubicBezTo>
                    <a:pt x="6121" y="15682"/>
                    <a:pt x="6428" y="15657"/>
                    <a:pt x="6733" y="15657"/>
                  </a:cubicBezTo>
                  <a:cubicBezTo>
                    <a:pt x="7562" y="15657"/>
                    <a:pt x="8383" y="15836"/>
                    <a:pt x="9144" y="16183"/>
                  </a:cubicBezTo>
                  <a:cubicBezTo>
                    <a:pt x="9423" y="16319"/>
                    <a:pt x="9731" y="16383"/>
                    <a:pt x="10035" y="16383"/>
                  </a:cubicBezTo>
                  <a:cubicBezTo>
                    <a:pt x="10789" y="16383"/>
                    <a:pt x="11521" y="15991"/>
                    <a:pt x="11747" y="15346"/>
                  </a:cubicBezTo>
                  <a:cubicBezTo>
                    <a:pt x="11860" y="15029"/>
                    <a:pt x="11928" y="14735"/>
                    <a:pt x="11973" y="14418"/>
                  </a:cubicBezTo>
                  <a:cubicBezTo>
                    <a:pt x="12109" y="13399"/>
                    <a:pt x="11950" y="12381"/>
                    <a:pt x="11792" y="11385"/>
                  </a:cubicBezTo>
                  <a:cubicBezTo>
                    <a:pt x="11430" y="9190"/>
                    <a:pt x="11068" y="6949"/>
                    <a:pt x="10072" y="4890"/>
                  </a:cubicBezTo>
                  <a:cubicBezTo>
                    <a:pt x="9348" y="3373"/>
                    <a:pt x="8284" y="2083"/>
                    <a:pt x="6971" y="1087"/>
                  </a:cubicBezTo>
                  <a:cubicBezTo>
                    <a:pt x="5927" y="309"/>
                    <a:pt x="4911" y="1"/>
                    <a:pt x="3651" y="1"/>
                  </a:cubicBezTo>
                  <a:close/>
                </a:path>
              </a:pathLst>
            </a:custGeom>
            <a:solidFill>
              <a:srgbClr val="FFFFFF">
                <a:alpha val="169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92" name="Google Shape;633;p41"/>
            <p:cNvSpPr/>
            <p:nvPr/>
          </p:nvSpPr>
          <p:spPr>
            <a:xfrm rot="1277825">
              <a:off x="3568973" y="2138476"/>
              <a:ext cx="95099" cy="62824"/>
            </a:xfrm>
            <a:custGeom>
              <a:avLst/>
              <a:ahLst/>
              <a:rect l="l" t="t" r="r" b="b"/>
              <a:pathLst>
                <a:path w="3804" h="2513" extrusionOk="0">
                  <a:moveTo>
                    <a:pt x="454" y="0"/>
                  </a:moveTo>
                  <a:lnTo>
                    <a:pt x="1" y="475"/>
                  </a:lnTo>
                  <a:lnTo>
                    <a:pt x="3350" y="2512"/>
                  </a:lnTo>
                  <a:lnTo>
                    <a:pt x="3803" y="2014"/>
                  </a:lnTo>
                  <a:lnTo>
                    <a:pt x="454" y="0"/>
                  </a:lnTo>
                  <a:close/>
                </a:path>
              </a:pathLst>
            </a:custGeom>
            <a:solidFill>
              <a:srgbClr val="FFFFFF">
                <a:alpha val="169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93" name="Google Shape;634;p41"/>
            <p:cNvSpPr/>
            <p:nvPr/>
          </p:nvSpPr>
          <p:spPr>
            <a:xfrm>
              <a:off x="3551975" y="2086575"/>
              <a:ext cx="44725" cy="26050"/>
            </a:xfrm>
            <a:custGeom>
              <a:avLst/>
              <a:ahLst/>
              <a:rect l="l" t="t" r="r" b="b"/>
              <a:pathLst>
                <a:path w="1789" h="1042" extrusionOk="0">
                  <a:moveTo>
                    <a:pt x="1743" y="1"/>
                  </a:moveTo>
                  <a:lnTo>
                    <a:pt x="0" y="114"/>
                  </a:lnTo>
                  <a:lnTo>
                    <a:pt x="68" y="1042"/>
                  </a:lnTo>
                  <a:lnTo>
                    <a:pt x="1788" y="906"/>
                  </a:lnTo>
                  <a:lnTo>
                    <a:pt x="1743" y="1"/>
                  </a:lnTo>
                  <a:close/>
                </a:path>
              </a:pathLst>
            </a:custGeom>
            <a:solidFill>
              <a:srgbClr val="FFFFFF">
                <a:alpha val="169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94" name="Google Shape;635;p41"/>
            <p:cNvSpPr/>
            <p:nvPr/>
          </p:nvSpPr>
          <p:spPr>
            <a:xfrm>
              <a:off x="3548575" y="2040750"/>
              <a:ext cx="45300" cy="25500"/>
            </a:xfrm>
            <a:custGeom>
              <a:avLst/>
              <a:ahLst/>
              <a:rect l="l" t="t" r="r" b="b"/>
              <a:pathLst>
                <a:path w="1812" h="1020" extrusionOk="0">
                  <a:moveTo>
                    <a:pt x="1743" y="1"/>
                  </a:moveTo>
                  <a:lnTo>
                    <a:pt x="1" y="114"/>
                  </a:lnTo>
                  <a:lnTo>
                    <a:pt x="68" y="1019"/>
                  </a:lnTo>
                  <a:lnTo>
                    <a:pt x="1811" y="906"/>
                  </a:lnTo>
                  <a:lnTo>
                    <a:pt x="1743" y="1"/>
                  </a:lnTo>
                  <a:close/>
                </a:path>
              </a:pathLst>
            </a:custGeom>
            <a:solidFill>
              <a:srgbClr val="FFFFFF">
                <a:alpha val="169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95" name="Google Shape;636;p41"/>
            <p:cNvSpPr/>
            <p:nvPr/>
          </p:nvSpPr>
          <p:spPr>
            <a:xfrm>
              <a:off x="3545750" y="1998875"/>
              <a:ext cx="44725" cy="25500"/>
            </a:xfrm>
            <a:custGeom>
              <a:avLst/>
              <a:ahLst/>
              <a:rect l="l" t="t" r="r" b="b"/>
              <a:pathLst>
                <a:path w="1789" h="1020" extrusionOk="0">
                  <a:moveTo>
                    <a:pt x="1743" y="1"/>
                  </a:moveTo>
                  <a:lnTo>
                    <a:pt x="0" y="114"/>
                  </a:lnTo>
                  <a:lnTo>
                    <a:pt x="68" y="1019"/>
                  </a:lnTo>
                  <a:lnTo>
                    <a:pt x="1788" y="906"/>
                  </a:lnTo>
                  <a:lnTo>
                    <a:pt x="1743" y="1"/>
                  </a:lnTo>
                  <a:close/>
                </a:path>
              </a:pathLst>
            </a:custGeom>
            <a:solidFill>
              <a:srgbClr val="FFFFFF">
                <a:alpha val="16960"/>
              </a:srgbClr>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96" name="Google Shape;637;p41"/>
            <p:cNvSpPr/>
            <p:nvPr/>
          </p:nvSpPr>
          <p:spPr>
            <a:xfrm>
              <a:off x="3708700" y="673225"/>
              <a:ext cx="39625" cy="39050"/>
            </a:xfrm>
            <a:custGeom>
              <a:avLst/>
              <a:ahLst/>
              <a:rect l="l" t="t" r="r" b="b"/>
              <a:pathLst>
                <a:path w="1585" h="1562" extrusionOk="0">
                  <a:moveTo>
                    <a:pt x="770" y="0"/>
                  </a:moveTo>
                  <a:cubicBezTo>
                    <a:pt x="566" y="23"/>
                    <a:pt x="385" y="91"/>
                    <a:pt x="227" y="249"/>
                  </a:cubicBezTo>
                  <a:cubicBezTo>
                    <a:pt x="159" y="317"/>
                    <a:pt x="91" y="407"/>
                    <a:pt x="68" y="498"/>
                  </a:cubicBezTo>
                  <a:cubicBezTo>
                    <a:pt x="23" y="588"/>
                    <a:pt x="0" y="702"/>
                    <a:pt x="23" y="792"/>
                  </a:cubicBezTo>
                  <a:cubicBezTo>
                    <a:pt x="23" y="860"/>
                    <a:pt x="23" y="928"/>
                    <a:pt x="46" y="996"/>
                  </a:cubicBezTo>
                  <a:cubicBezTo>
                    <a:pt x="91" y="1132"/>
                    <a:pt x="159" y="1245"/>
                    <a:pt x="249" y="1358"/>
                  </a:cubicBezTo>
                  <a:cubicBezTo>
                    <a:pt x="317" y="1403"/>
                    <a:pt x="362" y="1426"/>
                    <a:pt x="430" y="1471"/>
                  </a:cubicBezTo>
                  <a:cubicBezTo>
                    <a:pt x="544" y="1539"/>
                    <a:pt x="679" y="1562"/>
                    <a:pt x="815" y="1562"/>
                  </a:cubicBezTo>
                  <a:cubicBezTo>
                    <a:pt x="1245" y="1539"/>
                    <a:pt x="1585" y="1200"/>
                    <a:pt x="1585" y="770"/>
                  </a:cubicBezTo>
                  <a:lnTo>
                    <a:pt x="1562" y="566"/>
                  </a:lnTo>
                  <a:cubicBezTo>
                    <a:pt x="1517" y="430"/>
                    <a:pt x="1449" y="317"/>
                    <a:pt x="1336" y="226"/>
                  </a:cubicBezTo>
                  <a:lnTo>
                    <a:pt x="1177" y="91"/>
                  </a:lnTo>
                  <a:cubicBezTo>
                    <a:pt x="1041" y="23"/>
                    <a:pt x="906" y="0"/>
                    <a:pt x="770"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97" name="Google Shape;638;p41"/>
            <p:cNvSpPr/>
            <p:nvPr/>
          </p:nvSpPr>
          <p:spPr>
            <a:xfrm>
              <a:off x="3873350" y="667550"/>
              <a:ext cx="39625" cy="39075"/>
            </a:xfrm>
            <a:custGeom>
              <a:avLst/>
              <a:ahLst/>
              <a:rect l="l" t="t" r="r" b="b"/>
              <a:pathLst>
                <a:path w="1585" h="1563" extrusionOk="0">
                  <a:moveTo>
                    <a:pt x="770" y="1"/>
                  </a:moveTo>
                  <a:cubicBezTo>
                    <a:pt x="657" y="1"/>
                    <a:pt x="566" y="23"/>
                    <a:pt x="476" y="69"/>
                  </a:cubicBezTo>
                  <a:cubicBezTo>
                    <a:pt x="385" y="114"/>
                    <a:pt x="295" y="159"/>
                    <a:pt x="227" y="250"/>
                  </a:cubicBezTo>
                  <a:cubicBezTo>
                    <a:pt x="136" y="318"/>
                    <a:pt x="91" y="408"/>
                    <a:pt x="46" y="499"/>
                  </a:cubicBezTo>
                  <a:cubicBezTo>
                    <a:pt x="0" y="589"/>
                    <a:pt x="0" y="702"/>
                    <a:pt x="0" y="793"/>
                  </a:cubicBezTo>
                  <a:cubicBezTo>
                    <a:pt x="0" y="861"/>
                    <a:pt x="23" y="929"/>
                    <a:pt x="23" y="997"/>
                  </a:cubicBezTo>
                  <a:cubicBezTo>
                    <a:pt x="68" y="1132"/>
                    <a:pt x="136" y="1245"/>
                    <a:pt x="249" y="1359"/>
                  </a:cubicBezTo>
                  <a:lnTo>
                    <a:pt x="408" y="1472"/>
                  </a:lnTo>
                  <a:cubicBezTo>
                    <a:pt x="521" y="1540"/>
                    <a:pt x="657" y="1562"/>
                    <a:pt x="792" y="1562"/>
                  </a:cubicBezTo>
                  <a:cubicBezTo>
                    <a:pt x="906" y="1562"/>
                    <a:pt x="996" y="1540"/>
                    <a:pt x="1087" y="1494"/>
                  </a:cubicBezTo>
                  <a:cubicBezTo>
                    <a:pt x="1290" y="1427"/>
                    <a:pt x="1449" y="1268"/>
                    <a:pt x="1517" y="1064"/>
                  </a:cubicBezTo>
                  <a:cubicBezTo>
                    <a:pt x="1562" y="974"/>
                    <a:pt x="1585" y="861"/>
                    <a:pt x="1562" y="770"/>
                  </a:cubicBezTo>
                  <a:cubicBezTo>
                    <a:pt x="1562" y="702"/>
                    <a:pt x="1539" y="634"/>
                    <a:pt x="1539" y="567"/>
                  </a:cubicBezTo>
                  <a:cubicBezTo>
                    <a:pt x="1494" y="431"/>
                    <a:pt x="1426" y="318"/>
                    <a:pt x="1336" y="227"/>
                  </a:cubicBezTo>
                  <a:lnTo>
                    <a:pt x="1155" y="91"/>
                  </a:lnTo>
                  <a:cubicBezTo>
                    <a:pt x="1041" y="23"/>
                    <a:pt x="906" y="1"/>
                    <a:pt x="770"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98" name="Google Shape;639;p41"/>
            <p:cNvSpPr/>
            <p:nvPr/>
          </p:nvSpPr>
          <p:spPr>
            <a:xfrm>
              <a:off x="3760750" y="798825"/>
              <a:ext cx="113750" cy="55575"/>
            </a:xfrm>
            <a:custGeom>
              <a:avLst/>
              <a:ahLst/>
              <a:rect l="l" t="t" r="r" b="b"/>
              <a:pathLst>
                <a:path w="4550" h="2223" extrusionOk="0">
                  <a:moveTo>
                    <a:pt x="4550" y="0"/>
                  </a:moveTo>
                  <a:cubicBezTo>
                    <a:pt x="4549" y="0"/>
                    <a:pt x="3237" y="792"/>
                    <a:pt x="1924" y="792"/>
                  </a:cubicBezTo>
                  <a:cubicBezTo>
                    <a:pt x="1851" y="798"/>
                    <a:pt x="1777" y="800"/>
                    <a:pt x="1703" y="800"/>
                  </a:cubicBezTo>
                  <a:cubicBezTo>
                    <a:pt x="1117" y="800"/>
                    <a:pt x="523" y="641"/>
                    <a:pt x="1" y="340"/>
                  </a:cubicBezTo>
                  <a:lnTo>
                    <a:pt x="1" y="340"/>
                  </a:lnTo>
                  <a:cubicBezTo>
                    <a:pt x="109" y="1427"/>
                    <a:pt x="1012" y="2222"/>
                    <a:pt x="2087" y="2222"/>
                  </a:cubicBezTo>
                  <a:cubicBezTo>
                    <a:pt x="2131" y="2222"/>
                    <a:pt x="2174" y="2221"/>
                    <a:pt x="2218" y="2218"/>
                  </a:cubicBezTo>
                  <a:cubicBezTo>
                    <a:pt x="2229" y="2218"/>
                    <a:pt x="2239" y="2218"/>
                    <a:pt x="2249" y="2218"/>
                  </a:cubicBezTo>
                  <a:cubicBezTo>
                    <a:pt x="4258" y="2218"/>
                    <a:pt x="4550" y="1"/>
                    <a:pt x="4550" y="0"/>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399" name="Google Shape;640;p41"/>
            <p:cNvSpPr/>
            <p:nvPr/>
          </p:nvSpPr>
          <p:spPr>
            <a:xfrm>
              <a:off x="3771500" y="625175"/>
              <a:ext cx="43600" cy="146300"/>
            </a:xfrm>
            <a:custGeom>
              <a:avLst/>
              <a:ahLst/>
              <a:rect l="l" t="t" r="r" b="b"/>
              <a:pathLst>
                <a:path w="1744" h="5852" extrusionOk="0">
                  <a:moveTo>
                    <a:pt x="980" y="1"/>
                  </a:moveTo>
                  <a:cubicBezTo>
                    <a:pt x="931" y="1"/>
                    <a:pt x="883" y="44"/>
                    <a:pt x="883" y="111"/>
                  </a:cubicBezTo>
                  <a:cubicBezTo>
                    <a:pt x="883" y="813"/>
                    <a:pt x="1064" y="1537"/>
                    <a:pt x="1042" y="2262"/>
                  </a:cubicBezTo>
                  <a:cubicBezTo>
                    <a:pt x="1042" y="2873"/>
                    <a:pt x="906" y="3484"/>
                    <a:pt x="634" y="4049"/>
                  </a:cubicBezTo>
                  <a:cubicBezTo>
                    <a:pt x="453" y="4457"/>
                    <a:pt x="1" y="4842"/>
                    <a:pt x="204" y="5317"/>
                  </a:cubicBezTo>
                  <a:cubicBezTo>
                    <a:pt x="374" y="5724"/>
                    <a:pt x="786" y="5852"/>
                    <a:pt x="1191" y="5852"/>
                  </a:cubicBezTo>
                  <a:cubicBezTo>
                    <a:pt x="1326" y="5852"/>
                    <a:pt x="1460" y="5837"/>
                    <a:pt x="1585" y="5815"/>
                  </a:cubicBezTo>
                  <a:cubicBezTo>
                    <a:pt x="1743" y="5792"/>
                    <a:pt x="1721" y="5588"/>
                    <a:pt x="1585" y="5566"/>
                  </a:cubicBezTo>
                  <a:cubicBezTo>
                    <a:pt x="1245" y="5543"/>
                    <a:pt x="861" y="5588"/>
                    <a:pt x="612" y="5339"/>
                  </a:cubicBezTo>
                  <a:cubicBezTo>
                    <a:pt x="385" y="5091"/>
                    <a:pt x="521" y="4864"/>
                    <a:pt x="679" y="4615"/>
                  </a:cubicBezTo>
                  <a:cubicBezTo>
                    <a:pt x="951" y="4208"/>
                    <a:pt x="1132" y="3778"/>
                    <a:pt x="1245" y="3303"/>
                  </a:cubicBezTo>
                  <a:cubicBezTo>
                    <a:pt x="1336" y="2805"/>
                    <a:pt x="1381" y="2307"/>
                    <a:pt x="1336" y="1786"/>
                  </a:cubicBezTo>
                  <a:cubicBezTo>
                    <a:pt x="1313" y="1198"/>
                    <a:pt x="1223" y="632"/>
                    <a:pt x="1064" y="66"/>
                  </a:cubicBezTo>
                  <a:cubicBezTo>
                    <a:pt x="1046" y="21"/>
                    <a:pt x="1013" y="1"/>
                    <a:pt x="980"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00" name="Google Shape;641;p41"/>
            <p:cNvSpPr/>
            <p:nvPr/>
          </p:nvSpPr>
          <p:spPr>
            <a:xfrm>
              <a:off x="3553675" y="628525"/>
              <a:ext cx="499050" cy="119975"/>
            </a:xfrm>
            <a:custGeom>
              <a:avLst/>
              <a:ahLst/>
              <a:rect l="l" t="t" r="r" b="b"/>
              <a:pathLst>
                <a:path w="19962" h="4799" extrusionOk="0">
                  <a:moveTo>
                    <a:pt x="15164" y="837"/>
                  </a:moveTo>
                  <a:lnTo>
                    <a:pt x="15164" y="860"/>
                  </a:lnTo>
                  <a:lnTo>
                    <a:pt x="17201" y="860"/>
                  </a:lnTo>
                  <a:cubicBezTo>
                    <a:pt x="17449" y="860"/>
                    <a:pt x="17631" y="1041"/>
                    <a:pt x="17653" y="1290"/>
                  </a:cubicBezTo>
                  <a:cubicBezTo>
                    <a:pt x="17653" y="1426"/>
                    <a:pt x="17676" y="1562"/>
                    <a:pt x="17676" y="1675"/>
                  </a:cubicBezTo>
                  <a:cubicBezTo>
                    <a:pt x="17721" y="3463"/>
                    <a:pt x="17721" y="3463"/>
                    <a:pt x="15933" y="3508"/>
                  </a:cubicBezTo>
                  <a:cubicBezTo>
                    <a:pt x="15182" y="3526"/>
                    <a:pt x="14447" y="3560"/>
                    <a:pt x="13714" y="3560"/>
                  </a:cubicBezTo>
                  <a:cubicBezTo>
                    <a:pt x="13540" y="3560"/>
                    <a:pt x="13368" y="3558"/>
                    <a:pt x="13195" y="3553"/>
                  </a:cubicBezTo>
                  <a:cubicBezTo>
                    <a:pt x="12470" y="3531"/>
                    <a:pt x="12357" y="3395"/>
                    <a:pt x="12335" y="2648"/>
                  </a:cubicBezTo>
                  <a:cubicBezTo>
                    <a:pt x="12312" y="815"/>
                    <a:pt x="12199" y="860"/>
                    <a:pt x="14077" y="837"/>
                  </a:cubicBezTo>
                  <a:close/>
                  <a:moveTo>
                    <a:pt x="6212" y="1275"/>
                  </a:moveTo>
                  <a:cubicBezTo>
                    <a:pt x="6648" y="1275"/>
                    <a:pt x="7083" y="1281"/>
                    <a:pt x="7514" y="1290"/>
                  </a:cubicBezTo>
                  <a:cubicBezTo>
                    <a:pt x="7944" y="1290"/>
                    <a:pt x="8080" y="1426"/>
                    <a:pt x="8148" y="1811"/>
                  </a:cubicBezTo>
                  <a:cubicBezTo>
                    <a:pt x="8193" y="1992"/>
                    <a:pt x="8216" y="2173"/>
                    <a:pt x="8238" y="2354"/>
                  </a:cubicBezTo>
                  <a:cubicBezTo>
                    <a:pt x="8374" y="3712"/>
                    <a:pt x="8216" y="3870"/>
                    <a:pt x="6790" y="3938"/>
                  </a:cubicBezTo>
                  <a:cubicBezTo>
                    <a:pt x="6609" y="3946"/>
                    <a:pt x="6428" y="3948"/>
                    <a:pt x="6247" y="3948"/>
                  </a:cubicBezTo>
                  <a:cubicBezTo>
                    <a:pt x="5885" y="3948"/>
                    <a:pt x="5522" y="3938"/>
                    <a:pt x="5160" y="3938"/>
                  </a:cubicBezTo>
                  <a:cubicBezTo>
                    <a:pt x="4768" y="3938"/>
                    <a:pt x="4376" y="3948"/>
                    <a:pt x="3983" y="3948"/>
                  </a:cubicBezTo>
                  <a:cubicBezTo>
                    <a:pt x="3787" y="3948"/>
                    <a:pt x="3591" y="3946"/>
                    <a:pt x="3395" y="3938"/>
                  </a:cubicBezTo>
                  <a:cubicBezTo>
                    <a:pt x="2897" y="3915"/>
                    <a:pt x="2693" y="3757"/>
                    <a:pt x="2671" y="3304"/>
                  </a:cubicBezTo>
                  <a:cubicBezTo>
                    <a:pt x="2603" y="1494"/>
                    <a:pt x="2422" y="1358"/>
                    <a:pt x="4368" y="1313"/>
                  </a:cubicBezTo>
                  <a:cubicBezTo>
                    <a:pt x="4978" y="1286"/>
                    <a:pt x="5596" y="1275"/>
                    <a:pt x="6212" y="1275"/>
                  </a:cubicBezTo>
                  <a:close/>
                  <a:moveTo>
                    <a:pt x="13376" y="0"/>
                  </a:moveTo>
                  <a:cubicBezTo>
                    <a:pt x="13014" y="0"/>
                    <a:pt x="12652" y="45"/>
                    <a:pt x="12289" y="91"/>
                  </a:cubicBezTo>
                  <a:cubicBezTo>
                    <a:pt x="11905" y="136"/>
                    <a:pt x="11588" y="294"/>
                    <a:pt x="11497" y="702"/>
                  </a:cubicBezTo>
                  <a:cubicBezTo>
                    <a:pt x="11457" y="1044"/>
                    <a:pt x="11184" y="1279"/>
                    <a:pt x="10853" y="1279"/>
                  </a:cubicBezTo>
                  <a:cubicBezTo>
                    <a:pt x="10812" y="1279"/>
                    <a:pt x="10770" y="1275"/>
                    <a:pt x="10728" y="1267"/>
                  </a:cubicBezTo>
                  <a:cubicBezTo>
                    <a:pt x="10411" y="1267"/>
                    <a:pt x="10094" y="1290"/>
                    <a:pt x="9777" y="1290"/>
                  </a:cubicBezTo>
                  <a:cubicBezTo>
                    <a:pt x="9712" y="1294"/>
                    <a:pt x="9648" y="1296"/>
                    <a:pt x="9586" y="1296"/>
                  </a:cubicBezTo>
                  <a:cubicBezTo>
                    <a:pt x="9240" y="1296"/>
                    <a:pt x="8947" y="1221"/>
                    <a:pt x="8736" y="837"/>
                  </a:cubicBezTo>
                  <a:cubicBezTo>
                    <a:pt x="8568" y="585"/>
                    <a:pt x="8283" y="450"/>
                    <a:pt x="7990" y="450"/>
                  </a:cubicBezTo>
                  <a:cubicBezTo>
                    <a:pt x="7967" y="450"/>
                    <a:pt x="7944" y="451"/>
                    <a:pt x="7921" y="453"/>
                  </a:cubicBezTo>
                  <a:cubicBezTo>
                    <a:pt x="7420" y="438"/>
                    <a:pt x="6918" y="431"/>
                    <a:pt x="6417" y="431"/>
                  </a:cubicBezTo>
                  <a:cubicBezTo>
                    <a:pt x="5334" y="431"/>
                    <a:pt x="4251" y="466"/>
                    <a:pt x="3169" y="543"/>
                  </a:cubicBezTo>
                  <a:cubicBezTo>
                    <a:pt x="2716" y="589"/>
                    <a:pt x="2241" y="656"/>
                    <a:pt x="1969" y="1064"/>
                  </a:cubicBezTo>
                  <a:cubicBezTo>
                    <a:pt x="1780" y="1317"/>
                    <a:pt x="1568" y="1393"/>
                    <a:pt x="1327" y="1393"/>
                  </a:cubicBezTo>
                  <a:cubicBezTo>
                    <a:pt x="1222" y="1393"/>
                    <a:pt x="1112" y="1379"/>
                    <a:pt x="996" y="1358"/>
                  </a:cubicBezTo>
                  <a:cubicBezTo>
                    <a:pt x="892" y="1320"/>
                    <a:pt x="780" y="1302"/>
                    <a:pt x="667" y="1302"/>
                  </a:cubicBezTo>
                  <a:cubicBezTo>
                    <a:pt x="509" y="1302"/>
                    <a:pt x="349" y="1337"/>
                    <a:pt x="204" y="1403"/>
                  </a:cubicBezTo>
                  <a:cubicBezTo>
                    <a:pt x="113" y="1494"/>
                    <a:pt x="45" y="1607"/>
                    <a:pt x="0" y="1720"/>
                  </a:cubicBezTo>
                  <a:cubicBezTo>
                    <a:pt x="0" y="1788"/>
                    <a:pt x="68" y="1901"/>
                    <a:pt x="136" y="1946"/>
                  </a:cubicBezTo>
                  <a:cubicBezTo>
                    <a:pt x="227" y="2037"/>
                    <a:pt x="340" y="2105"/>
                    <a:pt x="475" y="2128"/>
                  </a:cubicBezTo>
                  <a:cubicBezTo>
                    <a:pt x="1403" y="2173"/>
                    <a:pt x="1833" y="2512"/>
                    <a:pt x="1833" y="3531"/>
                  </a:cubicBezTo>
                  <a:cubicBezTo>
                    <a:pt x="1811" y="4368"/>
                    <a:pt x="2263" y="4708"/>
                    <a:pt x="3123" y="4775"/>
                  </a:cubicBezTo>
                  <a:cubicBezTo>
                    <a:pt x="3365" y="4783"/>
                    <a:pt x="3606" y="4786"/>
                    <a:pt x="3848" y="4786"/>
                  </a:cubicBezTo>
                  <a:cubicBezTo>
                    <a:pt x="4330" y="4786"/>
                    <a:pt x="4813" y="4775"/>
                    <a:pt x="5296" y="4775"/>
                  </a:cubicBezTo>
                  <a:lnTo>
                    <a:pt x="5296" y="4798"/>
                  </a:lnTo>
                  <a:lnTo>
                    <a:pt x="6111" y="4798"/>
                  </a:lnTo>
                  <a:cubicBezTo>
                    <a:pt x="6745" y="4753"/>
                    <a:pt x="7378" y="4753"/>
                    <a:pt x="8012" y="4662"/>
                  </a:cubicBezTo>
                  <a:cubicBezTo>
                    <a:pt x="8578" y="4640"/>
                    <a:pt x="9030" y="4187"/>
                    <a:pt x="9076" y="3621"/>
                  </a:cubicBezTo>
                  <a:cubicBezTo>
                    <a:pt x="9098" y="3485"/>
                    <a:pt x="9121" y="3372"/>
                    <a:pt x="9121" y="3236"/>
                  </a:cubicBezTo>
                  <a:cubicBezTo>
                    <a:pt x="9121" y="2467"/>
                    <a:pt x="9098" y="2376"/>
                    <a:pt x="10094" y="2354"/>
                  </a:cubicBezTo>
                  <a:cubicBezTo>
                    <a:pt x="10411" y="2354"/>
                    <a:pt x="10728" y="2354"/>
                    <a:pt x="11045" y="2376"/>
                  </a:cubicBezTo>
                  <a:cubicBezTo>
                    <a:pt x="11226" y="2376"/>
                    <a:pt x="11384" y="2512"/>
                    <a:pt x="11407" y="2693"/>
                  </a:cubicBezTo>
                  <a:cubicBezTo>
                    <a:pt x="11475" y="2920"/>
                    <a:pt x="11497" y="3146"/>
                    <a:pt x="11520" y="3350"/>
                  </a:cubicBezTo>
                  <a:cubicBezTo>
                    <a:pt x="11610" y="3983"/>
                    <a:pt x="11973" y="4278"/>
                    <a:pt x="12606" y="4368"/>
                  </a:cubicBezTo>
                  <a:cubicBezTo>
                    <a:pt x="13085" y="4428"/>
                    <a:pt x="13563" y="4451"/>
                    <a:pt x="14041" y="4451"/>
                  </a:cubicBezTo>
                  <a:cubicBezTo>
                    <a:pt x="15192" y="4451"/>
                    <a:pt x="16344" y="4319"/>
                    <a:pt x="17495" y="4255"/>
                  </a:cubicBezTo>
                  <a:cubicBezTo>
                    <a:pt x="18015" y="4232"/>
                    <a:pt x="18445" y="3825"/>
                    <a:pt x="18468" y="3304"/>
                  </a:cubicBezTo>
                  <a:cubicBezTo>
                    <a:pt x="18513" y="2942"/>
                    <a:pt x="18536" y="2580"/>
                    <a:pt x="18536" y="2241"/>
                  </a:cubicBezTo>
                  <a:cubicBezTo>
                    <a:pt x="18513" y="1856"/>
                    <a:pt x="18717" y="1516"/>
                    <a:pt x="19056" y="1358"/>
                  </a:cubicBezTo>
                  <a:cubicBezTo>
                    <a:pt x="19373" y="1200"/>
                    <a:pt x="19735" y="1086"/>
                    <a:pt x="19916" y="747"/>
                  </a:cubicBezTo>
                  <a:cubicBezTo>
                    <a:pt x="19962" y="634"/>
                    <a:pt x="19962" y="498"/>
                    <a:pt x="19916" y="385"/>
                  </a:cubicBezTo>
                  <a:cubicBezTo>
                    <a:pt x="19894" y="317"/>
                    <a:pt x="19781" y="272"/>
                    <a:pt x="19690" y="249"/>
                  </a:cubicBezTo>
                  <a:cubicBezTo>
                    <a:pt x="19643" y="235"/>
                    <a:pt x="19597" y="229"/>
                    <a:pt x="19553" y="229"/>
                  </a:cubicBezTo>
                  <a:cubicBezTo>
                    <a:pt x="19265" y="229"/>
                    <a:pt x="19034" y="483"/>
                    <a:pt x="18755" y="483"/>
                  </a:cubicBezTo>
                  <a:cubicBezTo>
                    <a:pt x="18727" y="483"/>
                    <a:pt x="18700" y="481"/>
                    <a:pt x="18672" y="475"/>
                  </a:cubicBezTo>
                  <a:cubicBezTo>
                    <a:pt x="18341" y="409"/>
                    <a:pt x="18140" y="22"/>
                    <a:pt x="17754" y="22"/>
                  </a:cubicBezTo>
                  <a:cubicBezTo>
                    <a:pt x="17743" y="22"/>
                    <a:pt x="17732" y="22"/>
                    <a:pt x="17721" y="23"/>
                  </a:cubicBezTo>
                  <a:cubicBezTo>
                    <a:pt x="17685" y="27"/>
                    <a:pt x="17649" y="29"/>
                    <a:pt x="17612" y="29"/>
                  </a:cubicBezTo>
                  <a:cubicBezTo>
                    <a:pt x="17468" y="29"/>
                    <a:pt x="17323" y="0"/>
                    <a:pt x="17178"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01" name="Google Shape;642;p41"/>
            <p:cNvSpPr/>
            <p:nvPr/>
          </p:nvSpPr>
          <p:spPr>
            <a:xfrm>
              <a:off x="2957325" y="2137650"/>
              <a:ext cx="286300" cy="262050"/>
            </a:xfrm>
            <a:custGeom>
              <a:avLst/>
              <a:ahLst/>
              <a:rect l="l" t="t" r="r" b="b"/>
              <a:pathLst>
                <a:path w="11452" h="10482" extrusionOk="0">
                  <a:moveTo>
                    <a:pt x="3915" y="1"/>
                  </a:moveTo>
                  <a:cubicBezTo>
                    <a:pt x="3285" y="1"/>
                    <a:pt x="2782" y="67"/>
                    <a:pt x="2512" y="221"/>
                  </a:cubicBezTo>
                  <a:cubicBezTo>
                    <a:pt x="1018" y="1081"/>
                    <a:pt x="0" y="9817"/>
                    <a:pt x="837" y="10224"/>
                  </a:cubicBezTo>
                  <a:cubicBezTo>
                    <a:pt x="1189" y="10405"/>
                    <a:pt x="2269" y="10482"/>
                    <a:pt x="3447" y="10482"/>
                  </a:cubicBezTo>
                  <a:cubicBezTo>
                    <a:pt x="5076" y="10482"/>
                    <a:pt x="6891" y="10335"/>
                    <a:pt x="7220" y="10111"/>
                  </a:cubicBezTo>
                  <a:cubicBezTo>
                    <a:pt x="7604" y="9885"/>
                    <a:pt x="7899" y="9545"/>
                    <a:pt x="8057" y="9138"/>
                  </a:cubicBezTo>
                  <a:cubicBezTo>
                    <a:pt x="8193" y="8821"/>
                    <a:pt x="8261" y="8459"/>
                    <a:pt x="8261" y="8097"/>
                  </a:cubicBezTo>
                  <a:cubicBezTo>
                    <a:pt x="9098" y="7780"/>
                    <a:pt x="9596" y="7350"/>
                    <a:pt x="9460" y="6037"/>
                  </a:cubicBezTo>
                  <a:cubicBezTo>
                    <a:pt x="9732" y="5992"/>
                    <a:pt x="10003" y="5879"/>
                    <a:pt x="10252" y="5721"/>
                  </a:cubicBezTo>
                  <a:cubicBezTo>
                    <a:pt x="11339" y="5019"/>
                    <a:pt x="10569" y="3887"/>
                    <a:pt x="10569" y="3887"/>
                  </a:cubicBezTo>
                  <a:cubicBezTo>
                    <a:pt x="10728" y="3729"/>
                    <a:pt x="10863" y="3548"/>
                    <a:pt x="10954" y="3344"/>
                  </a:cubicBezTo>
                  <a:cubicBezTo>
                    <a:pt x="11248" y="2824"/>
                    <a:pt x="11452" y="2032"/>
                    <a:pt x="10524" y="1443"/>
                  </a:cubicBezTo>
                  <a:cubicBezTo>
                    <a:pt x="9397" y="715"/>
                    <a:pt x="5974" y="1"/>
                    <a:pt x="3915"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02" name="Google Shape;643;p41"/>
            <p:cNvSpPr/>
            <p:nvPr/>
          </p:nvSpPr>
          <p:spPr>
            <a:xfrm>
              <a:off x="3031425" y="2191075"/>
              <a:ext cx="199750" cy="43775"/>
            </a:xfrm>
            <a:custGeom>
              <a:avLst/>
              <a:ahLst/>
              <a:rect l="l" t="t" r="r" b="b"/>
              <a:pathLst>
                <a:path w="7990" h="1751" extrusionOk="0">
                  <a:moveTo>
                    <a:pt x="4133" y="1"/>
                  </a:moveTo>
                  <a:cubicBezTo>
                    <a:pt x="4030" y="1"/>
                    <a:pt x="3928" y="3"/>
                    <a:pt x="3826" y="8"/>
                  </a:cubicBezTo>
                  <a:cubicBezTo>
                    <a:pt x="2739" y="121"/>
                    <a:pt x="91" y="755"/>
                    <a:pt x="1" y="755"/>
                  </a:cubicBezTo>
                  <a:cubicBezTo>
                    <a:pt x="114" y="755"/>
                    <a:pt x="4391" y="823"/>
                    <a:pt x="5297" y="981"/>
                  </a:cubicBezTo>
                  <a:cubicBezTo>
                    <a:pt x="6225" y="1162"/>
                    <a:pt x="7266" y="1434"/>
                    <a:pt x="7605" y="1750"/>
                  </a:cubicBezTo>
                  <a:cubicBezTo>
                    <a:pt x="7764" y="1592"/>
                    <a:pt x="7899" y="1411"/>
                    <a:pt x="7990" y="1207"/>
                  </a:cubicBezTo>
                  <a:cubicBezTo>
                    <a:pt x="6873" y="427"/>
                    <a:pt x="5520" y="1"/>
                    <a:pt x="4133"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03" name="Google Shape;644;p41"/>
            <p:cNvSpPr/>
            <p:nvPr/>
          </p:nvSpPr>
          <p:spPr>
            <a:xfrm>
              <a:off x="3043325" y="2262025"/>
              <a:ext cx="170325" cy="26575"/>
            </a:xfrm>
            <a:custGeom>
              <a:avLst/>
              <a:ahLst/>
              <a:rect l="l" t="t" r="r" b="b"/>
              <a:pathLst>
                <a:path w="6813" h="1063" extrusionOk="0">
                  <a:moveTo>
                    <a:pt x="3980" y="1"/>
                  </a:moveTo>
                  <a:cubicBezTo>
                    <a:pt x="2336" y="1"/>
                    <a:pt x="77" y="681"/>
                    <a:pt x="0" y="700"/>
                  </a:cubicBezTo>
                  <a:lnTo>
                    <a:pt x="6020" y="1062"/>
                  </a:lnTo>
                  <a:cubicBezTo>
                    <a:pt x="6292" y="1017"/>
                    <a:pt x="6563" y="904"/>
                    <a:pt x="6812" y="746"/>
                  </a:cubicBezTo>
                  <a:cubicBezTo>
                    <a:pt x="6156" y="429"/>
                    <a:pt x="5454" y="202"/>
                    <a:pt x="4753" y="67"/>
                  </a:cubicBezTo>
                  <a:cubicBezTo>
                    <a:pt x="4522" y="21"/>
                    <a:pt x="4260" y="1"/>
                    <a:pt x="3980"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04" name="Google Shape;645;p41"/>
            <p:cNvSpPr/>
            <p:nvPr/>
          </p:nvSpPr>
          <p:spPr>
            <a:xfrm>
              <a:off x="3056325" y="2340075"/>
              <a:ext cx="107525" cy="26100"/>
            </a:xfrm>
            <a:custGeom>
              <a:avLst/>
              <a:ahLst/>
              <a:rect l="l" t="t" r="r" b="b"/>
              <a:pathLst>
                <a:path w="4301" h="1044" extrusionOk="0">
                  <a:moveTo>
                    <a:pt x="4301" y="0"/>
                  </a:moveTo>
                  <a:lnTo>
                    <a:pt x="1" y="407"/>
                  </a:lnTo>
                  <a:cubicBezTo>
                    <a:pt x="1" y="407"/>
                    <a:pt x="2375" y="1043"/>
                    <a:pt x="3964" y="1043"/>
                  </a:cubicBezTo>
                  <a:cubicBezTo>
                    <a:pt x="4016" y="1043"/>
                    <a:pt x="4069" y="1043"/>
                    <a:pt x="4120" y="1041"/>
                  </a:cubicBezTo>
                  <a:cubicBezTo>
                    <a:pt x="4233" y="702"/>
                    <a:pt x="4301" y="362"/>
                    <a:pt x="4301"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05" name="Google Shape;646;p41"/>
            <p:cNvSpPr/>
            <p:nvPr/>
          </p:nvSpPr>
          <p:spPr>
            <a:xfrm>
              <a:off x="3927100" y="1510600"/>
              <a:ext cx="200325" cy="229950"/>
            </a:xfrm>
            <a:custGeom>
              <a:avLst/>
              <a:ahLst/>
              <a:rect l="l" t="t" r="r" b="b"/>
              <a:pathLst>
                <a:path w="8013" h="9198" extrusionOk="0">
                  <a:moveTo>
                    <a:pt x="0" y="0"/>
                  </a:moveTo>
                  <a:lnTo>
                    <a:pt x="0" y="6405"/>
                  </a:lnTo>
                  <a:cubicBezTo>
                    <a:pt x="0" y="6405"/>
                    <a:pt x="181" y="8284"/>
                    <a:pt x="2671" y="8985"/>
                  </a:cubicBezTo>
                  <a:cubicBezTo>
                    <a:pt x="3176" y="9132"/>
                    <a:pt x="3674" y="9197"/>
                    <a:pt x="4150" y="9197"/>
                  </a:cubicBezTo>
                  <a:cubicBezTo>
                    <a:pt x="6021" y="9197"/>
                    <a:pt x="7542" y="8194"/>
                    <a:pt x="7740" y="7220"/>
                  </a:cubicBezTo>
                  <a:cubicBezTo>
                    <a:pt x="8012" y="5885"/>
                    <a:pt x="7854" y="295"/>
                    <a:pt x="7831" y="182"/>
                  </a:cubicBezTo>
                  <a:lnTo>
                    <a:pt x="0" y="0"/>
                  </a:ln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06" name="Google Shape;647;p41"/>
            <p:cNvSpPr/>
            <p:nvPr/>
          </p:nvSpPr>
          <p:spPr>
            <a:xfrm>
              <a:off x="3819025" y="3178025"/>
              <a:ext cx="475875" cy="213875"/>
            </a:xfrm>
            <a:custGeom>
              <a:avLst/>
              <a:ahLst/>
              <a:rect l="l" t="t" r="r" b="b"/>
              <a:pathLst>
                <a:path w="19035" h="8555" extrusionOk="0">
                  <a:moveTo>
                    <a:pt x="18287" y="0"/>
                  </a:moveTo>
                  <a:cubicBezTo>
                    <a:pt x="18197" y="23"/>
                    <a:pt x="18106" y="23"/>
                    <a:pt x="18016" y="23"/>
                  </a:cubicBezTo>
                  <a:cubicBezTo>
                    <a:pt x="15820" y="204"/>
                    <a:pt x="13625" y="362"/>
                    <a:pt x="11430" y="521"/>
                  </a:cubicBezTo>
                  <a:cubicBezTo>
                    <a:pt x="9642" y="656"/>
                    <a:pt x="7854" y="815"/>
                    <a:pt x="6089" y="973"/>
                  </a:cubicBezTo>
                  <a:cubicBezTo>
                    <a:pt x="4979" y="1067"/>
                    <a:pt x="3859" y="1118"/>
                    <a:pt x="2743" y="1118"/>
                  </a:cubicBezTo>
                  <a:cubicBezTo>
                    <a:pt x="2242" y="1118"/>
                    <a:pt x="1743" y="1107"/>
                    <a:pt x="1245" y="1086"/>
                  </a:cubicBezTo>
                  <a:cubicBezTo>
                    <a:pt x="974" y="1086"/>
                    <a:pt x="521" y="1064"/>
                    <a:pt x="1" y="1041"/>
                  </a:cubicBezTo>
                  <a:lnTo>
                    <a:pt x="1" y="1041"/>
                  </a:lnTo>
                  <a:lnTo>
                    <a:pt x="680" y="8555"/>
                  </a:lnTo>
                  <a:lnTo>
                    <a:pt x="19034" y="8555"/>
                  </a:lnTo>
                  <a:lnTo>
                    <a:pt x="18287" y="0"/>
                  </a:ln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07" name="Google Shape;648;p41"/>
            <p:cNvSpPr/>
            <p:nvPr/>
          </p:nvSpPr>
          <p:spPr>
            <a:xfrm>
              <a:off x="3295100" y="3167275"/>
              <a:ext cx="464550" cy="224625"/>
            </a:xfrm>
            <a:custGeom>
              <a:avLst/>
              <a:ahLst/>
              <a:rect l="l" t="t" r="r" b="b"/>
              <a:pathLst>
                <a:path w="18582" h="8985" extrusionOk="0">
                  <a:moveTo>
                    <a:pt x="0" y="0"/>
                  </a:moveTo>
                  <a:lnTo>
                    <a:pt x="204" y="8985"/>
                  </a:lnTo>
                  <a:lnTo>
                    <a:pt x="18581" y="8985"/>
                  </a:lnTo>
                  <a:lnTo>
                    <a:pt x="18400" y="1335"/>
                  </a:lnTo>
                  <a:cubicBezTo>
                    <a:pt x="17721" y="1313"/>
                    <a:pt x="17155" y="1290"/>
                    <a:pt x="16929" y="1267"/>
                  </a:cubicBezTo>
                  <a:cubicBezTo>
                    <a:pt x="15368" y="1222"/>
                    <a:pt x="13806" y="1200"/>
                    <a:pt x="12222" y="1109"/>
                  </a:cubicBezTo>
                  <a:cubicBezTo>
                    <a:pt x="10117" y="1018"/>
                    <a:pt x="8035" y="860"/>
                    <a:pt x="5930" y="724"/>
                  </a:cubicBezTo>
                  <a:cubicBezTo>
                    <a:pt x="3938" y="588"/>
                    <a:pt x="1969" y="340"/>
                    <a:pt x="0"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sp>
        <p:nvSpPr>
          <p:cNvPr id="1049408" name=""/>
          <p:cNvSpPr/>
          <p:nvPr/>
        </p:nvSpPr>
        <p:spPr>
          <a:xfrm>
            <a:off x="259341" y="1478059"/>
            <a:ext cx="3499031" cy="1936875"/>
          </a:xfrm>
          <a:prstGeom prst="rect"/>
          <a:solidFill>
            <a:srgbClr val="FFFFFF"/>
          </a:solidFill>
          <a:ln w="25400">
            <a:solidFill>
              <a:srgbClr val="666666"/>
            </a:solidFill>
          </a:ln>
        </p:spPr>
        <p:txBody>
          <a:bodyPr anchor="ctr"/>
          <a:p>
            <a:pPr algn="ctr"/>
            <a:r>
              <a:rPr lang="in-ID"/>
              <a:t>Malpresentasi adalah bagian terendah janin yang berada disegmen bawah rahim bukan belakang kepala. Sedangkan malposisi adalah penunjuk (presenting part) tidak berada di anterior.</a:t>
            </a:r>
            <a:endParaRPr lang="in-ID"/>
          </a:p>
        </p:txBody>
      </p:sp>
      <p:sp>
        <p:nvSpPr>
          <p:cNvPr id="1049409" name=""/>
          <p:cNvSpPr/>
          <p:nvPr/>
        </p:nvSpPr>
        <p:spPr>
          <a:xfrm rot="36212">
            <a:off x="6026769" y="1723304"/>
            <a:ext cx="2765406" cy="2533612"/>
          </a:xfrm>
          <a:prstGeom prst="rect"/>
          <a:solidFill>
            <a:srgbClr val="FFFFFF"/>
          </a:solidFill>
          <a:ln w="25400">
            <a:solidFill>
              <a:srgbClr val="666666"/>
            </a:solidFill>
          </a:ln>
        </p:spPr>
        <p:txBody>
          <a:bodyPr anchor="ctr"/>
          <a:p>
            <a:pPr algn="ctr"/>
            <a:r>
              <a:rPr lang="in-ID"/>
              <a:t>Disfungsi uterus mencakup kerja uterus yang tidak terkoordinasikan, inersia uteri, dan ketidakmampuan dilatasi serviks menyebabkan partus menjadi lama dan kemajuan persalinan mungkin terhenti sama sekali. Keadaan ini sering sekali disertai disproporsi dan malpresentasi.</a:t>
            </a:r>
            <a:endParaRPr lang="in-ID"/>
          </a:p>
          <a:p>
            <a:pPr algn="ctr"/>
            <a:endParaRPr lang="in-ID"/>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91" name="Shape 652"/>
        <p:cNvGrpSpPr/>
        <p:nvPr/>
      </p:nvGrpSpPr>
      <p:grpSpPr>
        <a:xfrm>
          <a:off x="0" y="0"/>
          <a:ext cx="0" cy="0"/>
          <a:chOff x="0" y="0"/>
          <a:chExt cx="0" cy="0"/>
        </a:xfrm>
      </p:grpSpPr>
      <p:grpSp>
        <p:nvGrpSpPr>
          <p:cNvPr id="192" name="Google Shape;667;p42"/>
          <p:cNvGrpSpPr/>
          <p:nvPr/>
        </p:nvGrpSpPr>
        <p:grpSpPr>
          <a:xfrm>
            <a:off x="788918" y="1280330"/>
            <a:ext cx="1671458" cy="3546280"/>
            <a:chOff x="892205" y="1877744"/>
            <a:chExt cx="2153108" cy="4568183"/>
          </a:xfrm>
        </p:grpSpPr>
        <p:sp>
          <p:nvSpPr>
            <p:cNvPr id="1049422" name="Google Shape;668;p42"/>
            <p:cNvSpPr/>
            <p:nvPr/>
          </p:nvSpPr>
          <p:spPr>
            <a:xfrm flipH="1">
              <a:off x="2341826" y="2563582"/>
              <a:ext cx="628725" cy="689748"/>
            </a:xfrm>
            <a:custGeom>
              <a:avLst/>
              <a:ahLst/>
              <a:rect l="l" t="t" r="r" b="b"/>
              <a:pathLst>
                <a:path w="19617" h="21521" extrusionOk="0">
                  <a:moveTo>
                    <a:pt x="16967" y="1"/>
                  </a:moveTo>
                  <a:cubicBezTo>
                    <a:pt x="16642" y="1"/>
                    <a:pt x="16279" y="47"/>
                    <a:pt x="15874" y="147"/>
                  </a:cubicBezTo>
                  <a:cubicBezTo>
                    <a:pt x="14621" y="448"/>
                    <a:pt x="1" y="17925"/>
                    <a:pt x="134" y="19095"/>
                  </a:cubicBezTo>
                  <a:cubicBezTo>
                    <a:pt x="268" y="20214"/>
                    <a:pt x="936" y="20883"/>
                    <a:pt x="1872" y="21234"/>
                  </a:cubicBezTo>
                  <a:cubicBezTo>
                    <a:pt x="2418" y="21432"/>
                    <a:pt x="3053" y="21520"/>
                    <a:pt x="3725" y="21520"/>
                  </a:cubicBezTo>
                  <a:cubicBezTo>
                    <a:pt x="5831" y="21520"/>
                    <a:pt x="8304" y="20652"/>
                    <a:pt x="9558" y="19563"/>
                  </a:cubicBezTo>
                  <a:cubicBezTo>
                    <a:pt x="9575" y="19546"/>
                    <a:pt x="9591" y="19529"/>
                    <a:pt x="9608" y="19513"/>
                  </a:cubicBezTo>
                  <a:cubicBezTo>
                    <a:pt x="10811" y="18427"/>
                    <a:pt x="13367" y="15118"/>
                    <a:pt x="15523" y="12261"/>
                  </a:cubicBezTo>
                  <a:cubicBezTo>
                    <a:pt x="16358" y="11142"/>
                    <a:pt x="17127" y="10106"/>
                    <a:pt x="17728" y="9270"/>
                  </a:cubicBezTo>
                  <a:cubicBezTo>
                    <a:pt x="18965" y="7583"/>
                    <a:pt x="19616" y="5528"/>
                    <a:pt x="19550" y="3439"/>
                  </a:cubicBezTo>
                  <a:cubicBezTo>
                    <a:pt x="19492" y="1677"/>
                    <a:pt x="18919" y="1"/>
                    <a:pt x="16967" y="1"/>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23" name="Google Shape;669;p42"/>
            <p:cNvSpPr/>
            <p:nvPr/>
          </p:nvSpPr>
          <p:spPr>
            <a:xfrm flipH="1">
              <a:off x="892205" y="3696614"/>
              <a:ext cx="327231" cy="344377"/>
            </a:xfrm>
            <a:custGeom>
              <a:avLst/>
              <a:ahLst/>
              <a:rect l="l" t="t" r="r" b="b"/>
              <a:pathLst>
                <a:path w="10210" h="10745" extrusionOk="0">
                  <a:moveTo>
                    <a:pt x="3225" y="0"/>
                  </a:moveTo>
                  <a:lnTo>
                    <a:pt x="1" y="3292"/>
                  </a:lnTo>
                  <a:lnTo>
                    <a:pt x="3643" y="7319"/>
                  </a:lnTo>
                  <a:lnTo>
                    <a:pt x="3643" y="7302"/>
                  </a:lnTo>
                  <a:cubicBezTo>
                    <a:pt x="4273" y="8678"/>
                    <a:pt x="7222" y="10744"/>
                    <a:pt x="7611" y="10744"/>
                  </a:cubicBezTo>
                  <a:cubicBezTo>
                    <a:pt x="7614" y="10744"/>
                    <a:pt x="7617" y="10744"/>
                    <a:pt x="7620" y="10744"/>
                  </a:cubicBezTo>
                  <a:cubicBezTo>
                    <a:pt x="8255" y="10694"/>
                    <a:pt x="5080" y="8037"/>
                    <a:pt x="5331" y="7903"/>
                  </a:cubicBezTo>
                  <a:cubicBezTo>
                    <a:pt x="5335" y="7901"/>
                    <a:pt x="5341" y="7900"/>
                    <a:pt x="5347" y="7900"/>
                  </a:cubicBezTo>
                  <a:cubicBezTo>
                    <a:pt x="5657" y="7900"/>
                    <a:pt x="7943" y="10518"/>
                    <a:pt x="8498" y="10518"/>
                  </a:cubicBezTo>
                  <a:cubicBezTo>
                    <a:pt x="8537" y="10518"/>
                    <a:pt x="8568" y="10505"/>
                    <a:pt x="8589" y="10477"/>
                  </a:cubicBezTo>
                  <a:cubicBezTo>
                    <a:pt x="8923" y="10025"/>
                    <a:pt x="5982" y="7369"/>
                    <a:pt x="6216" y="7252"/>
                  </a:cubicBezTo>
                  <a:cubicBezTo>
                    <a:pt x="6221" y="7250"/>
                    <a:pt x="6226" y="7249"/>
                    <a:pt x="6233" y="7249"/>
                  </a:cubicBezTo>
                  <a:cubicBezTo>
                    <a:pt x="6533" y="7249"/>
                    <a:pt x="8514" y="9563"/>
                    <a:pt x="8940" y="9825"/>
                  </a:cubicBezTo>
                  <a:cubicBezTo>
                    <a:pt x="9138" y="9952"/>
                    <a:pt x="9324" y="10041"/>
                    <a:pt x="9455" y="10041"/>
                  </a:cubicBezTo>
                  <a:cubicBezTo>
                    <a:pt x="9601" y="10041"/>
                    <a:pt x="9677" y="9931"/>
                    <a:pt x="9625" y="9641"/>
                  </a:cubicBezTo>
                  <a:cubicBezTo>
                    <a:pt x="9541" y="9090"/>
                    <a:pt x="6968" y="6784"/>
                    <a:pt x="7102" y="6567"/>
                  </a:cubicBezTo>
                  <a:cubicBezTo>
                    <a:pt x="7106" y="6559"/>
                    <a:pt x="7114" y="6555"/>
                    <a:pt x="7124" y="6555"/>
                  </a:cubicBezTo>
                  <a:cubicBezTo>
                    <a:pt x="7380" y="6555"/>
                    <a:pt x="9288" y="8932"/>
                    <a:pt x="9853" y="8932"/>
                  </a:cubicBezTo>
                  <a:cubicBezTo>
                    <a:pt x="9920" y="8932"/>
                    <a:pt x="9968" y="8898"/>
                    <a:pt x="9992" y="8822"/>
                  </a:cubicBezTo>
                  <a:cubicBezTo>
                    <a:pt x="10176" y="8254"/>
                    <a:pt x="7002" y="4662"/>
                    <a:pt x="7001" y="4662"/>
                  </a:cubicBezTo>
                  <a:lnTo>
                    <a:pt x="7001" y="4662"/>
                  </a:lnTo>
                  <a:lnTo>
                    <a:pt x="7887" y="5013"/>
                  </a:lnTo>
                  <a:cubicBezTo>
                    <a:pt x="7887" y="5013"/>
                    <a:pt x="9091" y="6202"/>
                    <a:pt x="9634" y="6202"/>
                  </a:cubicBezTo>
                  <a:cubicBezTo>
                    <a:pt x="9674" y="6202"/>
                    <a:pt x="9710" y="6196"/>
                    <a:pt x="9742" y="6182"/>
                  </a:cubicBezTo>
                  <a:cubicBezTo>
                    <a:pt x="10210" y="5982"/>
                    <a:pt x="8956" y="4395"/>
                    <a:pt x="8539" y="4127"/>
                  </a:cubicBezTo>
                  <a:cubicBezTo>
                    <a:pt x="8152" y="3884"/>
                    <a:pt x="7186" y="3234"/>
                    <a:pt x="6065" y="3234"/>
                  </a:cubicBezTo>
                  <a:cubicBezTo>
                    <a:pt x="5879" y="3234"/>
                    <a:pt x="5690" y="3252"/>
                    <a:pt x="5498" y="3292"/>
                  </a:cubicBezTo>
                  <a:lnTo>
                    <a:pt x="3225" y="0"/>
                  </a:ln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24" name="Google Shape;670;p42"/>
            <p:cNvSpPr/>
            <p:nvPr/>
          </p:nvSpPr>
          <p:spPr>
            <a:xfrm flipH="1">
              <a:off x="1029827" y="2559512"/>
              <a:ext cx="866504" cy="1334177"/>
            </a:xfrm>
            <a:custGeom>
              <a:avLst/>
              <a:ahLst/>
              <a:rect l="l" t="t" r="r" b="b"/>
              <a:pathLst>
                <a:path w="27036" h="41628" extrusionOk="0">
                  <a:moveTo>
                    <a:pt x="4994" y="0"/>
                  </a:moveTo>
                  <a:cubicBezTo>
                    <a:pt x="4279" y="0"/>
                    <a:pt x="3489" y="454"/>
                    <a:pt x="2507" y="1411"/>
                  </a:cubicBezTo>
                  <a:cubicBezTo>
                    <a:pt x="1" y="3833"/>
                    <a:pt x="4145" y="21177"/>
                    <a:pt x="6751" y="25354"/>
                  </a:cubicBezTo>
                  <a:cubicBezTo>
                    <a:pt x="9341" y="29514"/>
                    <a:pt x="21321" y="41628"/>
                    <a:pt x="21321" y="41628"/>
                  </a:cubicBezTo>
                  <a:lnTo>
                    <a:pt x="27035" y="35780"/>
                  </a:lnTo>
                  <a:lnTo>
                    <a:pt x="15523" y="20124"/>
                  </a:lnTo>
                  <a:cubicBezTo>
                    <a:pt x="15523" y="20124"/>
                    <a:pt x="10678" y="7342"/>
                    <a:pt x="8539" y="3633"/>
                  </a:cubicBezTo>
                  <a:cubicBezTo>
                    <a:pt x="7196" y="1293"/>
                    <a:pt x="6202" y="0"/>
                    <a:pt x="4994"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25" name="Google Shape;671;p42"/>
            <p:cNvSpPr/>
            <p:nvPr/>
          </p:nvSpPr>
          <p:spPr>
            <a:xfrm>
              <a:off x="2335726" y="6166387"/>
              <a:ext cx="709587" cy="279540"/>
            </a:xfrm>
            <a:custGeom>
              <a:avLst/>
              <a:ahLst/>
              <a:rect l="l" t="t" r="r" b="b"/>
              <a:pathLst>
                <a:path w="22140" h="8722" extrusionOk="0">
                  <a:moveTo>
                    <a:pt x="8338" y="0"/>
                  </a:moveTo>
                  <a:lnTo>
                    <a:pt x="0" y="635"/>
                  </a:lnTo>
                  <a:lnTo>
                    <a:pt x="619" y="4795"/>
                  </a:lnTo>
                  <a:lnTo>
                    <a:pt x="1203" y="8722"/>
                  </a:lnTo>
                  <a:lnTo>
                    <a:pt x="22139" y="8722"/>
                  </a:lnTo>
                  <a:cubicBezTo>
                    <a:pt x="20986" y="7001"/>
                    <a:pt x="19199" y="5798"/>
                    <a:pt x="17160" y="5380"/>
                  </a:cubicBezTo>
                  <a:cubicBezTo>
                    <a:pt x="15656" y="5079"/>
                    <a:pt x="14186" y="4628"/>
                    <a:pt x="12766" y="4027"/>
                  </a:cubicBezTo>
                  <a:cubicBezTo>
                    <a:pt x="8488" y="2189"/>
                    <a:pt x="8338" y="0"/>
                    <a:pt x="8338"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26" name="Google Shape;672;p42"/>
            <p:cNvSpPr/>
            <p:nvPr/>
          </p:nvSpPr>
          <p:spPr>
            <a:xfrm>
              <a:off x="2355532" y="6295420"/>
              <a:ext cx="689780" cy="150507"/>
            </a:xfrm>
            <a:custGeom>
              <a:avLst/>
              <a:ahLst/>
              <a:rect l="l" t="t" r="r" b="b"/>
              <a:pathLst>
                <a:path w="21522" h="4696" extrusionOk="0">
                  <a:moveTo>
                    <a:pt x="12148" y="1"/>
                  </a:moveTo>
                  <a:cubicBezTo>
                    <a:pt x="11329" y="903"/>
                    <a:pt x="10494" y="2006"/>
                    <a:pt x="10093" y="3092"/>
                  </a:cubicBezTo>
                  <a:cubicBezTo>
                    <a:pt x="5063" y="2657"/>
                    <a:pt x="1989" y="1337"/>
                    <a:pt x="1" y="769"/>
                  </a:cubicBezTo>
                  <a:lnTo>
                    <a:pt x="1" y="769"/>
                  </a:lnTo>
                  <a:lnTo>
                    <a:pt x="569" y="4696"/>
                  </a:lnTo>
                  <a:lnTo>
                    <a:pt x="21521" y="4696"/>
                  </a:lnTo>
                  <a:cubicBezTo>
                    <a:pt x="20368" y="2975"/>
                    <a:pt x="18581" y="1772"/>
                    <a:pt x="16542" y="1354"/>
                  </a:cubicBezTo>
                  <a:cubicBezTo>
                    <a:pt x="15038" y="1053"/>
                    <a:pt x="13568" y="602"/>
                    <a:pt x="12148"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27" name="Google Shape;673;p42"/>
            <p:cNvSpPr/>
            <p:nvPr/>
          </p:nvSpPr>
          <p:spPr>
            <a:xfrm>
              <a:off x="2056185" y="3844397"/>
              <a:ext cx="641577" cy="2492849"/>
            </a:xfrm>
            <a:custGeom>
              <a:avLst/>
              <a:ahLst/>
              <a:rect l="l" t="t" r="r" b="b"/>
              <a:pathLst>
                <a:path w="20018" h="77780" extrusionOk="0">
                  <a:moveTo>
                    <a:pt x="13635" y="1"/>
                  </a:moveTo>
                  <a:lnTo>
                    <a:pt x="1" y="151"/>
                  </a:lnTo>
                  <a:lnTo>
                    <a:pt x="452" y="5214"/>
                  </a:lnTo>
                  <a:lnTo>
                    <a:pt x="6868" y="77779"/>
                  </a:lnTo>
                  <a:lnTo>
                    <a:pt x="20017" y="73201"/>
                  </a:lnTo>
                  <a:lnTo>
                    <a:pt x="14086" y="5214"/>
                  </a:lnTo>
                  <a:lnTo>
                    <a:pt x="13635" y="1"/>
                  </a:ln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28" name="Google Shape;674;p42"/>
            <p:cNvSpPr/>
            <p:nvPr/>
          </p:nvSpPr>
          <p:spPr>
            <a:xfrm>
              <a:off x="2056185" y="3844397"/>
              <a:ext cx="451456" cy="167109"/>
            </a:xfrm>
            <a:custGeom>
              <a:avLst/>
              <a:ahLst/>
              <a:rect l="l" t="t" r="r" b="b"/>
              <a:pathLst>
                <a:path w="14086" h="5214" extrusionOk="0">
                  <a:moveTo>
                    <a:pt x="13635" y="1"/>
                  </a:moveTo>
                  <a:lnTo>
                    <a:pt x="1" y="151"/>
                  </a:lnTo>
                  <a:lnTo>
                    <a:pt x="452" y="5214"/>
                  </a:lnTo>
                  <a:lnTo>
                    <a:pt x="14086" y="5214"/>
                  </a:lnTo>
                  <a:lnTo>
                    <a:pt x="13635" y="1"/>
                  </a:ln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29" name="Google Shape;675;p42"/>
            <p:cNvSpPr/>
            <p:nvPr/>
          </p:nvSpPr>
          <p:spPr>
            <a:xfrm>
              <a:off x="1324131" y="6166387"/>
              <a:ext cx="680678" cy="279540"/>
            </a:xfrm>
            <a:custGeom>
              <a:avLst/>
              <a:ahLst/>
              <a:rect l="l" t="t" r="r" b="b"/>
              <a:pathLst>
                <a:path w="21238" h="8722" extrusionOk="0">
                  <a:moveTo>
                    <a:pt x="12816" y="0"/>
                  </a:moveTo>
                  <a:cubicBezTo>
                    <a:pt x="12816" y="0"/>
                    <a:pt x="12917" y="2189"/>
                    <a:pt x="8857" y="4027"/>
                  </a:cubicBezTo>
                  <a:cubicBezTo>
                    <a:pt x="7486" y="4628"/>
                    <a:pt x="6066" y="5079"/>
                    <a:pt x="4613" y="5380"/>
                  </a:cubicBezTo>
                  <a:cubicBezTo>
                    <a:pt x="1204" y="6132"/>
                    <a:pt x="1" y="8722"/>
                    <a:pt x="1" y="8722"/>
                  </a:cubicBezTo>
                  <a:lnTo>
                    <a:pt x="20937" y="8722"/>
                  </a:lnTo>
                  <a:lnTo>
                    <a:pt x="21087" y="4795"/>
                  </a:lnTo>
                  <a:lnTo>
                    <a:pt x="21238" y="635"/>
                  </a:lnTo>
                  <a:lnTo>
                    <a:pt x="12816" y="0"/>
                  </a:ln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30" name="Google Shape;676;p42"/>
            <p:cNvSpPr/>
            <p:nvPr/>
          </p:nvSpPr>
          <p:spPr>
            <a:xfrm>
              <a:off x="1324131" y="6295420"/>
              <a:ext cx="675870" cy="150507"/>
            </a:xfrm>
            <a:custGeom>
              <a:avLst/>
              <a:ahLst/>
              <a:rect l="l" t="t" r="r" b="b"/>
              <a:pathLst>
                <a:path w="21088" h="4696" extrusionOk="0">
                  <a:moveTo>
                    <a:pt x="8857" y="1"/>
                  </a:moveTo>
                  <a:cubicBezTo>
                    <a:pt x="7486" y="602"/>
                    <a:pt x="6066" y="1053"/>
                    <a:pt x="4613" y="1354"/>
                  </a:cubicBezTo>
                  <a:cubicBezTo>
                    <a:pt x="1204" y="2106"/>
                    <a:pt x="1" y="4696"/>
                    <a:pt x="1" y="4696"/>
                  </a:cubicBezTo>
                  <a:lnTo>
                    <a:pt x="20937" y="4696"/>
                  </a:lnTo>
                  <a:lnTo>
                    <a:pt x="21087" y="769"/>
                  </a:lnTo>
                  <a:lnTo>
                    <a:pt x="21087" y="769"/>
                  </a:lnTo>
                  <a:cubicBezTo>
                    <a:pt x="19166" y="1337"/>
                    <a:pt x="16225" y="2657"/>
                    <a:pt x="11246" y="3092"/>
                  </a:cubicBezTo>
                  <a:cubicBezTo>
                    <a:pt x="10728" y="2006"/>
                    <a:pt x="9775" y="903"/>
                    <a:pt x="8857"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31" name="Google Shape;677;p42"/>
            <p:cNvSpPr/>
            <p:nvPr/>
          </p:nvSpPr>
          <p:spPr>
            <a:xfrm>
              <a:off x="1587614" y="3844397"/>
              <a:ext cx="493249" cy="2492849"/>
            </a:xfrm>
            <a:custGeom>
              <a:avLst/>
              <a:ahLst/>
              <a:rect l="l" t="t" r="r" b="b"/>
              <a:pathLst>
                <a:path w="15390" h="77780" extrusionOk="0">
                  <a:moveTo>
                    <a:pt x="1" y="1"/>
                  </a:moveTo>
                  <a:lnTo>
                    <a:pt x="118" y="5214"/>
                  </a:lnTo>
                  <a:lnTo>
                    <a:pt x="1738" y="73201"/>
                  </a:lnTo>
                  <a:lnTo>
                    <a:pt x="15389" y="77779"/>
                  </a:lnTo>
                  <a:lnTo>
                    <a:pt x="13768" y="5214"/>
                  </a:lnTo>
                  <a:lnTo>
                    <a:pt x="13651" y="151"/>
                  </a:lnTo>
                  <a:lnTo>
                    <a:pt x="1" y="1"/>
                  </a:ln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32" name="Google Shape;678;p42"/>
            <p:cNvSpPr/>
            <p:nvPr/>
          </p:nvSpPr>
          <p:spPr>
            <a:xfrm>
              <a:off x="1587614" y="3844397"/>
              <a:ext cx="441296" cy="167109"/>
            </a:xfrm>
            <a:custGeom>
              <a:avLst/>
              <a:ahLst/>
              <a:rect l="l" t="t" r="r" b="b"/>
              <a:pathLst>
                <a:path w="13769" h="5214" extrusionOk="0">
                  <a:moveTo>
                    <a:pt x="1" y="1"/>
                  </a:moveTo>
                  <a:lnTo>
                    <a:pt x="118" y="5214"/>
                  </a:lnTo>
                  <a:lnTo>
                    <a:pt x="13768" y="5214"/>
                  </a:lnTo>
                  <a:lnTo>
                    <a:pt x="13651" y="151"/>
                  </a:lnTo>
                  <a:lnTo>
                    <a:pt x="1" y="1"/>
                  </a:ln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33" name="Google Shape;679;p42"/>
            <p:cNvSpPr/>
            <p:nvPr/>
          </p:nvSpPr>
          <p:spPr>
            <a:xfrm flipH="1">
              <a:off x="1542307" y="2497591"/>
              <a:ext cx="1020184" cy="1385938"/>
            </a:xfrm>
            <a:custGeom>
              <a:avLst/>
              <a:ahLst/>
              <a:rect l="l" t="t" r="r" b="b"/>
              <a:pathLst>
                <a:path w="31831" h="43243" extrusionOk="0">
                  <a:moveTo>
                    <a:pt x="9708" y="1"/>
                  </a:moveTo>
                  <a:cubicBezTo>
                    <a:pt x="9708" y="1"/>
                    <a:pt x="9240" y="68"/>
                    <a:pt x="8522" y="201"/>
                  </a:cubicBezTo>
                  <a:cubicBezTo>
                    <a:pt x="6834" y="519"/>
                    <a:pt x="3877" y="1187"/>
                    <a:pt x="3142" y="2206"/>
                  </a:cubicBezTo>
                  <a:cubicBezTo>
                    <a:pt x="2089" y="3643"/>
                    <a:pt x="5381" y="20051"/>
                    <a:pt x="5381" y="20051"/>
                  </a:cubicBezTo>
                  <a:cubicBezTo>
                    <a:pt x="5381" y="20051"/>
                    <a:pt x="0" y="37846"/>
                    <a:pt x="736" y="43243"/>
                  </a:cubicBezTo>
                  <a:lnTo>
                    <a:pt x="31797" y="43243"/>
                  </a:lnTo>
                  <a:cubicBezTo>
                    <a:pt x="31830" y="42207"/>
                    <a:pt x="31763" y="41187"/>
                    <a:pt x="31596" y="40168"/>
                  </a:cubicBezTo>
                  <a:cubicBezTo>
                    <a:pt x="31329" y="38581"/>
                    <a:pt x="26784" y="23894"/>
                    <a:pt x="25865" y="21438"/>
                  </a:cubicBezTo>
                  <a:cubicBezTo>
                    <a:pt x="27169" y="14688"/>
                    <a:pt x="27570" y="4061"/>
                    <a:pt x="27336" y="2825"/>
                  </a:cubicBezTo>
                  <a:cubicBezTo>
                    <a:pt x="27102" y="1588"/>
                    <a:pt x="24696" y="970"/>
                    <a:pt x="23576" y="736"/>
                  </a:cubicBezTo>
                  <a:cubicBezTo>
                    <a:pt x="23025" y="619"/>
                    <a:pt x="22223" y="502"/>
                    <a:pt x="21538" y="402"/>
                  </a:cubicBezTo>
                  <a:cubicBezTo>
                    <a:pt x="20803" y="302"/>
                    <a:pt x="20201" y="235"/>
                    <a:pt x="20201" y="235"/>
                  </a:cubicBezTo>
                  <a:lnTo>
                    <a:pt x="9708" y="1"/>
                  </a:ln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34" name="Google Shape;680;p42"/>
            <p:cNvSpPr/>
            <p:nvPr/>
          </p:nvSpPr>
          <p:spPr>
            <a:xfrm flipH="1">
              <a:off x="1714223" y="3525243"/>
              <a:ext cx="207267" cy="237875"/>
            </a:xfrm>
            <a:custGeom>
              <a:avLst/>
              <a:ahLst/>
              <a:rect l="l" t="t" r="r" b="b"/>
              <a:pathLst>
                <a:path w="6467" h="7422" extrusionOk="0">
                  <a:moveTo>
                    <a:pt x="1" y="1"/>
                  </a:moveTo>
                  <a:lnTo>
                    <a:pt x="1" y="5163"/>
                  </a:lnTo>
                  <a:cubicBezTo>
                    <a:pt x="1" y="5163"/>
                    <a:pt x="134" y="6684"/>
                    <a:pt x="2156" y="7252"/>
                  </a:cubicBezTo>
                  <a:cubicBezTo>
                    <a:pt x="2560" y="7370"/>
                    <a:pt x="2959" y="7422"/>
                    <a:pt x="3340" y="7422"/>
                  </a:cubicBezTo>
                  <a:cubicBezTo>
                    <a:pt x="4853" y="7422"/>
                    <a:pt x="6090" y="6602"/>
                    <a:pt x="6250" y="5815"/>
                  </a:cubicBezTo>
                  <a:cubicBezTo>
                    <a:pt x="6467" y="4746"/>
                    <a:pt x="6333" y="251"/>
                    <a:pt x="6316" y="151"/>
                  </a:cubicBezTo>
                  <a:lnTo>
                    <a:pt x="1" y="1"/>
                  </a:ln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35" name="Google Shape;681;p42"/>
            <p:cNvSpPr/>
            <p:nvPr/>
          </p:nvSpPr>
          <p:spPr>
            <a:xfrm flipH="1">
              <a:off x="2194043" y="3525243"/>
              <a:ext cx="207267" cy="237875"/>
            </a:xfrm>
            <a:custGeom>
              <a:avLst/>
              <a:ahLst/>
              <a:rect l="l" t="t" r="r" b="b"/>
              <a:pathLst>
                <a:path w="6467" h="7422" extrusionOk="0">
                  <a:moveTo>
                    <a:pt x="1" y="1"/>
                  </a:moveTo>
                  <a:lnTo>
                    <a:pt x="1" y="5163"/>
                  </a:lnTo>
                  <a:cubicBezTo>
                    <a:pt x="1" y="5163"/>
                    <a:pt x="151" y="6684"/>
                    <a:pt x="2156" y="7252"/>
                  </a:cubicBezTo>
                  <a:cubicBezTo>
                    <a:pt x="2560" y="7370"/>
                    <a:pt x="2959" y="7422"/>
                    <a:pt x="3340" y="7422"/>
                  </a:cubicBezTo>
                  <a:cubicBezTo>
                    <a:pt x="4853" y="7422"/>
                    <a:pt x="6090" y="6602"/>
                    <a:pt x="6250" y="5815"/>
                  </a:cubicBezTo>
                  <a:cubicBezTo>
                    <a:pt x="6467" y="4746"/>
                    <a:pt x="6333" y="251"/>
                    <a:pt x="6317" y="151"/>
                  </a:cubicBezTo>
                  <a:lnTo>
                    <a:pt x="1" y="1"/>
                  </a:ln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36" name="Google Shape;682;p42"/>
            <p:cNvSpPr/>
            <p:nvPr/>
          </p:nvSpPr>
          <p:spPr>
            <a:xfrm flipH="1">
              <a:off x="1872197" y="2497591"/>
              <a:ext cx="417195" cy="264060"/>
            </a:xfrm>
            <a:custGeom>
              <a:avLst/>
              <a:ahLst/>
              <a:rect l="l" t="t" r="r" b="b"/>
              <a:pathLst>
                <a:path w="13017" h="8239" extrusionOk="0">
                  <a:moveTo>
                    <a:pt x="1187" y="1"/>
                  </a:moveTo>
                  <a:cubicBezTo>
                    <a:pt x="1187" y="1"/>
                    <a:pt x="719" y="68"/>
                    <a:pt x="1" y="201"/>
                  </a:cubicBezTo>
                  <a:cubicBezTo>
                    <a:pt x="268" y="2023"/>
                    <a:pt x="2975" y="7419"/>
                    <a:pt x="6534" y="8238"/>
                  </a:cubicBezTo>
                  <a:cubicBezTo>
                    <a:pt x="10477" y="6668"/>
                    <a:pt x="12716" y="3075"/>
                    <a:pt x="13017" y="402"/>
                  </a:cubicBezTo>
                  <a:cubicBezTo>
                    <a:pt x="12282" y="302"/>
                    <a:pt x="11680" y="235"/>
                    <a:pt x="11680" y="235"/>
                  </a:cubicBezTo>
                  <a:lnTo>
                    <a:pt x="1187" y="1"/>
                  </a:ln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37" name="Google Shape;683;p42"/>
            <p:cNvSpPr/>
            <p:nvPr/>
          </p:nvSpPr>
          <p:spPr>
            <a:xfrm flipH="1">
              <a:off x="1813289" y="2773927"/>
              <a:ext cx="543568" cy="655487"/>
            </a:xfrm>
            <a:custGeom>
              <a:avLst/>
              <a:ahLst/>
              <a:rect l="l" t="t" r="r" b="b"/>
              <a:pathLst>
                <a:path w="16960" h="20452" extrusionOk="0">
                  <a:moveTo>
                    <a:pt x="986" y="0"/>
                  </a:moveTo>
                  <a:cubicBezTo>
                    <a:pt x="435" y="0"/>
                    <a:pt x="1" y="452"/>
                    <a:pt x="17" y="1003"/>
                  </a:cubicBezTo>
                  <a:lnTo>
                    <a:pt x="34" y="1805"/>
                  </a:lnTo>
                  <a:cubicBezTo>
                    <a:pt x="17" y="1889"/>
                    <a:pt x="17" y="1972"/>
                    <a:pt x="17" y="2056"/>
                  </a:cubicBezTo>
                  <a:lnTo>
                    <a:pt x="602" y="19516"/>
                  </a:lnTo>
                  <a:cubicBezTo>
                    <a:pt x="619" y="20051"/>
                    <a:pt x="1053" y="20452"/>
                    <a:pt x="1571" y="20452"/>
                  </a:cubicBezTo>
                  <a:lnTo>
                    <a:pt x="15489" y="20452"/>
                  </a:lnTo>
                  <a:cubicBezTo>
                    <a:pt x="16007" y="20452"/>
                    <a:pt x="16442" y="20034"/>
                    <a:pt x="16459" y="19516"/>
                  </a:cubicBezTo>
                  <a:lnTo>
                    <a:pt x="16943" y="2072"/>
                  </a:lnTo>
                  <a:cubicBezTo>
                    <a:pt x="16943" y="2005"/>
                    <a:pt x="16943" y="1922"/>
                    <a:pt x="16926" y="1855"/>
                  </a:cubicBezTo>
                  <a:lnTo>
                    <a:pt x="16943" y="1020"/>
                  </a:lnTo>
                  <a:cubicBezTo>
                    <a:pt x="16960" y="468"/>
                    <a:pt x="16525" y="17"/>
                    <a:pt x="15974" y="17"/>
                  </a:cubicBezTo>
                  <a:lnTo>
                    <a:pt x="986" y="0"/>
                  </a:ln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38" name="Google Shape;684;p42"/>
            <p:cNvSpPr/>
            <p:nvPr/>
          </p:nvSpPr>
          <p:spPr>
            <a:xfrm flipH="1">
              <a:off x="1987866" y="2739665"/>
              <a:ext cx="199223" cy="99099"/>
            </a:xfrm>
            <a:custGeom>
              <a:avLst/>
              <a:ahLst/>
              <a:rect l="l" t="t" r="r" b="b"/>
              <a:pathLst>
                <a:path w="6216" h="3092" extrusionOk="0">
                  <a:moveTo>
                    <a:pt x="468" y="0"/>
                  </a:moveTo>
                  <a:cubicBezTo>
                    <a:pt x="217" y="0"/>
                    <a:pt x="0" y="217"/>
                    <a:pt x="0" y="485"/>
                  </a:cubicBezTo>
                  <a:lnTo>
                    <a:pt x="0" y="2607"/>
                  </a:lnTo>
                  <a:cubicBezTo>
                    <a:pt x="0" y="2874"/>
                    <a:pt x="217" y="3091"/>
                    <a:pt x="468" y="3091"/>
                  </a:cubicBezTo>
                  <a:lnTo>
                    <a:pt x="5731" y="3091"/>
                  </a:lnTo>
                  <a:cubicBezTo>
                    <a:pt x="5999" y="3091"/>
                    <a:pt x="6216" y="2874"/>
                    <a:pt x="6216" y="2607"/>
                  </a:cubicBezTo>
                  <a:lnTo>
                    <a:pt x="6216" y="485"/>
                  </a:lnTo>
                  <a:cubicBezTo>
                    <a:pt x="6216" y="217"/>
                    <a:pt x="5999" y="0"/>
                    <a:pt x="5731" y="0"/>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39" name="Google Shape;685;p42"/>
            <p:cNvSpPr/>
            <p:nvPr/>
          </p:nvSpPr>
          <p:spPr>
            <a:xfrm flipH="1">
              <a:off x="2322019" y="2899178"/>
              <a:ext cx="163904" cy="223100"/>
            </a:xfrm>
            <a:custGeom>
              <a:avLst/>
              <a:ahLst/>
              <a:rect l="l" t="t" r="r" b="b"/>
              <a:pathLst>
                <a:path w="5114" h="6961" extrusionOk="0">
                  <a:moveTo>
                    <a:pt x="4226" y="0"/>
                  </a:moveTo>
                  <a:cubicBezTo>
                    <a:pt x="3968" y="0"/>
                    <a:pt x="3709" y="76"/>
                    <a:pt x="3493" y="219"/>
                  </a:cubicBezTo>
                  <a:cubicBezTo>
                    <a:pt x="3042" y="570"/>
                    <a:pt x="953" y="3077"/>
                    <a:pt x="552" y="4129"/>
                  </a:cubicBezTo>
                  <a:cubicBezTo>
                    <a:pt x="151" y="5182"/>
                    <a:pt x="1" y="6418"/>
                    <a:pt x="619" y="6719"/>
                  </a:cubicBezTo>
                  <a:cubicBezTo>
                    <a:pt x="912" y="6870"/>
                    <a:pt x="1251" y="6960"/>
                    <a:pt x="1629" y="6960"/>
                  </a:cubicBezTo>
                  <a:cubicBezTo>
                    <a:pt x="2048" y="6960"/>
                    <a:pt x="2516" y="6849"/>
                    <a:pt x="3025" y="6585"/>
                  </a:cubicBezTo>
                  <a:cubicBezTo>
                    <a:pt x="3994" y="6084"/>
                    <a:pt x="4362" y="4647"/>
                    <a:pt x="4362" y="4597"/>
                  </a:cubicBezTo>
                  <a:cubicBezTo>
                    <a:pt x="4362" y="4547"/>
                    <a:pt x="5114" y="737"/>
                    <a:pt x="5114" y="737"/>
                  </a:cubicBezTo>
                  <a:cubicBezTo>
                    <a:pt x="5114" y="737"/>
                    <a:pt x="4913" y="136"/>
                    <a:pt x="4529" y="36"/>
                  </a:cubicBezTo>
                  <a:cubicBezTo>
                    <a:pt x="4430" y="12"/>
                    <a:pt x="4328" y="0"/>
                    <a:pt x="4226"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40" name="Google Shape;686;p42"/>
            <p:cNvSpPr/>
            <p:nvPr/>
          </p:nvSpPr>
          <p:spPr>
            <a:xfrm flipH="1">
              <a:off x="2241157" y="2899883"/>
              <a:ext cx="137655" cy="182909"/>
            </a:xfrm>
            <a:custGeom>
              <a:avLst/>
              <a:ahLst/>
              <a:rect l="l" t="t" r="r" b="b"/>
              <a:pathLst>
                <a:path w="4295" h="5707" extrusionOk="0">
                  <a:moveTo>
                    <a:pt x="1282" y="1"/>
                  </a:moveTo>
                  <a:cubicBezTo>
                    <a:pt x="1246" y="1"/>
                    <a:pt x="1214" y="5"/>
                    <a:pt x="1187" y="14"/>
                  </a:cubicBezTo>
                  <a:cubicBezTo>
                    <a:pt x="752" y="164"/>
                    <a:pt x="585" y="749"/>
                    <a:pt x="853" y="916"/>
                  </a:cubicBezTo>
                  <a:cubicBezTo>
                    <a:pt x="602" y="1016"/>
                    <a:pt x="435" y="1250"/>
                    <a:pt x="385" y="1501"/>
                  </a:cubicBezTo>
                  <a:cubicBezTo>
                    <a:pt x="335" y="1785"/>
                    <a:pt x="719" y="2002"/>
                    <a:pt x="719" y="2002"/>
                  </a:cubicBezTo>
                  <a:cubicBezTo>
                    <a:pt x="535" y="2102"/>
                    <a:pt x="351" y="2219"/>
                    <a:pt x="184" y="2370"/>
                  </a:cubicBezTo>
                  <a:cubicBezTo>
                    <a:pt x="51" y="2520"/>
                    <a:pt x="218" y="3121"/>
                    <a:pt x="351" y="3205"/>
                  </a:cubicBezTo>
                  <a:cubicBezTo>
                    <a:pt x="168" y="3656"/>
                    <a:pt x="1" y="3873"/>
                    <a:pt x="67" y="4091"/>
                  </a:cubicBezTo>
                  <a:cubicBezTo>
                    <a:pt x="117" y="4291"/>
                    <a:pt x="1270" y="5310"/>
                    <a:pt x="1638" y="5477"/>
                  </a:cubicBezTo>
                  <a:cubicBezTo>
                    <a:pt x="1872" y="5579"/>
                    <a:pt x="2417" y="5706"/>
                    <a:pt x="2856" y="5706"/>
                  </a:cubicBezTo>
                  <a:cubicBezTo>
                    <a:pt x="3137" y="5706"/>
                    <a:pt x="3374" y="5654"/>
                    <a:pt x="3459" y="5511"/>
                  </a:cubicBezTo>
                  <a:cubicBezTo>
                    <a:pt x="3493" y="5444"/>
                    <a:pt x="3509" y="5377"/>
                    <a:pt x="3509" y="5310"/>
                  </a:cubicBezTo>
                  <a:cubicBezTo>
                    <a:pt x="3476" y="5076"/>
                    <a:pt x="3142" y="4959"/>
                    <a:pt x="2975" y="4909"/>
                  </a:cubicBezTo>
                  <a:cubicBezTo>
                    <a:pt x="2590" y="4675"/>
                    <a:pt x="2206" y="4425"/>
                    <a:pt x="1838" y="4157"/>
                  </a:cubicBezTo>
                  <a:lnTo>
                    <a:pt x="1855" y="4157"/>
                  </a:lnTo>
                  <a:cubicBezTo>
                    <a:pt x="1954" y="4207"/>
                    <a:pt x="2653" y="4611"/>
                    <a:pt x="3114" y="4611"/>
                  </a:cubicBezTo>
                  <a:cubicBezTo>
                    <a:pt x="3277" y="4611"/>
                    <a:pt x="3410" y="4560"/>
                    <a:pt x="3476" y="4425"/>
                  </a:cubicBezTo>
                  <a:cubicBezTo>
                    <a:pt x="3727" y="3873"/>
                    <a:pt x="2741" y="3322"/>
                    <a:pt x="2457" y="3155"/>
                  </a:cubicBezTo>
                  <a:cubicBezTo>
                    <a:pt x="2106" y="2904"/>
                    <a:pt x="1788" y="2637"/>
                    <a:pt x="1488" y="2370"/>
                  </a:cubicBezTo>
                  <a:cubicBezTo>
                    <a:pt x="1516" y="2370"/>
                    <a:pt x="2627" y="2917"/>
                    <a:pt x="3224" y="2917"/>
                  </a:cubicBezTo>
                  <a:cubicBezTo>
                    <a:pt x="3335" y="2917"/>
                    <a:pt x="3427" y="2898"/>
                    <a:pt x="3493" y="2854"/>
                  </a:cubicBezTo>
                  <a:cubicBezTo>
                    <a:pt x="3526" y="2837"/>
                    <a:pt x="3576" y="2787"/>
                    <a:pt x="3593" y="2737"/>
                  </a:cubicBezTo>
                  <a:cubicBezTo>
                    <a:pt x="3727" y="2453"/>
                    <a:pt x="3275" y="2002"/>
                    <a:pt x="3242" y="1985"/>
                  </a:cubicBezTo>
                  <a:cubicBezTo>
                    <a:pt x="3244" y="1985"/>
                    <a:pt x="3247" y="1984"/>
                    <a:pt x="3249" y="1984"/>
                  </a:cubicBezTo>
                  <a:cubicBezTo>
                    <a:pt x="3307" y="1984"/>
                    <a:pt x="3473" y="2110"/>
                    <a:pt x="3687" y="2110"/>
                  </a:cubicBezTo>
                  <a:cubicBezTo>
                    <a:pt x="3762" y="2110"/>
                    <a:pt x="3843" y="2094"/>
                    <a:pt x="3927" y="2052"/>
                  </a:cubicBezTo>
                  <a:cubicBezTo>
                    <a:pt x="4295" y="1902"/>
                    <a:pt x="4295" y="1400"/>
                    <a:pt x="3927" y="1233"/>
                  </a:cubicBezTo>
                  <a:cubicBezTo>
                    <a:pt x="3597" y="1061"/>
                    <a:pt x="1862" y="1"/>
                    <a:pt x="1282" y="1"/>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41" name="Google Shape;687;p42"/>
            <p:cNvSpPr/>
            <p:nvPr/>
          </p:nvSpPr>
          <p:spPr>
            <a:xfrm flipH="1">
              <a:off x="2259361" y="2931805"/>
              <a:ext cx="79837" cy="55831"/>
            </a:xfrm>
            <a:custGeom>
              <a:avLst/>
              <a:ahLst/>
              <a:rect l="l" t="t" r="r" b="b"/>
              <a:pathLst>
                <a:path w="2491" h="1742" extrusionOk="0">
                  <a:moveTo>
                    <a:pt x="77" y="0"/>
                  </a:moveTo>
                  <a:cubicBezTo>
                    <a:pt x="44" y="0"/>
                    <a:pt x="18" y="7"/>
                    <a:pt x="1" y="20"/>
                  </a:cubicBezTo>
                  <a:cubicBezTo>
                    <a:pt x="385" y="271"/>
                    <a:pt x="1739" y="1106"/>
                    <a:pt x="2357" y="1741"/>
                  </a:cubicBezTo>
                  <a:cubicBezTo>
                    <a:pt x="2491" y="1457"/>
                    <a:pt x="2039" y="1006"/>
                    <a:pt x="2006" y="989"/>
                  </a:cubicBezTo>
                  <a:cubicBezTo>
                    <a:pt x="2006" y="989"/>
                    <a:pt x="487" y="0"/>
                    <a:pt x="77"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42" name="Google Shape;688;p42"/>
            <p:cNvSpPr/>
            <p:nvPr/>
          </p:nvSpPr>
          <p:spPr>
            <a:xfrm flipH="1">
              <a:off x="2266316" y="3009013"/>
              <a:ext cx="91599" cy="61087"/>
            </a:xfrm>
            <a:custGeom>
              <a:avLst/>
              <a:ahLst/>
              <a:rect l="l" t="t" r="r" b="b"/>
              <a:pathLst>
                <a:path w="2858" h="1906" extrusionOk="0">
                  <a:moveTo>
                    <a:pt x="0" y="1"/>
                  </a:moveTo>
                  <a:cubicBezTo>
                    <a:pt x="234" y="318"/>
                    <a:pt x="485" y="619"/>
                    <a:pt x="769" y="903"/>
                  </a:cubicBezTo>
                  <a:cubicBezTo>
                    <a:pt x="1153" y="1404"/>
                    <a:pt x="2306" y="1571"/>
                    <a:pt x="2857" y="1905"/>
                  </a:cubicBezTo>
                  <a:cubicBezTo>
                    <a:pt x="2824" y="1671"/>
                    <a:pt x="2490" y="1554"/>
                    <a:pt x="2323" y="1504"/>
                  </a:cubicBezTo>
                  <a:cubicBezTo>
                    <a:pt x="1938" y="1270"/>
                    <a:pt x="1554" y="1020"/>
                    <a:pt x="1186" y="752"/>
                  </a:cubicBezTo>
                  <a:lnTo>
                    <a:pt x="0" y="1"/>
                  </a:ln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43" name="Google Shape;689;p42"/>
            <p:cNvSpPr/>
            <p:nvPr/>
          </p:nvSpPr>
          <p:spPr>
            <a:xfrm flipH="1">
              <a:off x="2403939" y="3005263"/>
              <a:ext cx="591258" cy="335820"/>
            </a:xfrm>
            <a:custGeom>
              <a:avLst/>
              <a:ahLst/>
              <a:rect l="l" t="t" r="r" b="b"/>
              <a:pathLst>
                <a:path w="18448" h="10478" extrusionOk="0">
                  <a:moveTo>
                    <a:pt x="16309" y="1"/>
                  </a:moveTo>
                  <a:cubicBezTo>
                    <a:pt x="16309" y="1"/>
                    <a:pt x="1789" y="2891"/>
                    <a:pt x="903" y="5314"/>
                  </a:cubicBezTo>
                  <a:cubicBezTo>
                    <a:pt x="1" y="7720"/>
                    <a:pt x="1237" y="10410"/>
                    <a:pt x="4212" y="10477"/>
                  </a:cubicBezTo>
                  <a:cubicBezTo>
                    <a:pt x="4234" y="10477"/>
                    <a:pt x="4256" y="10478"/>
                    <a:pt x="4279" y="10478"/>
                  </a:cubicBezTo>
                  <a:cubicBezTo>
                    <a:pt x="7296" y="10478"/>
                    <a:pt x="15628" y="6135"/>
                    <a:pt x="18447" y="4211"/>
                  </a:cubicBezTo>
                  <a:cubicBezTo>
                    <a:pt x="18030" y="3175"/>
                    <a:pt x="16309" y="1"/>
                    <a:pt x="16309" y="1"/>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44" name="Google Shape;690;p42"/>
            <p:cNvSpPr/>
            <p:nvPr/>
          </p:nvSpPr>
          <p:spPr>
            <a:xfrm flipH="1">
              <a:off x="1719575" y="1877744"/>
              <a:ext cx="731541" cy="597508"/>
            </a:xfrm>
            <a:custGeom>
              <a:avLst/>
              <a:ahLst/>
              <a:rect l="l" t="t" r="r" b="b"/>
              <a:pathLst>
                <a:path w="22825" h="18643" extrusionOk="0">
                  <a:moveTo>
                    <a:pt x="11143" y="1"/>
                  </a:moveTo>
                  <a:cubicBezTo>
                    <a:pt x="8329" y="1"/>
                    <a:pt x="5392" y="1109"/>
                    <a:pt x="4278" y="4821"/>
                  </a:cubicBezTo>
                  <a:cubicBezTo>
                    <a:pt x="3326" y="7979"/>
                    <a:pt x="2457" y="11221"/>
                    <a:pt x="1989" y="13209"/>
                  </a:cubicBezTo>
                  <a:cubicBezTo>
                    <a:pt x="1538" y="15214"/>
                    <a:pt x="1" y="17954"/>
                    <a:pt x="1" y="17954"/>
                  </a:cubicBezTo>
                  <a:cubicBezTo>
                    <a:pt x="1" y="17954"/>
                    <a:pt x="1705" y="18121"/>
                    <a:pt x="2390" y="18171"/>
                  </a:cubicBezTo>
                  <a:cubicBezTo>
                    <a:pt x="3159" y="17002"/>
                    <a:pt x="3810" y="15765"/>
                    <a:pt x="4328" y="14462"/>
                  </a:cubicBezTo>
                  <a:lnTo>
                    <a:pt x="4328" y="14462"/>
                  </a:lnTo>
                  <a:lnTo>
                    <a:pt x="3426" y="18238"/>
                  </a:lnTo>
                  <a:cubicBezTo>
                    <a:pt x="3426" y="18238"/>
                    <a:pt x="6290" y="18643"/>
                    <a:pt x="10754" y="18643"/>
                  </a:cubicBezTo>
                  <a:cubicBezTo>
                    <a:pt x="11002" y="18643"/>
                    <a:pt x="11255" y="18642"/>
                    <a:pt x="11513" y="18639"/>
                  </a:cubicBezTo>
                  <a:cubicBezTo>
                    <a:pt x="16425" y="18572"/>
                    <a:pt x="16709" y="18338"/>
                    <a:pt x="16709" y="18338"/>
                  </a:cubicBezTo>
                  <a:lnTo>
                    <a:pt x="16776" y="15431"/>
                  </a:lnTo>
                  <a:lnTo>
                    <a:pt x="17562" y="18338"/>
                  </a:lnTo>
                  <a:lnTo>
                    <a:pt x="19567" y="18288"/>
                  </a:lnTo>
                  <a:lnTo>
                    <a:pt x="19516" y="15832"/>
                  </a:lnTo>
                  <a:lnTo>
                    <a:pt x="20252" y="18004"/>
                  </a:lnTo>
                  <a:lnTo>
                    <a:pt x="22825" y="17954"/>
                  </a:lnTo>
                  <a:cubicBezTo>
                    <a:pt x="22825" y="17954"/>
                    <a:pt x="20937" y="12407"/>
                    <a:pt x="20419" y="10068"/>
                  </a:cubicBezTo>
                  <a:cubicBezTo>
                    <a:pt x="19901" y="7728"/>
                    <a:pt x="18999" y="3050"/>
                    <a:pt x="16993" y="1580"/>
                  </a:cubicBezTo>
                  <a:cubicBezTo>
                    <a:pt x="16057" y="879"/>
                    <a:pt x="13649" y="1"/>
                    <a:pt x="11143"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45" name="Google Shape;691;p42"/>
            <p:cNvSpPr/>
            <p:nvPr/>
          </p:nvSpPr>
          <p:spPr>
            <a:xfrm flipH="1">
              <a:off x="2186544" y="2068602"/>
              <a:ext cx="144610" cy="145154"/>
            </a:xfrm>
            <a:custGeom>
              <a:avLst/>
              <a:ahLst/>
              <a:rect l="l" t="t" r="r" b="b"/>
              <a:pathLst>
                <a:path w="4512" h="4529" extrusionOk="0">
                  <a:moveTo>
                    <a:pt x="1650" y="1"/>
                  </a:moveTo>
                  <a:cubicBezTo>
                    <a:pt x="1487" y="1"/>
                    <a:pt x="1315" y="50"/>
                    <a:pt x="1137" y="169"/>
                  </a:cubicBezTo>
                  <a:cubicBezTo>
                    <a:pt x="1" y="938"/>
                    <a:pt x="869" y="2342"/>
                    <a:pt x="1504" y="2809"/>
                  </a:cubicBezTo>
                  <a:cubicBezTo>
                    <a:pt x="2271" y="3361"/>
                    <a:pt x="2723" y="4528"/>
                    <a:pt x="3289" y="4528"/>
                  </a:cubicBezTo>
                  <a:cubicBezTo>
                    <a:pt x="3426" y="4528"/>
                    <a:pt x="3570" y="4460"/>
                    <a:pt x="3727" y="4296"/>
                  </a:cubicBezTo>
                  <a:cubicBezTo>
                    <a:pt x="4512" y="3444"/>
                    <a:pt x="3092" y="1339"/>
                    <a:pt x="3092" y="1339"/>
                  </a:cubicBezTo>
                  <a:cubicBezTo>
                    <a:pt x="3092" y="1339"/>
                    <a:pt x="2493" y="1"/>
                    <a:pt x="1650"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46" name="Google Shape;692;p42"/>
            <p:cNvSpPr/>
            <p:nvPr/>
          </p:nvSpPr>
          <p:spPr>
            <a:xfrm flipH="1">
              <a:off x="1817039" y="2079307"/>
              <a:ext cx="145154" cy="145154"/>
            </a:xfrm>
            <a:custGeom>
              <a:avLst/>
              <a:ahLst/>
              <a:rect l="l" t="t" r="r" b="b"/>
              <a:pathLst>
                <a:path w="4529" h="4529" extrusionOk="0">
                  <a:moveTo>
                    <a:pt x="2863" y="1"/>
                  </a:moveTo>
                  <a:cubicBezTo>
                    <a:pt x="2020" y="1"/>
                    <a:pt x="1421" y="1339"/>
                    <a:pt x="1421" y="1339"/>
                  </a:cubicBezTo>
                  <a:cubicBezTo>
                    <a:pt x="1421" y="1339"/>
                    <a:pt x="1" y="3444"/>
                    <a:pt x="786" y="4297"/>
                  </a:cubicBezTo>
                  <a:cubicBezTo>
                    <a:pt x="943" y="4460"/>
                    <a:pt x="1087" y="4529"/>
                    <a:pt x="1224" y="4529"/>
                  </a:cubicBezTo>
                  <a:cubicBezTo>
                    <a:pt x="1789" y="4529"/>
                    <a:pt x="2242" y="3361"/>
                    <a:pt x="3008" y="2810"/>
                  </a:cubicBezTo>
                  <a:cubicBezTo>
                    <a:pt x="3660" y="2342"/>
                    <a:pt x="4529" y="938"/>
                    <a:pt x="3376" y="170"/>
                  </a:cubicBezTo>
                  <a:cubicBezTo>
                    <a:pt x="3198" y="51"/>
                    <a:pt x="3026" y="1"/>
                    <a:pt x="2863" y="1"/>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47" name="Google Shape;693;p42"/>
            <p:cNvSpPr/>
            <p:nvPr/>
          </p:nvSpPr>
          <p:spPr>
            <a:xfrm flipH="1">
              <a:off x="1906459" y="2296253"/>
              <a:ext cx="344890" cy="417740"/>
            </a:xfrm>
            <a:custGeom>
              <a:avLst/>
              <a:ahLst/>
              <a:rect l="l" t="t" r="r" b="b"/>
              <a:pathLst>
                <a:path w="10761" h="13034" extrusionOk="0">
                  <a:moveTo>
                    <a:pt x="3258" y="0"/>
                  </a:moveTo>
                  <a:lnTo>
                    <a:pt x="3258" y="0"/>
                  </a:lnTo>
                  <a:cubicBezTo>
                    <a:pt x="3292" y="67"/>
                    <a:pt x="3208" y="3643"/>
                    <a:pt x="2774" y="4629"/>
                  </a:cubicBezTo>
                  <a:cubicBezTo>
                    <a:pt x="2172" y="5965"/>
                    <a:pt x="0" y="6283"/>
                    <a:pt x="0" y="6283"/>
                  </a:cubicBezTo>
                  <a:cubicBezTo>
                    <a:pt x="0" y="6283"/>
                    <a:pt x="2256" y="12415"/>
                    <a:pt x="5531" y="13033"/>
                  </a:cubicBezTo>
                  <a:cubicBezTo>
                    <a:pt x="8221" y="11947"/>
                    <a:pt x="9992" y="8739"/>
                    <a:pt x="10760" y="6533"/>
                  </a:cubicBezTo>
                  <a:cubicBezTo>
                    <a:pt x="8722" y="6249"/>
                    <a:pt x="8171" y="5264"/>
                    <a:pt x="8070" y="4345"/>
                  </a:cubicBezTo>
                  <a:cubicBezTo>
                    <a:pt x="7987" y="3559"/>
                    <a:pt x="7753" y="101"/>
                    <a:pt x="7753" y="101"/>
                  </a:cubicBezTo>
                  <a:lnTo>
                    <a:pt x="3258" y="0"/>
                  </a:ln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48" name="Google Shape;694;p42"/>
            <p:cNvSpPr/>
            <p:nvPr/>
          </p:nvSpPr>
          <p:spPr>
            <a:xfrm flipH="1">
              <a:off x="1897357" y="1986939"/>
              <a:ext cx="344890" cy="373607"/>
            </a:xfrm>
            <a:custGeom>
              <a:avLst/>
              <a:ahLst/>
              <a:rect l="l" t="t" r="r" b="b"/>
              <a:pathLst>
                <a:path w="10761" h="11657" extrusionOk="0">
                  <a:moveTo>
                    <a:pt x="7887" y="0"/>
                  </a:moveTo>
                  <a:cubicBezTo>
                    <a:pt x="7439" y="0"/>
                    <a:pt x="6989" y="131"/>
                    <a:pt x="6600" y="362"/>
                  </a:cubicBezTo>
                  <a:cubicBezTo>
                    <a:pt x="6132" y="629"/>
                    <a:pt x="5731" y="963"/>
                    <a:pt x="5280" y="1247"/>
                  </a:cubicBezTo>
                  <a:cubicBezTo>
                    <a:pt x="4171" y="1943"/>
                    <a:pt x="2895" y="2306"/>
                    <a:pt x="1605" y="2306"/>
                  </a:cubicBezTo>
                  <a:cubicBezTo>
                    <a:pt x="1069" y="2306"/>
                    <a:pt x="530" y="2243"/>
                    <a:pt x="0" y="2116"/>
                  </a:cubicBezTo>
                  <a:lnTo>
                    <a:pt x="0" y="2116"/>
                  </a:lnTo>
                  <a:cubicBezTo>
                    <a:pt x="17" y="2550"/>
                    <a:pt x="17" y="2985"/>
                    <a:pt x="34" y="3419"/>
                  </a:cubicBezTo>
                  <a:cubicBezTo>
                    <a:pt x="67" y="5374"/>
                    <a:pt x="368" y="7413"/>
                    <a:pt x="1437" y="9100"/>
                  </a:cubicBezTo>
                  <a:cubicBezTo>
                    <a:pt x="2740" y="11155"/>
                    <a:pt x="4528" y="11656"/>
                    <a:pt x="5547" y="11656"/>
                  </a:cubicBezTo>
                  <a:cubicBezTo>
                    <a:pt x="6750" y="11656"/>
                    <a:pt x="9441" y="10320"/>
                    <a:pt x="10142" y="7362"/>
                  </a:cubicBezTo>
                  <a:cubicBezTo>
                    <a:pt x="10476" y="5942"/>
                    <a:pt x="10543" y="4489"/>
                    <a:pt x="10761" y="3052"/>
                  </a:cubicBezTo>
                  <a:lnTo>
                    <a:pt x="10761" y="3052"/>
                  </a:lnTo>
                  <a:cubicBezTo>
                    <a:pt x="10682" y="3063"/>
                    <a:pt x="10606" y="3068"/>
                    <a:pt x="10532" y="3068"/>
                  </a:cubicBezTo>
                  <a:cubicBezTo>
                    <a:pt x="9819" y="3068"/>
                    <a:pt x="9307" y="2581"/>
                    <a:pt x="8822" y="2066"/>
                  </a:cubicBezTo>
                  <a:cubicBezTo>
                    <a:pt x="8555" y="1782"/>
                    <a:pt x="8354" y="1448"/>
                    <a:pt x="8238" y="1097"/>
                  </a:cubicBezTo>
                  <a:cubicBezTo>
                    <a:pt x="8221" y="1063"/>
                    <a:pt x="8187" y="896"/>
                    <a:pt x="8154" y="696"/>
                  </a:cubicBezTo>
                  <a:cubicBezTo>
                    <a:pt x="8105" y="388"/>
                    <a:pt x="8057" y="18"/>
                    <a:pt x="8100" y="10"/>
                  </a:cubicBezTo>
                  <a:lnTo>
                    <a:pt x="8100" y="10"/>
                  </a:lnTo>
                  <a:cubicBezTo>
                    <a:pt x="8101" y="10"/>
                    <a:pt x="8102" y="10"/>
                    <a:pt x="8104" y="11"/>
                  </a:cubicBezTo>
                  <a:cubicBezTo>
                    <a:pt x="8103" y="10"/>
                    <a:pt x="8102" y="10"/>
                    <a:pt x="8101" y="10"/>
                  </a:cubicBezTo>
                  <a:cubicBezTo>
                    <a:pt x="8100" y="10"/>
                    <a:pt x="8100" y="10"/>
                    <a:pt x="8100" y="10"/>
                  </a:cubicBezTo>
                  <a:lnTo>
                    <a:pt x="8100" y="10"/>
                  </a:lnTo>
                  <a:cubicBezTo>
                    <a:pt x="8029" y="4"/>
                    <a:pt x="7958" y="0"/>
                    <a:pt x="7887"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49" name="Google Shape;695;p42"/>
            <p:cNvSpPr/>
            <p:nvPr/>
          </p:nvSpPr>
          <p:spPr>
            <a:xfrm flipH="1">
              <a:off x="2114239" y="2108825"/>
              <a:ext cx="34294" cy="34294"/>
            </a:xfrm>
            <a:custGeom>
              <a:avLst/>
              <a:ahLst/>
              <a:rect l="l" t="t" r="r" b="b"/>
              <a:pathLst>
                <a:path w="1070" h="1070" extrusionOk="0">
                  <a:moveTo>
                    <a:pt x="535" y="0"/>
                  </a:moveTo>
                  <a:cubicBezTo>
                    <a:pt x="468" y="0"/>
                    <a:pt x="401" y="17"/>
                    <a:pt x="334" y="51"/>
                  </a:cubicBezTo>
                  <a:cubicBezTo>
                    <a:pt x="201" y="101"/>
                    <a:pt x="100" y="218"/>
                    <a:pt x="50" y="351"/>
                  </a:cubicBezTo>
                  <a:cubicBezTo>
                    <a:pt x="17" y="418"/>
                    <a:pt x="0" y="485"/>
                    <a:pt x="17" y="552"/>
                  </a:cubicBezTo>
                  <a:cubicBezTo>
                    <a:pt x="17" y="602"/>
                    <a:pt x="17" y="635"/>
                    <a:pt x="34" y="686"/>
                  </a:cubicBezTo>
                  <a:cubicBezTo>
                    <a:pt x="50" y="786"/>
                    <a:pt x="100" y="853"/>
                    <a:pt x="167" y="919"/>
                  </a:cubicBezTo>
                  <a:cubicBezTo>
                    <a:pt x="217" y="953"/>
                    <a:pt x="251" y="986"/>
                    <a:pt x="284" y="1003"/>
                  </a:cubicBezTo>
                  <a:cubicBezTo>
                    <a:pt x="368" y="1053"/>
                    <a:pt x="468" y="1070"/>
                    <a:pt x="552" y="1070"/>
                  </a:cubicBezTo>
                  <a:cubicBezTo>
                    <a:pt x="702" y="1070"/>
                    <a:pt x="836" y="1003"/>
                    <a:pt x="936" y="903"/>
                  </a:cubicBezTo>
                  <a:cubicBezTo>
                    <a:pt x="1019" y="802"/>
                    <a:pt x="1070" y="669"/>
                    <a:pt x="1070" y="535"/>
                  </a:cubicBezTo>
                  <a:cubicBezTo>
                    <a:pt x="1070" y="485"/>
                    <a:pt x="1070" y="435"/>
                    <a:pt x="1053" y="385"/>
                  </a:cubicBezTo>
                  <a:cubicBezTo>
                    <a:pt x="1036" y="301"/>
                    <a:pt x="986" y="218"/>
                    <a:pt x="919" y="151"/>
                  </a:cubicBezTo>
                  <a:cubicBezTo>
                    <a:pt x="869" y="117"/>
                    <a:pt x="836" y="101"/>
                    <a:pt x="802" y="67"/>
                  </a:cubicBezTo>
                  <a:cubicBezTo>
                    <a:pt x="719" y="34"/>
                    <a:pt x="618" y="0"/>
                    <a:pt x="535"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50" name="Google Shape;696;p42"/>
            <p:cNvSpPr/>
            <p:nvPr/>
          </p:nvSpPr>
          <p:spPr>
            <a:xfrm flipH="1">
              <a:off x="1995366" y="2110427"/>
              <a:ext cx="34294" cy="33909"/>
            </a:xfrm>
            <a:custGeom>
              <a:avLst/>
              <a:ahLst/>
              <a:rect l="l" t="t" r="r" b="b"/>
              <a:pathLst>
                <a:path w="1070" h="1058" extrusionOk="0">
                  <a:moveTo>
                    <a:pt x="518" y="1"/>
                  </a:moveTo>
                  <a:cubicBezTo>
                    <a:pt x="452" y="1"/>
                    <a:pt x="385" y="17"/>
                    <a:pt x="335" y="34"/>
                  </a:cubicBezTo>
                  <a:cubicBezTo>
                    <a:pt x="251" y="67"/>
                    <a:pt x="201" y="101"/>
                    <a:pt x="151" y="151"/>
                  </a:cubicBezTo>
                  <a:cubicBezTo>
                    <a:pt x="101" y="201"/>
                    <a:pt x="67" y="268"/>
                    <a:pt x="34" y="335"/>
                  </a:cubicBezTo>
                  <a:cubicBezTo>
                    <a:pt x="17" y="402"/>
                    <a:pt x="1" y="468"/>
                    <a:pt x="1" y="535"/>
                  </a:cubicBezTo>
                  <a:cubicBezTo>
                    <a:pt x="17" y="585"/>
                    <a:pt x="17" y="636"/>
                    <a:pt x="17" y="669"/>
                  </a:cubicBezTo>
                  <a:cubicBezTo>
                    <a:pt x="51" y="769"/>
                    <a:pt x="101" y="853"/>
                    <a:pt x="168" y="920"/>
                  </a:cubicBezTo>
                  <a:cubicBezTo>
                    <a:pt x="201" y="936"/>
                    <a:pt x="251" y="970"/>
                    <a:pt x="285" y="1003"/>
                  </a:cubicBezTo>
                  <a:cubicBezTo>
                    <a:pt x="353" y="1030"/>
                    <a:pt x="421" y="1058"/>
                    <a:pt x="498" y="1058"/>
                  </a:cubicBezTo>
                  <a:cubicBezTo>
                    <a:pt x="516" y="1058"/>
                    <a:pt x="534" y="1056"/>
                    <a:pt x="552" y="1053"/>
                  </a:cubicBezTo>
                  <a:cubicBezTo>
                    <a:pt x="836" y="1053"/>
                    <a:pt x="1070" y="803"/>
                    <a:pt x="1070" y="519"/>
                  </a:cubicBezTo>
                  <a:cubicBezTo>
                    <a:pt x="1070" y="468"/>
                    <a:pt x="1053" y="418"/>
                    <a:pt x="1053" y="385"/>
                  </a:cubicBezTo>
                  <a:cubicBezTo>
                    <a:pt x="1020" y="285"/>
                    <a:pt x="970" y="201"/>
                    <a:pt x="903" y="134"/>
                  </a:cubicBezTo>
                  <a:lnTo>
                    <a:pt x="786" y="51"/>
                  </a:lnTo>
                  <a:cubicBezTo>
                    <a:pt x="702" y="17"/>
                    <a:pt x="619" y="1"/>
                    <a:pt x="518"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51" name="Google Shape;697;p42"/>
            <p:cNvSpPr/>
            <p:nvPr/>
          </p:nvSpPr>
          <p:spPr>
            <a:xfrm flipH="1">
              <a:off x="2009820" y="2218596"/>
              <a:ext cx="99643" cy="48812"/>
            </a:xfrm>
            <a:custGeom>
              <a:avLst/>
              <a:ahLst/>
              <a:rect l="l" t="t" r="r" b="b"/>
              <a:pathLst>
                <a:path w="3109" h="1523" extrusionOk="0">
                  <a:moveTo>
                    <a:pt x="3109" y="1"/>
                  </a:moveTo>
                  <a:cubicBezTo>
                    <a:pt x="3109" y="1"/>
                    <a:pt x="2223" y="552"/>
                    <a:pt x="1321" y="552"/>
                  </a:cubicBezTo>
                  <a:cubicBezTo>
                    <a:pt x="1289" y="553"/>
                    <a:pt x="1257" y="554"/>
                    <a:pt x="1225" y="554"/>
                  </a:cubicBezTo>
                  <a:cubicBezTo>
                    <a:pt x="804" y="554"/>
                    <a:pt x="373" y="452"/>
                    <a:pt x="1" y="235"/>
                  </a:cubicBezTo>
                  <a:lnTo>
                    <a:pt x="1" y="235"/>
                  </a:lnTo>
                  <a:cubicBezTo>
                    <a:pt x="82" y="981"/>
                    <a:pt x="715" y="1523"/>
                    <a:pt x="1455" y="1523"/>
                  </a:cubicBezTo>
                  <a:cubicBezTo>
                    <a:pt x="1477" y="1523"/>
                    <a:pt x="1499" y="1522"/>
                    <a:pt x="1521" y="1521"/>
                  </a:cubicBezTo>
                  <a:cubicBezTo>
                    <a:pt x="2908" y="1521"/>
                    <a:pt x="3109" y="1"/>
                    <a:pt x="3109" y="1"/>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52" name="Google Shape;698;p42"/>
            <p:cNvSpPr/>
            <p:nvPr/>
          </p:nvSpPr>
          <p:spPr>
            <a:xfrm flipH="1">
              <a:off x="2061773" y="2073153"/>
              <a:ext cx="38043" cy="127847"/>
            </a:xfrm>
            <a:custGeom>
              <a:avLst/>
              <a:ahLst/>
              <a:rect l="l" t="t" r="r" b="b"/>
              <a:pathLst>
                <a:path w="1187" h="3989" extrusionOk="0">
                  <a:moveTo>
                    <a:pt x="675" y="0"/>
                  </a:moveTo>
                  <a:cubicBezTo>
                    <a:pt x="642" y="0"/>
                    <a:pt x="602" y="36"/>
                    <a:pt x="602" y="78"/>
                  </a:cubicBezTo>
                  <a:cubicBezTo>
                    <a:pt x="602" y="562"/>
                    <a:pt x="719" y="1047"/>
                    <a:pt x="702" y="1548"/>
                  </a:cubicBezTo>
                  <a:cubicBezTo>
                    <a:pt x="702" y="1966"/>
                    <a:pt x="619" y="2383"/>
                    <a:pt x="435" y="2751"/>
                  </a:cubicBezTo>
                  <a:cubicBezTo>
                    <a:pt x="301" y="3035"/>
                    <a:pt x="1" y="3302"/>
                    <a:pt x="134" y="3620"/>
                  </a:cubicBezTo>
                  <a:cubicBezTo>
                    <a:pt x="264" y="3905"/>
                    <a:pt x="564" y="3989"/>
                    <a:pt x="849" y="3989"/>
                  </a:cubicBezTo>
                  <a:cubicBezTo>
                    <a:pt x="931" y="3989"/>
                    <a:pt x="1012" y="3982"/>
                    <a:pt x="1087" y="3971"/>
                  </a:cubicBezTo>
                  <a:cubicBezTo>
                    <a:pt x="1187" y="3937"/>
                    <a:pt x="1170" y="3804"/>
                    <a:pt x="1070" y="3787"/>
                  </a:cubicBezTo>
                  <a:cubicBezTo>
                    <a:pt x="1034" y="3787"/>
                    <a:pt x="996" y="3787"/>
                    <a:pt x="958" y="3787"/>
                  </a:cubicBezTo>
                  <a:cubicBezTo>
                    <a:pt x="767" y="3787"/>
                    <a:pt x="558" y="3776"/>
                    <a:pt x="418" y="3636"/>
                  </a:cubicBezTo>
                  <a:cubicBezTo>
                    <a:pt x="268" y="3469"/>
                    <a:pt x="352" y="3319"/>
                    <a:pt x="452" y="3152"/>
                  </a:cubicBezTo>
                  <a:cubicBezTo>
                    <a:pt x="636" y="2868"/>
                    <a:pt x="769" y="2567"/>
                    <a:pt x="836" y="2250"/>
                  </a:cubicBezTo>
                  <a:cubicBezTo>
                    <a:pt x="903" y="1915"/>
                    <a:pt x="936" y="1565"/>
                    <a:pt x="903" y="1230"/>
                  </a:cubicBezTo>
                  <a:cubicBezTo>
                    <a:pt x="903" y="829"/>
                    <a:pt x="836" y="428"/>
                    <a:pt x="719" y="44"/>
                  </a:cubicBezTo>
                  <a:cubicBezTo>
                    <a:pt x="713" y="13"/>
                    <a:pt x="695" y="0"/>
                    <a:pt x="675" y="0"/>
                  </a:cubicBezTo>
                  <a:close/>
                </a:path>
              </a:pathLst>
            </a:custGeom>
            <a:solidFill>
              <a:srgbClr val="F37B59"/>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9453" name="Google Shape;699;p42"/>
            <p:cNvSpPr/>
            <p:nvPr/>
          </p:nvSpPr>
          <p:spPr>
            <a:xfrm flipH="1">
              <a:off x="1886940" y="2059532"/>
              <a:ext cx="364729" cy="131277"/>
            </a:xfrm>
            <a:custGeom>
              <a:avLst/>
              <a:ahLst/>
              <a:rect l="l" t="t" r="r" b="b"/>
              <a:pathLst>
                <a:path w="11380" h="4096" extrusionOk="0">
                  <a:moveTo>
                    <a:pt x="3506" y="552"/>
                  </a:moveTo>
                  <a:cubicBezTo>
                    <a:pt x="3516" y="552"/>
                    <a:pt x="3526" y="552"/>
                    <a:pt x="3536" y="553"/>
                  </a:cubicBezTo>
                  <a:cubicBezTo>
                    <a:pt x="4288" y="569"/>
                    <a:pt x="5023" y="1254"/>
                    <a:pt x="5006" y="2040"/>
                  </a:cubicBezTo>
                  <a:cubicBezTo>
                    <a:pt x="4956" y="2842"/>
                    <a:pt x="4288" y="3460"/>
                    <a:pt x="3486" y="3477"/>
                  </a:cubicBezTo>
                  <a:cubicBezTo>
                    <a:pt x="2684" y="3460"/>
                    <a:pt x="2032" y="2792"/>
                    <a:pt x="2049" y="1990"/>
                  </a:cubicBezTo>
                  <a:cubicBezTo>
                    <a:pt x="2065" y="1198"/>
                    <a:pt x="2717" y="552"/>
                    <a:pt x="3506" y="552"/>
                  </a:cubicBezTo>
                  <a:close/>
                  <a:moveTo>
                    <a:pt x="7782" y="619"/>
                  </a:moveTo>
                  <a:cubicBezTo>
                    <a:pt x="7793" y="619"/>
                    <a:pt x="7803" y="619"/>
                    <a:pt x="7813" y="619"/>
                  </a:cubicBezTo>
                  <a:cubicBezTo>
                    <a:pt x="8615" y="636"/>
                    <a:pt x="9250" y="1305"/>
                    <a:pt x="9250" y="2107"/>
                  </a:cubicBezTo>
                  <a:cubicBezTo>
                    <a:pt x="9234" y="2898"/>
                    <a:pt x="8582" y="3544"/>
                    <a:pt x="7793" y="3544"/>
                  </a:cubicBezTo>
                  <a:cubicBezTo>
                    <a:pt x="7783" y="3544"/>
                    <a:pt x="7773" y="3544"/>
                    <a:pt x="7763" y="3543"/>
                  </a:cubicBezTo>
                  <a:cubicBezTo>
                    <a:pt x="6961" y="3527"/>
                    <a:pt x="6309" y="2875"/>
                    <a:pt x="6326" y="2056"/>
                  </a:cubicBezTo>
                  <a:cubicBezTo>
                    <a:pt x="6343" y="1264"/>
                    <a:pt x="6978" y="619"/>
                    <a:pt x="7782" y="619"/>
                  </a:cubicBezTo>
                  <a:close/>
                  <a:moveTo>
                    <a:pt x="3497" y="1"/>
                  </a:moveTo>
                  <a:cubicBezTo>
                    <a:pt x="2693" y="1"/>
                    <a:pt x="1960" y="515"/>
                    <a:pt x="1664" y="1288"/>
                  </a:cubicBezTo>
                  <a:cubicBezTo>
                    <a:pt x="1247" y="1104"/>
                    <a:pt x="829" y="920"/>
                    <a:pt x="394" y="736"/>
                  </a:cubicBezTo>
                  <a:cubicBezTo>
                    <a:pt x="369" y="728"/>
                    <a:pt x="344" y="725"/>
                    <a:pt x="321" y="725"/>
                  </a:cubicBezTo>
                  <a:cubicBezTo>
                    <a:pt x="102" y="725"/>
                    <a:pt x="1" y="1049"/>
                    <a:pt x="227" y="1154"/>
                  </a:cubicBezTo>
                  <a:cubicBezTo>
                    <a:pt x="662" y="1338"/>
                    <a:pt x="1096" y="1522"/>
                    <a:pt x="1547" y="1706"/>
                  </a:cubicBezTo>
                  <a:cubicBezTo>
                    <a:pt x="1430" y="2290"/>
                    <a:pt x="1597" y="2892"/>
                    <a:pt x="1998" y="3343"/>
                  </a:cubicBezTo>
                  <a:cubicBezTo>
                    <a:pt x="2409" y="3810"/>
                    <a:pt x="2955" y="4024"/>
                    <a:pt x="3494" y="4024"/>
                  </a:cubicBezTo>
                  <a:cubicBezTo>
                    <a:pt x="4402" y="4024"/>
                    <a:pt x="5291" y="3418"/>
                    <a:pt x="5491" y="2391"/>
                  </a:cubicBezTo>
                  <a:cubicBezTo>
                    <a:pt x="5491" y="2290"/>
                    <a:pt x="5570" y="2240"/>
                    <a:pt x="5647" y="2240"/>
                  </a:cubicBezTo>
                  <a:cubicBezTo>
                    <a:pt x="5724" y="2240"/>
                    <a:pt x="5800" y="2290"/>
                    <a:pt x="5791" y="2391"/>
                  </a:cubicBezTo>
                  <a:cubicBezTo>
                    <a:pt x="5963" y="3453"/>
                    <a:pt x="6866" y="4095"/>
                    <a:pt x="7795" y="4095"/>
                  </a:cubicBezTo>
                  <a:cubicBezTo>
                    <a:pt x="8312" y="4095"/>
                    <a:pt x="8838" y="3896"/>
                    <a:pt x="9250" y="3460"/>
                  </a:cubicBezTo>
                  <a:cubicBezTo>
                    <a:pt x="9684" y="3009"/>
                    <a:pt x="9868" y="2357"/>
                    <a:pt x="9735" y="1739"/>
                  </a:cubicBezTo>
                  <a:cubicBezTo>
                    <a:pt x="10202" y="1555"/>
                    <a:pt x="10670" y="1355"/>
                    <a:pt x="11138" y="1154"/>
                  </a:cubicBezTo>
                  <a:cubicBezTo>
                    <a:pt x="11380" y="1049"/>
                    <a:pt x="11267" y="725"/>
                    <a:pt x="11045" y="725"/>
                  </a:cubicBezTo>
                  <a:cubicBezTo>
                    <a:pt x="11022" y="725"/>
                    <a:pt x="10997" y="728"/>
                    <a:pt x="10971" y="736"/>
                  </a:cubicBezTo>
                  <a:cubicBezTo>
                    <a:pt x="10520" y="937"/>
                    <a:pt x="10052" y="1121"/>
                    <a:pt x="9601" y="1321"/>
                  </a:cubicBezTo>
                  <a:cubicBezTo>
                    <a:pt x="9317" y="586"/>
                    <a:pt x="8615" y="102"/>
                    <a:pt x="7813" y="68"/>
                  </a:cubicBezTo>
                  <a:cubicBezTo>
                    <a:pt x="7801" y="68"/>
                    <a:pt x="7790" y="68"/>
                    <a:pt x="7778" y="68"/>
                  </a:cubicBezTo>
                  <a:cubicBezTo>
                    <a:pt x="6840" y="68"/>
                    <a:pt x="6023" y="731"/>
                    <a:pt x="5825" y="1655"/>
                  </a:cubicBezTo>
                  <a:cubicBezTo>
                    <a:pt x="5825" y="1762"/>
                    <a:pt x="5744" y="1816"/>
                    <a:pt x="5662" y="1816"/>
                  </a:cubicBezTo>
                  <a:cubicBezTo>
                    <a:pt x="5577" y="1816"/>
                    <a:pt x="5491" y="1758"/>
                    <a:pt x="5491" y="1639"/>
                  </a:cubicBezTo>
                  <a:cubicBezTo>
                    <a:pt x="5307" y="703"/>
                    <a:pt x="4505" y="18"/>
                    <a:pt x="3536" y="1"/>
                  </a:cubicBezTo>
                  <a:cubicBezTo>
                    <a:pt x="3523" y="1"/>
                    <a:pt x="3510" y="1"/>
                    <a:pt x="3497"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sp>
        <p:nvSpPr>
          <p:cNvPr id="1049454" name=""/>
          <p:cNvSpPr/>
          <p:nvPr/>
        </p:nvSpPr>
        <p:spPr>
          <a:xfrm>
            <a:off x="2552390" y="80362"/>
            <a:ext cx="6418497" cy="3699540"/>
          </a:xfrm>
          <a:prstGeom prst="rect"/>
          <a:solidFill>
            <a:srgbClr val="FFFFFF"/>
          </a:solidFill>
          <a:ln w="25400">
            <a:solidFill>
              <a:srgbClr val="666666"/>
            </a:solidFill>
          </a:ln>
        </p:spPr>
        <p:txBody>
          <a:bodyPr anchor="ctr"/>
          <a:p>
            <a:pPr algn="ctr"/>
            <a:r>
              <a:rPr b="0" lang="in-ID"/>
              <a:t>4) Primigraviditas</a:t>
            </a:r>
            <a:endParaRPr b="0" lang="in-ID"/>
          </a:p>
          <a:p>
            <a:pPr algn="ctr"/>
            <a:r>
              <a:rPr b="0" lang="in-ID"/>
              <a:t>Pada primigravida lama rata-rata fase laten adalah 8 jam, dengan batas normal sebelah atas pada 20 jam. Sedangkan fase aktif pada primigravida lebih dari 12 jam merupakan keadaan abnormal.</a:t>
            </a:r>
            <a:endParaRPr b="0" lang="in-ID"/>
          </a:p>
          <a:p>
            <a:pPr algn="ctr"/>
            <a:endParaRPr b="0" lang="in-ID"/>
          </a:p>
          <a:p>
            <a:pPr algn="ctr"/>
            <a:r>
              <a:rPr b="0" lang="in-ID"/>
              <a:t>5) Ketuban pecah dini</a:t>
            </a:r>
            <a:endParaRPr b="0" lang="in-ID"/>
          </a:p>
          <a:p>
            <a:pPr algn="ctr"/>
            <a:r>
              <a:rPr b="0" lang="in-ID"/>
              <a:t>Pecahnya ketuban dengan adanya serviks yang matang dan kontraksi yang kuat tidak pernah memperpanjang waktu persalinan, akan tetapi bila kantong ketuban pecah pada saat serviks masih keras, dan menutup maka sering terjadi periode laten yang lama, hal ini dikarenakan oleh ukuran Pintu Atas Panggul (PAP) yang sempit sehingga berpegaruh terhadap persalinan yaitu pembukaan serviks menjadi lambat dan seringkali tidak lengkap serta menyebabkan kerja uterus tidak efisien.</a:t>
            </a:r>
            <a:endParaRPr b="0" lang="in-ID"/>
          </a:p>
          <a:p>
            <a:pPr algn="ctr"/>
            <a:r>
              <a:rPr b="0" lang="in-ID"/>
              <a:t> </a:t>
            </a:r>
            <a:endParaRPr b="0" lang="in-ID"/>
          </a:p>
          <a:p>
            <a:pPr algn="ctr"/>
            <a:r>
              <a:rPr b="0" lang="in-ID"/>
              <a:t>6) Analgesik dan anastesi yang berlebihan dalam fase laten </a:t>
            </a:r>
            <a:endParaRPr b="0" lang="in-ID"/>
          </a:p>
          <a:p>
            <a:pPr algn="ctr"/>
            <a:r>
              <a:rPr b="0" lang="in-ID"/>
              <a:t> Analgesik epidural yang berlebihan cenderung mengurangi reflex keinginan untuk mengejan.</a:t>
            </a:r>
            <a:endParaRPr b="0" lang="in-ID"/>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54" name="Shape 410"/>
        <p:cNvGrpSpPr/>
        <p:nvPr/>
      </p:nvGrpSpPr>
      <p:grpSpPr>
        <a:xfrm>
          <a:off x="0" y="0"/>
          <a:ext cx="0" cy="0"/>
          <a:chOff x="0" y="0"/>
          <a:chExt cx="0" cy="0"/>
        </a:xfrm>
      </p:grpSpPr>
      <p:sp>
        <p:nvSpPr>
          <p:cNvPr id="1049062" name=""/>
          <p:cNvSpPr txBox="1"/>
          <p:nvPr/>
        </p:nvSpPr>
        <p:spPr>
          <a:xfrm>
            <a:off x="0" y="-26322"/>
            <a:ext cx="6727239" cy="510540"/>
          </a:xfrm>
          <a:prstGeom prst="rect"/>
        </p:spPr>
        <p:txBody>
          <a:bodyPr rtlCol="0" wrap="square">
            <a:spAutoFit/>
          </a:bodyPr>
          <a:p>
            <a:r>
              <a:rPr sz="2800" lang="in-ID">
                <a:solidFill>
                  <a:srgbClr val="00B050"/>
                </a:solidFill>
              </a:rPr>
              <a:t>Faktor-faktor penyebab partus lama </a:t>
            </a:r>
            <a:endParaRPr sz="2800" lang="in-ID">
              <a:solidFill>
                <a:srgbClr val="00B050"/>
              </a:solidFill>
            </a:endParaRPr>
          </a:p>
        </p:txBody>
      </p:sp>
      <p:sp>
        <p:nvSpPr>
          <p:cNvPr id="1049063" name=""/>
          <p:cNvSpPr txBox="1"/>
          <p:nvPr/>
        </p:nvSpPr>
        <p:spPr>
          <a:xfrm>
            <a:off x="0" y="414193"/>
            <a:ext cx="8170207" cy="2263139"/>
          </a:xfrm>
          <a:prstGeom prst="rect"/>
        </p:spPr>
        <p:txBody>
          <a:bodyPr rtlCol="0" wrap="square">
            <a:spAutoFit/>
          </a:bodyPr>
          <a:p>
            <a:r>
              <a:rPr sz="1600" lang="in-ID">
                <a:solidFill>
                  <a:srgbClr val="000000"/>
                </a:solidFill>
              </a:rPr>
              <a:t>1) Kelainan tenaga (Power)</a:t>
            </a:r>
            <a:endParaRPr sz="1600" lang="in-ID">
              <a:solidFill>
                <a:srgbClr val="000000"/>
              </a:solidFill>
            </a:endParaRPr>
          </a:p>
          <a:p>
            <a:r>
              <a:rPr sz="1600" lang="in-ID">
                <a:solidFill>
                  <a:srgbClr val="000000"/>
                </a:solidFill>
              </a:rPr>
              <a:t>His yang tidak normal dalam kekuatan atau sifat nya menyebabkan penyulit pada jalan lahir yang lazim terdapat pada setiap persalinan dengan tenaga yang kurang dari ibu bersalin, sehingga persalinan mengalami hambatan atau kemacetan. His merupakan kontraksi otot-otot rahim dalam persalinan. Sifat his yang baik dan sempurna yaitu kontraksi yang simetrus, fundus dominan (kekuatan paling tinggi berada pada fundus uteri).</a:t>
            </a:r>
            <a:endParaRPr sz="1600" lang="in-ID">
              <a:solidFill>
                <a:srgbClr val="000000"/>
              </a:solidFill>
            </a:endParaRPr>
          </a:p>
          <a:p>
            <a:endParaRPr sz="1600" lang="in-ID">
              <a:solidFill>
                <a:srgbClr val="000000"/>
              </a:solidFill>
            </a:endParaRPr>
          </a:p>
          <a:p>
            <a:endParaRPr sz="1600" lang="in-ID">
              <a:solidFill>
                <a:srgbClr val="000000"/>
              </a:solidFill>
            </a:endParaRPr>
          </a:p>
        </p:txBody>
      </p:sp>
      <p:sp>
        <p:nvSpPr>
          <p:cNvPr id="1049064" name=""/>
          <p:cNvSpPr txBox="1"/>
          <p:nvPr/>
        </p:nvSpPr>
        <p:spPr>
          <a:xfrm rot="1918">
            <a:off x="0" y="2217353"/>
            <a:ext cx="8603173" cy="2263140"/>
          </a:xfrm>
          <a:prstGeom prst="rect"/>
        </p:spPr>
        <p:txBody>
          <a:bodyPr rtlCol="0" wrap="square">
            <a:spAutoFit/>
          </a:bodyPr>
          <a:p>
            <a:r>
              <a:rPr sz="1600" lang="in-ID">
                <a:solidFill>
                  <a:srgbClr val="000000"/>
                </a:solidFill>
              </a:rPr>
              <a:t>2) Kelainan Janin (Passanger)</a:t>
            </a:r>
            <a:endParaRPr sz="1600" lang="in-ID">
              <a:solidFill>
                <a:srgbClr val="000000"/>
              </a:solidFill>
            </a:endParaRPr>
          </a:p>
          <a:p>
            <a:r>
              <a:rPr sz="1600" lang="in-ID">
                <a:solidFill>
                  <a:srgbClr val="000000"/>
                </a:solidFill>
              </a:rPr>
              <a:t>Persalinan dapat mengalami gangguan atau kemacetan karena kelainan dalam letak atau bentuk janin. Abnormalitas pada janin biasanya berupa malposisi janin atau janin dengan berat badan &gt; 4000 gram. Posisi oksiput posterior yang persisten pada janin juga akan meningkatkan risiko partus lama.</a:t>
            </a:r>
            <a:endParaRPr sz="1600" lang="in-ID">
              <a:solidFill>
                <a:srgbClr val="000000"/>
              </a:solidFill>
            </a:endParaRPr>
          </a:p>
          <a:p>
            <a:r>
              <a:rPr sz="1600" lang="in-ID">
                <a:solidFill>
                  <a:srgbClr val="000000"/>
                </a:solidFill>
              </a:rPr>
              <a:t>3) Kelainan Jalan Lahir (Passage)</a:t>
            </a:r>
            <a:endParaRPr sz="1600" lang="in-ID">
              <a:solidFill>
                <a:srgbClr val="000000"/>
              </a:solidFill>
            </a:endParaRPr>
          </a:p>
          <a:p>
            <a:r>
              <a:rPr sz="1600" lang="in-ID">
                <a:solidFill>
                  <a:srgbClr val="000000"/>
                </a:solidFill>
              </a:rPr>
              <a:t>Kelainan dalam ukuran ketidaksesuaian antara besar rongga panggul dengan kepala bayi (cephalopelvic disproportion/CPD) atau bentuk jalan lahir  bisa menghalangi kemajuan persalinan yang menyebabkan kemacetan.</a:t>
            </a:r>
            <a:endParaRPr sz="1600" lang="in-ID">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19" name="Shape 828"/>
        <p:cNvGrpSpPr/>
        <p:nvPr/>
      </p:nvGrpSpPr>
      <p:grpSpPr>
        <a:xfrm>
          <a:off x="0" y="0"/>
          <a:ext cx="0" cy="0"/>
          <a:chOff x="0" y="0"/>
          <a:chExt cx="0" cy="0"/>
        </a:xfrm>
      </p:grpSpPr>
      <p:grpSp>
        <p:nvGrpSpPr>
          <p:cNvPr id="120" name="Google Shape;831;p46"/>
          <p:cNvGrpSpPr/>
          <p:nvPr/>
        </p:nvGrpSpPr>
        <p:grpSpPr>
          <a:xfrm>
            <a:off x="6559896" y="501193"/>
            <a:ext cx="1484973" cy="4332819"/>
            <a:chOff x="2908125" y="238100"/>
            <a:chExt cx="1790850" cy="5225300"/>
          </a:xfrm>
        </p:grpSpPr>
        <p:sp>
          <p:nvSpPr>
            <p:cNvPr id="1048742" name="Google Shape;832;p46"/>
            <p:cNvSpPr/>
            <p:nvPr/>
          </p:nvSpPr>
          <p:spPr>
            <a:xfrm>
              <a:off x="3192700" y="5133000"/>
              <a:ext cx="744050" cy="330400"/>
            </a:xfrm>
            <a:custGeom>
              <a:avLst/>
              <a:ahLst/>
              <a:rect l="l" t="t" r="r" b="b"/>
              <a:pathLst>
                <a:path w="29762" h="13216" extrusionOk="0">
                  <a:moveTo>
                    <a:pt x="17698" y="1"/>
                  </a:moveTo>
                  <a:cubicBezTo>
                    <a:pt x="17698" y="1"/>
                    <a:pt x="17979" y="3123"/>
                    <a:pt x="12299" y="5986"/>
                  </a:cubicBezTo>
                  <a:cubicBezTo>
                    <a:pt x="10398" y="6925"/>
                    <a:pt x="8403" y="7653"/>
                    <a:pt x="6361" y="8169"/>
                  </a:cubicBezTo>
                  <a:cubicBezTo>
                    <a:pt x="1550" y="9460"/>
                    <a:pt x="1" y="13215"/>
                    <a:pt x="1" y="13215"/>
                  </a:cubicBezTo>
                  <a:lnTo>
                    <a:pt x="29762" y="11901"/>
                  </a:lnTo>
                  <a:lnTo>
                    <a:pt x="29738" y="6315"/>
                  </a:lnTo>
                  <a:lnTo>
                    <a:pt x="29691" y="400"/>
                  </a:lnTo>
                  <a:lnTo>
                    <a:pt x="17698" y="1"/>
                  </a:lnTo>
                  <a:close/>
                </a:path>
              </a:pathLst>
            </a:custGeom>
            <a:solidFill>
              <a:srgbClr val="F3805D"/>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43" name="Google Shape;833;p46"/>
            <p:cNvSpPr/>
            <p:nvPr/>
          </p:nvSpPr>
          <p:spPr>
            <a:xfrm>
              <a:off x="3192700" y="5282650"/>
              <a:ext cx="744050" cy="180750"/>
            </a:xfrm>
            <a:custGeom>
              <a:avLst/>
              <a:ahLst/>
              <a:rect l="l" t="t" r="r" b="b"/>
              <a:pathLst>
                <a:path w="29762" h="7230" extrusionOk="0">
                  <a:moveTo>
                    <a:pt x="12299" y="0"/>
                  </a:moveTo>
                  <a:cubicBezTo>
                    <a:pt x="10398" y="939"/>
                    <a:pt x="8403" y="1667"/>
                    <a:pt x="6361" y="2183"/>
                  </a:cubicBezTo>
                  <a:cubicBezTo>
                    <a:pt x="1550" y="3474"/>
                    <a:pt x="1" y="7229"/>
                    <a:pt x="1" y="7229"/>
                  </a:cubicBezTo>
                  <a:lnTo>
                    <a:pt x="29762" y="5915"/>
                  </a:lnTo>
                  <a:lnTo>
                    <a:pt x="29738" y="329"/>
                  </a:lnTo>
                  <a:cubicBezTo>
                    <a:pt x="27039" y="1268"/>
                    <a:pt x="22932" y="3309"/>
                    <a:pt x="15890" y="4248"/>
                  </a:cubicBezTo>
                  <a:cubicBezTo>
                    <a:pt x="15092" y="2723"/>
                    <a:pt x="13661" y="1221"/>
                    <a:pt x="12299" y="0"/>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44" name="Google Shape;834;p46"/>
            <p:cNvSpPr/>
            <p:nvPr/>
          </p:nvSpPr>
          <p:spPr>
            <a:xfrm>
              <a:off x="3520700" y="2446150"/>
              <a:ext cx="587400" cy="2779600"/>
            </a:xfrm>
            <a:custGeom>
              <a:avLst/>
              <a:ahLst/>
              <a:rect l="l" t="t" r="r" b="b"/>
              <a:pathLst>
                <a:path w="23496" h="111184" extrusionOk="0">
                  <a:moveTo>
                    <a:pt x="23495" y="1"/>
                  </a:moveTo>
                  <a:lnTo>
                    <a:pt x="3545" y="1503"/>
                  </a:lnTo>
                  <a:cubicBezTo>
                    <a:pt x="3545" y="1503"/>
                    <a:pt x="3005" y="6197"/>
                    <a:pt x="2277" y="12886"/>
                  </a:cubicBezTo>
                  <a:cubicBezTo>
                    <a:pt x="822" y="26124"/>
                    <a:pt x="1" y="48163"/>
                    <a:pt x="142" y="56144"/>
                  </a:cubicBezTo>
                  <a:cubicBezTo>
                    <a:pt x="376" y="68161"/>
                    <a:pt x="2019" y="107850"/>
                    <a:pt x="2019" y="107850"/>
                  </a:cubicBezTo>
                  <a:lnTo>
                    <a:pt x="19810" y="111183"/>
                  </a:lnTo>
                  <a:cubicBezTo>
                    <a:pt x="19810" y="111183"/>
                    <a:pt x="19670" y="67222"/>
                    <a:pt x="19224" y="57129"/>
                  </a:cubicBezTo>
                  <a:cubicBezTo>
                    <a:pt x="19716" y="50065"/>
                    <a:pt x="21477" y="26547"/>
                    <a:pt x="22580" y="11994"/>
                  </a:cubicBezTo>
                  <a:cubicBezTo>
                    <a:pt x="23120" y="4953"/>
                    <a:pt x="23495" y="1"/>
                    <a:pt x="23495" y="1"/>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45" name="Google Shape;835;p46"/>
            <p:cNvSpPr/>
            <p:nvPr/>
          </p:nvSpPr>
          <p:spPr>
            <a:xfrm>
              <a:off x="3871600" y="5104850"/>
              <a:ext cx="744050" cy="328625"/>
            </a:xfrm>
            <a:custGeom>
              <a:avLst/>
              <a:ahLst/>
              <a:rect l="l" t="t" r="r" b="b"/>
              <a:pathLst>
                <a:path w="29762" h="13145" extrusionOk="0">
                  <a:moveTo>
                    <a:pt x="16571" y="0"/>
                  </a:moveTo>
                  <a:lnTo>
                    <a:pt x="16571" y="0"/>
                  </a:lnTo>
                  <a:cubicBezTo>
                    <a:pt x="16571" y="0"/>
                    <a:pt x="17134" y="3099"/>
                    <a:pt x="11689" y="5962"/>
                  </a:cubicBezTo>
                  <a:cubicBezTo>
                    <a:pt x="9858" y="6901"/>
                    <a:pt x="7910" y="7628"/>
                    <a:pt x="5915" y="8145"/>
                  </a:cubicBezTo>
                  <a:cubicBezTo>
                    <a:pt x="1221" y="9412"/>
                    <a:pt x="0" y="13144"/>
                    <a:pt x="0" y="13144"/>
                  </a:cubicBezTo>
                  <a:lnTo>
                    <a:pt x="29762" y="11853"/>
                  </a:lnTo>
                  <a:lnTo>
                    <a:pt x="29222" y="6291"/>
                  </a:lnTo>
                  <a:lnTo>
                    <a:pt x="28659" y="399"/>
                  </a:lnTo>
                  <a:lnTo>
                    <a:pt x="16571" y="0"/>
                  </a:ln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46" name="Google Shape;836;p46"/>
            <p:cNvSpPr/>
            <p:nvPr/>
          </p:nvSpPr>
          <p:spPr>
            <a:xfrm>
              <a:off x="3871600" y="5253875"/>
              <a:ext cx="744050" cy="179600"/>
            </a:xfrm>
            <a:custGeom>
              <a:avLst/>
              <a:ahLst/>
              <a:rect l="l" t="t" r="r" b="b"/>
              <a:pathLst>
                <a:path w="29762" h="7184" extrusionOk="0">
                  <a:moveTo>
                    <a:pt x="11689" y="1"/>
                  </a:moveTo>
                  <a:cubicBezTo>
                    <a:pt x="9858" y="940"/>
                    <a:pt x="7910" y="1667"/>
                    <a:pt x="5915" y="2184"/>
                  </a:cubicBezTo>
                  <a:cubicBezTo>
                    <a:pt x="1221" y="3451"/>
                    <a:pt x="0" y="7183"/>
                    <a:pt x="0" y="7183"/>
                  </a:cubicBezTo>
                  <a:lnTo>
                    <a:pt x="29762" y="5892"/>
                  </a:lnTo>
                  <a:lnTo>
                    <a:pt x="29222" y="330"/>
                  </a:lnTo>
                  <a:cubicBezTo>
                    <a:pt x="26593" y="1245"/>
                    <a:pt x="22673" y="3287"/>
                    <a:pt x="15679" y="4226"/>
                  </a:cubicBezTo>
                  <a:cubicBezTo>
                    <a:pt x="14740" y="2700"/>
                    <a:pt x="13168" y="1198"/>
                    <a:pt x="11689"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47" name="Google Shape;837;p46"/>
            <p:cNvSpPr/>
            <p:nvPr/>
          </p:nvSpPr>
          <p:spPr>
            <a:xfrm>
              <a:off x="4002450" y="2427975"/>
              <a:ext cx="674225" cy="2769025"/>
            </a:xfrm>
            <a:custGeom>
              <a:avLst/>
              <a:ahLst/>
              <a:rect l="l" t="t" r="r" b="b"/>
              <a:pathLst>
                <a:path w="26969" h="110761" extrusionOk="0">
                  <a:moveTo>
                    <a:pt x="20655" y="0"/>
                  </a:moveTo>
                  <a:lnTo>
                    <a:pt x="775" y="1502"/>
                  </a:lnTo>
                  <a:cubicBezTo>
                    <a:pt x="775" y="1502"/>
                    <a:pt x="634" y="6173"/>
                    <a:pt x="517" y="12839"/>
                  </a:cubicBezTo>
                  <a:cubicBezTo>
                    <a:pt x="235" y="26030"/>
                    <a:pt x="0" y="47013"/>
                    <a:pt x="869" y="54969"/>
                  </a:cubicBezTo>
                  <a:cubicBezTo>
                    <a:pt x="2183" y="66916"/>
                    <a:pt x="8802" y="107451"/>
                    <a:pt x="8802" y="107451"/>
                  </a:cubicBezTo>
                  <a:lnTo>
                    <a:pt x="26969" y="110760"/>
                  </a:lnTo>
                  <a:cubicBezTo>
                    <a:pt x="26969" y="110760"/>
                    <a:pt x="22861" y="66963"/>
                    <a:pt x="21500" y="56894"/>
                  </a:cubicBezTo>
                  <a:cubicBezTo>
                    <a:pt x="21359" y="49876"/>
                    <a:pt x="21031" y="26452"/>
                    <a:pt x="20819" y="11947"/>
                  </a:cubicBezTo>
                  <a:cubicBezTo>
                    <a:pt x="20725" y="4929"/>
                    <a:pt x="20655" y="0"/>
                    <a:pt x="20655" y="0"/>
                  </a:cubicBez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48" name="Google Shape;838;p46"/>
            <p:cNvSpPr/>
            <p:nvPr/>
          </p:nvSpPr>
          <p:spPr>
            <a:xfrm>
              <a:off x="4005975" y="3086325"/>
              <a:ext cx="528125" cy="305750"/>
            </a:xfrm>
            <a:custGeom>
              <a:avLst/>
              <a:ahLst/>
              <a:rect l="l" t="t" r="r" b="b"/>
              <a:pathLst>
                <a:path w="21125" h="12230" extrusionOk="0">
                  <a:moveTo>
                    <a:pt x="20983" y="1"/>
                  </a:moveTo>
                  <a:lnTo>
                    <a:pt x="0" y="494"/>
                  </a:lnTo>
                  <a:lnTo>
                    <a:pt x="0" y="12229"/>
                  </a:lnTo>
                  <a:lnTo>
                    <a:pt x="21124" y="11948"/>
                  </a:lnTo>
                  <a:cubicBezTo>
                    <a:pt x="21124" y="4906"/>
                    <a:pt x="20983" y="1"/>
                    <a:pt x="20983" y="1"/>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49" name="Google Shape;839;p46"/>
            <p:cNvSpPr/>
            <p:nvPr/>
          </p:nvSpPr>
          <p:spPr>
            <a:xfrm>
              <a:off x="3752475" y="319075"/>
              <a:ext cx="624950" cy="1124375"/>
            </a:xfrm>
            <a:custGeom>
              <a:avLst/>
              <a:ahLst/>
              <a:rect l="l" t="t" r="r" b="b"/>
              <a:pathLst>
                <a:path w="24998" h="44975" extrusionOk="0">
                  <a:moveTo>
                    <a:pt x="11317" y="0"/>
                  </a:moveTo>
                  <a:cubicBezTo>
                    <a:pt x="6609" y="0"/>
                    <a:pt x="3498" y="1785"/>
                    <a:pt x="1691" y="5446"/>
                  </a:cubicBezTo>
                  <a:cubicBezTo>
                    <a:pt x="564" y="7723"/>
                    <a:pt x="1" y="10234"/>
                    <a:pt x="48" y="12769"/>
                  </a:cubicBezTo>
                  <a:cubicBezTo>
                    <a:pt x="24" y="15234"/>
                    <a:pt x="329" y="17675"/>
                    <a:pt x="893" y="20092"/>
                  </a:cubicBezTo>
                  <a:cubicBezTo>
                    <a:pt x="1268" y="21524"/>
                    <a:pt x="1714" y="22956"/>
                    <a:pt x="2630" y="24200"/>
                  </a:cubicBezTo>
                  <a:cubicBezTo>
                    <a:pt x="3874" y="25913"/>
                    <a:pt x="5540" y="26899"/>
                    <a:pt x="7770" y="26922"/>
                  </a:cubicBezTo>
                  <a:cubicBezTo>
                    <a:pt x="8263" y="26922"/>
                    <a:pt x="8756" y="26946"/>
                    <a:pt x="9225" y="26969"/>
                  </a:cubicBezTo>
                  <a:cubicBezTo>
                    <a:pt x="9240" y="26968"/>
                    <a:pt x="9255" y="26967"/>
                    <a:pt x="9269" y="26967"/>
                  </a:cubicBezTo>
                  <a:cubicBezTo>
                    <a:pt x="9483" y="26967"/>
                    <a:pt x="9649" y="27125"/>
                    <a:pt x="9671" y="27345"/>
                  </a:cubicBezTo>
                  <a:cubicBezTo>
                    <a:pt x="9812" y="28565"/>
                    <a:pt x="9929" y="29786"/>
                    <a:pt x="10046" y="31006"/>
                  </a:cubicBezTo>
                  <a:cubicBezTo>
                    <a:pt x="10093" y="31335"/>
                    <a:pt x="9859" y="31640"/>
                    <a:pt x="9530" y="31664"/>
                  </a:cubicBezTo>
                  <a:cubicBezTo>
                    <a:pt x="8896" y="31804"/>
                    <a:pt x="8263" y="31922"/>
                    <a:pt x="7629" y="32086"/>
                  </a:cubicBezTo>
                  <a:cubicBezTo>
                    <a:pt x="7371" y="32133"/>
                    <a:pt x="7183" y="32391"/>
                    <a:pt x="7253" y="32673"/>
                  </a:cubicBezTo>
                  <a:cubicBezTo>
                    <a:pt x="7324" y="33072"/>
                    <a:pt x="7418" y="33471"/>
                    <a:pt x="7535" y="33870"/>
                  </a:cubicBezTo>
                  <a:cubicBezTo>
                    <a:pt x="8427" y="36733"/>
                    <a:pt x="9600" y="39503"/>
                    <a:pt x="11032" y="42132"/>
                  </a:cubicBezTo>
                  <a:cubicBezTo>
                    <a:pt x="11502" y="42953"/>
                    <a:pt x="12088" y="43704"/>
                    <a:pt x="12769" y="44338"/>
                  </a:cubicBezTo>
                  <a:cubicBezTo>
                    <a:pt x="13199" y="44757"/>
                    <a:pt x="13448" y="44974"/>
                    <a:pt x="13667" y="44974"/>
                  </a:cubicBezTo>
                  <a:cubicBezTo>
                    <a:pt x="13913" y="44974"/>
                    <a:pt x="14120" y="44699"/>
                    <a:pt x="14506" y="44127"/>
                  </a:cubicBezTo>
                  <a:cubicBezTo>
                    <a:pt x="14741" y="43775"/>
                    <a:pt x="14975" y="43423"/>
                    <a:pt x="15187" y="43070"/>
                  </a:cubicBezTo>
                  <a:cubicBezTo>
                    <a:pt x="17815" y="38916"/>
                    <a:pt x="21007" y="35137"/>
                    <a:pt x="24645" y="31828"/>
                  </a:cubicBezTo>
                  <a:cubicBezTo>
                    <a:pt x="24716" y="31757"/>
                    <a:pt x="24786" y="31687"/>
                    <a:pt x="24857" y="31593"/>
                  </a:cubicBezTo>
                  <a:cubicBezTo>
                    <a:pt x="24997" y="31382"/>
                    <a:pt x="24927" y="31147"/>
                    <a:pt x="24692" y="31124"/>
                  </a:cubicBezTo>
                  <a:cubicBezTo>
                    <a:pt x="23824" y="30983"/>
                    <a:pt x="23589" y="30396"/>
                    <a:pt x="23495" y="29692"/>
                  </a:cubicBezTo>
                  <a:cubicBezTo>
                    <a:pt x="23378" y="28941"/>
                    <a:pt x="23308" y="28166"/>
                    <a:pt x="23214" y="27415"/>
                  </a:cubicBezTo>
                  <a:cubicBezTo>
                    <a:pt x="22768" y="24059"/>
                    <a:pt x="22322" y="20703"/>
                    <a:pt x="21852" y="17346"/>
                  </a:cubicBezTo>
                  <a:cubicBezTo>
                    <a:pt x="21477" y="14717"/>
                    <a:pt x="21148" y="12065"/>
                    <a:pt x="20468" y="9483"/>
                  </a:cubicBezTo>
                  <a:cubicBezTo>
                    <a:pt x="19951" y="7371"/>
                    <a:pt x="19106" y="5352"/>
                    <a:pt x="17980" y="3498"/>
                  </a:cubicBezTo>
                  <a:cubicBezTo>
                    <a:pt x="17088" y="2090"/>
                    <a:pt x="15726" y="1057"/>
                    <a:pt x="14154" y="541"/>
                  </a:cubicBezTo>
                  <a:cubicBezTo>
                    <a:pt x="13309" y="236"/>
                    <a:pt x="12417" y="48"/>
                    <a:pt x="11502" y="1"/>
                  </a:cubicBezTo>
                  <a:cubicBezTo>
                    <a:pt x="11440" y="0"/>
                    <a:pt x="11379" y="0"/>
                    <a:pt x="11317"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50" name="Google Shape;840;p46"/>
            <p:cNvSpPr/>
            <p:nvPr/>
          </p:nvSpPr>
          <p:spPr>
            <a:xfrm>
              <a:off x="3737225" y="304500"/>
              <a:ext cx="581525" cy="481375"/>
            </a:xfrm>
            <a:custGeom>
              <a:avLst/>
              <a:ahLst/>
              <a:rect l="l" t="t" r="r" b="b"/>
              <a:pathLst>
                <a:path w="23261" h="19255" extrusionOk="0">
                  <a:moveTo>
                    <a:pt x="10978" y="1"/>
                  </a:moveTo>
                  <a:cubicBezTo>
                    <a:pt x="9800" y="1"/>
                    <a:pt x="8624" y="121"/>
                    <a:pt x="7464" y="349"/>
                  </a:cubicBezTo>
                  <a:cubicBezTo>
                    <a:pt x="5563" y="748"/>
                    <a:pt x="3756" y="1406"/>
                    <a:pt x="2207" y="2579"/>
                  </a:cubicBezTo>
                  <a:cubicBezTo>
                    <a:pt x="705" y="3706"/>
                    <a:pt x="1" y="5184"/>
                    <a:pt x="353" y="7039"/>
                  </a:cubicBezTo>
                  <a:cubicBezTo>
                    <a:pt x="611" y="8470"/>
                    <a:pt x="1503" y="9292"/>
                    <a:pt x="3028" y="9480"/>
                  </a:cubicBezTo>
                  <a:cubicBezTo>
                    <a:pt x="3714" y="9559"/>
                    <a:pt x="4411" y="9607"/>
                    <a:pt x="5111" y="9607"/>
                  </a:cubicBezTo>
                  <a:cubicBezTo>
                    <a:pt x="5441" y="9607"/>
                    <a:pt x="5772" y="9596"/>
                    <a:pt x="6103" y="9573"/>
                  </a:cubicBezTo>
                  <a:cubicBezTo>
                    <a:pt x="6690" y="9527"/>
                    <a:pt x="7277" y="9527"/>
                    <a:pt x="7863" y="9503"/>
                  </a:cubicBezTo>
                  <a:cubicBezTo>
                    <a:pt x="7923" y="9501"/>
                    <a:pt x="7981" y="9500"/>
                    <a:pt x="8039" y="9500"/>
                  </a:cubicBezTo>
                  <a:cubicBezTo>
                    <a:pt x="9179" y="9500"/>
                    <a:pt x="10099" y="9951"/>
                    <a:pt x="10680" y="11381"/>
                  </a:cubicBezTo>
                  <a:cubicBezTo>
                    <a:pt x="10844" y="11803"/>
                    <a:pt x="10915" y="12273"/>
                    <a:pt x="11055" y="12719"/>
                  </a:cubicBezTo>
                  <a:cubicBezTo>
                    <a:pt x="11102" y="12859"/>
                    <a:pt x="11220" y="12977"/>
                    <a:pt x="11337" y="13047"/>
                  </a:cubicBezTo>
                  <a:cubicBezTo>
                    <a:pt x="11484" y="13104"/>
                    <a:pt x="11635" y="13130"/>
                    <a:pt x="11783" y="13130"/>
                  </a:cubicBezTo>
                  <a:cubicBezTo>
                    <a:pt x="12252" y="13130"/>
                    <a:pt x="12696" y="12865"/>
                    <a:pt x="12910" y="12437"/>
                  </a:cubicBezTo>
                  <a:cubicBezTo>
                    <a:pt x="13027" y="12132"/>
                    <a:pt x="13144" y="11850"/>
                    <a:pt x="13285" y="11592"/>
                  </a:cubicBezTo>
                  <a:cubicBezTo>
                    <a:pt x="13488" y="11165"/>
                    <a:pt x="13927" y="10910"/>
                    <a:pt x="14397" y="10910"/>
                  </a:cubicBezTo>
                  <a:cubicBezTo>
                    <a:pt x="14417" y="10910"/>
                    <a:pt x="14438" y="10910"/>
                    <a:pt x="14459" y="10911"/>
                  </a:cubicBezTo>
                  <a:cubicBezTo>
                    <a:pt x="14999" y="10911"/>
                    <a:pt x="15468" y="11310"/>
                    <a:pt x="15609" y="11827"/>
                  </a:cubicBezTo>
                  <a:cubicBezTo>
                    <a:pt x="15703" y="12179"/>
                    <a:pt x="15773" y="12531"/>
                    <a:pt x="15773" y="12883"/>
                  </a:cubicBezTo>
                  <a:cubicBezTo>
                    <a:pt x="15797" y="13235"/>
                    <a:pt x="15773" y="13610"/>
                    <a:pt x="15773" y="13963"/>
                  </a:cubicBezTo>
                  <a:cubicBezTo>
                    <a:pt x="15632" y="14972"/>
                    <a:pt x="15703" y="16028"/>
                    <a:pt x="15984" y="17014"/>
                  </a:cubicBezTo>
                  <a:cubicBezTo>
                    <a:pt x="16424" y="18463"/>
                    <a:pt x="17541" y="19255"/>
                    <a:pt x="19066" y="19255"/>
                  </a:cubicBezTo>
                  <a:cubicBezTo>
                    <a:pt x="19172" y="19255"/>
                    <a:pt x="19279" y="19251"/>
                    <a:pt x="19388" y="19244"/>
                  </a:cubicBezTo>
                  <a:cubicBezTo>
                    <a:pt x="19974" y="19197"/>
                    <a:pt x="20538" y="19032"/>
                    <a:pt x="21078" y="18798"/>
                  </a:cubicBezTo>
                  <a:cubicBezTo>
                    <a:pt x="21993" y="18469"/>
                    <a:pt x="22650" y="17718"/>
                    <a:pt x="22885" y="16779"/>
                  </a:cubicBezTo>
                  <a:cubicBezTo>
                    <a:pt x="23166" y="15723"/>
                    <a:pt x="23260" y="14643"/>
                    <a:pt x="23166" y="13587"/>
                  </a:cubicBezTo>
                  <a:cubicBezTo>
                    <a:pt x="23026" y="11005"/>
                    <a:pt x="22345" y="8494"/>
                    <a:pt x="21148" y="6194"/>
                  </a:cubicBezTo>
                  <a:cubicBezTo>
                    <a:pt x="20655" y="5278"/>
                    <a:pt x="20068" y="4410"/>
                    <a:pt x="19364" y="3635"/>
                  </a:cubicBezTo>
                  <a:cubicBezTo>
                    <a:pt x="17369" y="1452"/>
                    <a:pt x="14905" y="162"/>
                    <a:pt x="11807" y="21"/>
                  </a:cubicBezTo>
                  <a:cubicBezTo>
                    <a:pt x="11530" y="7"/>
                    <a:pt x="11254" y="1"/>
                    <a:pt x="10978" y="1"/>
                  </a:cubicBezTo>
                  <a:close/>
                </a:path>
              </a:pathLst>
            </a:custGeom>
            <a:solidFill>
              <a:srgbClr val="00000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51" name="Google Shape;841;p46"/>
            <p:cNvSpPr/>
            <p:nvPr/>
          </p:nvSpPr>
          <p:spPr>
            <a:xfrm>
              <a:off x="3747800" y="541275"/>
              <a:ext cx="420725" cy="468150"/>
            </a:xfrm>
            <a:custGeom>
              <a:avLst/>
              <a:ahLst/>
              <a:rect l="l" t="t" r="r" b="b"/>
              <a:pathLst>
                <a:path w="16829" h="18726" extrusionOk="0">
                  <a:moveTo>
                    <a:pt x="13941" y="793"/>
                  </a:moveTo>
                  <a:cubicBezTo>
                    <a:pt x="14700" y="793"/>
                    <a:pt x="15439" y="1272"/>
                    <a:pt x="15679" y="2097"/>
                  </a:cubicBezTo>
                  <a:cubicBezTo>
                    <a:pt x="15960" y="2989"/>
                    <a:pt x="16054" y="3905"/>
                    <a:pt x="15960" y="4820"/>
                  </a:cubicBezTo>
                  <a:cubicBezTo>
                    <a:pt x="15773" y="6604"/>
                    <a:pt x="15467" y="8364"/>
                    <a:pt x="15022" y="10101"/>
                  </a:cubicBezTo>
                  <a:cubicBezTo>
                    <a:pt x="14857" y="10852"/>
                    <a:pt x="14646" y="11580"/>
                    <a:pt x="14411" y="12307"/>
                  </a:cubicBezTo>
                  <a:cubicBezTo>
                    <a:pt x="14304" y="12616"/>
                    <a:pt x="14166" y="12763"/>
                    <a:pt x="13976" y="12763"/>
                  </a:cubicBezTo>
                  <a:cubicBezTo>
                    <a:pt x="13833" y="12763"/>
                    <a:pt x="13660" y="12680"/>
                    <a:pt x="13449" y="12519"/>
                  </a:cubicBezTo>
                  <a:cubicBezTo>
                    <a:pt x="12604" y="11908"/>
                    <a:pt x="11994" y="11017"/>
                    <a:pt x="11712" y="10007"/>
                  </a:cubicBezTo>
                  <a:cubicBezTo>
                    <a:pt x="11430" y="9021"/>
                    <a:pt x="11430" y="7989"/>
                    <a:pt x="11407" y="6862"/>
                  </a:cubicBezTo>
                  <a:cubicBezTo>
                    <a:pt x="11360" y="6228"/>
                    <a:pt x="11618" y="5430"/>
                    <a:pt x="11219" y="4726"/>
                  </a:cubicBezTo>
                  <a:cubicBezTo>
                    <a:pt x="11407" y="3459"/>
                    <a:pt x="11642" y="2168"/>
                    <a:pt x="12721" y="1276"/>
                  </a:cubicBezTo>
                  <a:cubicBezTo>
                    <a:pt x="13077" y="946"/>
                    <a:pt x="13512" y="793"/>
                    <a:pt x="13941" y="793"/>
                  </a:cubicBezTo>
                  <a:close/>
                  <a:moveTo>
                    <a:pt x="13940" y="1"/>
                  </a:moveTo>
                  <a:cubicBezTo>
                    <a:pt x="13523" y="1"/>
                    <a:pt x="13098" y="100"/>
                    <a:pt x="12698" y="314"/>
                  </a:cubicBezTo>
                  <a:cubicBezTo>
                    <a:pt x="12064" y="595"/>
                    <a:pt x="11571" y="1088"/>
                    <a:pt x="11266" y="1722"/>
                  </a:cubicBezTo>
                  <a:cubicBezTo>
                    <a:pt x="11008" y="2215"/>
                    <a:pt x="10797" y="2731"/>
                    <a:pt x="10632" y="3271"/>
                  </a:cubicBezTo>
                  <a:cubicBezTo>
                    <a:pt x="10140" y="4914"/>
                    <a:pt x="10726" y="5923"/>
                    <a:pt x="8849" y="6064"/>
                  </a:cubicBezTo>
                  <a:cubicBezTo>
                    <a:pt x="8802" y="6064"/>
                    <a:pt x="3568" y="7097"/>
                    <a:pt x="1033" y="7308"/>
                  </a:cubicBezTo>
                  <a:cubicBezTo>
                    <a:pt x="188" y="7355"/>
                    <a:pt x="0" y="7543"/>
                    <a:pt x="47" y="8341"/>
                  </a:cubicBezTo>
                  <a:cubicBezTo>
                    <a:pt x="188" y="10805"/>
                    <a:pt x="329" y="11462"/>
                    <a:pt x="1385" y="13763"/>
                  </a:cubicBezTo>
                  <a:cubicBezTo>
                    <a:pt x="2629" y="16462"/>
                    <a:pt x="4694" y="18034"/>
                    <a:pt x="7769" y="18621"/>
                  </a:cubicBezTo>
                  <a:cubicBezTo>
                    <a:pt x="8145" y="18690"/>
                    <a:pt x="8502" y="18726"/>
                    <a:pt x="8844" y="18726"/>
                  </a:cubicBezTo>
                  <a:cubicBezTo>
                    <a:pt x="9891" y="18726"/>
                    <a:pt x="10798" y="18396"/>
                    <a:pt x="11665" y="17706"/>
                  </a:cubicBezTo>
                  <a:cubicBezTo>
                    <a:pt x="12721" y="16837"/>
                    <a:pt x="13707" y="15898"/>
                    <a:pt x="14623" y="14889"/>
                  </a:cubicBezTo>
                  <a:cubicBezTo>
                    <a:pt x="15022" y="14467"/>
                    <a:pt x="15467" y="14068"/>
                    <a:pt x="15045" y="13411"/>
                  </a:cubicBezTo>
                  <a:cubicBezTo>
                    <a:pt x="14857" y="13129"/>
                    <a:pt x="15162" y="12824"/>
                    <a:pt x="15256" y="12542"/>
                  </a:cubicBezTo>
                  <a:cubicBezTo>
                    <a:pt x="16031" y="10078"/>
                    <a:pt x="16524" y="7519"/>
                    <a:pt x="16782" y="4937"/>
                  </a:cubicBezTo>
                  <a:cubicBezTo>
                    <a:pt x="16782" y="3694"/>
                    <a:pt x="16829" y="2661"/>
                    <a:pt x="16430" y="1675"/>
                  </a:cubicBezTo>
                  <a:cubicBezTo>
                    <a:pt x="15993" y="633"/>
                    <a:pt x="14991" y="1"/>
                    <a:pt x="13940" y="1"/>
                  </a:cubicBezTo>
                  <a:close/>
                </a:path>
              </a:pathLst>
            </a:custGeom>
            <a:solidFill>
              <a:srgbClr val="FFFFFF"/>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52" name="Google Shape;842;p46"/>
            <p:cNvSpPr/>
            <p:nvPr/>
          </p:nvSpPr>
          <p:spPr>
            <a:xfrm>
              <a:off x="3736050" y="238100"/>
              <a:ext cx="559225" cy="339200"/>
            </a:xfrm>
            <a:custGeom>
              <a:avLst/>
              <a:ahLst/>
              <a:rect l="l" t="t" r="r" b="b"/>
              <a:pathLst>
                <a:path w="22369" h="13568" extrusionOk="0">
                  <a:moveTo>
                    <a:pt x="17893" y="1"/>
                  </a:moveTo>
                  <a:cubicBezTo>
                    <a:pt x="17683" y="1"/>
                    <a:pt x="17447" y="10"/>
                    <a:pt x="17181" y="24"/>
                  </a:cubicBezTo>
                  <a:cubicBezTo>
                    <a:pt x="15351" y="118"/>
                    <a:pt x="13520" y="283"/>
                    <a:pt x="11689" y="470"/>
                  </a:cubicBezTo>
                  <a:cubicBezTo>
                    <a:pt x="9694" y="635"/>
                    <a:pt x="7723" y="869"/>
                    <a:pt x="5728" y="1081"/>
                  </a:cubicBezTo>
                  <a:cubicBezTo>
                    <a:pt x="4601" y="1175"/>
                    <a:pt x="3474" y="1362"/>
                    <a:pt x="2371" y="1621"/>
                  </a:cubicBezTo>
                  <a:cubicBezTo>
                    <a:pt x="1644" y="1761"/>
                    <a:pt x="1057" y="2348"/>
                    <a:pt x="893" y="3099"/>
                  </a:cubicBezTo>
                  <a:cubicBezTo>
                    <a:pt x="822" y="3381"/>
                    <a:pt x="799" y="3686"/>
                    <a:pt x="728" y="3991"/>
                  </a:cubicBezTo>
                  <a:cubicBezTo>
                    <a:pt x="376" y="5704"/>
                    <a:pt x="400" y="7465"/>
                    <a:pt x="188" y="9178"/>
                  </a:cubicBezTo>
                  <a:cubicBezTo>
                    <a:pt x="118" y="10352"/>
                    <a:pt x="48" y="11525"/>
                    <a:pt x="24" y="12722"/>
                  </a:cubicBezTo>
                  <a:cubicBezTo>
                    <a:pt x="1" y="13403"/>
                    <a:pt x="165" y="13567"/>
                    <a:pt x="846" y="13567"/>
                  </a:cubicBezTo>
                  <a:cubicBezTo>
                    <a:pt x="1550" y="13567"/>
                    <a:pt x="2254" y="13520"/>
                    <a:pt x="2935" y="13473"/>
                  </a:cubicBezTo>
                  <a:cubicBezTo>
                    <a:pt x="5422" y="13262"/>
                    <a:pt x="7887" y="13051"/>
                    <a:pt x="10375" y="12816"/>
                  </a:cubicBezTo>
                  <a:cubicBezTo>
                    <a:pt x="13755" y="12535"/>
                    <a:pt x="17134" y="12065"/>
                    <a:pt x="20467" y="11408"/>
                  </a:cubicBezTo>
                  <a:cubicBezTo>
                    <a:pt x="22369" y="11009"/>
                    <a:pt x="22275" y="11267"/>
                    <a:pt x="21758" y="9483"/>
                  </a:cubicBezTo>
                  <a:cubicBezTo>
                    <a:pt x="21688" y="9178"/>
                    <a:pt x="21594" y="8897"/>
                    <a:pt x="21524" y="8591"/>
                  </a:cubicBezTo>
                  <a:cubicBezTo>
                    <a:pt x="21007" y="6456"/>
                    <a:pt x="20491" y="4296"/>
                    <a:pt x="19998" y="2160"/>
                  </a:cubicBezTo>
                  <a:cubicBezTo>
                    <a:pt x="19588" y="419"/>
                    <a:pt x="19339" y="1"/>
                    <a:pt x="17893" y="1"/>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53" name="Google Shape;843;p46"/>
            <p:cNvSpPr/>
            <p:nvPr/>
          </p:nvSpPr>
          <p:spPr>
            <a:xfrm>
              <a:off x="3081225" y="1082900"/>
              <a:ext cx="1605425" cy="2088875"/>
            </a:xfrm>
            <a:custGeom>
              <a:avLst/>
              <a:ahLst/>
              <a:rect l="l" t="t" r="r" b="b"/>
              <a:pathLst>
                <a:path w="64217" h="83555" extrusionOk="0">
                  <a:moveTo>
                    <a:pt x="50869" y="0"/>
                  </a:moveTo>
                  <a:cubicBezTo>
                    <a:pt x="50437" y="0"/>
                    <a:pt x="50160" y="296"/>
                    <a:pt x="49242" y="1134"/>
                  </a:cubicBezTo>
                  <a:cubicBezTo>
                    <a:pt x="46355" y="3857"/>
                    <a:pt x="43727" y="6861"/>
                    <a:pt x="41426" y="10100"/>
                  </a:cubicBezTo>
                  <a:cubicBezTo>
                    <a:pt x="41004" y="10687"/>
                    <a:pt x="40652" y="11344"/>
                    <a:pt x="40088" y="11837"/>
                  </a:cubicBezTo>
                  <a:cubicBezTo>
                    <a:pt x="39643" y="11626"/>
                    <a:pt x="39502" y="11203"/>
                    <a:pt x="39267" y="10875"/>
                  </a:cubicBezTo>
                  <a:cubicBezTo>
                    <a:pt x="37648" y="8340"/>
                    <a:pt x="36357" y="5617"/>
                    <a:pt x="35418" y="2754"/>
                  </a:cubicBezTo>
                  <a:cubicBezTo>
                    <a:pt x="34967" y="1381"/>
                    <a:pt x="34832" y="1093"/>
                    <a:pt x="33843" y="1093"/>
                  </a:cubicBezTo>
                  <a:cubicBezTo>
                    <a:pt x="33597" y="1093"/>
                    <a:pt x="33299" y="1111"/>
                    <a:pt x="32930" y="1134"/>
                  </a:cubicBezTo>
                  <a:cubicBezTo>
                    <a:pt x="32719" y="1157"/>
                    <a:pt x="32507" y="1157"/>
                    <a:pt x="32296" y="1204"/>
                  </a:cubicBezTo>
                  <a:cubicBezTo>
                    <a:pt x="29949" y="1510"/>
                    <a:pt x="27672" y="2143"/>
                    <a:pt x="25490" y="3082"/>
                  </a:cubicBezTo>
                  <a:cubicBezTo>
                    <a:pt x="22743" y="4326"/>
                    <a:pt x="20162" y="5969"/>
                    <a:pt x="17861" y="7941"/>
                  </a:cubicBezTo>
                  <a:cubicBezTo>
                    <a:pt x="12979" y="11978"/>
                    <a:pt x="8426" y="16320"/>
                    <a:pt x="3779" y="20615"/>
                  </a:cubicBezTo>
                  <a:cubicBezTo>
                    <a:pt x="3615" y="20756"/>
                    <a:pt x="3474" y="20897"/>
                    <a:pt x="3333" y="21061"/>
                  </a:cubicBezTo>
                  <a:cubicBezTo>
                    <a:pt x="2746" y="21648"/>
                    <a:pt x="2394" y="22446"/>
                    <a:pt x="2371" y="23267"/>
                  </a:cubicBezTo>
                  <a:cubicBezTo>
                    <a:pt x="2371" y="24089"/>
                    <a:pt x="2371" y="24910"/>
                    <a:pt x="2371" y="25732"/>
                  </a:cubicBezTo>
                  <a:cubicBezTo>
                    <a:pt x="2371" y="27422"/>
                    <a:pt x="2441" y="29135"/>
                    <a:pt x="2371" y="30801"/>
                  </a:cubicBezTo>
                  <a:cubicBezTo>
                    <a:pt x="2300" y="32280"/>
                    <a:pt x="1925" y="33665"/>
                    <a:pt x="188" y="34228"/>
                  </a:cubicBezTo>
                  <a:cubicBezTo>
                    <a:pt x="0" y="34275"/>
                    <a:pt x="23" y="34627"/>
                    <a:pt x="211" y="34721"/>
                  </a:cubicBezTo>
                  <a:cubicBezTo>
                    <a:pt x="446" y="34839"/>
                    <a:pt x="704" y="34932"/>
                    <a:pt x="962" y="35003"/>
                  </a:cubicBezTo>
                  <a:cubicBezTo>
                    <a:pt x="1585" y="35098"/>
                    <a:pt x="2213" y="35145"/>
                    <a:pt x="2842" y="35145"/>
                  </a:cubicBezTo>
                  <a:cubicBezTo>
                    <a:pt x="3610" y="35145"/>
                    <a:pt x="4379" y="35074"/>
                    <a:pt x="5140" y="34932"/>
                  </a:cubicBezTo>
                  <a:cubicBezTo>
                    <a:pt x="6572" y="34627"/>
                    <a:pt x="7957" y="34228"/>
                    <a:pt x="9318" y="33735"/>
                  </a:cubicBezTo>
                  <a:cubicBezTo>
                    <a:pt x="12158" y="32656"/>
                    <a:pt x="14928" y="31365"/>
                    <a:pt x="17556" y="29863"/>
                  </a:cubicBezTo>
                  <a:cubicBezTo>
                    <a:pt x="17932" y="29651"/>
                    <a:pt x="18307" y="29464"/>
                    <a:pt x="18683" y="29276"/>
                  </a:cubicBezTo>
                  <a:cubicBezTo>
                    <a:pt x="18740" y="29244"/>
                    <a:pt x="18798" y="29230"/>
                    <a:pt x="18853" y="29230"/>
                  </a:cubicBezTo>
                  <a:cubicBezTo>
                    <a:pt x="19005" y="29230"/>
                    <a:pt x="19135" y="29339"/>
                    <a:pt x="19152" y="29511"/>
                  </a:cubicBezTo>
                  <a:cubicBezTo>
                    <a:pt x="19152" y="29816"/>
                    <a:pt x="19129" y="30121"/>
                    <a:pt x="19105" y="30426"/>
                  </a:cubicBezTo>
                  <a:cubicBezTo>
                    <a:pt x="18706" y="33853"/>
                    <a:pt x="18613" y="37280"/>
                    <a:pt x="18049" y="40683"/>
                  </a:cubicBezTo>
                  <a:cubicBezTo>
                    <a:pt x="17650" y="43265"/>
                    <a:pt x="17392" y="45870"/>
                    <a:pt x="17110" y="48475"/>
                  </a:cubicBezTo>
                  <a:cubicBezTo>
                    <a:pt x="16735" y="51879"/>
                    <a:pt x="16383" y="55305"/>
                    <a:pt x="16031" y="58709"/>
                  </a:cubicBezTo>
                  <a:cubicBezTo>
                    <a:pt x="15843" y="60492"/>
                    <a:pt x="15726" y="62276"/>
                    <a:pt x="15538" y="64083"/>
                  </a:cubicBezTo>
                  <a:cubicBezTo>
                    <a:pt x="15092" y="68707"/>
                    <a:pt x="14646" y="73355"/>
                    <a:pt x="14200" y="78002"/>
                  </a:cubicBezTo>
                  <a:cubicBezTo>
                    <a:pt x="14130" y="78612"/>
                    <a:pt x="14083" y="79222"/>
                    <a:pt x="14059" y="79833"/>
                  </a:cubicBezTo>
                  <a:cubicBezTo>
                    <a:pt x="14036" y="80372"/>
                    <a:pt x="14177" y="80560"/>
                    <a:pt x="14763" y="80701"/>
                  </a:cubicBezTo>
                  <a:cubicBezTo>
                    <a:pt x="15444" y="80865"/>
                    <a:pt x="16125" y="81006"/>
                    <a:pt x="16805" y="81124"/>
                  </a:cubicBezTo>
                  <a:cubicBezTo>
                    <a:pt x="20302" y="81781"/>
                    <a:pt x="23847" y="82133"/>
                    <a:pt x="27391" y="82461"/>
                  </a:cubicBezTo>
                  <a:cubicBezTo>
                    <a:pt x="30606" y="82766"/>
                    <a:pt x="33822" y="83142"/>
                    <a:pt x="37061" y="83306"/>
                  </a:cubicBezTo>
                  <a:cubicBezTo>
                    <a:pt x="39770" y="83472"/>
                    <a:pt x="42487" y="83554"/>
                    <a:pt x="45205" y="83554"/>
                  </a:cubicBezTo>
                  <a:cubicBezTo>
                    <a:pt x="49433" y="83554"/>
                    <a:pt x="53665" y="83354"/>
                    <a:pt x="57880" y="82954"/>
                  </a:cubicBezTo>
                  <a:cubicBezTo>
                    <a:pt x="59170" y="82837"/>
                    <a:pt x="60461" y="82766"/>
                    <a:pt x="61752" y="82555"/>
                  </a:cubicBezTo>
                  <a:cubicBezTo>
                    <a:pt x="64146" y="82180"/>
                    <a:pt x="63935" y="82438"/>
                    <a:pt x="63865" y="80208"/>
                  </a:cubicBezTo>
                  <a:cubicBezTo>
                    <a:pt x="63747" y="76429"/>
                    <a:pt x="63513" y="72627"/>
                    <a:pt x="63325" y="68848"/>
                  </a:cubicBezTo>
                  <a:cubicBezTo>
                    <a:pt x="63137" y="64248"/>
                    <a:pt x="62668" y="59647"/>
                    <a:pt x="62715" y="55024"/>
                  </a:cubicBezTo>
                  <a:cubicBezTo>
                    <a:pt x="62715" y="54296"/>
                    <a:pt x="62668" y="53592"/>
                    <a:pt x="62644" y="52864"/>
                  </a:cubicBezTo>
                  <a:cubicBezTo>
                    <a:pt x="62550" y="50095"/>
                    <a:pt x="62386" y="47349"/>
                    <a:pt x="62339" y="44579"/>
                  </a:cubicBezTo>
                  <a:cubicBezTo>
                    <a:pt x="62269" y="40378"/>
                    <a:pt x="62480" y="36176"/>
                    <a:pt x="62715" y="31975"/>
                  </a:cubicBezTo>
                  <a:cubicBezTo>
                    <a:pt x="62949" y="27562"/>
                    <a:pt x="63560" y="23197"/>
                    <a:pt x="63888" y="18808"/>
                  </a:cubicBezTo>
                  <a:cubicBezTo>
                    <a:pt x="64123" y="16202"/>
                    <a:pt x="64217" y="13574"/>
                    <a:pt x="64170" y="10968"/>
                  </a:cubicBezTo>
                  <a:cubicBezTo>
                    <a:pt x="64123" y="10311"/>
                    <a:pt x="64052" y="9631"/>
                    <a:pt x="63935" y="8997"/>
                  </a:cubicBezTo>
                  <a:cubicBezTo>
                    <a:pt x="63653" y="7002"/>
                    <a:pt x="62480" y="5241"/>
                    <a:pt x="60766" y="4185"/>
                  </a:cubicBezTo>
                  <a:cubicBezTo>
                    <a:pt x="58232" y="2495"/>
                    <a:pt x="55439" y="1228"/>
                    <a:pt x="52481" y="406"/>
                  </a:cubicBezTo>
                  <a:cubicBezTo>
                    <a:pt x="51617" y="173"/>
                    <a:pt x="51198" y="0"/>
                    <a:pt x="50869" y="0"/>
                  </a:cubicBezTo>
                  <a:close/>
                </a:path>
              </a:pathLst>
            </a:custGeom>
            <a:solidFill>
              <a:srgbClr val="62C090"/>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54" name="Google Shape;844;p46"/>
            <p:cNvSpPr/>
            <p:nvPr/>
          </p:nvSpPr>
          <p:spPr>
            <a:xfrm>
              <a:off x="2927475" y="1162275"/>
              <a:ext cx="792175" cy="865525"/>
            </a:xfrm>
            <a:custGeom>
              <a:avLst/>
              <a:ahLst/>
              <a:rect l="l" t="t" r="r" b="b"/>
              <a:pathLst>
                <a:path w="31687" h="34621" extrusionOk="0">
                  <a:moveTo>
                    <a:pt x="25232" y="26124"/>
                  </a:moveTo>
                  <a:cubicBezTo>
                    <a:pt x="25232" y="26124"/>
                    <a:pt x="24645" y="5000"/>
                    <a:pt x="31686" y="1"/>
                  </a:cubicBezTo>
                  <a:cubicBezTo>
                    <a:pt x="31686" y="1"/>
                    <a:pt x="24011" y="2911"/>
                    <a:pt x="12605" y="14952"/>
                  </a:cubicBezTo>
                  <a:cubicBezTo>
                    <a:pt x="12605" y="14952"/>
                    <a:pt x="1" y="28166"/>
                    <a:pt x="6173" y="31405"/>
                  </a:cubicBezTo>
                  <a:cubicBezTo>
                    <a:pt x="12323" y="34621"/>
                    <a:pt x="25232" y="26124"/>
                    <a:pt x="25232" y="26124"/>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55" name="Google Shape;845;p46"/>
            <p:cNvSpPr/>
            <p:nvPr/>
          </p:nvSpPr>
          <p:spPr>
            <a:xfrm>
              <a:off x="3911500" y="1135900"/>
              <a:ext cx="787475" cy="912575"/>
            </a:xfrm>
            <a:custGeom>
              <a:avLst/>
              <a:ahLst/>
              <a:rect l="l" t="t" r="r" b="b"/>
              <a:pathLst>
                <a:path w="31499" h="36503" extrusionOk="0">
                  <a:moveTo>
                    <a:pt x="24366" y="1"/>
                  </a:moveTo>
                  <a:cubicBezTo>
                    <a:pt x="23501" y="1"/>
                    <a:pt x="22637" y="204"/>
                    <a:pt x="21852" y="610"/>
                  </a:cubicBezTo>
                  <a:cubicBezTo>
                    <a:pt x="20608" y="1197"/>
                    <a:pt x="19458" y="2018"/>
                    <a:pt x="18496" y="3004"/>
                  </a:cubicBezTo>
                  <a:cubicBezTo>
                    <a:pt x="17745" y="3779"/>
                    <a:pt x="17017" y="4624"/>
                    <a:pt x="16313" y="5469"/>
                  </a:cubicBezTo>
                  <a:cubicBezTo>
                    <a:pt x="14553" y="7675"/>
                    <a:pt x="12956" y="9998"/>
                    <a:pt x="11525" y="12416"/>
                  </a:cubicBezTo>
                  <a:cubicBezTo>
                    <a:pt x="8826" y="16922"/>
                    <a:pt x="6103" y="21429"/>
                    <a:pt x="3286" y="25865"/>
                  </a:cubicBezTo>
                  <a:cubicBezTo>
                    <a:pt x="2395" y="27273"/>
                    <a:pt x="1573" y="28705"/>
                    <a:pt x="728" y="30137"/>
                  </a:cubicBezTo>
                  <a:cubicBezTo>
                    <a:pt x="540" y="30465"/>
                    <a:pt x="376" y="30770"/>
                    <a:pt x="235" y="31122"/>
                  </a:cubicBezTo>
                  <a:cubicBezTo>
                    <a:pt x="0" y="31545"/>
                    <a:pt x="71" y="32061"/>
                    <a:pt x="376" y="32413"/>
                  </a:cubicBezTo>
                  <a:cubicBezTo>
                    <a:pt x="564" y="32672"/>
                    <a:pt x="799" y="32883"/>
                    <a:pt x="1033" y="33094"/>
                  </a:cubicBezTo>
                  <a:cubicBezTo>
                    <a:pt x="2911" y="34690"/>
                    <a:pt x="5141" y="35793"/>
                    <a:pt x="7535" y="36333"/>
                  </a:cubicBezTo>
                  <a:cubicBezTo>
                    <a:pt x="7994" y="36446"/>
                    <a:pt x="8458" y="36502"/>
                    <a:pt x="8917" y="36502"/>
                  </a:cubicBezTo>
                  <a:cubicBezTo>
                    <a:pt x="10173" y="36502"/>
                    <a:pt x="11397" y="36084"/>
                    <a:pt x="12393" y="35277"/>
                  </a:cubicBezTo>
                  <a:cubicBezTo>
                    <a:pt x="13355" y="34526"/>
                    <a:pt x="14271" y="33728"/>
                    <a:pt x="15139" y="32883"/>
                  </a:cubicBezTo>
                  <a:cubicBezTo>
                    <a:pt x="16430" y="31592"/>
                    <a:pt x="17627" y="30184"/>
                    <a:pt x="18707" y="28705"/>
                  </a:cubicBezTo>
                  <a:cubicBezTo>
                    <a:pt x="21195" y="25325"/>
                    <a:pt x="23659" y="21969"/>
                    <a:pt x="26077" y="18565"/>
                  </a:cubicBezTo>
                  <a:cubicBezTo>
                    <a:pt x="27931" y="15984"/>
                    <a:pt x="29480" y="13214"/>
                    <a:pt x="30724" y="10304"/>
                  </a:cubicBezTo>
                  <a:cubicBezTo>
                    <a:pt x="31217" y="9154"/>
                    <a:pt x="31499" y="7933"/>
                    <a:pt x="31499" y="6689"/>
                  </a:cubicBezTo>
                  <a:cubicBezTo>
                    <a:pt x="31499" y="5985"/>
                    <a:pt x="31358" y="5257"/>
                    <a:pt x="31053" y="4600"/>
                  </a:cubicBezTo>
                  <a:cubicBezTo>
                    <a:pt x="30114" y="2582"/>
                    <a:pt x="28377" y="1033"/>
                    <a:pt x="26241" y="328"/>
                  </a:cubicBezTo>
                  <a:cubicBezTo>
                    <a:pt x="25635" y="110"/>
                    <a:pt x="25000" y="1"/>
                    <a:pt x="24366" y="1"/>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56" name="Google Shape;846;p46"/>
            <p:cNvSpPr/>
            <p:nvPr/>
          </p:nvSpPr>
          <p:spPr>
            <a:xfrm>
              <a:off x="2953875" y="921125"/>
              <a:ext cx="305150" cy="1028925"/>
            </a:xfrm>
            <a:custGeom>
              <a:avLst/>
              <a:ahLst/>
              <a:rect l="l" t="t" r="r" b="b"/>
              <a:pathLst>
                <a:path w="12206" h="41157" extrusionOk="0">
                  <a:moveTo>
                    <a:pt x="3310" y="0"/>
                  </a:moveTo>
                  <a:cubicBezTo>
                    <a:pt x="3029" y="0"/>
                    <a:pt x="2817" y="235"/>
                    <a:pt x="2794" y="517"/>
                  </a:cubicBezTo>
                  <a:cubicBezTo>
                    <a:pt x="2723" y="1221"/>
                    <a:pt x="2630" y="1948"/>
                    <a:pt x="2630" y="2653"/>
                  </a:cubicBezTo>
                  <a:cubicBezTo>
                    <a:pt x="2536" y="5117"/>
                    <a:pt x="2324" y="7558"/>
                    <a:pt x="1972" y="9999"/>
                  </a:cubicBezTo>
                  <a:cubicBezTo>
                    <a:pt x="1433" y="14318"/>
                    <a:pt x="775" y="18636"/>
                    <a:pt x="423" y="22979"/>
                  </a:cubicBezTo>
                  <a:cubicBezTo>
                    <a:pt x="165" y="26147"/>
                    <a:pt x="1" y="29316"/>
                    <a:pt x="470" y="32484"/>
                  </a:cubicBezTo>
                  <a:cubicBezTo>
                    <a:pt x="728" y="34573"/>
                    <a:pt x="1409" y="36592"/>
                    <a:pt x="2489" y="38423"/>
                  </a:cubicBezTo>
                  <a:cubicBezTo>
                    <a:pt x="3052" y="39385"/>
                    <a:pt x="3850" y="40159"/>
                    <a:pt x="4836" y="40699"/>
                  </a:cubicBezTo>
                  <a:cubicBezTo>
                    <a:pt x="5367" y="41003"/>
                    <a:pt x="5966" y="41156"/>
                    <a:pt x="6568" y="41156"/>
                  </a:cubicBezTo>
                  <a:cubicBezTo>
                    <a:pt x="7082" y="41156"/>
                    <a:pt x="7599" y="41044"/>
                    <a:pt x="8075" y="40817"/>
                  </a:cubicBezTo>
                  <a:cubicBezTo>
                    <a:pt x="8990" y="40394"/>
                    <a:pt x="9765" y="39737"/>
                    <a:pt x="10305" y="38892"/>
                  </a:cubicBezTo>
                  <a:cubicBezTo>
                    <a:pt x="11337" y="37202"/>
                    <a:pt x="11924" y="35301"/>
                    <a:pt x="12018" y="33353"/>
                  </a:cubicBezTo>
                  <a:cubicBezTo>
                    <a:pt x="12206" y="30161"/>
                    <a:pt x="11994" y="26992"/>
                    <a:pt x="11408" y="23847"/>
                  </a:cubicBezTo>
                  <a:cubicBezTo>
                    <a:pt x="11079" y="21875"/>
                    <a:pt x="10657" y="19927"/>
                    <a:pt x="10422" y="17956"/>
                  </a:cubicBezTo>
                  <a:cubicBezTo>
                    <a:pt x="10046" y="14834"/>
                    <a:pt x="9859" y="11712"/>
                    <a:pt x="9882" y="8591"/>
                  </a:cubicBezTo>
                  <a:cubicBezTo>
                    <a:pt x="9882" y="6032"/>
                    <a:pt x="9788" y="3474"/>
                    <a:pt x="9741" y="916"/>
                  </a:cubicBezTo>
                  <a:cubicBezTo>
                    <a:pt x="9718" y="681"/>
                    <a:pt x="9671" y="470"/>
                    <a:pt x="9600" y="235"/>
                  </a:cubicBezTo>
                  <a:cubicBezTo>
                    <a:pt x="7512" y="0"/>
                    <a:pt x="5399" y="94"/>
                    <a:pt x="3310"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57" name="Google Shape;847;p46"/>
            <p:cNvSpPr/>
            <p:nvPr/>
          </p:nvSpPr>
          <p:spPr>
            <a:xfrm>
              <a:off x="3425075" y="1193375"/>
              <a:ext cx="789225" cy="818550"/>
            </a:xfrm>
            <a:custGeom>
              <a:avLst/>
              <a:ahLst/>
              <a:rect l="l" t="t" r="r" b="b"/>
              <a:pathLst>
                <a:path w="31569" h="32742" extrusionOk="0">
                  <a:moveTo>
                    <a:pt x="5218" y="0"/>
                  </a:moveTo>
                  <a:cubicBezTo>
                    <a:pt x="5079" y="0"/>
                    <a:pt x="4931" y="72"/>
                    <a:pt x="4741" y="212"/>
                  </a:cubicBezTo>
                  <a:cubicBezTo>
                    <a:pt x="3192" y="1339"/>
                    <a:pt x="1666" y="2465"/>
                    <a:pt x="0" y="3709"/>
                  </a:cubicBezTo>
                  <a:cubicBezTo>
                    <a:pt x="516" y="4414"/>
                    <a:pt x="1901" y="5728"/>
                    <a:pt x="2371" y="6268"/>
                  </a:cubicBezTo>
                  <a:cubicBezTo>
                    <a:pt x="4788" y="9155"/>
                    <a:pt x="5962" y="11549"/>
                    <a:pt x="8074" y="14623"/>
                  </a:cubicBezTo>
                  <a:cubicBezTo>
                    <a:pt x="11008" y="18872"/>
                    <a:pt x="13989" y="23073"/>
                    <a:pt x="17486" y="26922"/>
                  </a:cubicBezTo>
                  <a:cubicBezTo>
                    <a:pt x="19199" y="28870"/>
                    <a:pt x="21265" y="30490"/>
                    <a:pt x="23565" y="31663"/>
                  </a:cubicBezTo>
                  <a:cubicBezTo>
                    <a:pt x="24668" y="32227"/>
                    <a:pt x="25865" y="32579"/>
                    <a:pt x="27109" y="32720"/>
                  </a:cubicBezTo>
                  <a:cubicBezTo>
                    <a:pt x="27274" y="32734"/>
                    <a:pt x="27437" y="32741"/>
                    <a:pt x="27598" y="32741"/>
                  </a:cubicBezTo>
                  <a:cubicBezTo>
                    <a:pt x="28770" y="32741"/>
                    <a:pt x="29834" y="32354"/>
                    <a:pt x="30536" y="31405"/>
                  </a:cubicBezTo>
                  <a:cubicBezTo>
                    <a:pt x="31287" y="30443"/>
                    <a:pt x="31569" y="29222"/>
                    <a:pt x="31334" y="28049"/>
                  </a:cubicBezTo>
                  <a:cubicBezTo>
                    <a:pt x="31005" y="26312"/>
                    <a:pt x="30278" y="24669"/>
                    <a:pt x="29174" y="23308"/>
                  </a:cubicBezTo>
                  <a:cubicBezTo>
                    <a:pt x="28283" y="22205"/>
                    <a:pt x="27414" y="21078"/>
                    <a:pt x="26428" y="20069"/>
                  </a:cubicBezTo>
                  <a:cubicBezTo>
                    <a:pt x="24574" y="18191"/>
                    <a:pt x="22579" y="16478"/>
                    <a:pt x="20467" y="14882"/>
                  </a:cubicBezTo>
                  <a:cubicBezTo>
                    <a:pt x="16735" y="12065"/>
                    <a:pt x="13519" y="8756"/>
                    <a:pt x="10398" y="5376"/>
                  </a:cubicBezTo>
                  <a:cubicBezTo>
                    <a:pt x="8849" y="3709"/>
                    <a:pt x="7346" y="2043"/>
                    <a:pt x="5821" y="400"/>
                  </a:cubicBezTo>
                  <a:cubicBezTo>
                    <a:pt x="5578" y="131"/>
                    <a:pt x="5406" y="0"/>
                    <a:pt x="5218" y="0"/>
                  </a:cubicBezTo>
                  <a:close/>
                </a:path>
              </a:pathLst>
            </a:custGeom>
            <a:solidFill>
              <a:srgbClr val="F7A68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58" name="Google Shape;848;p46"/>
            <p:cNvSpPr/>
            <p:nvPr/>
          </p:nvSpPr>
          <p:spPr>
            <a:xfrm>
              <a:off x="3913500" y="1072200"/>
              <a:ext cx="480950" cy="384125"/>
            </a:xfrm>
            <a:custGeom>
              <a:avLst/>
              <a:ahLst/>
              <a:rect l="l" t="t" r="r" b="b"/>
              <a:pathLst>
                <a:path w="19238" h="15365" extrusionOk="0">
                  <a:moveTo>
                    <a:pt x="17860" y="0"/>
                  </a:moveTo>
                  <a:cubicBezTo>
                    <a:pt x="17461" y="0"/>
                    <a:pt x="17072" y="174"/>
                    <a:pt x="16796" y="482"/>
                  </a:cubicBezTo>
                  <a:cubicBezTo>
                    <a:pt x="16421" y="858"/>
                    <a:pt x="16022" y="1210"/>
                    <a:pt x="15646" y="1562"/>
                  </a:cubicBezTo>
                  <a:cubicBezTo>
                    <a:pt x="12783" y="4308"/>
                    <a:pt x="10177" y="7336"/>
                    <a:pt x="7877" y="10575"/>
                  </a:cubicBezTo>
                  <a:cubicBezTo>
                    <a:pt x="7549" y="11138"/>
                    <a:pt x="7126" y="11608"/>
                    <a:pt x="6633" y="12007"/>
                  </a:cubicBezTo>
                  <a:cubicBezTo>
                    <a:pt x="6375" y="11584"/>
                    <a:pt x="6164" y="11303"/>
                    <a:pt x="6023" y="10974"/>
                  </a:cubicBezTo>
                  <a:cubicBezTo>
                    <a:pt x="5272" y="9425"/>
                    <a:pt x="4521" y="7899"/>
                    <a:pt x="3840" y="6350"/>
                  </a:cubicBezTo>
                  <a:cubicBezTo>
                    <a:pt x="3206" y="4918"/>
                    <a:pt x="2596" y="3510"/>
                    <a:pt x="2033" y="2055"/>
                  </a:cubicBezTo>
                  <a:cubicBezTo>
                    <a:pt x="1879" y="1571"/>
                    <a:pt x="1437" y="1252"/>
                    <a:pt x="938" y="1252"/>
                  </a:cubicBezTo>
                  <a:cubicBezTo>
                    <a:pt x="904" y="1252"/>
                    <a:pt x="870" y="1254"/>
                    <a:pt x="836" y="1257"/>
                  </a:cubicBezTo>
                  <a:cubicBezTo>
                    <a:pt x="803" y="1256"/>
                    <a:pt x="770" y="1255"/>
                    <a:pt x="740" y="1255"/>
                  </a:cubicBezTo>
                  <a:cubicBezTo>
                    <a:pt x="140" y="1255"/>
                    <a:pt x="0" y="1477"/>
                    <a:pt x="179" y="2102"/>
                  </a:cubicBezTo>
                  <a:cubicBezTo>
                    <a:pt x="273" y="2430"/>
                    <a:pt x="413" y="2782"/>
                    <a:pt x="531" y="3111"/>
                  </a:cubicBezTo>
                  <a:cubicBezTo>
                    <a:pt x="2009" y="7101"/>
                    <a:pt x="3864" y="10927"/>
                    <a:pt x="6046" y="14565"/>
                  </a:cubicBezTo>
                  <a:cubicBezTo>
                    <a:pt x="6117" y="14706"/>
                    <a:pt x="6187" y="14847"/>
                    <a:pt x="6281" y="14964"/>
                  </a:cubicBezTo>
                  <a:cubicBezTo>
                    <a:pt x="6470" y="15229"/>
                    <a:pt x="6639" y="15365"/>
                    <a:pt x="6810" y="15365"/>
                  </a:cubicBezTo>
                  <a:cubicBezTo>
                    <a:pt x="6956" y="15365"/>
                    <a:pt x="7104" y="15264"/>
                    <a:pt x="7267" y="15058"/>
                  </a:cubicBezTo>
                  <a:cubicBezTo>
                    <a:pt x="8041" y="14072"/>
                    <a:pt x="8769" y="13063"/>
                    <a:pt x="9497" y="12030"/>
                  </a:cubicBezTo>
                  <a:cubicBezTo>
                    <a:pt x="11985" y="8416"/>
                    <a:pt x="14848" y="5059"/>
                    <a:pt x="17993" y="2008"/>
                  </a:cubicBezTo>
                  <a:cubicBezTo>
                    <a:pt x="18251" y="1750"/>
                    <a:pt x="18510" y="1492"/>
                    <a:pt x="18768" y="1210"/>
                  </a:cubicBezTo>
                  <a:cubicBezTo>
                    <a:pt x="19237" y="670"/>
                    <a:pt x="19120" y="342"/>
                    <a:pt x="18392" y="107"/>
                  </a:cubicBezTo>
                  <a:cubicBezTo>
                    <a:pt x="18219" y="34"/>
                    <a:pt x="18038" y="0"/>
                    <a:pt x="17860" y="0"/>
                  </a:cubicBezTo>
                  <a:close/>
                </a:path>
              </a:pathLst>
            </a:custGeom>
            <a:solidFill>
              <a:srgbClr val="4AA276"/>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59" name="Google Shape;849;p46"/>
            <p:cNvSpPr/>
            <p:nvPr/>
          </p:nvSpPr>
          <p:spPr>
            <a:xfrm>
              <a:off x="2908125" y="425475"/>
              <a:ext cx="322150" cy="571950"/>
            </a:xfrm>
            <a:custGeom>
              <a:avLst/>
              <a:ahLst/>
              <a:rect l="l" t="t" r="r" b="b"/>
              <a:pathLst>
                <a:path w="12886" h="22878" extrusionOk="0">
                  <a:moveTo>
                    <a:pt x="5231" y="1"/>
                  </a:moveTo>
                  <a:cubicBezTo>
                    <a:pt x="5099" y="1"/>
                    <a:pt x="4965" y="51"/>
                    <a:pt x="4859" y="158"/>
                  </a:cubicBezTo>
                  <a:cubicBezTo>
                    <a:pt x="4718" y="298"/>
                    <a:pt x="4600" y="486"/>
                    <a:pt x="4530" y="697"/>
                  </a:cubicBezTo>
                  <a:cubicBezTo>
                    <a:pt x="4342" y="1542"/>
                    <a:pt x="4037" y="2364"/>
                    <a:pt x="4061" y="3256"/>
                  </a:cubicBezTo>
                  <a:cubicBezTo>
                    <a:pt x="4084" y="4077"/>
                    <a:pt x="4037" y="4875"/>
                    <a:pt x="4014" y="5697"/>
                  </a:cubicBezTo>
                  <a:lnTo>
                    <a:pt x="3708" y="5650"/>
                  </a:lnTo>
                  <a:cubicBezTo>
                    <a:pt x="3732" y="4570"/>
                    <a:pt x="3755" y="3490"/>
                    <a:pt x="3755" y="2411"/>
                  </a:cubicBezTo>
                  <a:cubicBezTo>
                    <a:pt x="3755" y="1965"/>
                    <a:pt x="3708" y="1542"/>
                    <a:pt x="3638" y="1120"/>
                  </a:cubicBezTo>
                  <a:cubicBezTo>
                    <a:pt x="3615" y="885"/>
                    <a:pt x="3403" y="721"/>
                    <a:pt x="3169" y="721"/>
                  </a:cubicBezTo>
                  <a:cubicBezTo>
                    <a:pt x="2934" y="721"/>
                    <a:pt x="2746" y="885"/>
                    <a:pt x="2676" y="1096"/>
                  </a:cubicBezTo>
                  <a:cubicBezTo>
                    <a:pt x="2582" y="1284"/>
                    <a:pt x="2488" y="1495"/>
                    <a:pt x="2441" y="1707"/>
                  </a:cubicBezTo>
                  <a:cubicBezTo>
                    <a:pt x="2230" y="2927"/>
                    <a:pt x="1901" y="4148"/>
                    <a:pt x="1972" y="5415"/>
                  </a:cubicBezTo>
                  <a:cubicBezTo>
                    <a:pt x="1995" y="5955"/>
                    <a:pt x="2066" y="6495"/>
                    <a:pt x="1784" y="7058"/>
                  </a:cubicBezTo>
                  <a:cubicBezTo>
                    <a:pt x="1620" y="6706"/>
                    <a:pt x="1549" y="6330"/>
                    <a:pt x="1620" y="5931"/>
                  </a:cubicBezTo>
                  <a:cubicBezTo>
                    <a:pt x="1620" y="5227"/>
                    <a:pt x="1643" y="4523"/>
                    <a:pt x="1643" y="3819"/>
                  </a:cubicBezTo>
                  <a:cubicBezTo>
                    <a:pt x="1643" y="3537"/>
                    <a:pt x="1596" y="3279"/>
                    <a:pt x="1502" y="3021"/>
                  </a:cubicBezTo>
                  <a:cubicBezTo>
                    <a:pt x="1432" y="2880"/>
                    <a:pt x="1291" y="2786"/>
                    <a:pt x="1127" y="2763"/>
                  </a:cubicBezTo>
                  <a:cubicBezTo>
                    <a:pt x="962" y="2763"/>
                    <a:pt x="822" y="2857"/>
                    <a:pt x="728" y="2974"/>
                  </a:cubicBezTo>
                  <a:cubicBezTo>
                    <a:pt x="587" y="3279"/>
                    <a:pt x="469" y="3584"/>
                    <a:pt x="399" y="3913"/>
                  </a:cubicBezTo>
                  <a:cubicBezTo>
                    <a:pt x="188" y="5180"/>
                    <a:pt x="47" y="6495"/>
                    <a:pt x="47" y="7786"/>
                  </a:cubicBezTo>
                  <a:cubicBezTo>
                    <a:pt x="0" y="9499"/>
                    <a:pt x="423" y="11166"/>
                    <a:pt x="1267" y="12644"/>
                  </a:cubicBezTo>
                  <a:cubicBezTo>
                    <a:pt x="1620" y="13278"/>
                    <a:pt x="1995" y="13888"/>
                    <a:pt x="2347" y="14498"/>
                  </a:cubicBezTo>
                  <a:cubicBezTo>
                    <a:pt x="3474" y="16493"/>
                    <a:pt x="4272" y="18559"/>
                    <a:pt x="4037" y="20883"/>
                  </a:cubicBezTo>
                  <a:cubicBezTo>
                    <a:pt x="4014" y="21305"/>
                    <a:pt x="4037" y="21751"/>
                    <a:pt x="4061" y="22173"/>
                  </a:cubicBezTo>
                  <a:cubicBezTo>
                    <a:pt x="4107" y="22643"/>
                    <a:pt x="4342" y="22878"/>
                    <a:pt x="4835" y="22878"/>
                  </a:cubicBezTo>
                  <a:cubicBezTo>
                    <a:pt x="5398" y="22878"/>
                    <a:pt x="5962" y="22878"/>
                    <a:pt x="6548" y="22854"/>
                  </a:cubicBezTo>
                  <a:cubicBezTo>
                    <a:pt x="8074" y="22807"/>
                    <a:pt x="9623" y="22784"/>
                    <a:pt x="11172" y="22737"/>
                  </a:cubicBezTo>
                  <a:cubicBezTo>
                    <a:pt x="11783" y="22713"/>
                    <a:pt x="11994" y="22502"/>
                    <a:pt x="12111" y="21962"/>
                  </a:cubicBezTo>
                  <a:cubicBezTo>
                    <a:pt x="12182" y="21657"/>
                    <a:pt x="12228" y="21329"/>
                    <a:pt x="12228" y="21000"/>
                  </a:cubicBezTo>
                  <a:cubicBezTo>
                    <a:pt x="12322" y="19803"/>
                    <a:pt x="12463" y="18629"/>
                    <a:pt x="12581" y="17432"/>
                  </a:cubicBezTo>
                  <a:cubicBezTo>
                    <a:pt x="12792" y="15390"/>
                    <a:pt x="12886" y="13325"/>
                    <a:pt x="12064" y="11330"/>
                  </a:cubicBezTo>
                  <a:cubicBezTo>
                    <a:pt x="11900" y="10813"/>
                    <a:pt x="11759" y="10274"/>
                    <a:pt x="11642" y="9757"/>
                  </a:cubicBezTo>
                  <a:cubicBezTo>
                    <a:pt x="11407" y="8959"/>
                    <a:pt x="11172" y="8185"/>
                    <a:pt x="10938" y="7410"/>
                  </a:cubicBezTo>
                  <a:cubicBezTo>
                    <a:pt x="10773" y="6941"/>
                    <a:pt x="10679" y="6424"/>
                    <a:pt x="10069" y="6307"/>
                  </a:cubicBezTo>
                  <a:cubicBezTo>
                    <a:pt x="10053" y="6305"/>
                    <a:pt x="10037" y="6304"/>
                    <a:pt x="10021" y="6304"/>
                  </a:cubicBezTo>
                  <a:cubicBezTo>
                    <a:pt x="9671" y="6304"/>
                    <a:pt x="9433" y="6792"/>
                    <a:pt x="9388" y="7645"/>
                  </a:cubicBezTo>
                  <a:cubicBezTo>
                    <a:pt x="9365" y="8396"/>
                    <a:pt x="9365" y="9124"/>
                    <a:pt x="9342" y="9922"/>
                  </a:cubicBezTo>
                  <a:cubicBezTo>
                    <a:pt x="8637" y="9194"/>
                    <a:pt x="8497" y="8959"/>
                    <a:pt x="8426" y="8091"/>
                  </a:cubicBezTo>
                  <a:cubicBezTo>
                    <a:pt x="8309" y="6612"/>
                    <a:pt x="8215" y="5157"/>
                    <a:pt x="8168" y="3702"/>
                  </a:cubicBezTo>
                  <a:cubicBezTo>
                    <a:pt x="8168" y="2998"/>
                    <a:pt x="8074" y="2293"/>
                    <a:pt x="7910" y="1589"/>
                  </a:cubicBezTo>
                  <a:cubicBezTo>
                    <a:pt x="7816" y="1167"/>
                    <a:pt x="7722" y="721"/>
                    <a:pt x="7182" y="604"/>
                  </a:cubicBezTo>
                  <a:cubicBezTo>
                    <a:pt x="7155" y="598"/>
                    <a:pt x="7127" y="595"/>
                    <a:pt x="7101" y="595"/>
                  </a:cubicBezTo>
                  <a:cubicBezTo>
                    <a:pt x="6811" y="595"/>
                    <a:pt x="6586" y="942"/>
                    <a:pt x="6478" y="1566"/>
                  </a:cubicBezTo>
                  <a:cubicBezTo>
                    <a:pt x="6431" y="1941"/>
                    <a:pt x="6408" y="2317"/>
                    <a:pt x="6337" y="2692"/>
                  </a:cubicBezTo>
                  <a:cubicBezTo>
                    <a:pt x="6314" y="2904"/>
                    <a:pt x="6408" y="3162"/>
                    <a:pt x="5962" y="3162"/>
                  </a:cubicBezTo>
                  <a:cubicBezTo>
                    <a:pt x="5938" y="2481"/>
                    <a:pt x="5891" y="1777"/>
                    <a:pt x="5844" y="1096"/>
                  </a:cubicBezTo>
                  <a:cubicBezTo>
                    <a:pt x="5821" y="815"/>
                    <a:pt x="5774" y="557"/>
                    <a:pt x="5704" y="298"/>
                  </a:cubicBezTo>
                  <a:cubicBezTo>
                    <a:pt x="5607" y="105"/>
                    <a:pt x="5420" y="1"/>
                    <a:pt x="5231" y="1"/>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60" name="Google Shape;850;p46"/>
            <p:cNvSpPr/>
            <p:nvPr/>
          </p:nvSpPr>
          <p:spPr>
            <a:xfrm>
              <a:off x="3249025" y="1063150"/>
              <a:ext cx="160800" cy="205375"/>
            </a:xfrm>
            <a:custGeom>
              <a:avLst/>
              <a:ahLst/>
              <a:rect l="l" t="t" r="r" b="b"/>
              <a:pathLst>
                <a:path w="6432" h="8215" extrusionOk="0">
                  <a:moveTo>
                    <a:pt x="624" y="1"/>
                  </a:moveTo>
                  <a:cubicBezTo>
                    <a:pt x="487" y="1"/>
                    <a:pt x="350" y="42"/>
                    <a:pt x="235" y="140"/>
                  </a:cubicBezTo>
                  <a:cubicBezTo>
                    <a:pt x="71" y="258"/>
                    <a:pt x="1" y="469"/>
                    <a:pt x="48" y="657"/>
                  </a:cubicBezTo>
                  <a:cubicBezTo>
                    <a:pt x="188" y="1103"/>
                    <a:pt x="400" y="1478"/>
                    <a:pt x="681" y="1830"/>
                  </a:cubicBezTo>
                  <a:cubicBezTo>
                    <a:pt x="1174" y="2464"/>
                    <a:pt x="1691" y="3074"/>
                    <a:pt x="2137" y="3731"/>
                  </a:cubicBezTo>
                  <a:cubicBezTo>
                    <a:pt x="2841" y="4811"/>
                    <a:pt x="3709" y="5797"/>
                    <a:pt x="4695" y="6665"/>
                  </a:cubicBezTo>
                  <a:cubicBezTo>
                    <a:pt x="5282" y="7158"/>
                    <a:pt x="5868" y="7674"/>
                    <a:pt x="6432" y="8214"/>
                  </a:cubicBezTo>
                  <a:cubicBezTo>
                    <a:pt x="6244" y="7933"/>
                    <a:pt x="6080" y="7627"/>
                    <a:pt x="5939" y="7322"/>
                  </a:cubicBezTo>
                  <a:cubicBezTo>
                    <a:pt x="5587" y="6571"/>
                    <a:pt x="5282" y="5820"/>
                    <a:pt x="5000" y="5069"/>
                  </a:cubicBezTo>
                  <a:cubicBezTo>
                    <a:pt x="4625" y="4013"/>
                    <a:pt x="4437" y="2792"/>
                    <a:pt x="3850" y="1807"/>
                  </a:cubicBezTo>
                  <a:lnTo>
                    <a:pt x="3850" y="1807"/>
                  </a:lnTo>
                  <a:cubicBezTo>
                    <a:pt x="3920" y="1994"/>
                    <a:pt x="3944" y="2182"/>
                    <a:pt x="3967" y="2370"/>
                  </a:cubicBezTo>
                  <a:cubicBezTo>
                    <a:pt x="3925" y="2381"/>
                    <a:pt x="3885" y="2387"/>
                    <a:pt x="3848" y="2387"/>
                  </a:cubicBezTo>
                  <a:cubicBezTo>
                    <a:pt x="3655" y="2387"/>
                    <a:pt x="3514" y="2249"/>
                    <a:pt x="3357" y="2112"/>
                  </a:cubicBezTo>
                  <a:cubicBezTo>
                    <a:pt x="2817" y="1595"/>
                    <a:pt x="2277" y="1079"/>
                    <a:pt x="1714" y="563"/>
                  </a:cubicBezTo>
                  <a:cubicBezTo>
                    <a:pt x="1456" y="304"/>
                    <a:pt x="1151" y="117"/>
                    <a:pt x="799" y="23"/>
                  </a:cubicBezTo>
                  <a:cubicBezTo>
                    <a:pt x="742" y="9"/>
                    <a:pt x="683" y="1"/>
                    <a:pt x="624" y="1"/>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61" name="Google Shape;851;p46"/>
            <p:cNvSpPr/>
            <p:nvPr/>
          </p:nvSpPr>
          <p:spPr>
            <a:xfrm>
              <a:off x="3185075" y="967825"/>
              <a:ext cx="461825" cy="408375"/>
            </a:xfrm>
            <a:custGeom>
              <a:avLst/>
              <a:ahLst/>
              <a:rect l="l" t="t" r="r" b="b"/>
              <a:pathLst>
                <a:path w="18473" h="16335" extrusionOk="0">
                  <a:moveTo>
                    <a:pt x="7087" y="0"/>
                  </a:moveTo>
                  <a:cubicBezTo>
                    <a:pt x="6619" y="0"/>
                    <a:pt x="6165" y="86"/>
                    <a:pt x="5751" y="362"/>
                  </a:cubicBezTo>
                  <a:cubicBezTo>
                    <a:pt x="5505" y="485"/>
                    <a:pt x="5241" y="554"/>
                    <a:pt x="4959" y="554"/>
                  </a:cubicBezTo>
                  <a:cubicBezTo>
                    <a:pt x="4919" y="554"/>
                    <a:pt x="4877" y="553"/>
                    <a:pt x="4835" y="550"/>
                  </a:cubicBezTo>
                  <a:cubicBezTo>
                    <a:pt x="4796" y="548"/>
                    <a:pt x="4755" y="546"/>
                    <a:pt x="4715" y="546"/>
                  </a:cubicBezTo>
                  <a:cubicBezTo>
                    <a:pt x="4353" y="546"/>
                    <a:pt x="3979" y="641"/>
                    <a:pt x="3662" y="832"/>
                  </a:cubicBezTo>
                  <a:cubicBezTo>
                    <a:pt x="3286" y="1082"/>
                    <a:pt x="2890" y="1144"/>
                    <a:pt x="2480" y="1144"/>
                  </a:cubicBezTo>
                  <a:cubicBezTo>
                    <a:pt x="2274" y="1144"/>
                    <a:pt x="2066" y="1129"/>
                    <a:pt x="1855" y="1113"/>
                  </a:cubicBezTo>
                  <a:cubicBezTo>
                    <a:pt x="1701" y="1089"/>
                    <a:pt x="1541" y="1076"/>
                    <a:pt x="1380" y="1076"/>
                  </a:cubicBezTo>
                  <a:cubicBezTo>
                    <a:pt x="1074" y="1076"/>
                    <a:pt x="762" y="1123"/>
                    <a:pt x="470" y="1231"/>
                  </a:cubicBezTo>
                  <a:cubicBezTo>
                    <a:pt x="71" y="1395"/>
                    <a:pt x="0" y="1935"/>
                    <a:pt x="352" y="2193"/>
                  </a:cubicBezTo>
                  <a:cubicBezTo>
                    <a:pt x="634" y="2404"/>
                    <a:pt x="986" y="2545"/>
                    <a:pt x="1338" y="2592"/>
                  </a:cubicBezTo>
                  <a:cubicBezTo>
                    <a:pt x="2254" y="2803"/>
                    <a:pt x="3122" y="3061"/>
                    <a:pt x="3990" y="3413"/>
                  </a:cubicBezTo>
                  <a:cubicBezTo>
                    <a:pt x="4976" y="3836"/>
                    <a:pt x="5704" y="4446"/>
                    <a:pt x="6056" y="5338"/>
                  </a:cubicBezTo>
                  <a:cubicBezTo>
                    <a:pt x="6690" y="6253"/>
                    <a:pt x="6877" y="7450"/>
                    <a:pt x="7253" y="8507"/>
                  </a:cubicBezTo>
                  <a:cubicBezTo>
                    <a:pt x="7535" y="9352"/>
                    <a:pt x="7887" y="10197"/>
                    <a:pt x="8262" y="11018"/>
                  </a:cubicBezTo>
                  <a:cubicBezTo>
                    <a:pt x="8450" y="11417"/>
                    <a:pt x="8661" y="11793"/>
                    <a:pt x="8896" y="12168"/>
                  </a:cubicBezTo>
                  <a:cubicBezTo>
                    <a:pt x="9882" y="13553"/>
                    <a:pt x="11407" y="14726"/>
                    <a:pt x="12182" y="15689"/>
                  </a:cubicBezTo>
                  <a:cubicBezTo>
                    <a:pt x="12547" y="16130"/>
                    <a:pt x="12737" y="16334"/>
                    <a:pt x="12969" y="16334"/>
                  </a:cubicBezTo>
                  <a:cubicBezTo>
                    <a:pt x="13168" y="16334"/>
                    <a:pt x="13399" y="16182"/>
                    <a:pt x="13801" y="15900"/>
                  </a:cubicBezTo>
                  <a:cubicBezTo>
                    <a:pt x="14459" y="15454"/>
                    <a:pt x="15116" y="14985"/>
                    <a:pt x="15773" y="14492"/>
                  </a:cubicBezTo>
                  <a:cubicBezTo>
                    <a:pt x="16477" y="13975"/>
                    <a:pt x="17158" y="13482"/>
                    <a:pt x="17815" y="12943"/>
                  </a:cubicBezTo>
                  <a:cubicBezTo>
                    <a:pt x="18472" y="12403"/>
                    <a:pt x="18472" y="12309"/>
                    <a:pt x="17909" y="11605"/>
                  </a:cubicBezTo>
                  <a:lnTo>
                    <a:pt x="17932" y="11605"/>
                  </a:lnTo>
                  <a:cubicBezTo>
                    <a:pt x="17345" y="10854"/>
                    <a:pt x="16759" y="10103"/>
                    <a:pt x="16101" y="9398"/>
                  </a:cubicBezTo>
                  <a:cubicBezTo>
                    <a:pt x="15045" y="8295"/>
                    <a:pt x="14341" y="6887"/>
                    <a:pt x="14036" y="5385"/>
                  </a:cubicBezTo>
                  <a:cubicBezTo>
                    <a:pt x="13848" y="4470"/>
                    <a:pt x="13567" y="3578"/>
                    <a:pt x="13332" y="2686"/>
                  </a:cubicBezTo>
                  <a:cubicBezTo>
                    <a:pt x="13121" y="1911"/>
                    <a:pt x="12534" y="1277"/>
                    <a:pt x="11759" y="1019"/>
                  </a:cubicBezTo>
                  <a:cubicBezTo>
                    <a:pt x="10492" y="526"/>
                    <a:pt x="9178" y="198"/>
                    <a:pt x="7840" y="57"/>
                  </a:cubicBezTo>
                  <a:cubicBezTo>
                    <a:pt x="7588" y="24"/>
                    <a:pt x="7335" y="0"/>
                    <a:pt x="7087" y="0"/>
                  </a:cubicBezTo>
                  <a:close/>
                </a:path>
              </a:pathLst>
            </a:custGeom>
            <a:solidFill>
              <a:srgbClr val="D1D1D1"/>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62" name="Google Shape;852;p46"/>
            <p:cNvSpPr/>
            <p:nvPr/>
          </p:nvSpPr>
          <p:spPr>
            <a:xfrm>
              <a:off x="3811150" y="643575"/>
              <a:ext cx="41700" cy="41675"/>
            </a:xfrm>
            <a:custGeom>
              <a:avLst/>
              <a:ahLst/>
              <a:rect l="l" t="t" r="r" b="b"/>
              <a:pathLst>
                <a:path w="1668" h="1667" extrusionOk="0">
                  <a:moveTo>
                    <a:pt x="822" y="1"/>
                  </a:moveTo>
                  <a:cubicBezTo>
                    <a:pt x="611" y="24"/>
                    <a:pt x="400" y="118"/>
                    <a:pt x="236" y="259"/>
                  </a:cubicBezTo>
                  <a:cubicBezTo>
                    <a:pt x="165" y="353"/>
                    <a:pt x="118" y="446"/>
                    <a:pt x="71" y="540"/>
                  </a:cubicBezTo>
                  <a:cubicBezTo>
                    <a:pt x="24" y="634"/>
                    <a:pt x="1" y="752"/>
                    <a:pt x="24" y="845"/>
                  </a:cubicBezTo>
                  <a:lnTo>
                    <a:pt x="48" y="1057"/>
                  </a:lnTo>
                  <a:cubicBezTo>
                    <a:pt x="95" y="1198"/>
                    <a:pt x="165" y="1338"/>
                    <a:pt x="283" y="1432"/>
                  </a:cubicBezTo>
                  <a:lnTo>
                    <a:pt x="447" y="1573"/>
                  </a:lnTo>
                  <a:cubicBezTo>
                    <a:pt x="588" y="1620"/>
                    <a:pt x="729" y="1667"/>
                    <a:pt x="869" y="1667"/>
                  </a:cubicBezTo>
                  <a:cubicBezTo>
                    <a:pt x="963" y="1667"/>
                    <a:pt x="1081" y="1644"/>
                    <a:pt x="1175" y="1597"/>
                  </a:cubicBezTo>
                  <a:cubicBezTo>
                    <a:pt x="1268" y="1550"/>
                    <a:pt x="1362" y="1479"/>
                    <a:pt x="1433" y="1409"/>
                  </a:cubicBezTo>
                  <a:cubicBezTo>
                    <a:pt x="1574" y="1245"/>
                    <a:pt x="1667" y="1033"/>
                    <a:pt x="1667" y="822"/>
                  </a:cubicBezTo>
                  <a:lnTo>
                    <a:pt x="1644" y="611"/>
                  </a:lnTo>
                  <a:cubicBezTo>
                    <a:pt x="1597" y="470"/>
                    <a:pt x="1527" y="353"/>
                    <a:pt x="1409" y="235"/>
                  </a:cubicBezTo>
                  <a:lnTo>
                    <a:pt x="1245" y="118"/>
                  </a:lnTo>
                  <a:cubicBezTo>
                    <a:pt x="1104" y="47"/>
                    <a:pt x="963" y="1"/>
                    <a:pt x="822"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63" name="Google Shape;853;p46"/>
            <p:cNvSpPr/>
            <p:nvPr/>
          </p:nvSpPr>
          <p:spPr>
            <a:xfrm>
              <a:off x="3807050" y="602500"/>
              <a:ext cx="66325" cy="32300"/>
            </a:xfrm>
            <a:custGeom>
              <a:avLst/>
              <a:ahLst/>
              <a:rect l="l" t="t" r="r" b="b"/>
              <a:pathLst>
                <a:path w="2653" h="1292" extrusionOk="0">
                  <a:moveTo>
                    <a:pt x="1339" y="1"/>
                  </a:moveTo>
                  <a:cubicBezTo>
                    <a:pt x="611" y="1"/>
                    <a:pt x="1" y="869"/>
                    <a:pt x="1" y="869"/>
                  </a:cubicBezTo>
                  <a:cubicBezTo>
                    <a:pt x="277" y="761"/>
                    <a:pt x="574" y="714"/>
                    <a:pt x="871" y="714"/>
                  </a:cubicBezTo>
                  <a:cubicBezTo>
                    <a:pt x="1028" y="714"/>
                    <a:pt x="1185" y="727"/>
                    <a:pt x="1339" y="752"/>
                  </a:cubicBezTo>
                  <a:cubicBezTo>
                    <a:pt x="1784" y="869"/>
                    <a:pt x="2230" y="1033"/>
                    <a:pt x="2653" y="1291"/>
                  </a:cubicBezTo>
                  <a:cubicBezTo>
                    <a:pt x="2653" y="1291"/>
                    <a:pt x="2254" y="24"/>
                    <a:pt x="1339" y="1"/>
                  </a:cubicBezTo>
                  <a:close/>
                </a:path>
              </a:pathLst>
            </a:custGeom>
            <a:solidFill>
              <a:srgbClr val="0A2E4E"/>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64" name="Google Shape;854;p46"/>
            <p:cNvSpPr/>
            <p:nvPr/>
          </p:nvSpPr>
          <p:spPr>
            <a:xfrm>
              <a:off x="3249025" y="1063150"/>
              <a:ext cx="160800" cy="205375"/>
            </a:xfrm>
            <a:custGeom>
              <a:avLst/>
              <a:ahLst/>
              <a:rect l="l" t="t" r="r" b="b"/>
              <a:pathLst>
                <a:path w="6432" h="8215" extrusionOk="0">
                  <a:moveTo>
                    <a:pt x="624" y="1"/>
                  </a:moveTo>
                  <a:cubicBezTo>
                    <a:pt x="487" y="1"/>
                    <a:pt x="350" y="42"/>
                    <a:pt x="235" y="140"/>
                  </a:cubicBezTo>
                  <a:cubicBezTo>
                    <a:pt x="71" y="258"/>
                    <a:pt x="1" y="469"/>
                    <a:pt x="48" y="657"/>
                  </a:cubicBezTo>
                  <a:cubicBezTo>
                    <a:pt x="188" y="1103"/>
                    <a:pt x="400" y="1478"/>
                    <a:pt x="681" y="1830"/>
                  </a:cubicBezTo>
                  <a:cubicBezTo>
                    <a:pt x="1174" y="2464"/>
                    <a:pt x="1691" y="3074"/>
                    <a:pt x="2137" y="3731"/>
                  </a:cubicBezTo>
                  <a:cubicBezTo>
                    <a:pt x="2841" y="4811"/>
                    <a:pt x="3709" y="5797"/>
                    <a:pt x="4695" y="6665"/>
                  </a:cubicBezTo>
                  <a:cubicBezTo>
                    <a:pt x="5282" y="7158"/>
                    <a:pt x="5868" y="7674"/>
                    <a:pt x="6432" y="8214"/>
                  </a:cubicBezTo>
                  <a:cubicBezTo>
                    <a:pt x="6244" y="7933"/>
                    <a:pt x="6080" y="7627"/>
                    <a:pt x="5939" y="7322"/>
                  </a:cubicBezTo>
                  <a:cubicBezTo>
                    <a:pt x="5587" y="6571"/>
                    <a:pt x="5282" y="5820"/>
                    <a:pt x="5000" y="5069"/>
                  </a:cubicBezTo>
                  <a:cubicBezTo>
                    <a:pt x="4625" y="4013"/>
                    <a:pt x="4437" y="2792"/>
                    <a:pt x="3850" y="1807"/>
                  </a:cubicBezTo>
                  <a:lnTo>
                    <a:pt x="3850" y="1807"/>
                  </a:lnTo>
                  <a:cubicBezTo>
                    <a:pt x="3920" y="1994"/>
                    <a:pt x="3944" y="2182"/>
                    <a:pt x="3967" y="2370"/>
                  </a:cubicBezTo>
                  <a:cubicBezTo>
                    <a:pt x="3925" y="2381"/>
                    <a:pt x="3885" y="2387"/>
                    <a:pt x="3848" y="2387"/>
                  </a:cubicBezTo>
                  <a:cubicBezTo>
                    <a:pt x="3655" y="2387"/>
                    <a:pt x="3514" y="2249"/>
                    <a:pt x="3357" y="2112"/>
                  </a:cubicBezTo>
                  <a:cubicBezTo>
                    <a:pt x="2817" y="1595"/>
                    <a:pt x="2277" y="1079"/>
                    <a:pt x="1714" y="563"/>
                  </a:cubicBezTo>
                  <a:cubicBezTo>
                    <a:pt x="1456" y="304"/>
                    <a:pt x="1151" y="117"/>
                    <a:pt x="799" y="23"/>
                  </a:cubicBezTo>
                  <a:cubicBezTo>
                    <a:pt x="742" y="9"/>
                    <a:pt x="683" y="1"/>
                    <a:pt x="624" y="1"/>
                  </a:cubicBezTo>
                  <a:close/>
                </a:path>
              </a:pathLst>
            </a:custGeom>
            <a:solidFill>
              <a:srgbClr val="000000">
                <a:alpha val="8480"/>
              </a:srgbClr>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765" name="Google Shape;855;p46"/>
            <p:cNvSpPr/>
            <p:nvPr/>
          </p:nvSpPr>
          <p:spPr>
            <a:xfrm>
              <a:off x="3747800" y="541275"/>
              <a:ext cx="420725" cy="468150"/>
            </a:xfrm>
            <a:custGeom>
              <a:avLst/>
              <a:ahLst/>
              <a:rect l="l" t="t" r="r" b="b"/>
              <a:pathLst>
                <a:path w="16829" h="18726" extrusionOk="0">
                  <a:moveTo>
                    <a:pt x="13941" y="793"/>
                  </a:moveTo>
                  <a:cubicBezTo>
                    <a:pt x="14700" y="793"/>
                    <a:pt x="15439" y="1272"/>
                    <a:pt x="15679" y="2097"/>
                  </a:cubicBezTo>
                  <a:cubicBezTo>
                    <a:pt x="15960" y="2989"/>
                    <a:pt x="16054" y="3905"/>
                    <a:pt x="15960" y="4820"/>
                  </a:cubicBezTo>
                  <a:cubicBezTo>
                    <a:pt x="15773" y="6604"/>
                    <a:pt x="15467" y="8364"/>
                    <a:pt x="15022" y="10101"/>
                  </a:cubicBezTo>
                  <a:cubicBezTo>
                    <a:pt x="14857" y="10852"/>
                    <a:pt x="14646" y="11580"/>
                    <a:pt x="14411" y="12307"/>
                  </a:cubicBezTo>
                  <a:cubicBezTo>
                    <a:pt x="14304" y="12616"/>
                    <a:pt x="14166" y="12763"/>
                    <a:pt x="13976" y="12763"/>
                  </a:cubicBezTo>
                  <a:cubicBezTo>
                    <a:pt x="13833" y="12763"/>
                    <a:pt x="13660" y="12680"/>
                    <a:pt x="13449" y="12519"/>
                  </a:cubicBezTo>
                  <a:cubicBezTo>
                    <a:pt x="12604" y="11908"/>
                    <a:pt x="11994" y="11017"/>
                    <a:pt x="11712" y="10007"/>
                  </a:cubicBezTo>
                  <a:cubicBezTo>
                    <a:pt x="11430" y="9021"/>
                    <a:pt x="11430" y="7989"/>
                    <a:pt x="11407" y="6862"/>
                  </a:cubicBezTo>
                  <a:cubicBezTo>
                    <a:pt x="11360" y="6228"/>
                    <a:pt x="11618" y="5430"/>
                    <a:pt x="11219" y="4726"/>
                  </a:cubicBezTo>
                  <a:cubicBezTo>
                    <a:pt x="11407" y="3459"/>
                    <a:pt x="11642" y="2168"/>
                    <a:pt x="12721" y="1276"/>
                  </a:cubicBezTo>
                  <a:cubicBezTo>
                    <a:pt x="13077" y="946"/>
                    <a:pt x="13512" y="793"/>
                    <a:pt x="13941" y="793"/>
                  </a:cubicBezTo>
                  <a:close/>
                  <a:moveTo>
                    <a:pt x="13940" y="1"/>
                  </a:moveTo>
                  <a:cubicBezTo>
                    <a:pt x="13523" y="1"/>
                    <a:pt x="13098" y="100"/>
                    <a:pt x="12698" y="314"/>
                  </a:cubicBezTo>
                  <a:cubicBezTo>
                    <a:pt x="12064" y="595"/>
                    <a:pt x="11571" y="1088"/>
                    <a:pt x="11266" y="1722"/>
                  </a:cubicBezTo>
                  <a:cubicBezTo>
                    <a:pt x="11008" y="2215"/>
                    <a:pt x="10797" y="2731"/>
                    <a:pt x="10632" y="3271"/>
                  </a:cubicBezTo>
                  <a:cubicBezTo>
                    <a:pt x="10140" y="4914"/>
                    <a:pt x="10726" y="5923"/>
                    <a:pt x="8849" y="6064"/>
                  </a:cubicBezTo>
                  <a:cubicBezTo>
                    <a:pt x="8802" y="6064"/>
                    <a:pt x="3568" y="7097"/>
                    <a:pt x="1033" y="7308"/>
                  </a:cubicBezTo>
                  <a:cubicBezTo>
                    <a:pt x="188" y="7355"/>
                    <a:pt x="0" y="7543"/>
                    <a:pt x="47" y="8341"/>
                  </a:cubicBezTo>
                  <a:cubicBezTo>
                    <a:pt x="188" y="10805"/>
                    <a:pt x="329" y="11462"/>
                    <a:pt x="1385" y="13763"/>
                  </a:cubicBezTo>
                  <a:cubicBezTo>
                    <a:pt x="2629" y="16462"/>
                    <a:pt x="4694" y="18034"/>
                    <a:pt x="7769" y="18621"/>
                  </a:cubicBezTo>
                  <a:cubicBezTo>
                    <a:pt x="8145" y="18690"/>
                    <a:pt x="8502" y="18726"/>
                    <a:pt x="8844" y="18726"/>
                  </a:cubicBezTo>
                  <a:cubicBezTo>
                    <a:pt x="9891" y="18726"/>
                    <a:pt x="10798" y="18396"/>
                    <a:pt x="11665" y="17706"/>
                  </a:cubicBezTo>
                  <a:cubicBezTo>
                    <a:pt x="12721" y="16837"/>
                    <a:pt x="13707" y="15898"/>
                    <a:pt x="14623" y="14889"/>
                  </a:cubicBezTo>
                  <a:cubicBezTo>
                    <a:pt x="15022" y="14467"/>
                    <a:pt x="15467" y="14068"/>
                    <a:pt x="15045" y="13411"/>
                  </a:cubicBezTo>
                  <a:cubicBezTo>
                    <a:pt x="14857" y="13129"/>
                    <a:pt x="15162" y="12824"/>
                    <a:pt x="15256" y="12542"/>
                  </a:cubicBezTo>
                  <a:cubicBezTo>
                    <a:pt x="16031" y="10078"/>
                    <a:pt x="16524" y="7519"/>
                    <a:pt x="16782" y="4937"/>
                  </a:cubicBezTo>
                  <a:cubicBezTo>
                    <a:pt x="16782" y="3694"/>
                    <a:pt x="16829" y="2661"/>
                    <a:pt x="16430" y="1675"/>
                  </a:cubicBezTo>
                  <a:cubicBezTo>
                    <a:pt x="15993" y="633"/>
                    <a:pt x="14991" y="1"/>
                    <a:pt x="13940" y="1"/>
                  </a:cubicBezTo>
                  <a:close/>
                </a:path>
              </a:pathLst>
            </a:custGeom>
            <a:solidFill>
              <a:srgbClr val="000000">
                <a:alpha val="8480"/>
              </a:srgbClr>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grpSp>
      <p:sp>
        <p:nvSpPr>
          <p:cNvPr id="1048766" name=""/>
          <p:cNvSpPr txBox="1"/>
          <p:nvPr/>
        </p:nvSpPr>
        <p:spPr>
          <a:xfrm>
            <a:off x="0" y="137917"/>
            <a:ext cx="4000000" cy="929640"/>
          </a:xfrm>
          <a:prstGeom prst="rect"/>
        </p:spPr>
        <p:txBody>
          <a:bodyPr rtlCol="0" wrap="square">
            <a:spAutoFit/>
          </a:bodyPr>
          <a:p>
            <a:r>
              <a:rPr sz="2800" lang="in-ID">
                <a:solidFill>
                  <a:srgbClr val="00B050"/>
                </a:solidFill>
              </a:rPr>
              <a:t>Dampak Persalinan Lama</a:t>
            </a:r>
            <a:endParaRPr sz="2800" lang="in-ID">
              <a:solidFill>
                <a:srgbClr val="00B050"/>
              </a:solidFill>
            </a:endParaRPr>
          </a:p>
        </p:txBody>
      </p:sp>
      <p:sp>
        <p:nvSpPr>
          <p:cNvPr id="1048767" name=""/>
          <p:cNvSpPr txBox="1"/>
          <p:nvPr/>
        </p:nvSpPr>
        <p:spPr>
          <a:xfrm>
            <a:off x="-418072" y="-5775202"/>
            <a:ext cx="12365334" cy="4434839"/>
          </a:xfrm>
          <a:prstGeom prst="rect"/>
        </p:spPr>
        <p:txBody>
          <a:bodyPr rtlCol="0" wrap="square">
            <a:spAutoFit/>
          </a:bodyPr>
          <a:p>
            <a:r>
              <a:rPr sz="1600" lang="in-ID">
                <a:solidFill>
                  <a:srgbClr val="000000"/>
                </a:solidFill>
              </a:rPr>
              <a:t>1) Ruptur Uteri</a:t>
            </a:r>
            <a:endParaRPr sz="1600" lang="in-ID">
              <a:solidFill>
                <a:srgbClr val="000000"/>
              </a:solidFill>
            </a:endParaRPr>
          </a:p>
          <a:p>
            <a:r>
              <a:rPr sz="1600" lang="in-ID">
                <a:solidFill>
                  <a:srgbClr val="000000"/>
                </a:solidFill>
              </a:rPr>
              <a:t>Bila membran amnion pecah dan cairan amnion mengalir keluar, janin akan didorong ke segmen bawah rahim melalui kontraksi. Bila kontraksi berlanjut, segmen bawa rahim menjadi meregang sehingga menjadi berbahaya karena menipis dan menjadi lebih mudah ruptur. Ruptur uteri lebih sering terjadi pada multipara terutama jika uterus telah melemah karena jaringan parut atau riwayat secsio secarea. Kejadian ruptur juga dapat menyebabkan perdarahan persalinan yang berakibat fatal jika tidak segera ditangani. Hasil penelitian yang dilakukan oleh Psiari Kusuma Wardani menyatakan bahwa  ibu yang mengalami kejadian partus lama berpeluang 9,598 kali untuk mengalami perdarahan post partum.</a:t>
            </a:r>
            <a:endParaRPr sz="1600" lang="in-ID">
              <a:solidFill>
                <a:srgbClr val="000000"/>
              </a:solidFill>
            </a:endParaRPr>
          </a:p>
          <a:p>
            <a:r>
              <a:rPr sz="1600" lang="in-ID">
                <a:solidFill>
                  <a:srgbClr val="000000"/>
                </a:solidFill>
              </a:rPr>
              <a:t>2) Pembentukan Fistula</a:t>
            </a:r>
            <a:endParaRPr sz="1600" lang="in-ID">
              <a:solidFill>
                <a:srgbClr val="000000"/>
              </a:solidFill>
            </a:endParaRPr>
          </a:p>
          <a:p>
            <a:r>
              <a:rPr sz="1600" lang="in-ID">
                <a:solidFill>
                  <a:srgbClr val="000000"/>
                </a:solidFill>
              </a:rPr>
              <a:t>Jika kepala janin terhambat cukup lama dalam pelvis, maka sebagian kandung kemih, serviks, vagina dan rektum terperangkap diantara kepala janin dan tulang – tulang pelvis dan mendapatkan tekanan yang berlebihan. Hal ini mengakibatkan kerusakan sirkulasi oksigenasi pada jaringan – jaringan ini menjadi tidak adekuat sehingga terjadi nekrosis dalam beberapa hari dan menimbulkan munculnya fistula. Fistula dapat berupa vesiko-vaginal (diantara kandung kemih dan vagina), vesiko – servikal (diantara kandung kemih dan serviks), dan rekto – vaginal (berada diantara rektum dan vagina), yang dapat menyebabkan terjadinya kebocoran urin atau veses dalam vagina. Fistula umumnya terbentuk setelah kala dua persalinan yang lama dan biasanya terjadi pada nulipara, yaitu terutama pada Negara – negara dengan tingkat kehamilan dengan usia dini. </a:t>
            </a:r>
            <a:endParaRPr sz="1600" lang="in-ID">
              <a:solidFill>
                <a:srgbClr val="000000"/>
              </a:solidFill>
            </a:endParaRPr>
          </a:p>
          <a:p>
            <a:r>
              <a:rPr sz="1600" lang="in-ID">
                <a:solidFill>
                  <a:srgbClr val="000000"/>
                </a:solidFill>
              </a:rPr>
              <a:t>3) Sepsis Puerperalis</a:t>
            </a:r>
            <a:endParaRPr sz="1600" lang="in-ID">
              <a:solidFill>
                <a:srgbClr val="000000"/>
              </a:solidFill>
            </a:endParaRPr>
          </a:p>
          <a:p>
            <a:r>
              <a:rPr sz="1600" lang="in-ID">
                <a:solidFill>
                  <a:srgbClr val="000000"/>
                </a:solidFill>
              </a:rPr>
              <a:t>Infeksi merupakan bahaya serius bagi ibu dan bayi pada kasus – kasus persalinan lama terutama karena selaput ketuban pecah dini.</a:t>
            </a:r>
            <a:endParaRPr sz="1600" lang="in-ID">
              <a:solidFill>
                <a:srgbClr val="000000"/>
              </a:solidFill>
            </a:endParaRPr>
          </a:p>
        </p:txBody>
      </p:sp>
      <p:sp>
        <p:nvSpPr>
          <p:cNvPr id="1048768" name=""/>
          <p:cNvSpPr txBox="1"/>
          <p:nvPr/>
        </p:nvSpPr>
        <p:spPr>
          <a:xfrm>
            <a:off x="71257" y="1010760"/>
            <a:ext cx="7359328" cy="1297940"/>
          </a:xfrm>
          <a:prstGeom prst="rect"/>
        </p:spPr>
        <p:txBody>
          <a:bodyPr rtlCol="0" wrap="square">
            <a:spAutoFit/>
          </a:bodyPr>
          <a:p>
            <a:r>
              <a:rPr sz="1600" lang="in-ID">
                <a:solidFill>
                  <a:srgbClr val="000000"/>
                </a:solidFill>
              </a:rPr>
              <a:t>1) Ruptur Uteri</a:t>
            </a:r>
            <a:endParaRPr sz="1600" lang="in-ID">
              <a:solidFill>
                <a:srgbClr val="000000"/>
              </a:solidFill>
            </a:endParaRPr>
          </a:p>
          <a:p>
            <a:r>
              <a:rPr sz="1600" lang="in-ID">
                <a:solidFill>
                  <a:srgbClr val="000000"/>
                </a:solidFill>
              </a:rPr>
              <a:t>Bila membran amnion pecah dan cairan amnion mengalir keluar, janin akan didorong ke segmen bawah rahim melalui kontraksi. Bila kontraksi berlanjut, segmen bawa rahim menjadi meregang sehingga menjadi berbahaya karena menipis dan menjadi lebih mudah ruptur. </a:t>
            </a:r>
            <a:endParaRPr sz="1600" lang="in-ID">
              <a:solidFill>
                <a:srgbClr val="000000"/>
              </a:solidFill>
            </a:endParaRPr>
          </a:p>
        </p:txBody>
      </p:sp>
      <p:sp>
        <p:nvSpPr>
          <p:cNvPr id="1048769" name=""/>
          <p:cNvSpPr txBox="1"/>
          <p:nvPr/>
        </p:nvSpPr>
        <p:spPr>
          <a:xfrm>
            <a:off x="71257" y="2292595"/>
            <a:ext cx="8033461" cy="1056640"/>
          </a:xfrm>
          <a:prstGeom prst="rect"/>
        </p:spPr>
        <p:txBody>
          <a:bodyPr rtlCol="0" wrap="square">
            <a:spAutoFit/>
          </a:bodyPr>
          <a:p>
            <a:r>
              <a:rPr sz="1600" lang="in-ID">
                <a:solidFill>
                  <a:srgbClr val="000000"/>
                </a:solidFill>
              </a:rPr>
              <a:t>2) Pembentukan Fistula</a:t>
            </a:r>
            <a:endParaRPr sz="1600" lang="in-ID">
              <a:solidFill>
                <a:srgbClr val="000000"/>
              </a:solidFill>
            </a:endParaRPr>
          </a:p>
          <a:p>
            <a:r>
              <a:rPr sz="1600" lang="in-ID">
                <a:solidFill>
                  <a:srgbClr val="000000"/>
                </a:solidFill>
              </a:rPr>
              <a:t>Jika kepala janin terhambat cukup lama dalam pelvis, maka sebagian kandung kemih, serviks, vagina dan rektum terperangkap diantara kepala janin dan tulang – tulang pelvis dan mendapatkan tekanan yang berlebihan.</a:t>
            </a:r>
            <a:endParaRPr sz="1600" lang="in-ID">
              <a:solidFill>
                <a:srgbClr val="000000"/>
              </a:solidFill>
            </a:endParaRPr>
          </a:p>
        </p:txBody>
      </p:sp>
      <p:sp>
        <p:nvSpPr>
          <p:cNvPr id="1048770" name=""/>
          <p:cNvSpPr txBox="1"/>
          <p:nvPr/>
        </p:nvSpPr>
        <p:spPr>
          <a:xfrm>
            <a:off x="44790" y="3409369"/>
            <a:ext cx="7684795" cy="815340"/>
          </a:xfrm>
          <a:prstGeom prst="rect"/>
        </p:spPr>
        <p:txBody>
          <a:bodyPr rtlCol="0" wrap="square">
            <a:spAutoFit/>
          </a:bodyPr>
          <a:p>
            <a:r>
              <a:rPr sz="1600" lang="in-ID">
                <a:solidFill>
                  <a:srgbClr val="000000"/>
                </a:solidFill>
              </a:rPr>
              <a:t>3) Sepsis Puerperalis</a:t>
            </a:r>
            <a:endParaRPr sz="1600" lang="in-ID">
              <a:solidFill>
                <a:srgbClr val="000000"/>
              </a:solidFill>
            </a:endParaRPr>
          </a:p>
          <a:p>
            <a:r>
              <a:rPr sz="1600" lang="in-ID">
                <a:solidFill>
                  <a:srgbClr val="000000"/>
                </a:solidFill>
              </a:rPr>
              <a:t>Infeksi merupakan bahaya serius bagi ibu dan bayi pada kasus – kasus persalinan lama terutama karena selaput ketuban pecah dini.</a:t>
            </a:r>
            <a:endParaRPr sz="1600" lang="in-ID">
              <a:solidFill>
                <a:srgbClr val="000000"/>
              </a:solidFill>
            </a:endParaRPr>
          </a:p>
        </p:txBody>
      </p:sp>
    </p:spTree>
  </p:cSld>
  <p:clrMapOvr>
    <a:masterClrMapping/>
  </p:clrMapOvr>
</p:sld>
</file>

<file path=ppt/theme/theme1.xml><?xml version="1.0" encoding="utf-8"?>
<a:theme xmlns:a="http://schemas.openxmlformats.org/drawingml/2006/main" name="Clinical Case 06-2019">
  <a:themeElements>
    <a:clrScheme name="Simple Light">
      <a:dk1>
        <a:srgbClr val="4AA276"/>
      </a:dk1>
      <a:lt1>
        <a:srgbClr val="FFFFFF"/>
      </a:lt1>
      <a:dk2>
        <a:srgbClr val="595959"/>
      </a:dk2>
      <a:lt2>
        <a:srgbClr val="EEEEEE"/>
      </a:lt2>
      <a:accent1>
        <a:srgbClr val="62C090"/>
      </a:accent1>
      <a:accent2>
        <a:srgbClr val="F7A68E"/>
      </a:accent2>
      <a:accent3>
        <a:srgbClr val="0A2E4E"/>
      </a:accent3>
      <a:accent4>
        <a:srgbClr val="ED3024"/>
      </a:accent4>
      <a:accent5>
        <a:srgbClr val="D1D1D1"/>
      </a:accent5>
      <a:accent6>
        <a:srgbClr val="F3E0A0"/>
      </a:accent6>
      <a:hlink>
        <a:srgbClr val="4AA276"/>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ScaleCrop>0</ScaleCrop>
  <LinksUpToDate>0</LinksUpToDate>
</Properties>
</file>

<file path=docProps/core.xml><?xml version="1.0" encoding="utf-8"?>
<cp:coreProperties xmlns:cp="http://schemas.openxmlformats.org/package/2006/metadata/core-properties" xmlns:dc="http://purl.org/dc/elements/1.1/" xmlns:dcterms="http://purl.org/dc/terms/" xmlns:xsi="http://www.w3.org/2001/XMLSchema-instance">
  <dc:creator>vivo 1601</dc:creator>
  <dcterms:created xsi:type="dcterms:W3CDTF">2021-11-01T01:13:09Z</dcterms:created>
  <dcterms:modified xsi:type="dcterms:W3CDTF">2021-11-04T15:00:06Z</dcterms:modified>
</cp:coreProperties>
</file>