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1" r:id="rId1"/>
  </p:sldMasterIdLst>
  <p:notesMasterIdLst>
    <p:notesMasterId r:id="rId10"/>
  </p:notesMasterIdLst>
  <p:sldIdLst>
    <p:sldId id="257" r:id="rId2"/>
    <p:sldId id="259" r:id="rId3"/>
    <p:sldId id="260" r:id="rId4"/>
    <p:sldId id="261" r:id="rId5"/>
    <p:sldId id="262" r:id="rId6"/>
    <p:sldId id="263" r:id="rId7"/>
    <p:sldId id="264" r:id="rId8"/>
    <p:sldId id="266" r:id="rId9"/>
  </p:sldIdLst>
  <p:sldSz cx="9144000" cy="5143500" type="screen16x9"/>
  <p:notesSz cx="6858000" cy="9144000"/>
  <p:embeddedFontLst>
    <p:embeddedFont>
      <p:font typeface="Vidaloka" charset="0"/>
      <p:regular r:id="rId11"/>
    </p:embeddedFont>
    <p:embeddedFont>
      <p:font typeface="Montserrat" charset="0"/>
      <p:regular r:id="rId12"/>
      <p:bold r:id="rId13"/>
      <p:italic r:id="rId14"/>
      <p:boldItalic r:id="rId15"/>
    </p:embeddedFont>
    <p:embeddedFont>
      <p:font typeface="Lato" charset="0"/>
      <p:regular r:id="rId16"/>
      <p:bold r:id="rId17"/>
      <p:italic r:id="rId18"/>
      <p:boldItalic r:id="rId19"/>
    </p:embeddedFont>
    <p:embeddedFont>
      <p:font typeface="Crimson Text"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DCACD251-8043-4452-B269-804D2534AFE7}">
  <a:tblStyle styleId="{DCACD251-8043-4452-B269-804D2534AFE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1236" y="-27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font" Target="fonts/font13.fntdata"/><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cd8a80d6b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cd8a80d6bc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cd8a80d6b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cd8a80d6b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cc7554a049_0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cc7554a049_0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cf7a3c503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cf7a3c503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cc7554a049_0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cc7554a049_0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cc7554a049_0_3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cc7554a049_0_3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cf7a3c503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cf7a3c503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714550" y="2543963"/>
            <a:ext cx="3714900" cy="6489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accent4"/>
              </a:buClr>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7" name="Google Shape;17;p3"/>
          <p:cNvSpPr txBox="1">
            <a:spLocks noGrp="1"/>
          </p:cNvSpPr>
          <p:nvPr>
            <p:ph type="title" idx="2" hasCustomPrompt="1"/>
          </p:nvPr>
        </p:nvSpPr>
        <p:spPr>
          <a:xfrm>
            <a:off x="3746550" y="1478925"/>
            <a:ext cx="1650900" cy="97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000">
                <a:solidFill>
                  <a:schemeClr val="accent1"/>
                </a:solidFill>
              </a:defRPr>
            </a:lvl1pPr>
            <a:lvl2pPr lvl="1" algn="ctr" rtl="0">
              <a:spcBef>
                <a:spcPts val="0"/>
              </a:spcBef>
              <a:spcAft>
                <a:spcPts val="0"/>
              </a:spcAft>
              <a:buSzPts val="6000"/>
              <a:buNone/>
              <a:defRPr sz="6000" b="1"/>
            </a:lvl2pPr>
            <a:lvl3pPr lvl="2" algn="ctr" rtl="0">
              <a:spcBef>
                <a:spcPts val="0"/>
              </a:spcBef>
              <a:spcAft>
                <a:spcPts val="0"/>
              </a:spcAft>
              <a:buSzPts val="6000"/>
              <a:buNone/>
              <a:defRPr sz="6000" b="1"/>
            </a:lvl3pPr>
            <a:lvl4pPr lvl="3" algn="ctr" rtl="0">
              <a:spcBef>
                <a:spcPts val="0"/>
              </a:spcBef>
              <a:spcAft>
                <a:spcPts val="0"/>
              </a:spcAft>
              <a:buSzPts val="6000"/>
              <a:buNone/>
              <a:defRPr sz="6000" b="1"/>
            </a:lvl4pPr>
            <a:lvl5pPr lvl="4" algn="ctr" rtl="0">
              <a:spcBef>
                <a:spcPts val="0"/>
              </a:spcBef>
              <a:spcAft>
                <a:spcPts val="0"/>
              </a:spcAft>
              <a:buSzPts val="6000"/>
              <a:buNone/>
              <a:defRPr sz="6000" b="1"/>
            </a:lvl5pPr>
            <a:lvl6pPr lvl="5" algn="ctr" rtl="0">
              <a:spcBef>
                <a:spcPts val="0"/>
              </a:spcBef>
              <a:spcAft>
                <a:spcPts val="0"/>
              </a:spcAft>
              <a:buSzPts val="6000"/>
              <a:buNone/>
              <a:defRPr sz="6000" b="1"/>
            </a:lvl6pPr>
            <a:lvl7pPr lvl="6" algn="ctr" rtl="0">
              <a:spcBef>
                <a:spcPts val="0"/>
              </a:spcBef>
              <a:spcAft>
                <a:spcPts val="0"/>
              </a:spcAft>
              <a:buSzPts val="6000"/>
              <a:buNone/>
              <a:defRPr sz="6000" b="1"/>
            </a:lvl7pPr>
            <a:lvl8pPr lvl="7" algn="ctr" rtl="0">
              <a:spcBef>
                <a:spcPts val="0"/>
              </a:spcBef>
              <a:spcAft>
                <a:spcPts val="0"/>
              </a:spcAft>
              <a:buSzPts val="6000"/>
              <a:buNone/>
              <a:defRPr sz="6000" b="1"/>
            </a:lvl8pPr>
            <a:lvl9pPr lvl="8" algn="ctr" rtl="0">
              <a:spcBef>
                <a:spcPts val="0"/>
              </a:spcBef>
              <a:spcAft>
                <a:spcPts val="0"/>
              </a:spcAft>
              <a:buSzPts val="6000"/>
              <a:buNone/>
              <a:defRPr sz="6000" b="1"/>
            </a:lvl9pPr>
          </a:lstStyle>
          <a:p>
            <a:r>
              <a:t>xx%</a:t>
            </a:r>
          </a:p>
        </p:txBody>
      </p:sp>
      <p:sp>
        <p:nvSpPr>
          <p:cNvPr id="18" name="Google Shape;18;p3"/>
          <p:cNvSpPr txBox="1">
            <a:spLocks noGrp="1"/>
          </p:cNvSpPr>
          <p:nvPr>
            <p:ph type="subTitle" idx="1"/>
          </p:nvPr>
        </p:nvSpPr>
        <p:spPr>
          <a:xfrm>
            <a:off x="2291400" y="3279625"/>
            <a:ext cx="4561200" cy="393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cxnSp>
        <p:nvCxnSpPr>
          <p:cNvPr id="19" name="Google Shape;19;p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0" name="Google Shape;20;p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1" name="Google Shape;21;p3"/>
          <p:cNvCxnSpPr/>
          <p:nvPr/>
        </p:nvCxnSpPr>
        <p:spPr>
          <a:xfrm flipH="1">
            <a:off x="7948925" y="3979775"/>
            <a:ext cx="1378500" cy="12363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2" name="Google Shape;22;p3"/>
          <p:cNvCxnSpPr/>
          <p:nvPr/>
        </p:nvCxnSpPr>
        <p:spPr>
          <a:xfrm flipH="1">
            <a:off x="-112875" y="-88700"/>
            <a:ext cx="1418700" cy="1064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229"/>
        <p:cNvGrpSpPr/>
        <p:nvPr/>
      </p:nvGrpSpPr>
      <p:grpSpPr>
        <a:xfrm>
          <a:off x="0" y="0"/>
          <a:ext cx="0" cy="0"/>
          <a:chOff x="0" y="0"/>
          <a:chExt cx="0" cy="0"/>
        </a:xfrm>
      </p:grpSpPr>
      <p:cxnSp>
        <p:nvCxnSpPr>
          <p:cNvPr id="230" name="Google Shape;230;p3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1" name="Google Shape;231;p3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232"/>
        <p:cNvGrpSpPr/>
        <p:nvPr/>
      </p:nvGrpSpPr>
      <p:grpSpPr>
        <a:xfrm>
          <a:off x="0" y="0"/>
          <a:ext cx="0" cy="0"/>
          <a:chOff x="0" y="0"/>
          <a:chExt cx="0" cy="0"/>
        </a:xfrm>
      </p:grpSpPr>
      <p:cxnSp>
        <p:nvCxnSpPr>
          <p:cNvPr id="233" name="Google Shape;233;p3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4" name="Google Shape;234;p3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5" name="Google Shape;235;p32"/>
          <p:cNvCxnSpPr/>
          <p:nvPr/>
        </p:nvCxnSpPr>
        <p:spPr>
          <a:xfrm>
            <a:off x="7434175" y="-125600"/>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36" name="Google Shape;236;p32"/>
          <p:cNvCxnSpPr/>
          <p:nvPr/>
        </p:nvCxnSpPr>
        <p:spPr>
          <a:xfrm>
            <a:off x="-147275" y="3943475"/>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237"/>
        <p:cNvGrpSpPr/>
        <p:nvPr/>
      </p:nvGrpSpPr>
      <p:grpSpPr>
        <a:xfrm>
          <a:off x="0" y="0"/>
          <a:ext cx="0" cy="0"/>
          <a:chOff x="0" y="0"/>
          <a:chExt cx="0" cy="0"/>
        </a:xfrm>
      </p:grpSpPr>
      <p:cxnSp>
        <p:nvCxnSpPr>
          <p:cNvPr id="238" name="Google Shape;238;p3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9" name="Google Shape;239;p3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40" name="Google Shape;240;p33"/>
          <p:cNvCxnSpPr/>
          <p:nvPr/>
        </p:nvCxnSpPr>
        <p:spPr>
          <a:xfrm flipH="1">
            <a:off x="6772150" y="3663450"/>
            <a:ext cx="2823300" cy="1633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445025"/>
            <a:ext cx="4711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13250" y="1272925"/>
            <a:ext cx="7717500" cy="3295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endParaRPr/>
          </a:p>
        </p:txBody>
      </p:sp>
      <p:cxnSp>
        <p:nvCxnSpPr>
          <p:cNvPr id="26" name="Google Shape;26;p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13600"/>
            <a:ext cx="2565600" cy="1306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713225" y="445025"/>
            <a:ext cx="56811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5"/>
          <p:cNvSpPr txBox="1">
            <a:spLocks noGrp="1"/>
          </p:cNvSpPr>
          <p:nvPr>
            <p:ph type="subTitle" idx="1"/>
          </p:nvPr>
        </p:nvSpPr>
        <p:spPr>
          <a:xfrm>
            <a:off x="5038975" y="2649025"/>
            <a:ext cx="24861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Vidaloka"/>
              <a:buNone/>
              <a:defRPr sz="2400">
                <a:solidFill>
                  <a:schemeClr val="accent1"/>
                </a:solidFill>
                <a:latin typeface="Vidaloka"/>
                <a:ea typeface="Vidaloka"/>
                <a:cs typeface="Vidaloka"/>
                <a:sym typeface="Vidaloka"/>
              </a:defRPr>
            </a:lvl1pPr>
            <a:lvl2pPr lvl="1" algn="ctr" rtl="0">
              <a:spcBef>
                <a:spcPts val="0"/>
              </a:spcBef>
              <a:spcAft>
                <a:spcPts val="0"/>
              </a:spcAft>
              <a:buSzPts val="2400"/>
              <a:buFont typeface="Vidaloka"/>
              <a:buNone/>
              <a:defRPr sz="2400" b="1">
                <a:latin typeface="Vidaloka"/>
                <a:ea typeface="Vidaloka"/>
                <a:cs typeface="Vidaloka"/>
                <a:sym typeface="Vidaloka"/>
              </a:defRPr>
            </a:lvl2pPr>
            <a:lvl3pPr lvl="2" algn="ctr" rtl="0">
              <a:spcBef>
                <a:spcPts val="0"/>
              </a:spcBef>
              <a:spcAft>
                <a:spcPts val="0"/>
              </a:spcAft>
              <a:buSzPts val="2400"/>
              <a:buFont typeface="Vidaloka"/>
              <a:buNone/>
              <a:defRPr sz="2400" b="1">
                <a:latin typeface="Vidaloka"/>
                <a:ea typeface="Vidaloka"/>
                <a:cs typeface="Vidaloka"/>
                <a:sym typeface="Vidaloka"/>
              </a:defRPr>
            </a:lvl3pPr>
            <a:lvl4pPr lvl="3" algn="ctr" rtl="0">
              <a:spcBef>
                <a:spcPts val="0"/>
              </a:spcBef>
              <a:spcAft>
                <a:spcPts val="0"/>
              </a:spcAft>
              <a:buSzPts val="2400"/>
              <a:buFont typeface="Vidaloka"/>
              <a:buNone/>
              <a:defRPr sz="2400" b="1">
                <a:latin typeface="Vidaloka"/>
                <a:ea typeface="Vidaloka"/>
                <a:cs typeface="Vidaloka"/>
                <a:sym typeface="Vidaloka"/>
              </a:defRPr>
            </a:lvl4pPr>
            <a:lvl5pPr lvl="4" algn="ctr" rtl="0">
              <a:spcBef>
                <a:spcPts val="0"/>
              </a:spcBef>
              <a:spcAft>
                <a:spcPts val="0"/>
              </a:spcAft>
              <a:buSzPts val="2400"/>
              <a:buFont typeface="Vidaloka"/>
              <a:buNone/>
              <a:defRPr sz="2400" b="1">
                <a:latin typeface="Vidaloka"/>
                <a:ea typeface="Vidaloka"/>
                <a:cs typeface="Vidaloka"/>
                <a:sym typeface="Vidaloka"/>
              </a:defRPr>
            </a:lvl5pPr>
            <a:lvl6pPr lvl="5" algn="ctr" rtl="0">
              <a:spcBef>
                <a:spcPts val="0"/>
              </a:spcBef>
              <a:spcAft>
                <a:spcPts val="0"/>
              </a:spcAft>
              <a:buSzPts val="2400"/>
              <a:buFont typeface="Vidaloka"/>
              <a:buNone/>
              <a:defRPr sz="2400" b="1">
                <a:latin typeface="Vidaloka"/>
                <a:ea typeface="Vidaloka"/>
                <a:cs typeface="Vidaloka"/>
                <a:sym typeface="Vidaloka"/>
              </a:defRPr>
            </a:lvl6pPr>
            <a:lvl7pPr lvl="6" algn="ctr" rtl="0">
              <a:spcBef>
                <a:spcPts val="0"/>
              </a:spcBef>
              <a:spcAft>
                <a:spcPts val="0"/>
              </a:spcAft>
              <a:buSzPts val="2400"/>
              <a:buFont typeface="Vidaloka"/>
              <a:buNone/>
              <a:defRPr sz="2400" b="1">
                <a:latin typeface="Vidaloka"/>
                <a:ea typeface="Vidaloka"/>
                <a:cs typeface="Vidaloka"/>
                <a:sym typeface="Vidaloka"/>
              </a:defRPr>
            </a:lvl7pPr>
            <a:lvl8pPr lvl="7" algn="ctr" rtl="0">
              <a:spcBef>
                <a:spcPts val="0"/>
              </a:spcBef>
              <a:spcAft>
                <a:spcPts val="0"/>
              </a:spcAft>
              <a:buSzPts val="2400"/>
              <a:buFont typeface="Vidaloka"/>
              <a:buNone/>
              <a:defRPr sz="2400" b="1">
                <a:latin typeface="Vidaloka"/>
                <a:ea typeface="Vidaloka"/>
                <a:cs typeface="Vidaloka"/>
                <a:sym typeface="Vidaloka"/>
              </a:defRPr>
            </a:lvl8pPr>
            <a:lvl9pPr lvl="8" algn="ctr" rtl="0">
              <a:spcBef>
                <a:spcPts val="0"/>
              </a:spcBef>
              <a:spcAft>
                <a:spcPts val="0"/>
              </a:spcAft>
              <a:buSzPts val="2400"/>
              <a:buFont typeface="Vidaloka"/>
              <a:buNone/>
              <a:defRPr sz="2400" b="1">
                <a:latin typeface="Vidaloka"/>
                <a:ea typeface="Vidaloka"/>
                <a:cs typeface="Vidaloka"/>
                <a:sym typeface="Vidaloka"/>
              </a:defRPr>
            </a:lvl9pPr>
          </a:lstStyle>
          <a:p>
            <a:endParaRPr/>
          </a:p>
        </p:txBody>
      </p:sp>
      <p:sp>
        <p:nvSpPr>
          <p:cNvPr id="32" name="Google Shape;32;p5"/>
          <p:cNvSpPr txBox="1">
            <a:spLocks noGrp="1"/>
          </p:cNvSpPr>
          <p:nvPr>
            <p:ph type="subTitle" idx="2"/>
          </p:nvPr>
        </p:nvSpPr>
        <p:spPr>
          <a:xfrm>
            <a:off x="5038975" y="2961200"/>
            <a:ext cx="2486100" cy="902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33" name="Google Shape;33;p5"/>
          <p:cNvSpPr txBox="1">
            <a:spLocks noGrp="1"/>
          </p:cNvSpPr>
          <p:nvPr>
            <p:ph type="subTitle" idx="3"/>
          </p:nvPr>
        </p:nvSpPr>
        <p:spPr>
          <a:xfrm>
            <a:off x="1693175" y="2649025"/>
            <a:ext cx="24861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Vidaloka"/>
              <a:buNone/>
              <a:defRPr sz="2400">
                <a:solidFill>
                  <a:schemeClr val="accent1"/>
                </a:solidFill>
                <a:latin typeface="Vidaloka"/>
                <a:ea typeface="Vidaloka"/>
                <a:cs typeface="Vidaloka"/>
                <a:sym typeface="Vidaloka"/>
              </a:defRPr>
            </a:lvl1pPr>
            <a:lvl2pPr lvl="1" algn="ctr" rtl="0">
              <a:spcBef>
                <a:spcPts val="0"/>
              </a:spcBef>
              <a:spcAft>
                <a:spcPts val="0"/>
              </a:spcAft>
              <a:buSzPts val="2400"/>
              <a:buFont typeface="Vidaloka"/>
              <a:buNone/>
              <a:defRPr sz="2400" b="1">
                <a:latin typeface="Vidaloka"/>
                <a:ea typeface="Vidaloka"/>
                <a:cs typeface="Vidaloka"/>
                <a:sym typeface="Vidaloka"/>
              </a:defRPr>
            </a:lvl2pPr>
            <a:lvl3pPr lvl="2" algn="ctr" rtl="0">
              <a:spcBef>
                <a:spcPts val="0"/>
              </a:spcBef>
              <a:spcAft>
                <a:spcPts val="0"/>
              </a:spcAft>
              <a:buSzPts val="2400"/>
              <a:buFont typeface="Vidaloka"/>
              <a:buNone/>
              <a:defRPr sz="2400" b="1">
                <a:latin typeface="Vidaloka"/>
                <a:ea typeface="Vidaloka"/>
                <a:cs typeface="Vidaloka"/>
                <a:sym typeface="Vidaloka"/>
              </a:defRPr>
            </a:lvl3pPr>
            <a:lvl4pPr lvl="3" algn="ctr" rtl="0">
              <a:spcBef>
                <a:spcPts val="0"/>
              </a:spcBef>
              <a:spcAft>
                <a:spcPts val="0"/>
              </a:spcAft>
              <a:buSzPts val="2400"/>
              <a:buFont typeface="Vidaloka"/>
              <a:buNone/>
              <a:defRPr sz="2400" b="1">
                <a:latin typeface="Vidaloka"/>
                <a:ea typeface="Vidaloka"/>
                <a:cs typeface="Vidaloka"/>
                <a:sym typeface="Vidaloka"/>
              </a:defRPr>
            </a:lvl4pPr>
            <a:lvl5pPr lvl="4" algn="ctr" rtl="0">
              <a:spcBef>
                <a:spcPts val="0"/>
              </a:spcBef>
              <a:spcAft>
                <a:spcPts val="0"/>
              </a:spcAft>
              <a:buSzPts val="2400"/>
              <a:buFont typeface="Vidaloka"/>
              <a:buNone/>
              <a:defRPr sz="2400" b="1">
                <a:latin typeface="Vidaloka"/>
                <a:ea typeface="Vidaloka"/>
                <a:cs typeface="Vidaloka"/>
                <a:sym typeface="Vidaloka"/>
              </a:defRPr>
            </a:lvl5pPr>
            <a:lvl6pPr lvl="5" algn="ctr" rtl="0">
              <a:spcBef>
                <a:spcPts val="0"/>
              </a:spcBef>
              <a:spcAft>
                <a:spcPts val="0"/>
              </a:spcAft>
              <a:buSzPts val="2400"/>
              <a:buFont typeface="Vidaloka"/>
              <a:buNone/>
              <a:defRPr sz="2400" b="1">
                <a:latin typeface="Vidaloka"/>
                <a:ea typeface="Vidaloka"/>
                <a:cs typeface="Vidaloka"/>
                <a:sym typeface="Vidaloka"/>
              </a:defRPr>
            </a:lvl6pPr>
            <a:lvl7pPr lvl="6" algn="ctr" rtl="0">
              <a:spcBef>
                <a:spcPts val="0"/>
              </a:spcBef>
              <a:spcAft>
                <a:spcPts val="0"/>
              </a:spcAft>
              <a:buSzPts val="2400"/>
              <a:buFont typeface="Vidaloka"/>
              <a:buNone/>
              <a:defRPr sz="2400" b="1">
                <a:latin typeface="Vidaloka"/>
                <a:ea typeface="Vidaloka"/>
                <a:cs typeface="Vidaloka"/>
                <a:sym typeface="Vidaloka"/>
              </a:defRPr>
            </a:lvl7pPr>
            <a:lvl8pPr lvl="7" algn="ctr" rtl="0">
              <a:spcBef>
                <a:spcPts val="0"/>
              </a:spcBef>
              <a:spcAft>
                <a:spcPts val="0"/>
              </a:spcAft>
              <a:buSzPts val="2400"/>
              <a:buFont typeface="Vidaloka"/>
              <a:buNone/>
              <a:defRPr sz="2400" b="1">
                <a:latin typeface="Vidaloka"/>
                <a:ea typeface="Vidaloka"/>
                <a:cs typeface="Vidaloka"/>
                <a:sym typeface="Vidaloka"/>
              </a:defRPr>
            </a:lvl8pPr>
            <a:lvl9pPr lvl="8" algn="ctr" rtl="0">
              <a:spcBef>
                <a:spcPts val="0"/>
              </a:spcBef>
              <a:spcAft>
                <a:spcPts val="0"/>
              </a:spcAft>
              <a:buSzPts val="2400"/>
              <a:buFont typeface="Vidaloka"/>
              <a:buNone/>
              <a:defRPr sz="2400" b="1">
                <a:latin typeface="Vidaloka"/>
                <a:ea typeface="Vidaloka"/>
                <a:cs typeface="Vidaloka"/>
                <a:sym typeface="Vidaloka"/>
              </a:defRPr>
            </a:lvl9pPr>
          </a:lstStyle>
          <a:p>
            <a:endParaRPr/>
          </a:p>
        </p:txBody>
      </p:sp>
      <p:sp>
        <p:nvSpPr>
          <p:cNvPr id="34" name="Google Shape;34;p5"/>
          <p:cNvSpPr txBox="1">
            <a:spLocks noGrp="1"/>
          </p:cNvSpPr>
          <p:nvPr>
            <p:ph type="subTitle" idx="4"/>
          </p:nvPr>
        </p:nvSpPr>
        <p:spPr>
          <a:xfrm>
            <a:off x="1693175" y="2961200"/>
            <a:ext cx="2486100" cy="902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cxnSp>
        <p:nvCxnSpPr>
          <p:cNvPr id="35" name="Google Shape;35;p5"/>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36" name="Google Shape;36;p5"/>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37" name="Google Shape;37;p5"/>
          <p:cNvCxnSpPr/>
          <p:nvPr/>
        </p:nvCxnSpPr>
        <p:spPr>
          <a:xfrm flipH="1">
            <a:off x="6935750" y="3931325"/>
            <a:ext cx="2549400" cy="13545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cxnSp>
        <p:nvCxnSpPr>
          <p:cNvPr id="40" name="Google Shape;40;p6"/>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1" name="Google Shape;41;p6"/>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895950" y="1682000"/>
            <a:ext cx="3847200" cy="2379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400"/>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endParaRPr/>
          </a:p>
        </p:txBody>
      </p:sp>
      <p:sp>
        <p:nvSpPr>
          <p:cNvPr id="56" name="Google Shape;56;p9"/>
          <p:cNvSpPr txBox="1">
            <a:spLocks noGrp="1"/>
          </p:cNvSpPr>
          <p:nvPr>
            <p:ph type="title"/>
          </p:nvPr>
        </p:nvSpPr>
        <p:spPr>
          <a:xfrm>
            <a:off x="713225" y="445025"/>
            <a:ext cx="5679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57" name="Google Shape;57;p9"/>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5925450" y="2797500"/>
            <a:ext cx="3378000" cy="24669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5"/>
        <p:cNvGrpSpPr/>
        <p:nvPr/>
      </p:nvGrpSpPr>
      <p:grpSpPr>
        <a:xfrm>
          <a:off x="0" y="0"/>
          <a:ext cx="0" cy="0"/>
          <a:chOff x="0" y="0"/>
          <a:chExt cx="0" cy="0"/>
        </a:xfrm>
      </p:grpSpPr>
      <p:sp>
        <p:nvSpPr>
          <p:cNvPr id="66" name="Google Shape;66;p11"/>
          <p:cNvSpPr txBox="1">
            <a:spLocks noGrp="1"/>
          </p:cNvSpPr>
          <p:nvPr>
            <p:ph type="title" hasCustomPrompt="1"/>
          </p:nvPr>
        </p:nvSpPr>
        <p:spPr>
          <a:xfrm>
            <a:off x="713225" y="1497763"/>
            <a:ext cx="7717500" cy="16443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120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7" name="Google Shape;67;p11"/>
          <p:cNvSpPr txBox="1">
            <a:spLocks noGrp="1"/>
          </p:cNvSpPr>
          <p:nvPr>
            <p:ph type="subTitle" idx="1"/>
          </p:nvPr>
        </p:nvSpPr>
        <p:spPr>
          <a:xfrm>
            <a:off x="1514325" y="3278788"/>
            <a:ext cx="6120300" cy="375000"/>
          </a:xfrm>
          <a:prstGeom prst="rect">
            <a:avLst/>
          </a:prstGeom>
        </p:spPr>
        <p:txBody>
          <a:bodyPr spcFirstLastPara="1" wrap="square" lIns="91425" tIns="91425" rIns="91425" bIns="91425" anchor="t" anchorCtr="0">
            <a:noAutofit/>
          </a:bodyPr>
          <a:lstStyle>
            <a:lvl1pPr lvl="0" algn="ctr">
              <a:spcBef>
                <a:spcPts val="0"/>
              </a:spcBef>
              <a:spcAft>
                <a:spcPts val="0"/>
              </a:spcAft>
              <a:buSzPts val="1600"/>
              <a:buNone/>
              <a:defRPr sz="1600"/>
            </a:lvl1pPr>
            <a:lvl2pPr lvl="1" algn="ctr">
              <a:spcBef>
                <a:spcPts val="0"/>
              </a:spcBef>
              <a:spcAft>
                <a:spcPts val="0"/>
              </a:spcAft>
              <a:buSzPts val="1600"/>
              <a:buNone/>
              <a:defRPr sz="1600"/>
            </a:lvl2pPr>
            <a:lvl3pPr lvl="2" algn="ctr">
              <a:spcBef>
                <a:spcPts val="0"/>
              </a:spcBef>
              <a:spcAft>
                <a:spcPts val="0"/>
              </a:spcAft>
              <a:buSzPts val="1600"/>
              <a:buNone/>
              <a:defRPr sz="1600"/>
            </a:lvl3pPr>
            <a:lvl4pPr lvl="3" algn="ctr">
              <a:spcBef>
                <a:spcPts val="0"/>
              </a:spcBef>
              <a:spcAft>
                <a:spcPts val="0"/>
              </a:spcAft>
              <a:buSzPts val="1600"/>
              <a:buNone/>
              <a:defRPr sz="1600"/>
            </a:lvl4pPr>
            <a:lvl5pPr lvl="4" algn="ctr">
              <a:spcBef>
                <a:spcPts val="0"/>
              </a:spcBef>
              <a:spcAft>
                <a:spcPts val="0"/>
              </a:spcAft>
              <a:buSzPts val="1600"/>
              <a:buNone/>
              <a:defRPr sz="1600"/>
            </a:lvl5pPr>
            <a:lvl6pPr lvl="5" algn="ctr">
              <a:spcBef>
                <a:spcPts val="0"/>
              </a:spcBef>
              <a:spcAft>
                <a:spcPts val="0"/>
              </a:spcAft>
              <a:buSzPts val="1600"/>
              <a:buNone/>
              <a:defRPr sz="1600"/>
            </a:lvl6pPr>
            <a:lvl7pPr lvl="6" algn="ctr">
              <a:spcBef>
                <a:spcPts val="0"/>
              </a:spcBef>
              <a:spcAft>
                <a:spcPts val="0"/>
              </a:spcAft>
              <a:buSzPts val="1600"/>
              <a:buNone/>
              <a:defRPr sz="1600"/>
            </a:lvl7pPr>
            <a:lvl8pPr lvl="7" algn="ctr">
              <a:spcBef>
                <a:spcPts val="0"/>
              </a:spcBef>
              <a:spcAft>
                <a:spcPts val="0"/>
              </a:spcAft>
              <a:buSzPts val="1600"/>
              <a:buNone/>
              <a:defRPr sz="1600"/>
            </a:lvl8pPr>
            <a:lvl9pPr lvl="8" algn="ctr">
              <a:spcBef>
                <a:spcPts val="0"/>
              </a:spcBef>
              <a:spcAft>
                <a:spcPts val="0"/>
              </a:spcAft>
              <a:buSzPts val="1600"/>
              <a:buNone/>
              <a:defRPr sz="1600"/>
            </a:lvl9pPr>
          </a:lstStyle>
          <a:p>
            <a:endParaRPr/>
          </a:p>
        </p:txBody>
      </p:sp>
      <p:cxnSp>
        <p:nvCxnSpPr>
          <p:cNvPr id="68" name="Google Shape;68;p1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69" name="Google Shape;69;p1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70" name="Google Shape;70;p11"/>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71" name="Google Shape;71;p11"/>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2410500" y="2932775"/>
            <a:ext cx="4323000" cy="49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a:lvl1pPr>
            <a:lvl2pPr lvl="1" algn="ctr" rtl="0">
              <a:spcBef>
                <a:spcPts val="0"/>
              </a:spcBef>
              <a:spcAft>
                <a:spcPts val="0"/>
              </a:spcAft>
              <a:buSzPts val="4800"/>
              <a:buFont typeface="Crimson Text"/>
              <a:buNone/>
              <a:defRPr sz="4800">
                <a:latin typeface="Crimson Text"/>
                <a:ea typeface="Crimson Text"/>
                <a:cs typeface="Crimson Text"/>
                <a:sym typeface="Crimson Text"/>
              </a:defRPr>
            </a:lvl2pPr>
            <a:lvl3pPr lvl="2" algn="ctr" rtl="0">
              <a:spcBef>
                <a:spcPts val="0"/>
              </a:spcBef>
              <a:spcAft>
                <a:spcPts val="0"/>
              </a:spcAft>
              <a:buSzPts val="4800"/>
              <a:buFont typeface="Crimson Text"/>
              <a:buNone/>
              <a:defRPr sz="4800">
                <a:latin typeface="Crimson Text"/>
                <a:ea typeface="Crimson Text"/>
                <a:cs typeface="Crimson Text"/>
                <a:sym typeface="Crimson Text"/>
              </a:defRPr>
            </a:lvl3pPr>
            <a:lvl4pPr lvl="3" algn="ctr" rtl="0">
              <a:spcBef>
                <a:spcPts val="0"/>
              </a:spcBef>
              <a:spcAft>
                <a:spcPts val="0"/>
              </a:spcAft>
              <a:buSzPts val="4800"/>
              <a:buFont typeface="Crimson Text"/>
              <a:buNone/>
              <a:defRPr sz="4800">
                <a:latin typeface="Crimson Text"/>
                <a:ea typeface="Crimson Text"/>
                <a:cs typeface="Crimson Text"/>
                <a:sym typeface="Crimson Text"/>
              </a:defRPr>
            </a:lvl4pPr>
            <a:lvl5pPr lvl="4" algn="ctr" rtl="0">
              <a:spcBef>
                <a:spcPts val="0"/>
              </a:spcBef>
              <a:spcAft>
                <a:spcPts val="0"/>
              </a:spcAft>
              <a:buSzPts val="4800"/>
              <a:buFont typeface="Crimson Text"/>
              <a:buNone/>
              <a:defRPr sz="4800">
                <a:latin typeface="Crimson Text"/>
                <a:ea typeface="Crimson Text"/>
                <a:cs typeface="Crimson Text"/>
                <a:sym typeface="Crimson Text"/>
              </a:defRPr>
            </a:lvl5pPr>
            <a:lvl6pPr lvl="5" algn="ctr" rtl="0">
              <a:spcBef>
                <a:spcPts val="0"/>
              </a:spcBef>
              <a:spcAft>
                <a:spcPts val="0"/>
              </a:spcAft>
              <a:buSzPts val="4800"/>
              <a:buFont typeface="Crimson Text"/>
              <a:buNone/>
              <a:defRPr sz="4800">
                <a:latin typeface="Crimson Text"/>
                <a:ea typeface="Crimson Text"/>
                <a:cs typeface="Crimson Text"/>
                <a:sym typeface="Crimson Text"/>
              </a:defRPr>
            </a:lvl6pPr>
            <a:lvl7pPr lvl="6" algn="ctr" rtl="0">
              <a:spcBef>
                <a:spcPts val="0"/>
              </a:spcBef>
              <a:spcAft>
                <a:spcPts val="0"/>
              </a:spcAft>
              <a:buSzPts val="4800"/>
              <a:buFont typeface="Crimson Text"/>
              <a:buNone/>
              <a:defRPr sz="4800">
                <a:latin typeface="Crimson Text"/>
                <a:ea typeface="Crimson Text"/>
                <a:cs typeface="Crimson Text"/>
                <a:sym typeface="Crimson Text"/>
              </a:defRPr>
            </a:lvl7pPr>
            <a:lvl8pPr lvl="7" algn="ctr" rtl="0">
              <a:spcBef>
                <a:spcPts val="0"/>
              </a:spcBef>
              <a:spcAft>
                <a:spcPts val="0"/>
              </a:spcAft>
              <a:buSzPts val="4800"/>
              <a:buFont typeface="Crimson Text"/>
              <a:buNone/>
              <a:defRPr sz="4800">
                <a:latin typeface="Crimson Text"/>
                <a:ea typeface="Crimson Text"/>
                <a:cs typeface="Crimson Text"/>
                <a:sym typeface="Crimson Text"/>
              </a:defRPr>
            </a:lvl8pPr>
            <a:lvl9pPr lvl="8" algn="ctr" rtl="0">
              <a:spcBef>
                <a:spcPts val="0"/>
              </a:spcBef>
              <a:spcAft>
                <a:spcPts val="0"/>
              </a:spcAft>
              <a:buSzPts val="4800"/>
              <a:buFont typeface="Crimson Text"/>
              <a:buNone/>
              <a:defRPr sz="4800">
                <a:latin typeface="Crimson Text"/>
                <a:ea typeface="Crimson Text"/>
                <a:cs typeface="Crimson Text"/>
                <a:sym typeface="Crimson Text"/>
              </a:defRPr>
            </a:lvl9pPr>
          </a:lstStyle>
          <a:p>
            <a:endParaRPr/>
          </a:p>
        </p:txBody>
      </p:sp>
      <p:sp>
        <p:nvSpPr>
          <p:cNvPr id="91" name="Google Shape;91;p14"/>
          <p:cNvSpPr txBox="1">
            <a:spLocks noGrp="1"/>
          </p:cNvSpPr>
          <p:nvPr>
            <p:ph type="subTitle" idx="1"/>
          </p:nvPr>
        </p:nvSpPr>
        <p:spPr>
          <a:xfrm>
            <a:off x="1842900" y="1661963"/>
            <a:ext cx="5458200" cy="99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20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cxnSp>
        <p:nvCxnSpPr>
          <p:cNvPr id="92" name="Google Shape;92;p1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93" name="Google Shape;93;p1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ext">
  <p:cSld name="CUSTOM_3">
    <p:spTree>
      <p:nvGrpSpPr>
        <p:cNvPr id="1" name="Shape 94"/>
        <p:cNvGrpSpPr/>
        <p:nvPr/>
      </p:nvGrpSpPr>
      <p:grpSpPr>
        <a:xfrm>
          <a:off x="0" y="0"/>
          <a:ext cx="0" cy="0"/>
          <a:chOff x="0" y="0"/>
          <a:chExt cx="0" cy="0"/>
        </a:xfrm>
      </p:grpSpPr>
      <p:sp>
        <p:nvSpPr>
          <p:cNvPr id="95" name="Google Shape;95;p15"/>
          <p:cNvSpPr txBox="1">
            <a:spLocks noGrp="1"/>
          </p:cNvSpPr>
          <p:nvPr>
            <p:ph type="title"/>
          </p:nvPr>
        </p:nvSpPr>
        <p:spPr>
          <a:xfrm>
            <a:off x="1994850" y="1697488"/>
            <a:ext cx="5154300" cy="1125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9000"/>
              <a:buNone/>
              <a:defRPr sz="9000"/>
            </a:lvl1pPr>
            <a:lvl2pPr lvl="1" algn="ctr" rtl="0">
              <a:spcBef>
                <a:spcPts val="0"/>
              </a:spcBef>
              <a:spcAft>
                <a:spcPts val="0"/>
              </a:spcAft>
              <a:buSzPts val="9000"/>
              <a:buNone/>
              <a:defRPr sz="9000"/>
            </a:lvl2pPr>
            <a:lvl3pPr lvl="2" algn="ctr" rtl="0">
              <a:spcBef>
                <a:spcPts val="0"/>
              </a:spcBef>
              <a:spcAft>
                <a:spcPts val="0"/>
              </a:spcAft>
              <a:buSzPts val="9000"/>
              <a:buNone/>
              <a:defRPr sz="9000"/>
            </a:lvl3pPr>
            <a:lvl4pPr lvl="3" algn="ctr" rtl="0">
              <a:spcBef>
                <a:spcPts val="0"/>
              </a:spcBef>
              <a:spcAft>
                <a:spcPts val="0"/>
              </a:spcAft>
              <a:buSzPts val="9000"/>
              <a:buNone/>
              <a:defRPr sz="9000"/>
            </a:lvl4pPr>
            <a:lvl5pPr lvl="4" algn="ctr" rtl="0">
              <a:spcBef>
                <a:spcPts val="0"/>
              </a:spcBef>
              <a:spcAft>
                <a:spcPts val="0"/>
              </a:spcAft>
              <a:buSzPts val="9000"/>
              <a:buNone/>
              <a:defRPr sz="9000"/>
            </a:lvl5pPr>
            <a:lvl6pPr lvl="5" algn="ctr" rtl="0">
              <a:spcBef>
                <a:spcPts val="0"/>
              </a:spcBef>
              <a:spcAft>
                <a:spcPts val="0"/>
              </a:spcAft>
              <a:buSzPts val="9000"/>
              <a:buNone/>
              <a:defRPr sz="9000"/>
            </a:lvl6pPr>
            <a:lvl7pPr lvl="6" algn="ctr" rtl="0">
              <a:spcBef>
                <a:spcPts val="0"/>
              </a:spcBef>
              <a:spcAft>
                <a:spcPts val="0"/>
              </a:spcAft>
              <a:buSzPts val="9000"/>
              <a:buNone/>
              <a:defRPr sz="9000"/>
            </a:lvl7pPr>
            <a:lvl8pPr lvl="7" algn="ctr" rtl="0">
              <a:spcBef>
                <a:spcPts val="0"/>
              </a:spcBef>
              <a:spcAft>
                <a:spcPts val="0"/>
              </a:spcAft>
              <a:buSzPts val="9000"/>
              <a:buNone/>
              <a:defRPr sz="9000"/>
            </a:lvl8pPr>
            <a:lvl9pPr lvl="8" algn="ctr" rtl="0">
              <a:spcBef>
                <a:spcPts val="0"/>
              </a:spcBef>
              <a:spcAft>
                <a:spcPts val="0"/>
              </a:spcAft>
              <a:buSzPts val="9000"/>
              <a:buNone/>
              <a:defRPr sz="9000"/>
            </a:lvl9pPr>
          </a:lstStyle>
          <a:p>
            <a:endParaRPr/>
          </a:p>
        </p:txBody>
      </p:sp>
      <p:sp>
        <p:nvSpPr>
          <p:cNvPr id="96" name="Google Shape;96;p15"/>
          <p:cNvSpPr txBox="1">
            <a:spLocks noGrp="1"/>
          </p:cNvSpPr>
          <p:nvPr>
            <p:ph type="subTitle" idx="1"/>
          </p:nvPr>
        </p:nvSpPr>
        <p:spPr>
          <a:xfrm>
            <a:off x="2299500" y="2972150"/>
            <a:ext cx="4545000" cy="5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cxnSp>
        <p:nvCxnSpPr>
          <p:cNvPr id="97" name="Google Shape;97;p15"/>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98" name="Google Shape;98;p15"/>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152475"/>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7" r:id="rId6"/>
    <p:sldLayoutId id="2147483658" r:id="rId7"/>
    <p:sldLayoutId id="2147483660" r:id="rId8"/>
    <p:sldLayoutId id="2147483661" r:id="rId9"/>
    <p:sldLayoutId id="2147483677" r:id="rId10"/>
    <p:sldLayoutId id="2147483678" r:id="rId11"/>
    <p:sldLayoutId id="214748367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7"/>
          <p:cNvSpPr txBox="1">
            <a:spLocks noGrp="1"/>
          </p:cNvSpPr>
          <p:nvPr>
            <p:ph type="title"/>
          </p:nvPr>
        </p:nvSpPr>
        <p:spPr>
          <a:xfrm>
            <a:off x="642910" y="642924"/>
            <a:ext cx="7858180" cy="1357322"/>
          </a:xfrm>
          <a:prstGeom prst="rect">
            <a:avLst/>
          </a:prstGeom>
        </p:spPr>
        <p:txBody>
          <a:bodyPr spcFirstLastPara="1" wrap="square" lIns="91425" tIns="91425" rIns="91425" bIns="91425" anchor="t" anchorCtr="0">
            <a:noAutofit/>
          </a:bodyPr>
          <a:lstStyle/>
          <a:p>
            <a:pPr algn="ctr"/>
            <a:r>
              <a:rPr lang="en-US" sz="2400" dirty="0" smtClean="0"/>
              <a:t>KOMPLIKASI PERSALINAN : PARTUS PRESIPITATUS</a:t>
            </a:r>
            <a:r>
              <a:rPr lang="id-ID" sz="2400" dirty="0" smtClean="0"/>
              <a:t/>
            </a:r>
            <a:br>
              <a:rPr lang="id-ID" sz="2400" dirty="0" smtClean="0"/>
            </a:br>
            <a:r>
              <a:rPr lang="id-ID" sz="2400" dirty="0" smtClean="0"/>
              <a:t/>
            </a:r>
            <a:br>
              <a:rPr lang="id-ID" sz="2400" dirty="0" smtClean="0"/>
            </a:br>
            <a:r>
              <a:rPr lang="id-ID" sz="1600" b="1" dirty="0" smtClean="0"/>
              <a:t>Dosen Pengampu:</a:t>
            </a:r>
            <a:r>
              <a:rPr lang="id-ID" sz="1600" dirty="0" smtClean="0"/>
              <a:t/>
            </a:r>
            <a:br>
              <a:rPr lang="id-ID" sz="1600" dirty="0" smtClean="0"/>
            </a:br>
            <a:r>
              <a:rPr lang="id-ID" sz="1600" b="1" u="sng" dirty="0" smtClean="0"/>
              <a:t>Yekti Satriandari, S.S.T.M.Kes</a:t>
            </a:r>
            <a:r>
              <a:rPr lang="id-ID" sz="2400" dirty="0" smtClean="0"/>
              <a:t/>
            </a:r>
            <a:br>
              <a:rPr lang="id-ID" sz="2400" dirty="0" smtClean="0"/>
            </a:br>
            <a:r>
              <a:rPr lang="id-ID" sz="2400" dirty="0" smtClean="0"/>
              <a:t> </a:t>
            </a:r>
            <a:br>
              <a:rPr lang="id-ID" sz="2400" dirty="0" smtClean="0"/>
            </a:br>
            <a:endParaRPr sz="2400" dirty="0"/>
          </a:p>
        </p:txBody>
      </p:sp>
      <p:sp>
        <p:nvSpPr>
          <p:cNvPr id="256" name="Google Shape;256;p37"/>
          <p:cNvSpPr txBox="1">
            <a:spLocks noGrp="1"/>
          </p:cNvSpPr>
          <p:nvPr>
            <p:ph type="body" idx="1"/>
          </p:nvPr>
        </p:nvSpPr>
        <p:spPr>
          <a:xfrm>
            <a:off x="500034" y="2357436"/>
            <a:ext cx="8215370" cy="2357454"/>
          </a:xfrm>
          <a:prstGeom prst="rect">
            <a:avLst/>
          </a:prstGeom>
        </p:spPr>
        <p:txBody>
          <a:bodyPr spcFirstLastPara="1" wrap="square" lIns="91425" tIns="91425" rIns="91425" bIns="91425" anchor="t" anchorCtr="0">
            <a:noAutofit/>
          </a:bodyPr>
          <a:lstStyle/>
          <a:p>
            <a:pPr algn="ctr">
              <a:buNone/>
            </a:pPr>
            <a:r>
              <a:rPr lang="id-ID" sz="1400" b="1" dirty="0" smtClean="0"/>
              <a:t>Disusun Oleh:</a:t>
            </a:r>
            <a:endParaRPr lang="id-ID" sz="1400" dirty="0" smtClean="0"/>
          </a:p>
          <a:p>
            <a:pPr algn="ctr">
              <a:buNone/>
            </a:pPr>
            <a:r>
              <a:rPr lang="id-ID" sz="1200" dirty="0" smtClean="0">
                <a:latin typeface="Times New Roman" pitchFamily="18" charset="0"/>
                <a:cs typeface="Times New Roman" pitchFamily="18" charset="0"/>
              </a:rPr>
              <a:t> Ella Aprillyana 	(2010101001) 		Mifta Arsya Harsendi 	(2010101009)</a:t>
            </a:r>
          </a:p>
          <a:p>
            <a:pPr algn="ctr">
              <a:buNone/>
            </a:pPr>
            <a:r>
              <a:rPr lang="id-ID" sz="1200" dirty="0" smtClean="0">
                <a:latin typeface="Times New Roman" pitchFamily="18" charset="0"/>
                <a:cs typeface="Times New Roman" pitchFamily="18" charset="0"/>
              </a:rPr>
              <a:t>Apriliana Andin 	(2010101002) 		Nelva Regita pramesti             (2010101010)</a:t>
            </a:r>
          </a:p>
          <a:p>
            <a:pPr algn="ctr">
              <a:buNone/>
            </a:pPr>
            <a:r>
              <a:rPr lang="id-ID" sz="1200" dirty="0" smtClean="0">
                <a:latin typeface="Times New Roman" pitchFamily="18" charset="0"/>
                <a:cs typeface="Times New Roman" pitchFamily="18" charset="0"/>
              </a:rPr>
              <a:t>Fauziyah Syah Purti	(2010101003) 		Intan Nur Aulia dewi 	(2010101011)</a:t>
            </a:r>
          </a:p>
          <a:p>
            <a:pPr algn="ctr">
              <a:buNone/>
            </a:pPr>
            <a:r>
              <a:rPr lang="id-ID" sz="1200" dirty="0" smtClean="0">
                <a:latin typeface="Times New Roman" pitchFamily="18" charset="0"/>
                <a:cs typeface="Times New Roman" pitchFamily="18" charset="0"/>
              </a:rPr>
              <a:t>Resa Nur Azizah 	(2010101004) 		Rahma Putri Afisah 	(2010101012)</a:t>
            </a:r>
          </a:p>
          <a:p>
            <a:pPr algn="ctr">
              <a:buNone/>
            </a:pPr>
            <a:r>
              <a:rPr lang="id-ID" sz="1200" dirty="0" smtClean="0">
                <a:latin typeface="Times New Roman" pitchFamily="18" charset="0"/>
                <a:cs typeface="Times New Roman" pitchFamily="18" charset="0"/>
              </a:rPr>
              <a:t>Mila Dewi Susanti 	(2010101005) 		Syelina Dwi Aryanti	 (2010101013)</a:t>
            </a:r>
          </a:p>
          <a:p>
            <a:pPr algn="ctr">
              <a:buNone/>
            </a:pPr>
            <a:r>
              <a:rPr lang="id-ID" sz="1200" dirty="0" smtClean="0">
                <a:latin typeface="Times New Roman" pitchFamily="18" charset="0"/>
                <a:cs typeface="Times New Roman" pitchFamily="18" charset="0"/>
              </a:rPr>
              <a:t>Selvi Indri fatika 	(2010101006) 		Dewi yanti 		(2010101014)</a:t>
            </a:r>
          </a:p>
          <a:p>
            <a:pPr algn="ctr">
              <a:buNone/>
            </a:pPr>
            <a:r>
              <a:rPr lang="id-ID" sz="1200" dirty="0" smtClean="0">
                <a:latin typeface="Times New Roman" pitchFamily="18" charset="0"/>
                <a:cs typeface="Times New Roman" pitchFamily="18" charset="0"/>
              </a:rPr>
              <a:t>Tri Revita		(2010101007) 		Tika Elyanti 		(2010101015)</a:t>
            </a:r>
          </a:p>
          <a:p>
            <a:pPr algn="ctr">
              <a:buNone/>
            </a:pPr>
            <a:r>
              <a:rPr lang="id-ID" sz="1200" dirty="0" smtClean="0">
                <a:latin typeface="Times New Roman" pitchFamily="18" charset="0"/>
                <a:cs typeface="Times New Roman" pitchFamily="18" charset="0"/>
              </a:rPr>
              <a:t>Fanny Rahmawaty 	(2010101008)		Niken Dayu Farasati 	(2010101016) </a:t>
            </a:r>
          </a:p>
          <a:p>
            <a:pPr marL="0" lvl="0" indent="0" algn="ctr" rtl="0">
              <a:spcBef>
                <a:spcPts val="0"/>
              </a:spcBef>
              <a:spcAft>
                <a:spcPts val="0"/>
              </a:spcAft>
              <a:buClr>
                <a:schemeClr val="dk1"/>
              </a:buClr>
              <a:buSzPts val="1100"/>
              <a:buFont typeface="Arial"/>
              <a:buNone/>
            </a:pPr>
            <a:endParaRP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9" name="Google Shape;279;p39"/>
          <p:cNvSpPr txBox="1">
            <a:spLocks noGrp="1"/>
          </p:cNvSpPr>
          <p:nvPr>
            <p:ph type="subTitle" idx="1"/>
          </p:nvPr>
        </p:nvSpPr>
        <p:spPr>
          <a:xfrm>
            <a:off x="571472" y="571486"/>
            <a:ext cx="8072494" cy="4143404"/>
          </a:xfrm>
          <a:prstGeom prst="rect">
            <a:avLst/>
          </a:prstGeom>
        </p:spPr>
        <p:txBody>
          <a:bodyPr spcFirstLastPara="1" wrap="square" lIns="91425" tIns="91425" rIns="91425" bIns="91425" anchor="t" anchorCtr="0">
            <a:noAutofit/>
          </a:bodyPr>
          <a:lstStyle/>
          <a:p>
            <a:pPr algn="just"/>
            <a:r>
              <a:rPr lang="en-US" sz="1400" dirty="0" err="1" smtClean="0">
                <a:latin typeface="Times New Roman" pitchFamily="18" charset="0"/>
                <a:cs typeface="Times New Roman" pitchFamily="18" charset="0"/>
              </a:rPr>
              <a:t>Pengertian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Partus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presipitatus</a:t>
            </a:r>
            <a:r>
              <a:rPr lang="en-US" sz="1400" dirty="0" smtClean="0">
                <a:latin typeface="Times New Roman" pitchFamily="18" charset="0"/>
                <a:cs typeface="Times New Roman" pitchFamily="18" charset="0"/>
              </a:rPr>
              <a:t> </a:t>
            </a:r>
            <a:r>
              <a:rPr lang="id-ID" sz="1400" dirty="0" smtClean="0">
                <a:latin typeface="Times New Roman" pitchFamily="18" charset="0"/>
                <a:cs typeface="Times New Roman" pitchFamily="18" charset="0"/>
              </a:rPr>
              <a:t>:</a:t>
            </a:r>
          </a:p>
          <a:p>
            <a:pPr algn="l"/>
            <a:endParaRPr lang="id-ID" sz="1400" dirty="0" smtClean="0">
              <a:latin typeface="Times New Roman" pitchFamily="18" charset="0"/>
              <a:cs typeface="Times New Roman" pitchFamily="18" charset="0"/>
            </a:endParaRPr>
          </a:p>
          <a:p>
            <a:pPr algn="l"/>
            <a:r>
              <a:rPr lang="id-ID" sz="1400" dirty="0" smtClean="0">
                <a:latin typeface="Times New Roman" pitchFamily="18" charset="0"/>
                <a:cs typeface="Times New Roman" pitchFamily="18" charset="0"/>
              </a:rPr>
              <a:t>P</a:t>
            </a:r>
            <a:r>
              <a:rPr lang="en-US" sz="1400" dirty="0" err="1" smtClean="0">
                <a:latin typeface="Times New Roman" pitchFamily="18" charset="0"/>
                <a:cs typeface="Times New Roman" pitchFamily="18" charset="0"/>
              </a:rPr>
              <a:t>resipitatus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Menurut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Buku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Acuan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Asuhan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Persalinan</a:t>
            </a:r>
            <a:r>
              <a:rPr lang="en-US" sz="1400" dirty="0" smtClean="0">
                <a:latin typeface="Times New Roman" pitchFamily="18" charset="0"/>
                <a:cs typeface="Times New Roman" pitchFamily="18" charset="0"/>
              </a:rPr>
              <a:t> Normal (2007) </a:t>
            </a:r>
            <a:r>
              <a:rPr lang="en-US" sz="1400" dirty="0" err="1" smtClean="0">
                <a:latin typeface="Times New Roman" pitchFamily="18" charset="0"/>
                <a:cs typeface="Times New Roman" pitchFamily="18" charset="0"/>
              </a:rPr>
              <a:t>laserasi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spontan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pada</a:t>
            </a:r>
            <a:r>
              <a:rPr lang="id-ID"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vagina </a:t>
            </a:r>
            <a:r>
              <a:rPr lang="en-US" sz="1400" dirty="0" err="1" smtClean="0">
                <a:latin typeface="Times New Roman" pitchFamily="18" charset="0"/>
                <a:cs typeface="Times New Roman" pitchFamily="18" charset="0"/>
              </a:rPr>
              <a:t>atau</a:t>
            </a:r>
            <a:r>
              <a:rPr lang="en-US" sz="1400" dirty="0" smtClean="0">
                <a:latin typeface="Times New Roman" pitchFamily="18" charset="0"/>
                <a:cs typeface="Times New Roman" pitchFamily="18" charset="0"/>
              </a:rPr>
              <a:t> perineum </a:t>
            </a:r>
            <a:r>
              <a:rPr lang="en-US" sz="1400" dirty="0" err="1" smtClean="0">
                <a:latin typeface="Times New Roman" pitchFamily="18" charset="0"/>
                <a:cs typeface="Times New Roman" pitchFamily="18" charset="0"/>
              </a:rPr>
              <a:t>dapat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kepala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bahu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dilahirkan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Kejadian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laserasi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meningkat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jika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bayi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dilahirkan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terlalu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cepat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tidak</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terkendali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Partus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presipitatus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menyebabkan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terjadinya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ruptur</a:t>
            </a:r>
            <a:r>
              <a:rPr lang="en-US" sz="1400" dirty="0" smtClean="0">
                <a:latin typeface="Times New Roman" pitchFamily="18" charset="0"/>
                <a:cs typeface="Times New Roman" pitchFamily="18" charset="0"/>
              </a:rPr>
              <a:t> perineum </a:t>
            </a:r>
            <a:r>
              <a:rPr lang="en-US" sz="1400" dirty="0" err="1" smtClean="0">
                <a:latin typeface="Times New Roman" pitchFamily="18" charset="0"/>
                <a:cs typeface="Times New Roman" pitchFamily="18" charset="0"/>
              </a:rPr>
              <a:t>bahkan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robekan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serviks</a:t>
            </a:r>
            <a:r>
              <a:rPr lang="en-US" sz="1400" dirty="0" smtClean="0">
                <a:latin typeface="Times New Roman" pitchFamily="18" charset="0"/>
                <a:cs typeface="Times New Roman" pitchFamily="18" charset="0"/>
              </a:rPr>
              <a:t> yang </a:t>
            </a:r>
            <a:r>
              <a:rPr lang="en-US" sz="1400" dirty="0" err="1" smtClean="0">
                <a:latin typeface="Times New Roman" pitchFamily="18" charset="0"/>
                <a:cs typeface="Times New Roman" pitchFamily="18" charset="0"/>
              </a:rPr>
              <a:t>dapat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mengakibatkan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perdarahan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pascapersalinan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Saifuddin</a:t>
            </a:r>
            <a:r>
              <a:rPr lang="en-US" sz="1400" dirty="0" smtClean="0">
                <a:latin typeface="Times New Roman" pitchFamily="18" charset="0"/>
                <a:cs typeface="Times New Roman" pitchFamily="18" charset="0"/>
              </a:rPr>
              <a:t>, 2008).</a:t>
            </a:r>
            <a:endParaRPr lang="id-ID" sz="1400" dirty="0" smtClean="0">
              <a:latin typeface="Times New Roman" pitchFamily="18" charset="0"/>
              <a:cs typeface="Times New Roman" pitchFamily="18" charset="0"/>
            </a:endParaRPr>
          </a:p>
          <a:p>
            <a:pPr algn="l"/>
            <a:endParaRPr lang="id-ID" sz="1400" dirty="0" smtClean="0">
              <a:latin typeface="Times New Roman" pitchFamily="18" charset="0"/>
              <a:cs typeface="Times New Roman" pitchFamily="18" charset="0"/>
            </a:endParaRPr>
          </a:p>
          <a:p>
            <a:pPr algn="l"/>
            <a:r>
              <a:rPr lang="en-US" sz="1400" dirty="0" err="1" smtClean="0">
                <a:latin typeface="Times New Roman" pitchFamily="18" charset="0"/>
                <a:cs typeface="Times New Roman" pitchFamily="18" charset="0"/>
              </a:rPr>
              <a:t>Partus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presipitatus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adalah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persalinan</a:t>
            </a:r>
            <a:r>
              <a:rPr lang="en-US" sz="1400" dirty="0" smtClean="0">
                <a:latin typeface="Times New Roman" pitchFamily="18" charset="0"/>
                <a:cs typeface="Times New Roman" pitchFamily="18" charset="0"/>
              </a:rPr>
              <a:t> yang </a:t>
            </a:r>
            <a:r>
              <a:rPr lang="en-US" sz="1400" dirty="0" err="1" smtClean="0">
                <a:latin typeface="Times New Roman" pitchFamily="18" charset="0"/>
                <a:cs typeface="Times New Roman" pitchFamily="18" charset="0"/>
              </a:rPr>
              <a:t>terlalu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cepat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yakni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kurang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dari</a:t>
            </a:r>
            <a:r>
              <a:rPr lang="en-US" sz="1400" dirty="0" smtClean="0">
                <a:latin typeface="Times New Roman" pitchFamily="18" charset="0"/>
                <a:cs typeface="Times New Roman" pitchFamily="18" charset="0"/>
              </a:rPr>
              <a:t> 3 jam. </a:t>
            </a:r>
            <a:r>
              <a:rPr lang="en-US" sz="1400" dirty="0" err="1" smtClean="0">
                <a:latin typeface="Times New Roman" pitchFamily="18" charset="0"/>
                <a:cs typeface="Times New Roman" pitchFamily="18" charset="0"/>
              </a:rPr>
              <a:t>Sehingga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sering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petugas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belum</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siap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untuk</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menolong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persalinan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ibu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mengejan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kuat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tidak</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terkontrol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kepala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janin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defleksi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terlalu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cepat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Keadaan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ini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memperbesar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kemungkinan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ruptur</a:t>
            </a:r>
            <a:r>
              <a:rPr lang="en-US" sz="1400" dirty="0" smtClean="0">
                <a:latin typeface="Times New Roman" pitchFamily="18" charset="0"/>
                <a:cs typeface="Times New Roman" pitchFamily="18" charset="0"/>
              </a:rPr>
              <a:t> perineum (</a:t>
            </a:r>
            <a:r>
              <a:rPr lang="en-US" sz="1400" dirty="0" err="1" smtClean="0">
                <a:latin typeface="Times New Roman" pitchFamily="18" charset="0"/>
                <a:cs typeface="Times New Roman" pitchFamily="18" charset="0"/>
              </a:rPr>
              <a:t>Mochtar</a:t>
            </a:r>
            <a:r>
              <a:rPr lang="en-US" sz="1400" dirty="0" smtClean="0">
                <a:latin typeface="Times New Roman" pitchFamily="18" charset="0"/>
                <a:cs typeface="Times New Roman" pitchFamily="18" charset="0"/>
              </a:rPr>
              <a:t>, 1998)</a:t>
            </a:r>
            <a:endParaRPr lang="id-ID" sz="1400" dirty="0" smtClean="0">
              <a:latin typeface="Times New Roman" pitchFamily="18" charset="0"/>
              <a:cs typeface="Times New Roman" pitchFamily="18" charset="0"/>
            </a:endParaRPr>
          </a:p>
          <a:p>
            <a:pPr algn="l"/>
            <a:endParaRPr lang="id-ID" sz="1400" dirty="0" smtClean="0">
              <a:latin typeface="Times New Roman" pitchFamily="18" charset="0"/>
              <a:cs typeface="Times New Roman" pitchFamily="18" charset="0"/>
            </a:endParaRPr>
          </a:p>
          <a:p>
            <a:pPr algn="l"/>
            <a:r>
              <a:rPr lang="en-US" sz="1400" dirty="0" err="1" smtClean="0">
                <a:latin typeface="Times New Roman" pitchFamily="18" charset="0"/>
                <a:cs typeface="Times New Roman" pitchFamily="18" charset="0"/>
              </a:rPr>
              <a:t>Apabila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serviks</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telah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mendatar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jaringan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tetap</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teregang,maka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laserasi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jalan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lahir</a:t>
            </a:r>
            <a:r>
              <a:rPr lang="en-US" sz="1400" dirty="0" smtClean="0">
                <a:latin typeface="Times New Roman" pitchFamily="18" charset="0"/>
                <a:cs typeface="Times New Roman" pitchFamily="18" charset="0"/>
              </a:rPr>
              <a:t>, rupture uterus,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emboli </a:t>
            </a:r>
            <a:r>
              <a:rPr lang="en-US" sz="1400" dirty="0" err="1" smtClean="0">
                <a:latin typeface="Times New Roman" pitchFamily="18" charset="0"/>
                <a:cs typeface="Times New Roman" pitchFamily="18" charset="0"/>
              </a:rPr>
              <a:t>cairan</a:t>
            </a:r>
            <a:r>
              <a:rPr lang="en-US" sz="1400" dirty="0" smtClean="0">
                <a:latin typeface="Times New Roman" pitchFamily="18" charset="0"/>
                <a:cs typeface="Times New Roman" pitchFamily="18" charset="0"/>
              </a:rPr>
              <a:t> amnion </a:t>
            </a:r>
            <a:r>
              <a:rPr lang="en-US" sz="1400" dirty="0" err="1" smtClean="0">
                <a:latin typeface="Times New Roman" pitchFamily="18" charset="0"/>
                <a:cs typeface="Times New Roman" pitchFamily="18" charset="0"/>
              </a:rPr>
              <a:t>dapat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Pendarahan</a:t>
            </a:r>
            <a:r>
              <a:rPr lang="en-US" sz="1400" dirty="0" smtClean="0">
                <a:latin typeface="Times New Roman" pitchFamily="18" charset="0"/>
                <a:cs typeface="Times New Roman" pitchFamily="18" charset="0"/>
              </a:rPr>
              <a:t> postpartum </a:t>
            </a:r>
            <a:r>
              <a:rPr lang="en-US" sz="1400" dirty="0" err="1" smtClean="0">
                <a:latin typeface="Times New Roman" pitchFamily="18" charset="0"/>
                <a:cs typeface="Times New Roman" pitchFamily="18" charset="0"/>
              </a:rPr>
              <a:t>dapat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terjadi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karena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regangan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serabut</a:t>
            </a:r>
            <a:r>
              <a:rPr lang="en-US" sz="1400" dirty="0" smtClean="0">
                <a:latin typeface="Times New Roman" pitchFamily="18" charset="0"/>
                <a:cs typeface="Times New Roman" pitchFamily="18" charset="0"/>
              </a:rPr>
              <a:t> uterus. </a:t>
            </a:r>
            <a:r>
              <a:rPr lang="en-US" sz="1400" dirty="0" err="1" smtClean="0">
                <a:latin typeface="Times New Roman" pitchFamily="18" charset="0"/>
                <a:cs typeface="Times New Roman" pitchFamily="18" charset="0"/>
              </a:rPr>
              <a:t>Janin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beresiko</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mengalami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hipoksia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karena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penurunan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periode</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relaksasi</a:t>
            </a:r>
            <a:r>
              <a:rPr lang="en-US" sz="1400" dirty="0" smtClean="0">
                <a:latin typeface="Times New Roman" pitchFamily="18" charset="0"/>
                <a:cs typeface="Times New Roman" pitchFamily="18" charset="0"/>
              </a:rPr>
              <a:t> uterus </a:t>
            </a:r>
            <a:r>
              <a:rPr lang="en-US" sz="1400" dirty="0" err="1" smtClean="0">
                <a:latin typeface="Times New Roman" pitchFamily="18" charset="0"/>
                <a:cs typeface="Times New Roman" pitchFamily="18" charset="0"/>
              </a:rPr>
              <a:t>dan</a:t>
            </a:r>
            <a:r>
              <a:rPr lang="en-US" sz="1400" dirty="0" smtClean="0">
                <a:latin typeface="Times New Roman" pitchFamily="18" charset="0"/>
                <a:cs typeface="Times New Roman" pitchFamily="18" charset="0"/>
              </a:rPr>
              <a:t> trauma </a:t>
            </a:r>
            <a:r>
              <a:rPr lang="en-US" sz="1400" dirty="0" err="1" smtClean="0">
                <a:latin typeface="Times New Roman" pitchFamily="18" charset="0"/>
                <a:cs typeface="Times New Roman" pitchFamily="18" charset="0"/>
              </a:rPr>
              <a:t>serebral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karena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kelahiran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bayi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kemungkinan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akan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mengalami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sufokasi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atau</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aspirasi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Manuaba</a:t>
            </a:r>
            <a:r>
              <a:rPr lang="en-US" sz="1400" dirty="0" smtClean="0">
                <a:latin typeface="Times New Roman" pitchFamily="18" charset="0"/>
                <a:cs typeface="Times New Roman" pitchFamily="18" charset="0"/>
              </a:rPr>
              <a:t>, 2009).</a:t>
            </a:r>
            <a:endParaRPr lang="id-ID" sz="1400" dirty="0" smtClean="0">
              <a:latin typeface="Times New Roman" pitchFamily="18" charset="0"/>
              <a:cs typeface="Times New Roman" pitchFamily="18" charset="0"/>
            </a:endParaRPr>
          </a:p>
          <a:p>
            <a:pPr algn="l"/>
            <a:endParaRPr lang="id-ID" sz="1400" dirty="0" smtClean="0">
              <a:latin typeface="Times New Roman" pitchFamily="18" charset="0"/>
              <a:cs typeface="Times New Roman" pitchFamily="18" charset="0"/>
            </a:endParaRPr>
          </a:p>
          <a:p>
            <a:pPr algn="l"/>
            <a:endParaRPr lang="id-ID" sz="1200" dirty="0" smtClean="0"/>
          </a:p>
          <a:p>
            <a:pPr algn="l"/>
            <a:endParaRPr lang="id-ID" sz="1200" dirty="0" smtClean="0"/>
          </a:p>
          <a:p>
            <a:pPr marL="0" lvl="0" indent="0" algn="ctr" rtl="0">
              <a:spcBef>
                <a:spcPts val="0"/>
              </a:spcBef>
              <a:spcAft>
                <a:spcPts val="1200"/>
              </a:spcAft>
              <a:buNone/>
            </a:pP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5" name="Google Shape;285;p40"/>
          <p:cNvSpPr txBox="1">
            <a:spLocks noGrp="1"/>
          </p:cNvSpPr>
          <p:nvPr>
            <p:ph type="title"/>
          </p:nvPr>
        </p:nvSpPr>
        <p:spPr>
          <a:xfrm>
            <a:off x="785786" y="1071552"/>
            <a:ext cx="7572428" cy="2928958"/>
          </a:xfrm>
          <a:prstGeom prst="rect">
            <a:avLst/>
          </a:prstGeom>
        </p:spPr>
        <p:txBody>
          <a:bodyPr spcFirstLastPara="1" wrap="square" lIns="91425" tIns="91425" rIns="91425" bIns="91425" anchor="t" anchorCtr="0">
            <a:noAutofit/>
          </a:bodyPr>
          <a:lstStyle/>
          <a:p>
            <a:pPr lvl="0"/>
            <a:r>
              <a:rPr lang="id-ID" sz="2400" dirty="0" smtClean="0">
                <a:latin typeface="Times New Roman" pitchFamily="18" charset="0"/>
                <a:cs typeface="Times New Roman" pitchFamily="18" charset="0"/>
              </a:rPr>
              <a:t>ETIOLOGY / PENYEBAB: </a:t>
            </a:r>
            <a:br>
              <a:rPr lang="id-ID" sz="2400" dirty="0" smtClean="0">
                <a:latin typeface="Times New Roman" pitchFamily="18" charset="0"/>
                <a:cs typeface="Times New Roman" pitchFamily="18" charset="0"/>
              </a:rPr>
            </a:br>
            <a:r>
              <a:rPr lang="id-ID" sz="2400" dirty="0" smtClean="0">
                <a:latin typeface="Times New Roman" pitchFamily="18" charset="0"/>
                <a:cs typeface="Times New Roman" pitchFamily="18" charset="0"/>
              </a:rPr>
              <a:t>Abnormalitas tahanan yang rendah pada bagian jalan lahir</a:t>
            </a:r>
            <a:br>
              <a:rPr lang="id-ID" sz="2400" dirty="0" smtClean="0">
                <a:latin typeface="Times New Roman" pitchFamily="18" charset="0"/>
                <a:cs typeface="Times New Roman" pitchFamily="18" charset="0"/>
              </a:rPr>
            </a:br>
            <a:r>
              <a:rPr lang="id-ID" sz="2400" dirty="0" smtClean="0">
                <a:latin typeface="Times New Roman" pitchFamily="18" charset="0"/>
                <a:cs typeface="Times New Roman" pitchFamily="18" charset="0"/>
              </a:rPr>
              <a:t>Abnormalitas kontraksi uterus dan rahim yang terlalu kuat</a:t>
            </a:r>
            <a:br>
              <a:rPr lang="id-ID" sz="2400" dirty="0" smtClean="0">
                <a:latin typeface="Times New Roman" pitchFamily="18" charset="0"/>
                <a:cs typeface="Times New Roman" pitchFamily="18" charset="0"/>
              </a:rPr>
            </a:br>
            <a:r>
              <a:rPr lang="id-ID" sz="2400" dirty="0" smtClean="0">
                <a:latin typeface="Times New Roman" pitchFamily="18" charset="0"/>
                <a:cs typeface="Times New Roman" pitchFamily="18" charset="0"/>
              </a:rPr>
              <a:t>Pada keadaan yang sangat jarang dijumpai oleh tidak adanya rasa nyeri pada saat his sehingga ibu tidak menyadari adanya proses-proses persalinan yang sangat kuat itu (Doenges, 2001).</a:t>
            </a:r>
            <a:endParaRP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1"/>
          <p:cNvSpPr txBox="1">
            <a:spLocks noGrp="1"/>
          </p:cNvSpPr>
          <p:nvPr>
            <p:ph type="title"/>
          </p:nvPr>
        </p:nvSpPr>
        <p:spPr>
          <a:xfrm>
            <a:off x="1428728" y="857238"/>
            <a:ext cx="6572296" cy="3143272"/>
          </a:xfrm>
          <a:prstGeom prst="rect">
            <a:avLst/>
          </a:prstGeom>
        </p:spPr>
        <p:txBody>
          <a:bodyPr spcFirstLastPara="1" wrap="square" lIns="91425" tIns="91425" rIns="91425" bIns="91425" anchor="ctr" anchorCtr="0">
            <a:noAutofit/>
          </a:bodyPr>
          <a:lstStyle/>
          <a:p>
            <a:pPr lvl="0" algn="l"/>
            <a:r>
              <a:rPr lang="id-ID" sz="2000" dirty="0" smtClean="0">
                <a:latin typeface="Times New Roman" pitchFamily="18" charset="0"/>
                <a:cs typeface="Times New Roman" pitchFamily="18" charset="0"/>
              </a:rPr>
              <a:t>TANDA DAN GEJALA: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Dapat mengalami ambang nyeri yang tidak biasanya atau tidak menyadari kontraksi abdominal. Kemungkinan tidak ada kontraksi yang dapat diraba, bila terjadi pada ibu yang obesitas. Ketidaknyamanan punggung bagian bawah (tidak dikenali sebagai tanda kemajuan persalinan). Kontraksi uterus yang lama/hebat, ketidak-adekuatan relaksasi uterus diantara kontraksi. Dorongan invalunter lintula mengejan (Doenges, 2001).</a:t>
            </a:r>
            <a:endParaRP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8" name="Google Shape;298;p42"/>
          <p:cNvSpPr txBox="1">
            <a:spLocks noGrp="1"/>
          </p:cNvSpPr>
          <p:nvPr>
            <p:ph type="title" idx="2"/>
          </p:nvPr>
        </p:nvSpPr>
        <p:spPr>
          <a:xfrm>
            <a:off x="642910" y="500048"/>
            <a:ext cx="8215370" cy="4143404"/>
          </a:xfrm>
          <a:prstGeom prst="rect">
            <a:avLst/>
          </a:prstGeom>
        </p:spPr>
        <p:txBody>
          <a:bodyPr spcFirstLastPara="1" wrap="square" lIns="91425" tIns="91425" rIns="91425" bIns="91425" anchor="ctr" anchorCtr="0">
            <a:noAutofit/>
          </a:bodyPr>
          <a:lstStyle/>
          <a:p>
            <a:pPr lvl="0" algn="l"/>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Faktor-faktor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predisposisi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partus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presipitatus</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faktor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umum</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menyebabkan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seorang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wanita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untuk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memberikan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cepat</a:t>
            </a:r>
            <a:r>
              <a:rPr lang="en-US" sz="2000" dirty="0" smtClean="0">
                <a:latin typeface="Times New Roman" pitchFamily="18" charset="0"/>
                <a:cs typeface="Times New Roman" pitchFamily="18" charset="0"/>
              </a:rPr>
              <a:t>. </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en-US" sz="2000" dirty="0" err="1" smtClean="0">
                <a:latin typeface="Times New Roman" pitchFamily="18" charset="0"/>
                <a:cs typeface="Times New Roman" pitchFamily="18" charset="0"/>
              </a:rPr>
              <a:t>faktor-faktor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termasuk</a:t>
            </a:r>
            <a:r>
              <a:rPr lang="en-US" sz="2000" dirty="0" smtClean="0">
                <a:latin typeface="Times New Roman" pitchFamily="18" charset="0"/>
                <a:cs typeface="Times New Roman" pitchFamily="18" charset="0"/>
              </a:rPr>
              <a:t>:</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Multipara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panggul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lantai</a:t>
            </a:r>
            <a:r>
              <a:rPr lang="en-US" sz="2000" dirty="0" smtClean="0">
                <a:latin typeface="Times New Roman" pitchFamily="18" charset="0"/>
                <a:cs typeface="Times New Roman" pitchFamily="18" charset="0"/>
              </a:rPr>
              <a:t> n. perineum </a:t>
            </a:r>
            <a:r>
              <a:rPr lang="en-US" sz="2000" dirty="0" err="1" smtClean="0">
                <a:latin typeface="Times New Roman" pitchFamily="18" charset="0"/>
                <a:cs typeface="Times New Roman" pitchFamily="18" charset="0"/>
              </a:rPr>
              <a:t>otot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mungkin</a:t>
            </a:r>
            <a:r>
              <a:rPr lang="id-ID"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memiliki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pengusiran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sangat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singkat</a:t>
            </a:r>
            <a:r>
              <a:rPr lang="en-US" sz="2000" dirty="0" smtClean="0">
                <a:latin typeface="Times New Roman" pitchFamily="18" charset="0"/>
                <a:cs typeface="Times New Roman" pitchFamily="18" charset="0"/>
              </a:rPr>
              <a:t>.  </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b) </a:t>
            </a:r>
            <a:r>
              <a:rPr lang="en-US" sz="2000" dirty="0" err="1" smtClean="0">
                <a:latin typeface="Times New Roman" pitchFamily="18" charset="0"/>
                <a:cs typeface="Times New Roman" pitchFamily="18" charset="0"/>
              </a:rPr>
              <a:t>Multipara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kontraksi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sampai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kontraksi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menyebabkan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bayi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untuk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muncul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kecepatan</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cukup</a:t>
            </a:r>
            <a:r>
              <a:rPr lang="en-US" sz="2000" dirty="0" smtClean="0">
                <a:latin typeface="Times New Roman" pitchFamily="18" charset="0"/>
                <a:cs typeface="Times New Roman" pitchFamily="18" charset="0"/>
              </a:rPr>
              <a:t>. </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id-ID" sz="2000" dirty="0" smtClean="0">
                <a:latin typeface="Times New Roman" pitchFamily="18" charset="0"/>
                <a:cs typeface="Times New Roman" pitchFamily="18" charset="0"/>
              </a:rPr>
              <a:t>c) </a:t>
            </a:r>
            <a:r>
              <a:rPr lang="en-US" sz="2000" dirty="0" err="1" smtClean="0">
                <a:latin typeface="Times New Roman" pitchFamily="18" charset="0"/>
                <a:cs typeface="Times New Roman" pitchFamily="18" charset="0"/>
              </a:rPr>
              <a:t>Peringatan</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tidak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adekuat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untuk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partus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presipitatus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karena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tidadanya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sensasi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menyakitkan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selama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persalinan</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id-ID" sz="2000" dirty="0" smtClean="0">
                <a:latin typeface="Times New Roman" pitchFamily="18" charset="0"/>
                <a:cs typeface="Times New Roman" pitchFamily="18" charset="0"/>
              </a:rPr>
              <a:t/>
            </a:r>
            <a:br>
              <a:rPr lang="id-ID" sz="2000" dirty="0" smtClean="0">
                <a:latin typeface="Times New Roman" pitchFamily="18" charset="0"/>
                <a:cs typeface="Times New Roman" pitchFamily="18" charset="0"/>
              </a:rPr>
            </a:br>
            <a:endParaRP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3"/>
          <p:cNvSpPr txBox="1">
            <a:spLocks noGrp="1"/>
          </p:cNvSpPr>
          <p:nvPr>
            <p:ph type="title"/>
          </p:nvPr>
        </p:nvSpPr>
        <p:spPr>
          <a:xfrm>
            <a:off x="214282" y="285734"/>
            <a:ext cx="8715436" cy="4572032"/>
          </a:xfrm>
          <a:prstGeom prst="rect">
            <a:avLst/>
          </a:prstGeom>
        </p:spPr>
        <p:txBody>
          <a:bodyPr spcFirstLastPara="1" wrap="square" lIns="91425" tIns="91425" rIns="91425" bIns="91425" anchor="t" anchorCtr="0">
            <a:noAutofit/>
          </a:bodyPr>
          <a:lstStyle/>
          <a:p>
            <a:r>
              <a:rPr lang="en-US" sz="1600" dirty="0" err="1" smtClean="0">
                <a:latin typeface="Times New Roman" pitchFamily="18" charset="0"/>
                <a:cs typeface="Times New Roman" pitchFamily="18" charset="0"/>
              </a:rPr>
              <a:t>Dampak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Partus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Presipitatus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Ibu</a:t>
            </a:r>
            <a:r>
              <a:rPr lang="id-ID" sz="1600" dirty="0" smtClean="0">
                <a:latin typeface="Times New Roman" pitchFamily="18" charset="0"/>
                <a:cs typeface="Times New Roman" pitchFamily="18" charset="0"/>
              </a:rPr>
              <a:t>:</a:t>
            </a:r>
            <a:br>
              <a:rPr lang="id-ID" sz="1600" dirty="0" smtClean="0">
                <a:latin typeface="Times New Roman" pitchFamily="18" charset="0"/>
                <a:cs typeface="Times New Roman" pitchFamily="18" charset="0"/>
              </a:rPr>
            </a:br>
            <a:r>
              <a:rPr lang="id-ID" sz="1600" dirty="0" smtClean="0">
                <a:latin typeface="Times New Roman" pitchFamily="18" charset="0"/>
                <a:cs typeface="Times New Roman" pitchFamily="18" charset="0"/>
              </a:rPr>
              <a:t/>
            </a:r>
            <a:br>
              <a:rPr lang="id-ID"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Akibat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kontraksi</a:t>
            </a:r>
            <a:r>
              <a:rPr lang="en-US" sz="1600" dirty="0" smtClean="0">
                <a:latin typeface="Times New Roman" pitchFamily="18" charset="0"/>
                <a:cs typeface="Times New Roman" pitchFamily="18" charset="0"/>
              </a:rPr>
              <a:t> uterus yang </a:t>
            </a:r>
            <a:r>
              <a:rPr lang="en-US" sz="1600" dirty="0" err="1" smtClean="0">
                <a:latin typeface="Times New Roman" pitchFamily="18" charset="0"/>
                <a:cs typeface="Times New Roman" pitchFamily="18" charset="0"/>
              </a:rPr>
              <a:t>kuat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disertai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serviks</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panjang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serta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kaku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vagina, vulva </a:t>
            </a:r>
            <a:r>
              <a:rPr lang="en-US" sz="1600" dirty="0" err="1" smtClean="0">
                <a:latin typeface="Times New Roman" pitchFamily="18" charset="0"/>
                <a:cs typeface="Times New Roman" pitchFamily="18" charset="0"/>
              </a:rPr>
              <a:t>atau</a:t>
            </a:r>
            <a:r>
              <a:rPr lang="en-US" sz="1600" dirty="0" smtClean="0">
                <a:latin typeface="Times New Roman" pitchFamily="18" charset="0"/>
                <a:cs typeface="Times New Roman" pitchFamily="18" charset="0"/>
              </a:rPr>
              <a:t> perineum yang </a:t>
            </a:r>
            <a:r>
              <a:rPr lang="en-US" sz="1600" dirty="0" err="1" smtClean="0">
                <a:latin typeface="Times New Roman" pitchFamily="18" charset="0"/>
                <a:cs typeface="Times New Roman" pitchFamily="18" charset="0"/>
              </a:rPr>
              <a:t>tidak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teregang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dapat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menimbulkan</a:t>
            </a:r>
            <a:r>
              <a:rPr lang="en-US" sz="1600" dirty="0" smtClean="0">
                <a:latin typeface="Times New Roman" pitchFamily="18" charset="0"/>
                <a:cs typeface="Times New Roman" pitchFamily="18" charset="0"/>
              </a:rPr>
              <a:t> rupture uteri </a:t>
            </a:r>
            <a:r>
              <a:rPr lang="en-US" sz="1600" dirty="0" err="1" smtClean="0">
                <a:latin typeface="Times New Roman" pitchFamily="18" charset="0"/>
                <a:cs typeface="Times New Roman" pitchFamily="18" charset="0"/>
              </a:rPr>
              <a:t>atau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laserasi</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luas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serviks</a:t>
            </a:r>
            <a:r>
              <a:rPr lang="en-US" sz="1600" dirty="0" smtClean="0">
                <a:latin typeface="Times New Roman" pitchFamily="18" charset="0"/>
                <a:cs typeface="Times New Roman" pitchFamily="18" charset="0"/>
              </a:rPr>
              <a:t>, vagina, vulva </a:t>
            </a:r>
            <a:r>
              <a:rPr lang="en-US" sz="1600" dirty="0" err="1" smtClean="0">
                <a:latin typeface="Times New Roman" pitchFamily="18" charset="0"/>
                <a:cs typeface="Times New Roman" pitchFamily="18" charset="0"/>
              </a:rPr>
              <a:t>atau</a:t>
            </a:r>
            <a:r>
              <a:rPr lang="en-US" sz="1600" dirty="0" smtClean="0">
                <a:latin typeface="Times New Roman" pitchFamily="18" charset="0"/>
                <a:cs typeface="Times New Roman" pitchFamily="18" charset="0"/>
              </a:rPr>
              <a:t> perineum. </a:t>
            </a:r>
            <a:r>
              <a:rPr lang="en-US" sz="1600" dirty="0" err="1" smtClean="0">
                <a:latin typeface="Times New Roman" pitchFamily="18" charset="0"/>
                <a:cs typeface="Times New Roman" pitchFamily="18" charset="0"/>
              </a:rPr>
              <a:t>Dalam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keadaan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terakhir</a:t>
            </a:r>
            <a:r>
              <a:rPr lang="en-US" sz="1600" dirty="0" smtClean="0">
                <a:latin typeface="Times New Roman" pitchFamily="18" charset="0"/>
                <a:cs typeface="Times New Roman" pitchFamily="18" charset="0"/>
              </a:rPr>
              <a:t>, emboli </a:t>
            </a:r>
            <a:r>
              <a:rPr lang="en-US" sz="1600" dirty="0" err="1" smtClean="0">
                <a:latin typeface="Times New Roman" pitchFamily="18" charset="0"/>
                <a:cs typeface="Times New Roman" pitchFamily="18" charset="0"/>
              </a:rPr>
              <a:t>cairan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ketuban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langka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itu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besar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kemungkinannya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untuk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terjadi</a:t>
            </a:r>
            <a:r>
              <a:rPr lang="en-US" sz="1600" dirty="0" smtClean="0">
                <a:latin typeface="Times New Roman" pitchFamily="18" charset="0"/>
                <a:cs typeface="Times New Roman" pitchFamily="18" charset="0"/>
              </a:rPr>
              <a:t>. Uterus yang </a:t>
            </a:r>
            <a:r>
              <a:rPr lang="en-US" sz="1600" dirty="0" err="1" smtClean="0">
                <a:latin typeface="Times New Roman" pitchFamily="18" charset="0"/>
                <a:cs typeface="Times New Roman" pitchFamily="18" charset="0"/>
              </a:rPr>
              <a:t>mengadakan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kontraksi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kekuatan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tidak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lazim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sebelum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persalinan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bayi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kemungkinan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menjadi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hipotonik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setelah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persalinan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tersebut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sebagai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konsekuensinya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disertai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perdarahan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templat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implantasi</a:t>
            </a:r>
            <a:r>
              <a:rPr lang="en-US" sz="1600" dirty="0" smtClean="0">
                <a:latin typeface="Times New Roman" pitchFamily="18" charset="0"/>
                <a:cs typeface="Times New Roman" pitchFamily="18" charset="0"/>
              </a:rPr>
              <a:t> placenta (</a:t>
            </a:r>
            <a:r>
              <a:rPr lang="en-US" sz="1600" dirty="0" err="1" smtClean="0">
                <a:latin typeface="Times New Roman" pitchFamily="18" charset="0"/>
                <a:cs typeface="Times New Roman" pitchFamily="18" charset="0"/>
              </a:rPr>
              <a:t>Saifuddin</a:t>
            </a:r>
            <a:r>
              <a:rPr lang="en-US" sz="1600" dirty="0" smtClean="0">
                <a:latin typeface="Times New Roman" pitchFamily="18" charset="0"/>
                <a:cs typeface="Times New Roman" pitchFamily="18" charset="0"/>
              </a:rPr>
              <a:t>, 2009).</a:t>
            </a:r>
            <a:r>
              <a:rPr lang="id-ID" sz="1600" dirty="0" smtClean="0">
                <a:latin typeface="Times New Roman" pitchFamily="18" charset="0"/>
                <a:cs typeface="Times New Roman" pitchFamily="18" charset="0"/>
              </a:rPr>
              <a:t/>
            </a:r>
            <a:br>
              <a:rPr lang="id-ID" sz="1600" dirty="0" smtClean="0">
                <a:latin typeface="Times New Roman" pitchFamily="18" charset="0"/>
                <a:cs typeface="Times New Roman" pitchFamily="18" charset="0"/>
              </a:rPr>
            </a:br>
            <a:r>
              <a:rPr lang="id-ID" sz="1600" dirty="0" smtClean="0">
                <a:latin typeface="Times New Roman" pitchFamily="18" charset="0"/>
                <a:cs typeface="Times New Roman" pitchFamily="18" charset="0"/>
              </a:rPr>
              <a:t/>
            </a:r>
            <a:br>
              <a:rPr lang="id-ID"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Dampak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Partus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Presipitatus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Pada</a:t>
            </a:r>
            <a:r>
              <a:rPr lang="en-US" sz="1600" dirty="0" smtClean="0">
                <a:latin typeface="Times New Roman" pitchFamily="18" charset="0"/>
                <a:cs typeface="Times New Roman" pitchFamily="18" charset="0"/>
              </a:rPr>
              <a:t> Fetus Dan </a:t>
            </a:r>
            <a:r>
              <a:rPr lang="en-US" sz="1600" dirty="0" err="1" smtClean="0">
                <a:latin typeface="Times New Roman" pitchFamily="18" charset="0"/>
                <a:cs typeface="Times New Roman" pitchFamily="18" charset="0"/>
              </a:rPr>
              <a:t>Neonatus</a:t>
            </a:r>
            <a:r>
              <a:rPr lang="id-ID" sz="1600" dirty="0" smtClean="0">
                <a:latin typeface="Times New Roman" pitchFamily="18" charset="0"/>
                <a:cs typeface="Times New Roman" pitchFamily="18" charset="0"/>
              </a:rPr>
              <a:t>:</a:t>
            </a:r>
            <a:br>
              <a:rPr lang="id-ID" sz="1600" dirty="0" smtClean="0">
                <a:latin typeface="Times New Roman" pitchFamily="18" charset="0"/>
                <a:cs typeface="Times New Roman" pitchFamily="18" charset="0"/>
              </a:rPr>
            </a:br>
            <a:r>
              <a:rPr lang="en-US" sz="1600" dirty="0" err="1" smtClean="0">
                <a:latin typeface="Times New Roman" pitchFamily="18" charset="0"/>
                <a:cs typeface="Times New Roman" pitchFamily="18" charset="0"/>
              </a:rPr>
              <a:t>Mortalitas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morbiditas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perinatal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akibat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partus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presipatatus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dapat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meningkat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cukup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tajam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karena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beberapa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Pertama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kontraksi</a:t>
            </a:r>
            <a:r>
              <a:rPr lang="en-US" sz="1600" dirty="0" smtClean="0">
                <a:latin typeface="Times New Roman" pitchFamily="18" charset="0"/>
                <a:cs typeface="Times New Roman" pitchFamily="18" charset="0"/>
              </a:rPr>
              <a:t> uterus yang </a:t>
            </a:r>
            <a:r>
              <a:rPr lang="en-US" sz="1600" dirty="0" err="1" smtClean="0">
                <a:latin typeface="Times New Roman" pitchFamily="18" charset="0"/>
                <a:cs typeface="Times New Roman" pitchFamily="18" charset="0"/>
              </a:rPr>
              <a:t>amat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kuat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sering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interval </a:t>
            </a:r>
            <a:r>
              <a:rPr lang="en-US" sz="1600" dirty="0" err="1" smtClean="0">
                <a:latin typeface="Times New Roman" pitchFamily="18" charset="0"/>
                <a:cs typeface="Times New Roman" pitchFamily="18" charset="0"/>
              </a:rPr>
              <a:t>relaksasi</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sangat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singkat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menghalangi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aliran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darah</a:t>
            </a:r>
            <a:r>
              <a:rPr lang="en-US" sz="1600" dirty="0" smtClean="0">
                <a:latin typeface="Times New Roman" pitchFamily="18" charset="0"/>
                <a:cs typeface="Times New Roman" pitchFamily="18" charset="0"/>
              </a:rPr>
              <a:t> uterus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oksigenasi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darah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janin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Kedua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tahanan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diberikan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oleh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lahir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terhadap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ekspulsi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kepala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janin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dapat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menimbulkan</a:t>
            </a:r>
            <a:r>
              <a:rPr lang="en-US" sz="1600" dirty="0" smtClean="0">
                <a:latin typeface="Times New Roman" pitchFamily="18" charset="0"/>
                <a:cs typeface="Times New Roman" pitchFamily="18" charset="0"/>
              </a:rPr>
              <a:t> trauma </a:t>
            </a:r>
            <a:r>
              <a:rPr lang="en-US" sz="1600" dirty="0" err="1" smtClean="0">
                <a:latin typeface="Times New Roman" pitchFamily="18" charset="0"/>
                <a:cs typeface="Times New Roman" pitchFamily="18" charset="0"/>
              </a:rPr>
              <a:t>intrakronial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meskipun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keadaan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seharusnya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jarang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terjadi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Ketiga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pada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kelahiran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tidak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didampingi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bayi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bisa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jatuh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lantai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mengalami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cedera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atau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memerlukan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resusitasi</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tidak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segera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tersedia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Saifuddin</a:t>
            </a:r>
            <a:r>
              <a:rPr lang="en-US" sz="1600" dirty="0" smtClean="0">
                <a:latin typeface="Times New Roman" pitchFamily="18" charset="0"/>
                <a:cs typeface="Times New Roman" pitchFamily="18" charset="0"/>
              </a:rPr>
              <a:t>, 2009).</a:t>
            </a:r>
            <a:r>
              <a:rPr lang="id-ID" sz="1600" dirty="0" smtClean="0"/>
              <a:t/>
            </a:r>
            <a:br>
              <a:rPr lang="id-ID" sz="1600" dirty="0" smtClean="0"/>
            </a:br>
            <a:endParaRP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44"/>
          <p:cNvSpPr txBox="1">
            <a:spLocks noGrp="1"/>
          </p:cNvSpPr>
          <p:nvPr>
            <p:ph type="title"/>
          </p:nvPr>
        </p:nvSpPr>
        <p:spPr>
          <a:xfrm>
            <a:off x="214282" y="285734"/>
            <a:ext cx="8786874" cy="4572032"/>
          </a:xfrm>
          <a:prstGeom prst="rect">
            <a:avLst/>
          </a:prstGeom>
        </p:spPr>
        <p:txBody>
          <a:bodyPr spcFirstLastPara="1" wrap="square" lIns="91425" tIns="91425" rIns="91425" bIns="91425" anchor="t" anchorCtr="0">
            <a:noAutofit/>
          </a:bodyPr>
          <a:lstStyle/>
          <a:p>
            <a:pPr lvl="0">
              <a:buClr>
                <a:schemeClr val="dk2"/>
              </a:buClr>
              <a:buSzPts val="1100"/>
            </a:pPr>
            <a:r>
              <a:rPr lang="id-ID" sz="1800" dirty="0" smtClean="0">
                <a:latin typeface="Times New Roman" pitchFamily="18" charset="0"/>
                <a:cs typeface="Times New Roman" pitchFamily="18" charset="0"/>
              </a:rPr>
              <a:t>PENATALAKSANAAN:</a:t>
            </a:r>
            <a:br>
              <a:rPr lang="id-ID" sz="1800" dirty="0" smtClean="0">
                <a:latin typeface="Times New Roman" pitchFamily="18" charset="0"/>
                <a:cs typeface="Times New Roman" pitchFamily="18" charset="0"/>
              </a:rPr>
            </a:br>
            <a:r>
              <a:rPr lang="id-ID" sz="1800" dirty="0" smtClean="0">
                <a:latin typeface="Times New Roman" pitchFamily="18" charset="0"/>
                <a:cs typeface="Times New Roman" pitchFamily="18" charset="0"/>
              </a:rPr>
              <a:t>His yang terlalu kuat kecil kemungkinannya dapat dimodifikasi secara bermakna oleh analgesia. Pada keadaan ini, pemakaian obat 4-8jam bergantung pada perintah. Pada penggunaan tokolitik misalnya magnesium sulfat belum terbukti dalam keadaan ini. Pemakaian anastesi umum dengan obat yang mengganggu kontraktilitas uterus misalnya halotan dan isoflurane sering bermanfaat. Jelaskan semua jenis oksitosin harus segera dihentikan. </a:t>
            </a:r>
            <a:br>
              <a:rPr lang="id-ID" sz="1800" dirty="0" smtClean="0">
                <a:latin typeface="Times New Roman" pitchFamily="18" charset="0"/>
                <a:cs typeface="Times New Roman" pitchFamily="18" charset="0"/>
              </a:rPr>
            </a:br>
            <a:r>
              <a:rPr lang="id-ID" sz="1800" dirty="0" smtClean="0">
                <a:latin typeface="Times New Roman" pitchFamily="18" charset="0"/>
                <a:cs typeface="Times New Roman" pitchFamily="18" charset="0"/>
              </a:rPr>
              <a:t>His terlalu kuat, pada partus presipitatus tidak banyak yang dapat dilakukan karena bayi sudah lahir tanpa adanya seorang yang menolong.  Kalau seorang wanita mengalami partus presipitatus, kemungkinan persalinan seperti ini dapat berulang pada persalinan berikutnya. Karena itu sebaiknya wanita dirawat sebelum persalinan, pengawasan dapat dilakukan dengan baik. Pada persalinan keadaan diawasi dengan cermat dan episiotomi dilakukan pada waktu yang tepat untuk menghindari terjadinya rupture perineum derajat 3. Bilamana his kuat dan adanya tanda bahaya akan terjadi rupture uteri. Dalam keadaan demikian, janin harus segera dilahirkan dengan menggunakan cara yang hanya memberikan trauma sedikit bagi ibu dan anak.</a:t>
            </a:r>
            <a:endParaRP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46"/>
          <p:cNvSpPr txBox="1">
            <a:spLocks noGrp="1"/>
          </p:cNvSpPr>
          <p:nvPr>
            <p:ph type="title"/>
          </p:nvPr>
        </p:nvSpPr>
        <p:spPr>
          <a:xfrm>
            <a:off x="571472" y="571486"/>
            <a:ext cx="7859253" cy="385765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dirty="0" smtClean="0"/>
              <a:t>TERIMA KASIH</a:t>
            </a: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inimalist Business Slides by Slidesgo">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196</Words>
  <Application>Microsoft Office PowerPoint</Application>
  <PresentationFormat>On-screen Show (16:9)</PresentationFormat>
  <Paragraphs>25</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Vidaloka</vt:lpstr>
      <vt:lpstr>Montserrat</vt:lpstr>
      <vt:lpstr>Times New Roman</vt:lpstr>
      <vt:lpstr>Lato</vt:lpstr>
      <vt:lpstr>Crimson Text</vt:lpstr>
      <vt:lpstr>Minimalist Business Slides by Slidesgo</vt:lpstr>
      <vt:lpstr>KOMPLIKASI PERSALINAN : PARTUS PRESIPITATUS  Dosen Pengampu: Yekti Satriandari, S.S.T.M.Kes   </vt:lpstr>
      <vt:lpstr>Slide 2</vt:lpstr>
      <vt:lpstr>ETIOLOGY / PENYEBAB:  Abnormalitas tahanan yang rendah pada bagian jalan lahir Abnormalitas kontraksi uterus dan rahim yang terlalu kuat Pada keadaan yang sangat jarang dijumpai oleh tidak adanya rasa nyeri pada saat his sehingga ibu tidak menyadari adanya proses-proses persalinan yang sangat kuat itu (Doenges, 2001).</vt:lpstr>
      <vt:lpstr>TANDA DAN GEJALA:  Dapat mengalami ambang nyeri yang tidak biasanya atau tidak menyadari kontraksi abdominal. Kemungkinan tidak ada kontraksi yang dapat diraba, bila terjadi pada ibu yang obesitas. Ketidaknyamanan punggung bagian bawah (tidak dikenali sebagai tanda kemajuan persalinan). Kontraksi uterus yang lama/hebat, ketidak-adekuatan relaksasi uterus diantara kontraksi. Dorongan invalunter lintula mengejan (Doenges, 2001).</vt:lpstr>
      <vt:lpstr> Faktor-faktor predisposisi partus presipitatus faktor umum yang dapat menyebabkan seorang wanita untuk memberikan dengan cepat.  faktor-faktor ini termasuk:  a) Multipara dengan santai panggul atau lantai n. perineum otot mungkin              memiliki  pengusiran sangat singkat.    b) Multipara dengan luar biasa kuat, kuat kontraksi. Dua sampai tiga kontraksi kuat dapat menyebabkan bayi untuk muncul dengan kecepatan yang cukup.   c) Peringatan yang tidak adekuat untuk partus presipitatus karena tidadanya sensasi menyakitkan selama persalinan   </vt:lpstr>
      <vt:lpstr>Dampak Partus Presipitatus Pada Ibu:  Akibat dari kontraksi uterus yang kuat disertai serviks yang panjang serta kaku, dan vagina, vulva atau perineum yang tidak teregang dapat menimbulkan rupture uteri atau laserasi yang luas pada serviks, vagina, vulva atau perineum. Dalam keadaan yang terakhir, emboli cairan ketuban yang langka itu besar kemungkinannya untuk terjadi. Uterus yang mengadakan kontraksi dengan kekuatan yang tidak lazim sebelum proses persalinan bayi, kemungkinan akan menjadi hipotonik setelah proses persalinan tersebut dan sebagai konsekuensinya, akan disertai dengan perdarahan dari templat implantasi placenta (Saifuddin, 2009).  Dampak Partus Presipitatus Pada Fetus Dan Neonatus: Mortalitas dan morbiditas perinatal akibat partus presipatatus dapat meningkat cukup tajam karena beberapa hal. Pertama, kontraksi uterus yang amat kuat dan sering dengan interval relaksasi yang sangat singkat akan menghalangi aliran darah uterus dan oksigenasi darah janin. Kedua, tahanan yang diberikan oleh jalan lahir terhadap proses ekspulsi kepala janin dapat menimbulkan trauma intrakronial meskipun keadaan ini seharusnya jarang terjadi. Ketiga, pada proses kelahiran yang tidak didampingi, bayi bisa jatuh ke lantai dan mengalami cedera atau memerlukan resusitasi yang tidak segera tersedia (Saifuddin, 2009). </vt:lpstr>
      <vt:lpstr>PENATALAKSANAAN: His yang terlalu kuat kecil kemungkinannya dapat dimodifikasi secara bermakna oleh analgesia. Pada keadaan ini, pemakaian obat 4-8jam bergantung pada perintah. Pada penggunaan tokolitik misalnya magnesium sulfat belum terbukti dalam keadaan ini. Pemakaian anastesi umum dengan obat yang mengganggu kontraktilitas uterus misalnya halotan dan isoflurane sering bermanfaat. Jelaskan semua jenis oksitosin harus segera dihentikan.  His terlalu kuat, pada partus presipitatus tidak banyak yang dapat dilakukan karena bayi sudah lahir tanpa adanya seorang yang menolong.  Kalau seorang wanita mengalami partus presipitatus, kemungkinan persalinan seperti ini dapat berulang pada persalinan berikutnya. Karena itu sebaiknya wanita dirawat sebelum persalinan, pengawasan dapat dilakukan dengan baik. Pada persalinan keadaan diawasi dengan cermat dan episiotomi dilakukan pada waktu yang tepat untuk menghindari terjadinya rupture perineum derajat 3. Bilamana his kuat dan adanya tanda bahaya akan terjadi rupture uteri. Dalam keadaan demikian, janin harus segera dilahirkan dengan menggunakan cara yang hanya memberikan trauma sedikit bagi ibu dan anak.</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MAKALAH KOMPLIKASI PERSALINAN : PARTUS PRESIPITATUS Makalah ini disusun dalam rangka memenuhi tugas seminar mata Ilmu Kebidanan          Dosen Pengammpu: Yekti Satriandari, S.S.T.M.Kes</dc:title>
  <dc:creator>Geovano Defry</dc:creator>
  <cp:lastModifiedBy>Windows User</cp:lastModifiedBy>
  <cp:revision>11</cp:revision>
  <dcterms:modified xsi:type="dcterms:W3CDTF">2021-11-05T07:47:26Z</dcterms:modified>
</cp:coreProperties>
</file>