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8" r:id="rId3"/>
    <p:sldId id="259" r:id="rId4"/>
    <p:sldId id="260" r:id="rId5"/>
    <p:sldId id="261" r:id="rId6"/>
    <p:sldId id="263" r:id="rId7"/>
    <p:sldId id="262"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91" autoAdjust="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6525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5878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73874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2965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10378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07273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67451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2566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120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8651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383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96160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1187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13194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1984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25230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10/29/2021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6111616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8955" y="4754346"/>
            <a:ext cx="4002158" cy="2216765"/>
          </a:xfrm>
        </p:spPr>
        <p:txBody>
          <a:bodyPr>
            <a:noAutofit/>
          </a:bodyPr>
          <a:lstStyle/>
          <a:p>
            <a:pPr algn="l"/>
            <a:r>
              <a:rPr lang="en-US" sz="2400" dirty="0">
                <a:solidFill>
                  <a:schemeClr val="tx1"/>
                </a:solidFill>
              </a:rPr>
              <a:t>Rina </a:t>
            </a:r>
            <a:r>
              <a:rPr lang="en-US" sz="2400" dirty="0" err="1">
                <a:solidFill>
                  <a:schemeClr val="tx1"/>
                </a:solidFill>
              </a:rPr>
              <a:t>Noviyanti</a:t>
            </a:r>
            <a:r>
              <a:rPr lang="en-US" sz="2400" dirty="0">
                <a:solidFill>
                  <a:schemeClr val="tx1"/>
                </a:solidFill>
              </a:rPr>
              <a:t> (063) </a:t>
            </a:r>
            <a:br>
              <a:rPr lang="en-US" sz="2400" dirty="0">
                <a:solidFill>
                  <a:schemeClr val="tx1"/>
                </a:solidFill>
              </a:rPr>
            </a:br>
            <a:r>
              <a:rPr lang="en-US" sz="2400" dirty="0" err="1">
                <a:solidFill>
                  <a:schemeClr val="tx1"/>
                </a:solidFill>
              </a:rPr>
              <a:t>Ratika</a:t>
            </a:r>
            <a:r>
              <a:rPr lang="en-US" sz="2400" dirty="0">
                <a:solidFill>
                  <a:schemeClr val="tx1"/>
                </a:solidFill>
              </a:rPr>
              <a:t> </a:t>
            </a:r>
            <a:r>
              <a:rPr lang="en-US" sz="2400" dirty="0" err="1">
                <a:solidFill>
                  <a:schemeClr val="tx1"/>
                </a:solidFill>
              </a:rPr>
              <a:t>Juliasih</a:t>
            </a:r>
            <a:r>
              <a:rPr lang="en-US" sz="2400" dirty="0">
                <a:solidFill>
                  <a:schemeClr val="tx1"/>
                </a:solidFill>
              </a:rPr>
              <a:t> (064)    </a:t>
            </a:r>
            <a:br>
              <a:rPr lang="en-US" sz="2400" dirty="0">
                <a:solidFill>
                  <a:schemeClr val="tx1"/>
                </a:solidFill>
              </a:rPr>
            </a:br>
            <a:r>
              <a:rPr lang="en-US" sz="2400" dirty="0" err="1">
                <a:solidFill>
                  <a:schemeClr val="tx1"/>
                </a:solidFill>
              </a:rPr>
              <a:t>Veny</a:t>
            </a:r>
            <a:r>
              <a:rPr lang="en-US" sz="2400" dirty="0">
                <a:solidFill>
                  <a:schemeClr val="tx1"/>
                </a:solidFill>
              </a:rPr>
              <a:t> Atsila Salsa Billa (065)    </a:t>
            </a:r>
            <a:br>
              <a:rPr lang="en-US" sz="2400" dirty="0">
                <a:solidFill>
                  <a:schemeClr val="tx1"/>
                </a:solidFill>
              </a:rPr>
            </a:br>
            <a:r>
              <a:rPr lang="en-US" sz="2400" dirty="0" err="1">
                <a:solidFill>
                  <a:schemeClr val="tx1"/>
                </a:solidFill>
              </a:rPr>
              <a:t>Elfitrah</a:t>
            </a:r>
            <a:r>
              <a:rPr lang="en-US" sz="2400" dirty="0">
                <a:solidFill>
                  <a:schemeClr val="tx1"/>
                </a:solidFill>
              </a:rPr>
              <a:t> Nur </a:t>
            </a:r>
            <a:r>
              <a:rPr lang="en-US" sz="2400" dirty="0" err="1">
                <a:solidFill>
                  <a:schemeClr val="tx1"/>
                </a:solidFill>
              </a:rPr>
              <a:t>Vinski</a:t>
            </a:r>
            <a:r>
              <a:rPr lang="en-US" sz="2400" dirty="0">
                <a:solidFill>
                  <a:schemeClr val="tx1"/>
                </a:solidFill>
              </a:rPr>
              <a:t> (066)  </a:t>
            </a:r>
            <a:br>
              <a:rPr lang="en-US" sz="2400" dirty="0">
                <a:solidFill>
                  <a:schemeClr val="tx1"/>
                </a:solidFill>
              </a:rPr>
            </a:br>
            <a:r>
              <a:rPr lang="en-US" sz="2400" dirty="0" err="1">
                <a:solidFill>
                  <a:schemeClr val="tx1"/>
                </a:solidFill>
              </a:rPr>
              <a:t>Alifah</a:t>
            </a:r>
            <a:r>
              <a:rPr lang="en-US" sz="2400" dirty="0">
                <a:solidFill>
                  <a:schemeClr val="tx1"/>
                </a:solidFill>
              </a:rPr>
              <a:t> </a:t>
            </a:r>
            <a:r>
              <a:rPr lang="en-US" sz="2400" dirty="0" err="1">
                <a:solidFill>
                  <a:schemeClr val="tx1"/>
                </a:solidFill>
              </a:rPr>
              <a:t>Qois</a:t>
            </a:r>
            <a:r>
              <a:rPr lang="en-US" sz="2400" dirty="0">
                <a:solidFill>
                  <a:schemeClr val="tx1"/>
                </a:solidFill>
              </a:rPr>
              <a:t> </a:t>
            </a:r>
            <a:r>
              <a:rPr lang="en-US" sz="2400" dirty="0" err="1">
                <a:solidFill>
                  <a:schemeClr val="tx1"/>
                </a:solidFill>
              </a:rPr>
              <a:t>Fatunisa</a:t>
            </a:r>
            <a:r>
              <a:rPr lang="en-US" sz="2400" dirty="0">
                <a:solidFill>
                  <a:schemeClr val="tx1"/>
                </a:solidFill>
              </a:rPr>
              <a:t> (067)      </a:t>
            </a:r>
            <a:br>
              <a:rPr lang="en-US" sz="2400" dirty="0">
                <a:solidFill>
                  <a:schemeClr val="tx1"/>
                </a:solidFill>
              </a:rPr>
            </a:br>
            <a:r>
              <a:rPr lang="en-US" sz="2400" dirty="0">
                <a:solidFill>
                  <a:schemeClr val="tx1"/>
                </a:solidFill>
              </a:rPr>
              <a:t>Nirmala Ayu </a:t>
            </a:r>
            <a:r>
              <a:rPr lang="en-US" sz="2400" dirty="0" err="1">
                <a:solidFill>
                  <a:schemeClr val="tx1"/>
                </a:solidFill>
              </a:rPr>
              <a:t>Arifah</a:t>
            </a:r>
            <a:r>
              <a:rPr lang="en-US" sz="2400" dirty="0">
                <a:solidFill>
                  <a:schemeClr val="tx1"/>
                </a:solidFill>
              </a:rPr>
              <a:t> (068)      </a:t>
            </a:r>
            <a:br>
              <a:rPr lang="en-US" sz="2400" dirty="0">
                <a:solidFill>
                  <a:schemeClr val="tx1"/>
                </a:solidFill>
              </a:rPr>
            </a:br>
            <a:r>
              <a:rPr lang="en-US" sz="2400" dirty="0" err="1">
                <a:solidFill>
                  <a:schemeClr val="tx1"/>
                </a:solidFill>
              </a:rPr>
              <a:t>Gevy</a:t>
            </a:r>
            <a:r>
              <a:rPr lang="en-US" sz="2400" dirty="0">
                <a:solidFill>
                  <a:schemeClr val="tx1"/>
                </a:solidFill>
              </a:rPr>
              <a:t> </a:t>
            </a:r>
            <a:r>
              <a:rPr lang="en-US" sz="2400" dirty="0" err="1">
                <a:solidFill>
                  <a:schemeClr val="tx1"/>
                </a:solidFill>
              </a:rPr>
              <a:t>Nuradira</a:t>
            </a:r>
            <a:r>
              <a:rPr lang="en-US" sz="2400" dirty="0">
                <a:solidFill>
                  <a:schemeClr val="tx1"/>
                </a:solidFill>
              </a:rPr>
              <a:t> </a:t>
            </a:r>
            <a:r>
              <a:rPr lang="en-US" sz="2400" dirty="0" err="1">
                <a:solidFill>
                  <a:schemeClr val="tx1"/>
                </a:solidFill>
              </a:rPr>
              <a:t>Isnaini</a:t>
            </a:r>
            <a:r>
              <a:rPr lang="en-US" sz="2400" dirty="0">
                <a:solidFill>
                  <a:schemeClr val="tx1"/>
                </a:solidFill>
              </a:rPr>
              <a:t> (069)    </a:t>
            </a:r>
            <a:br>
              <a:rPr lang="en-US" sz="2400" dirty="0">
                <a:solidFill>
                  <a:schemeClr val="tx1"/>
                </a:solidFill>
              </a:rPr>
            </a:br>
            <a:br>
              <a:rPr lang="en-US" sz="2400" dirty="0"/>
            </a:br>
            <a:r>
              <a:rPr lang="en-US" sz="2400" b="1" dirty="0"/>
              <a:t> </a:t>
            </a:r>
            <a:br>
              <a:rPr lang="en-US" sz="2400" dirty="0"/>
            </a:br>
            <a:endParaRPr lang="en-US" sz="2400" dirty="0"/>
          </a:p>
        </p:txBody>
      </p:sp>
      <p:sp>
        <p:nvSpPr>
          <p:cNvPr id="3" name="Subtitle 2"/>
          <p:cNvSpPr>
            <a:spLocks noGrp="1"/>
          </p:cNvSpPr>
          <p:nvPr>
            <p:ph type="subTitle" idx="1"/>
          </p:nvPr>
        </p:nvSpPr>
        <p:spPr>
          <a:xfrm>
            <a:off x="1092790" y="433880"/>
            <a:ext cx="8128271" cy="1669774"/>
          </a:xfrm>
        </p:spPr>
        <p:txBody>
          <a:bodyPr>
            <a:noAutofit/>
          </a:bodyPr>
          <a:lstStyle/>
          <a:p>
            <a:pPr algn="ctr"/>
            <a:r>
              <a:rPr lang="en-US" sz="5400" b="1" dirty="0">
                <a:solidFill>
                  <a:schemeClr val="tx1"/>
                </a:solidFill>
              </a:rPr>
              <a:t>HIPERTENSI DALAM KEHAMILAN </a:t>
            </a:r>
          </a:p>
        </p:txBody>
      </p:sp>
      <p:sp>
        <p:nvSpPr>
          <p:cNvPr id="4" name="TextBox 3">
            <a:extLst>
              <a:ext uri="{FF2B5EF4-FFF2-40B4-BE49-F238E27FC236}">
                <a16:creationId xmlns:a16="http://schemas.microsoft.com/office/drawing/2014/main" id="{BAD07FB0-37DF-4495-AE53-2F2C69C7E2EE}"/>
              </a:ext>
            </a:extLst>
          </p:cNvPr>
          <p:cNvSpPr txBox="1"/>
          <p:nvPr/>
        </p:nvSpPr>
        <p:spPr>
          <a:xfrm>
            <a:off x="5380383" y="3230852"/>
            <a:ext cx="4518992" cy="3046988"/>
          </a:xfrm>
          <a:prstGeom prst="rect">
            <a:avLst/>
          </a:prstGeom>
          <a:noFill/>
        </p:spPr>
        <p:txBody>
          <a:bodyPr wrap="square" rtlCol="0">
            <a:spAutoFit/>
          </a:bodyPr>
          <a:lstStyle/>
          <a:p>
            <a:r>
              <a:rPr lang="en-US" sz="2400" dirty="0" err="1">
                <a:solidFill>
                  <a:schemeClr val="tx1"/>
                </a:solidFill>
              </a:rPr>
              <a:t>Aisya</a:t>
            </a:r>
            <a:r>
              <a:rPr lang="en-US" sz="2400" dirty="0">
                <a:solidFill>
                  <a:schemeClr val="tx1"/>
                </a:solidFill>
              </a:rPr>
              <a:t> Novia </a:t>
            </a:r>
            <a:r>
              <a:rPr lang="en-US" sz="2400" dirty="0" err="1">
                <a:solidFill>
                  <a:schemeClr val="tx1"/>
                </a:solidFill>
              </a:rPr>
              <a:t>Rahmi</a:t>
            </a:r>
            <a:r>
              <a:rPr lang="en-US" sz="2400" dirty="0">
                <a:solidFill>
                  <a:schemeClr val="tx1"/>
                </a:solidFill>
              </a:rPr>
              <a:t> (070)      </a:t>
            </a:r>
            <a:br>
              <a:rPr lang="en-US" sz="2400" dirty="0">
                <a:solidFill>
                  <a:schemeClr val="tx1"/>
                </a:solidFill>
              </a:rPr>
            </a:br>
            <a:r>
              <a:rPr lang="en-US" sz="2400" dirty="0" err="1">
                <a:solidFill>
                  <a:schemeClr val="tx1"/>
                </a:solidFill>
              </a:rPr>
              <a:t>Shinta</a:t>
            </a:r>
            <a:r>
              <a:rPr lang="en-US" sz="2400" dirty="0">
                <a:solidFill>
                  <a:schemeClr val="tx1"/>
                </a:solidFill>
              </a:rPr>
              <a:t> </a:t>
            </a:r>
            <a:r>
              <a:rPr lang="en-US" sz="2400" dirty="0" err="1">
                <a:solidFill>
                  <a:schemeClr val="tx1"/>
                </a:solidFill>
              </a:rPr>
              <a:t>Septia</a:t>
            </a:r>
            <a:r>
              <a:rPr lang="en-US" sz="2400" dirty="0">
                <a:solidFill>
                  <a:schemeClr val="tx1"/>
                </a:solidFill>
              </a:rPr>
              <a:t> Amanda (071)      </a:t>
            </a:r>
            <a:br>
              <a:rPr lang="en-US" sz="2400" dirty="0">
                <a:solidFill>
                  <a:schemeClr val="tx1"/>
                </a:solidFill>
              </a:rPr>
            </a:br>
            <a:r>
              <a:rPr lang="en-US" sz="2400" dirty="0" err="1">
                <a:solidFill>
                  <a:schemeClr val="tx1"/>
                </a:solidFill>
              </a:rPr>
              <a:t>Naura</a:t>
            </a:r>
            <a:r>
              <a:rPr lang="en-US" sz="2400" dirty="0">
                <a:solidFill>
                  <a:schemeClr val="tx1"/>
                </a:solidFill>
              </a:rPr>
              <a:t> </a:t>
            </a:r>
            <a:r>
              <a:rPr lang="en-US" sz="2400" dirty="0" err="1">
                <a:solidFill>
                  <a:schemeClr val="tx1"/>
                </a:solidFill>
              </a:rPr>
              <a:t>Syahida</a:t>
            </a:r>
            <a:r>
              <a:rPr lang="en-US" sz="2400" dirty="0">
                <a:solidFill>
                  <a:schemeClr val="tx1"/>
                </a:solidFill>
              </a:rPr>
              <a:t> </a:t>
            </a:r>
            <a:r>
              <a:rPr lang="en-US" sz="2400" dirty="0" err="1">
                <a:solidFill>
                  <a:schemeClr val="tx1"/>
                </a:solidFill>
              </a:rPr>
              <a:t>Masyitoh</a:t>
            </a:r>
            <a:r>
              <a:rPr lang="en-US" sz="2400" dirty="0">
                <a:solidFill>
                  <a:schemeClr val="tx1"/>
                </a:solidFill>
              </a:rPr>
              <a:t> (072)       </a:t>
            </a:r>
            <a:br>
              <a:rPr lang="en-US" sz="2400" dirty="0">
                <a:solidFill>
                  <a:schemeClr val="tx1"/>
                </a:solidFill>
              </a:rPr>
            </a:br>
            <a:r>
              <a:rPr lang="en-US" sz="2400" dirty="0" err="1">
                <a:solidFill>
                  <a:schemeClr val="tx1"/>
                </a:solidFill>
              </a:rPr>
              <a:t>Maulidia</a:t>
            </a:r>
            <a:r>
              <a:rPr lang="en-US" sz="2400" dirty="0">
                <a:solidFill>
                  <a:schemeClr val="tx1"/>
                </a:solidFill>
              </a:rPr>
              <a:t> </a:t>
            </a:r>
            <a:r>
              <a:rPr lang="en-US" sz="2400" dirty="0" err="1">
                <a:solidFill>
                  <a:schemeClr val="tx1"/>
                </a:solidFill>
              </a:rPr>
              <a:t>Istiqomah</a:t>
            </a:r>
            <a:r>
              <a:rPr lang="en-US" sz="2400" dirty="0">
                <a:solidFill>
                  <a:schemeClr val="tx1"/>
                </a:solidFill>
              </a:rPr>
              <a:t> (073)         </a:t>
            </a:r>
            <a:br>
              <a:rPr lang="en-US" sz="2400" dirty="0">
                <a:solidFill>
                  <a:schemeClr val="tx1"/>
                </a:solidFill>
              </a:rPr>
            </a:br>
            <a:r>
              <a:rPr lang="en-US" sz="2400" dirty="0">
                <a:solidFill>
                  <a:schemeClr val="tx1"/>
                </a:solidFill>
              </a:rPr>
              <a:t>Yuri </a:t>
            </a:r>
            <a:r>
              <a:rPr lang="en-US" sz="2400" dirty="0" err="1">
                <a:solidFill>
                  <a:schemeClr val="tx1"/>
                </a:solidFill>
              </a:rPr>
              <a:t>Radhifa.R</a:t>
            </a:r>
            <a:r>
              <a:rPr lang="en-US" sz="2400" dirty="0">
                <a:solidFill>
                  <a:schemeClr val="tx1"/>
                </a:solidFill>
              </a:rPr>
              <a:t> (074)           </a:t>
            </a:r>
            <a:br>
              <a:rPr lang="en-US" sz="2400" dirty="0">
                <a:solidFill>
                  <a:schemeClr val="tx1"/>
                </a:solidFill>
              </a:rPr>
            </a:br>
            <a:r>
              <a:rPr lang="en-US" sz="2400" dirty="0" err="1">
                <a:solidFill>
                  <a:schemeClr val="tx1"/>
                </a:solidFill>
              </a:rPr>
              <a:t>Haminur</a:t>
            </a:r>
            <a:r>
              <a:rPr lang="en-US" sz="2400" dirty="0">
                <a:solidFill>
                  <a:schemeClr val="tx1"/>
                </a:solidFill>
              </a:rPr>
              <a:t> </a:t>
            </a:r>
            <a:r>
              <a:rPr lang="en-US" sz="2400" dirty="0" err="1">
                <a:solidFill>
                  <a:schemeClr val="tx1"/>
                </a:solidFill>
              </a:rPr>
              <a:t>Salampessy</a:t>
            </a:r>
            <a:r>
              <a:rPr lang="en-US" sz="2400" dirty="0">
                <a:solidFill>
                  <a:schemeClr val="tx1"/>
                </a:solidFill>
              </a:rPr>
              <a:t> (076)</a:t>
            </a:r>
            <a:br>
              <a:rPr lang="en-US" sz="2400" dirty="0">
                <a:solidFill>
                  <a:schemeClr val="tx1"/>
                </a:solidFill>
              </a:rPr>
            </a:br>
            <a:r>
              <a:rPr lang="en-US" sz="2400" dirty="0" err="1">
                <a:solidFill>
                  <a:schemeClr val="tx1"/>
                </a:solidFill>
              </a:rPr>
              <a:t>Dewinda</a:t>
            </a:r>
            <a:r>
              <a:rPr lang="en-US" sz="2400" dirty="0">
                <a:solidFill>
                  <a:schemeClr val="tx1"/>
                </a:solidFill>
              </a:rPr>
              <a:t> </a:t>
            </a:r>
            <a:r>
              <a:rPr lang="en-US" sz="2400" dirty="0" err="1">
                <a:solidFill>
                  <a:schemeClr val="tx1"/>
                </a:solidFill>
              </a:rPr>
              <a:t>Evarina</a:t>
            </a:r>
            <a:r>
              <a:rPr lang="en-US" sz="2400" dirty="0">
                <a:solidFill>
                  <a:schemeClr val="tx1"/>
                </a:solidFill>
              </a:rPr>
              <a:t> Kusuma (077)</a:t>
            </a:r>
            <a:br>
              <a:rPr lang="en-US" sz="2400" dirty="0">
                <a:solidFill>
                  <a:schemeClr val="tx1"/>
                </a:solidFill>
              </a:rPr>
            </a:br>
            <a:endParaRPr lang="en-ID" sz="2400" dirty="0"/>
          </a:p>
        </p:txBody>
      </p:sp>
      <p:sp>
        <p:nvSpPr>
          <p:cNvPr id="5" name="TextBox 4">
            <a:extLst>
              <a:ext uri="{FF2B5EF4-FFF2-40B4-BE49-F238E27FC236}">
                <a16:creationId xmlns:a16="http://schemas.microsoft.com/office/drawing/2014/main" id="{F21C01AF-D03D-4388-B2CD-4F6918A9857E}"/>
              </a:ext>
            </a:extLst>
          </p:cNvPr>
          <p:cNvSpPr txBox="1"/>
          <p:nvPr/>
        </p:nvSpPr>
        <p:spPr>
          <a:xfrm>
            <a:off x="3962399" y="2613219"/>
            <a:ext cx="2676940" cy="523220"/>
          </a:xfrm>
          <a:prstGeom prst="rect">
            <a:avLst/>
          </a:prstGeom>
          <a:noFill/>
        </p:spPr>
        <p:txBody>
          <a:bodyPr wrap="square" rtlCol="0">
            <a:spAutoFit/>
          </a:bodyPr>
          <a:lstStyle/>
          <a:p>
            <a:r>
              <a:rPr lang="en-US" sz="2800" dirty="0"/>
              <a:t>KELOMPOK A5 :</a:t>
            </a:r>
            <a:endParaRPr lang="en-ID" sz="2800" dirty="0"/>
          </a:p>
        </p:txBody>
      </p:sp>
    </p:spTree>
    <p:extLst>
      <p:ext uri="{BB962C8B-B14F-4D97-AF65-F5344CB8AC3E}">
        <p14:creationId xmlns:p14="http://schemas.microsoft.com/office/powerpoint/2010/main" val="477634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7577" y="1542932"/>
            <a:ext cx="8596668" cy="5214048"/>
          </a:xfrm>
        </p:spPr>
        <p:txBody>
          <a:bodyPr>
            <a:normAutofit/>
          </a:bodyPr>
          <a:lstStyle/>
          <a:p>
            <a:r>
              <a:rPr lang="en-US" sz="2400" dirty="0" err="1">
                <a:solidFill>
                  <a:schemeClr val="tx1"/>
                </a:solidFill>
              </a:rPr>
              <a:t>Hipertensi</a:t>
            </a:r>
            <a:r>
              <a:rPr lang="en-US" sz="2400" dirty="0">
                <a:solidFill>
                  <a:schemeClr val="tx1"/>
                </a:solidFill>
              </a:rPr>
              <a:t> dalam </a:t>
            </a:r>
            <a:r>
              <a:rPr lang="en-US" sz="2400" dirty="0" err="1">
                <a:solidFill>
                  <a:schemeClr val="tx1"/>
                </a:solidFill>
              </a:rPr>
              <a:t>kehamilan</a:t>
            </a:r>
            <a:r>
              <a:rPr lang="en-US" sz="2400" dirty="0">
                <a:solidFill>
                  <a:schemeClr val="tx1"/>
                </a:solidFill>
              </a:rPr>
              <a:t> </a:t>
            </a:r>
            <a:r>
              <a:rPr lang="en-US" sz="2400" dirty="0" err="1">
                <a:solidFill>
                  <a:schemeClr val="tx1"/>
                </a:solidFill>
              </a:rPr>
              <a:t>merupakan</a:t>
            </a:r>
            <a:r>
              <a:rPr lang="en-US" sz="2400" dirty="0">
                <a:solidFill>
                  <a:schemeClr val="tx1"/>
                </a:solidFill>
              </a:rPr>
              <a:t> </a:t>
            </a:r>
            <a:r>
              <a:rPr lang="en-US" sz="2400" dirty="0" err="1">
                <a:solidFill>
                  <a:schemeClr val="tx1"/>
                </a:solidFill>
              </a:rPr>
              <a:t>kondisi</a:t>
            </a:r>
            <a:r>
              <a:rPr lang="en-US" sz="2400" dirty="0">
                <a:solidFill>
                  <a:schemeClr val="tx1"/>
                </a:solidFill>
              </a:rPr>
              <a:t> </a:t>
            </a:r>
            <a:r>
              <a:rPr lang="en-US" sz="2400" dirty="0" err="1">
                <a:solidFill>
                  <a:schemeClr val="tx1"/>
                </a:solidFill>
              </a:rPr>
              <a:t>ketika</a:t>
            </a:r>
            <a:r>
              <a:rPr lang="en-US" sz="2400" dirty="0">
                <a:solidFill>
                  <a:schemeClr val="tx1"/>
                </a:solidFill>
              </a:rPr>
              <a:t> </a:t>
            </a:r>
            <a:r>
              <a:rPr lang="en-US" sz="2400" dirty="0" err="1">
                <a:solidFill>
                  <a:schemeClr val="tx1"/>
                </a:solidFill>
              </a:rPr>
              <a:t>tekanan</a:t>
            </a:r>
            <a:r>
              <a:rPr lang="en-US" sz="2400" dirty="0">
                <a:solidFill>
                  <a:schemeClr val="tx1"/>
                </a:solidFill>
              </a:rPr>
              <a:t> </a:t>
            </a:r>
            <a:r>
              <a:rPr lang="en-US" sz="2400" dirty="0" err="1">
                <a:solidFill>
                  <a:schemeClr val="tx1"/>
                </a:solidFill>
              </a:rPr>
              <a:t>darah</a:t>
            </a:r>
            <a:r>
              <a:rPr lang="en-US" sz="2400" dirty="0">
                <a:solidFill>
                  <a:schemeClr val="tx1"/>
                </a:solidFill>
              </a:rPr>
              <a:t> </a:t>
            </a:r>
            <a:r>
              <a:rPr lang="en-US" sz="2400" dirty="0" err="1">
                <a:solidFill>
                  <a:schemeClr val="tx1"/>
                </a:solidFill>
              </a:rPr>
              <a:t>ibu</a:t>
            </a:r>
            <a:r>
              <a:rPr lang="en-US" sz="2400" dirty="0">
                <a:solidFill>
                  <a:schemeClr val="tx1"/>
                </a:solidFill>
              </a:rPr>
              <a:t> </a:t>
            </a:r>
            <a:r>
              <a:rPr lang="en-US" sz="2400" dirty="0" err="1">
                <a:solidFill>
                  <a:schemeClr val="tx1"/>
                </a:solidFill>
              </a:rPr>
              <a:t>hamil</a:t>
            </a:r>
            <a:r>
              <a:rPr lang="en-US" sz="2400" dirty="0">
                <a:solidFill>
                  <a:schemeClr val="tx1"/>
                </a:solidFill>
              </a:rPr>
              <a:t> </a:t>
            </a:r>
            <a:r>
              <a:rPr lang="en-US" sz="2400" dirty="0" err="1">
                <a:solidFill>
                  <a:schemeClr val="tx1"/>
                </a:solidFill>
              </a:rPr>
              <a:t>berada</a:t>
            </a:r>
            <a:r>
              <a:rPr lang="en-US" sz="2400" dirty="0">
                <a:solidFill>
                  <a:schemeClr val="tx1"/>
                </a:solidFill>
              </a:rPr>
              <a:t> di </a:t>
            </a:r>
            <a:r>
              <a:rPr lang="en-US" sz="2400" dirty="0" err="1">
                <a:solidFill>
                  <a:schemeClr val="tx1"/>
                </a:solidFill>
              </a:rPr>
              <a:t>atas</a:t>
            </a:r>
            <a:r>
              <a:rPr lang="en-US" sz="2400" dirty="0">
                <a:solidFill>
                  <a:schemeClr val="tx1"/>
                </a:solidFill>
              </a:rPr>
              <a:t> </a:t>
            </a:r>
            <a:r>
              <a:rPr lang="en-US" sz="2400" dirty="0" err="1">
                <a:solidFill>
                  <a:schemeClr val="tx1"/>
                </a:solidFill>
              </a:rPr>
              <a:t>angka</a:t>
            </a:r>
            <a:r>
              <a:rPr lang="en-US" sz="2400" dirty="0">
                <a:solidFill>
                  <a:schemeClr val="tx1"/>
                </a:solidFill>
              </a:rPr>
              <a:t> 140/90 mmHg. </a:t>
            </a:r>
            <a:r>
              <a:rPr lang="en-US" sz="2400" dirty="0" err="1">
                <a:solidFill>
                  <a:schemeClr val="tx1"/>
                </a:solidFill>
              </a:rPr>
              <a:t>Diperkirakan</a:t>
            </a:r>
            <a:r>
              <a:rPr lang="en-US" sz="2400" dirty="0">
                <a:solidFill>
                  <a:schemeClr val="tx1"/>
                </a:solidFill>
              </a:rPr>
              <a:t> </a:t>
            </a:r>
            <a:r>
              <a:rPr lang="en-US" sz="2400" dirty="0" err="1">
                <a:solidFill>
                  <a:schemeClr val="tx1"/>
                </a:solidFill>
              </a:rPr>
              <a:t>sekitar</a:t>
            </a:r>
            <a:r>
              <a:rPr lang="en-US" sz="2400" dirty="0">
                <a:solidFill>
                  <a:schemeClr val="tx1"/>
                </a:solidFill>
              </a:rPr>
              <a:t> 5–10% </a:t>
            </a:r>
            <a:r>
              <a:rPr lang="en-US" sz="2400" dirty="0" err="1">
                <a:solidFill>
                  <a:schemeClr val="tx1"/>
                </a:solidFill>
              </a:rPr>
              <a:t>ibu</a:t>
            </a:r>
            <a:r>
              <a:rPr lang="en-US" sz="2400" dirty="0">
                <a:solidFill>
                  <a:schemeClr val="tx1"/>
                </a:solidFill>
              </a:rPr>
              <a:t> </a:t>
            </a:r>
            <a:r>
              <a:rPr lang="en-US" sz="2400" dirty="0" err="1">
                <a:solidFill>
                  <a:schemeClr val="tx1"/>
                </a:solidFill>
              </a:rPr>
              <a:t>hamil</a:t>
            </a:r>
            <a:r>
              <a:rPr lang="en-US" sz="2400" dirty="0">
                <a:solidFill>
                  <a:schemeClr val="tx1"/>
                </a:solidFill>
              </a:rPr>
              <a:t> di </a:t>
            </a:r>
            <a:r>
              <a:rPr lang="en-US" sz="2400" dirty="0" err="1">
                <a:solidFill>
                  <a:schemeClr val="tx1"/>
                </a:solidFill>
              </a:rPr>
              <a:t>seluruh</a:t>
            </a:r>
            <a:r>
              <a:rPr lang="en-US" sz="2400" dirty="0">
                <a:solidFill>
                  <a:schemeClr val="tx1"/>
                </a:solidFill>
              </a:rPr>
              <a:t> </a:t>
            </a:r>
            <a:r>
              <a:rPr lang="en-US" sz="2400" dirty="0" err="1">
                <a:solidFill>
                  <a:schemeClr val="tx1"/>
                </a:solidFill>
              </a:rPr>
              <a:t>dunia</a:t>
            </a:r>
            <a:r>
              <a:rPr lang="en-US" sz="2400" dirty="0">
                <a:solidFill>
                  <a:schemeClr val="tx1"/>
                </a:solidFill>
              </a:rPr>
              <a:t> </a:t>
            </a:r>
            <a:r>
              <a:rPr lang="en-US" sz="2400" dirty="0" err="1">
                <a:solidFill>
                  <a:schemeClr val="tx1"/>
                </a:solidFill>
              </a:rPr>
              <a:t>mengalami</a:t>
            </a:r>
            <a:r>
              <a:rPr lang="en-US" sz="2400" dirty="0">
                <a:solidFill>
                  <a:schemeClr val="tx1"/>
                </a:solidFill>
              </a:rPr>
              <a:t> </a:t>
            </a:r>
            <a:r>
              <a:rPr lang="en-US" sz="2400" dirty="0" err="1">
                <a:solidFill>
                  <a:schemeClr val="tx1"/>
                </a:solidFill>
              </a:rPr>
              <a:t>hipertensi</a:t>
            </a:r>
            <a:r>
              <a:rPr lang="en-US" sz="2400" dirty="0">
                <a:solidFill>
                  <a:schemeClr val="tx1"/>
                </a:solidFill>
              </a:rPr>
              <a:t> dalam </a:t>
            </a:r>
            <a:r>
              <a:rPr lang="en-US" sz="2400" dirty="0" err="1">
                <a:solidFill>
                  <a:schemeClr val="tx1"/>
                </a:solidFill>
              </a:rPr>
              <a:t>kehamilan</a:t>
            </a:r>
            <a:r>
              <a:rPr lang="en-US" sz="2400" dirty="0">
                <a:solidFill>
                  <a:schemeClr val="tx1"/>
                </a:solidFill>
              </a:rPr>
              <a:t>.</a:t>
            </a:r>
          </a:p>
          <a:p>
            <a:pPr lvl="0"/>
            <a:r>
              <a:rPr lang="en-US" sz="2400" dirty="0" err="1">
                <a:solidFill>
                  <a:schemeClr val="tx1"/>
                </a:solidFill>
              </a:rPr>
              <a:t>Hipertensi</a:t>
            </a:r>
            <a:r>
              <a:rPr lang="en-US" sz="2400" dirty="0">
                <a:solidFill>
                  <a:schemeClr val="tx1"/>
                </a:solidFill>
              </a:rPr>
              <a:t> </a:t>
            </a:r>
            <a:r>
              <a:rPr lang="en-US" sz="2400" dirty="0" err="1">
                <a:solidFill>
                  <a:schemeClr val="tx1"/>
                </a:solidFill>
              </a:rPr>
              <a:t>merupakan</a:t>
            </a:r>
            <a:r>
              <a:rPr lang="en-US" sz="2400" dirty="0">
                <a:solidFill>
                  <a:schemeClr val="tx1"/>
                </a:solidFill>
              </a:rPr>
              <a:t> </a:t>
            </a:r>
            <a:r>
              <a:rPr lang="en-US" sz="2400" dirty="0" err="1">
                <a:solidFill>
                  <a:schemeClr val="tx1"/>
                </a:solidFill>
              </a:rPr>
              <a:t>salah</a:t>
            </a:r>
            <a:r>
              <a:rPr lang="en-US" sz="2400" dirty="0">
                <a:solidFill>
                  <a:schemeClr val="tx1"/>
                </a:solidFill>
              </a:rPr>
              <a:t> </a:t>
            </a:r>
            <a:r>
              <a:rPr lang="en-US" sz="2400" dirty="0" err="1">
                <a:solidFill>
                  <a:schemeClr val="tx1"/>
                </a:solidFill>
              </a:rPr>
              <a:t>satu</a:t>
            </a:r>
            <a:r>
              <a:rPr lang="en-US" sz="2400" dirty="0">
                <a:solidFill>
                  <a:schemeClr val="tx1"/>
                </a:solidFill>
              </a:rPr>
              <a:t> </a:t>
            </a:r>
            <a:r>
              <a:rPr lang="en-US" sz="2400" dirty="0" err="1">
                <a:solidFill>
                  <a:schemeClr val="tx1"/>
                </a:solidFill>
              </a:rPr>
              <a:t>faktor</a:t>
            </a:r>
            <a:r>
              <a:rPr lang="en-US" sz="2400" dirty="0">
                <a:solidFill>
                  <a:schemeClr val="tx1"/>
                </a:solidFill>
              </a:rPr>
              <a:t> </a:t>
            </a:r>
            <a:r>
              <a:rPr lang="en-US" sz="2400" dirty="0" err="1">
                <a:solidFill>
                  <a:schemeClr val="tx1"/>
                </a:solidFill>
              </a:rPr>
              <a:t>risiko</a:t>
            </a:r>
            <a:r>
              <a:rPr lang="en-US" sz="2400" dirty="0">
                <a:solidFill>
                  <a:schemeClr val="tx1"/>
                </a:solidFill>
              </a:rPr>
              <a:t> </a:t>
            </a:r>
            <a:r>
              <a:rPr lang="en-US" sz="2400" dirty="0" err="1">
                <a:solidFill>
                  <a:schemeClr val="tx1"/>
                </a:solidFill>
              </a:rPr>
              <a:t>penting</a:t>
            </a:r>
            <a:r>
              <a:rPr lang="en-US" sz="2400" dirty="0">
                <a:solidFill>
                  <a:schemeClr val="tx1"/>
                </a:solidFill>
              </a:rPr>
              <a:t> </a:t>
            </a:r>
            <a:r>
              <a:rPr lang="en-US" sz="2400" dirty="0" err="1">
                <a:solidFill>
                  <a:schemeClr val="tx1"/>
                </a:solidFill>
              </a:rPr>
              <a:t>pada</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kardiovaskular</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jantung</a:t>
            </a:r>
            <a:r>
              <a:rPr lang="en-US" sz="2400" dirty="0">
                <a:solidFill>
                  <a:schemeClr val="tx1"/>
                </a:solidFill>
              </a:rPr>
              <a:t> </a:t>
            </a:r>
            <a:r>
              <a:rPr lang="en-US" sz="2400" dirty="0" err="1">
                <a:solidFill>
                  <a:schemeClr val="tx1"/>
                </a:solidFill>
              </a:rPr>
              <a:t>koroner</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pembuluh</a:t>
            </a:r>
            <a:r>
              <a:rPr lang="en-US" sz="2400" dirty="0">
                <a:solidFill>
                  <a:schemeClr val="tx1"/>
                </a:solidFill>
              </a:rPr>
              <a:t> </a:t>
            </a:r>
            <a:r>
              <a:rPr lang="en-US" sz="2400" dirty="0" err="1">
                <a:solidFill>
                  <a:schemeClr val="tx1"/>
                </a:solidFill>
              </a:rPr>
              <a:t>darah</a:t>
            </a:r>
            <a:r>
              <a:rPr lang="en-US" sz="2400" dirty="0">
                <a:solidFill>
                  <a:schemeClr val="tx1"/>
                </a:solidFill>
              </a:rPr>
              <a:t> </a:t>
            </a:r>
            <a:r>
              <a:rPr lang="en-US" sz="2400" dirty="0" err="1">
                <a:solidFill>
                  <a:schemeClr val="tx1"/>
                </a:solidFill>
              </a:rPr>
              <a:t>perifer</a:t>
            </a:r>
            <a:r>
              <a:rPr lang="en-US" sz="2400" dirty="0">
                <a:solidFill>
                  <a:schemeClr val="tx1"/>
                </a:solidFill>
              </a:rPr>
              <a:t>, stroke </a:t>
            </a:r>
            <a:r>
              <a:rPr lang="en-US" sz="2400" dirty="0" err="1">
                <a:solidFill>
                  <a:schemeClr val="tx1"/>
                </a:solidFill>
              </a:rPr>
              <a:t>dan</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ginjal</a:t>
            </a:r>
            <a:r>
              <a:rPr lang="en-US" sz="2400" dirty="0">
                <a:solidFill>
                  <a:schemeClr val="tx1"/>
                </a:solidFill>
              </a:rPr>
              <a:t>.</a:t>
            </a:r>
          </a:p>
          <a:p>
            <a:r>
              <a:rPr lang="en-US" sz="2400" dirty="0" err="1">
                <a:solidFill>
                  <a:schemeClr val="tx1"/>
                </a:solidFill>
              </a:rPr>
              <a:t>Hipertensi</a:t>
            </a:r>
            <a:r>
              <a:rPr lang="en-US" sz="2400" dirty="0">
                <a:solidFill>
                  <a:schemeClr val="tx1"/>
                </a:solidFill>
              </a:rPr>
              <a:t> pada </a:t>
            </a:r>
            <a:r>
              <a:rPr lang="en-US" sz="2400" dirty="0" err="1">
                <a:solidFill>
                  <a:schemeClr val="tx1"/>
                </a:solidFill>
              </a:rPr>
              <a:t>kehamilan</a:t>
            </a:r>
            <a:r>
              <a:rPr lang="en-US" sz="2400" dirty="0">
                <a:solidFill>
                  <a:schemeClr val="tx1"/>
                </a:solidFill>
              </a:rPr>
              <a:t> </a:t>
            </a:r>
            <a:r>
              <a:rPr lang="en-US" sz="2400" dirty="0" err="1">
                <a:solidFill>
                  <a:schemeClr val="tx1"/>
                </a:solidFill>
              </a:rPr>
              <a:t>dapat</a:t>
            </a:r>
            <a:r>
              <a:rPr lang="en-US" sz="2400" dirty="0">
                <a:solidFill>
                  <a:schemeClr val="tx1"/>
                </a:solidFill>
              </a:rPr>
              <a:t> </a:t>
            </a:r>
            <a:r>
              <a:rPr lang="en-US" sz="2400" dirty="0" err="1">
                <a:solidFill>
                  <a:schemeClr val="tx1"/>
                </a:solidFill>
              </a:rPr>
              <a:t>digolongkan</a:t>
            </a:r>
            <a:r>
              <a:rPr lang="en-US" sz="2400" dirty="0">
                <a:solidFill>
                  <a:schemeClr val="tx1"/>
                </a:solidFill>
              </a:rPr>
              <a:t> </a:t>
            </a:r>
            <a:r>
              <a:rPr lang="en-US" sz="2400" dirty="0" err="1">
                <a:solidFill>
                  <a:schemeClr val="tx1"/>
                </a:solidFill>
              </a:rPr>
              <a:t>menjadi</a:t>
            </a:r>
            <a:r>
              <a:rPr lang="en-US" sz="2400" dirty="0">
                <a:solidFill>
                  <a:schemeClr val="tx1"/>
                </a:solidFill>
              </a:rPr>
              <a:t> pre-</a:t>
            </a:r>
            <a:r>
              <a:rPr lang="en-US" sz="2400" dirty="0" err="1">
                <a:solidFill>
                  <a:schemeClr val="tx1"/>
                </a:solidFill>
              </a:rPr>
              <a:t>eklampsia</a:t>
            </a:r>
            <a:r>
              <a:rPr lang="en-US" sz="2400" dirty="0">
                <a:solidFill>
                  <a:schemeClr val="tx1"/>
                </a:solidFill>
              </a:rPr>
              <a:t>, </a:t>
            </a:r>
            <a:r>
              <a:rPr lang="en-US" sz="2400" dirty="0" err="1">
                <a:solidFill>
                  <a:schemeClr val="tx1"/>
                </a:solidFill>
              </a:rPr>
              <a:t>eklampsia</a:t>
            </a:r>
            <a:r>
              <a:rPr lang="en-US" sz="2400" dirty="0">
                <a:solidFill>
                  <a:schemeClr val="tx1"/>
                </a:solidFill>
              </a:rPr>
              <a:t>, </a:t>
            </a:r>
            <a:r>
              <a:rPr lang="en-US" sz="2400" dirty="0" err="1">
                <a:solidFill>
                  <a:schemeClr val="tx1"/>
                </a:solidFill>
              </a:rPr>
              <a:t>hipertensi</a:t>
            </a:r>
            <a:r>
              <a:rPr lang="en-US" sz="2400" dirty="0">
                <a:solidFill>
                  <a:schemeClr val="tx1"/>
                </a:solidFill>
              </a:rPr>
              <a:t> </a:t>
            </a:r>
            <a:r>
              <a:rPr lang="en-US" sz="2400" dirty="0" err="1">
                <a:solidFill>
                  <a:schemeClr val="tx1"/>
                </a:solidFill>
              </a:rPr>
              <a:t>kronis</a:t>
            </a:r>
            <a:r>
              <a:rPr lang="en-US" sz="2400" dirty="0">
                <a:solidFill>
                  <a:schemeClr val="tx1"/>
                </a:solidFill>
              </a:rPr>
              <a:t> pada </a:t>
            </a:r>
            <a:r>
              <a:rPr lang="en-US" sz="2400" dirty="0" err="1">
                <a:solidFill>
                  <a:schemeClr val="tx1"/>
                </a:solidFill>
              </a:rPr>
              <a:t>kehamilan</a:t>
            </a:r>
            <a:r>
              <a:rPr lang="en-US" sz="2400" dirty="0">
                <a:solidFill>
                  <a:schemeClr val="tx1"/>
                </a:solidFill>
              </a:rPr>
              <a:t>, </a:t>
            </a:r>
            <a:r>
              <a:rPr lang="en-US" sz="2400" dirty="0" err="1">
                <a:solidFill>
                  <a:schemeClr val="tx1"/>
                </a:solidFill>
              </a:rPr>
              <a:t>hipertensi</a:t>
            </a:r>
            <a:r>
              <a:rPr lang="en-US" sz="2400" dirty="0">
                <a:solidFill>
                  <a:schemeClr val="tx1"/>
                </a:solidFill>
              </a:rPr>
              <a:t> </a:t>
            </a:r>
            <a:r>
              <a:rPr lang="en-US" sz="2400" dirty="0" err="1">
                <a:solidFill>
                  <a:schemeClr val="tx1"/>
                </a:solidFill>
              </a:rPr>
              <a:t>kronis</a:t>
            </a:r>
            <a:r>
              <a:rPr lang="en-US" sz="2400" dirty="0">
                <a:solidFill>
                  <a:schemeClr val="tx1"/>
                </a:solidFill>
              </a:rPr>
              <a:t> </a:t>
            </a:r>
            <a:r>
              <a:rPr lang="en-US" sz="2400" dirty="0" err="1">
                <a:solidFill>
                  <a:schemeClr val="tx1"/>
                </a:solidFill>
              </a:rPr>
              <a:t>disertai</a:t>
            </a:r>
            <a:r>
              <a:rPr lang="en-US" sz="2400" dirty="0">
                <a:solidFill>
                  <a:schemeClr val="tx1"/>
                </a:solidFill>
              </a:rPr>
              <a:t> </a:t>
            </a:r>
            <a:r>
              <a:rPr lang="en-US" sz="2400" dirty="0" err="1">
                <a:solidFill>
                  <a:schemeClr val="tx1"/>
                </a:solidFill>
              </a:rPr>
              <a:t>preeklampsia</a:t>
            </a:r>
            <a:r>
              <a:rPr lang="en-US" sz="2400" dirty="0">
                <a:solidFill>
                  <a:schemeClr val="tx1"/>
                </a:solidFill>
              </a:rPr>
              <a:t>, dan </a:t>
            </a:r>
            <a:r>
              <a:rPr lang="en-US" sz="2400" dirty="0" err="1">
                <a:solidFill>
                  <a:schemeClr val="tx1"/>
                </a:solidFill>
              </a:rPr>
              <a:t>hipertensi</a:t>
            </a:r>
            <a:r>
              <a:rPr lang="en-US" sz="2400" dirty="0">
                <a:solidFill>
                  <a:schemeClr val="tx1"/>
                </a:solidFill>
              </a:rPr>
              <a:t> gestational.</a:t>
            </a:r>
          </a:p>
          <a:p>
            <a:pPr marL="0" indent="0">
              <a:buNone/>
            </a:pPr>
            <a:endParaRPr lang="en-US" dirty="0"/>
          </a:p>
        </p:txBody>
      </p:sp>
      <p:sp>
        <p:nvSpPr>
          <p:cNvPr id="2" name="TextBox 1">
            <a:extLst>
              <a:ext uri="{FF2B5EF4-FFF2-40B4-BE49-F238E27FC236}">
                <a16:creationId xmlns:a16="http://schemas.microsoft.com/office/drawing/2014/main" id="{FE8825D8-BD4B-4EDB-A4DF-C9BB458CA391}"/>
              </a:ext>
            </a:extLst>
          </p:cNvPr>
          <p:cNvSpPr txBox="1"/>
          <p:nvPr/>
        </p:nvSpPr>
        <p:spPr>
          <a:xfrm>
            <a:off x="967409" y="357809"/>
            <a:ext cx="6361043" cy="707886"/>
          </a:xfrm>
          <a:prstGeom prst="rect">
            <a:avLst/>
          </a:prstGeom>
          <a:noFill/>
        </p:spPr>
        <p:txBody>
          <a:bodyPr wrap="square" rtlCol="0">
            <a:spAutoFit/>
          </a:bodyPr>
          <a:lstStyle/>
          <a:p>
            <a:r>
              <a:rPr lang="en-US" sz="4000" b="1" dirty="0" err="1"/>
              <a:t>Hipertensi</a:t>
            </a:r>
            <a:r>
              <a:rPr lang="en-US" sz="4000" b="1" dirty="0"/>
              <a:t> pada Ibu </a:t>
            </a:r>
            <a:r>
              <a:rPr lang="en-US" sz="4000" b="1" dirty="0" err="1"/>
              <a:t>Hamil</a:t>
            </a:r>
            <a:endParaRPr lang="en-ID" sz="4000" b="1" dirty="0"/>
          </a:p>
        </p:txBody>
      </p:sp>
    </p:spTree>
    <p:extLst>
      <p:ext uri="{BB962C8B-B14F-4D97-AF65-F5344CB8AC3E}">
        <p14:creationId xmlns:p14="http://schemas.microsoft.com/office/powerpoint/2010/main" val="292410629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9768" y="415550"/>
            <a:ext cx="9208789" cy="6270172"/>
          </a:xfrm>
        </p:spPr>
        <p:txBody>
          <a:bodyPr>
            <a:normAutofit/>
          </a:bodyPr>
          <a:lstStyle/>
          <a:p>
            <a:r>
              <a:rPr lang="en-US" sz="2400" dirty="0" err="1">
                <a:solidFill>
                  <a:schemeClr val="tx1"/>
                </a:solidFill>
              </a:rPr>
              <a:t>Berkaitan</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hipertensi</a:t>
            </a:r>
            <a:r>
              <a:rPr lang="en-US" sz="2400" dirty="0">
                <a:solidFill>
                  <a:schemeClr val="tx1"/>
                </a:solidFill>
              </a:rPr>
              <a:t> </a:t>
            </a:r>
            <a:r>
              <a:rPr lang="en-US" sz="2400" dirty="0" err="1">
                <a:solidFill>
                  <a:schemeClr val="tx1"/>
                </a:solidFill>
              </a:rPr>
              <a:t>pada</a:t>
            </a:r>
            <a:r>
              <a:rPr lang="en-US" sz="2400" dirty="0">
                <a:solidFill>
                  <a:schemeClr val="tx1"/>
                </a:solidFill>
              </a:rPr>
              <a:t> </a:t>
            </a:r>
            <a:r>
              <a:rPr lang="en-US" sz="2400" dirty="0" err="1">
                <a:solidFill>
                  <a:schemeClr val="tx1"/>
                </a:solidFill>
              </a:rPr>
              <a:t>masa</a:t>
            </a:r>
            <a:r>
              <a:rPr lang="en-US" sz="2400" dirty="0">
                <a:solidFill>
                  <a:schemeClr val="tx1"/>
                </a:solidFill>
              </a:rPr>
              <a:t> </a:t>
            </a:r>
            <a:r>
              <a:rPr lang="en-US" sz="2400" dirty="0" err="1">
                <a:solidFill>
                  <a:schemeClr val="tx1"/>
                </a:solidFill>
              </a:rPr>
              <a:t>kehamilan</a:t>
            </a:r>
            <a:r>
              <a:rPr lang="en-US" sz="2400" dirty="0">
                <a:solidFill>
                  <a:schemeClr val="tx1"/>
                </a:solidFill>
              </a:rPr>
              <a:t>, </a:t>
            </a:r>
            <a:r>
              <a:rPr lang="en-US" sz="2400" dirty="0" err="1">
                <a:solidFill>
                  <a:schemeClr val="tx1"/>
                </a:solidFill>
              </a:rPr>
              <a:t>terdapat</a:t>
            </a:r>
            <a:r>
              <a:rPr lang="en-US" sz="2400" dirty="0">
                <a:solidFill>
                  <a:schemeClr val="tx1"/>
                </a:solidFill>
              </a:rPr>
              <a:t> </a:t>
            </a:r>
            <a:r>
              <a:rPr lang="en-US" sz="2400" dirty="0" err="1">
                <a:solidFill>
                  <a:schemeClr val="tx1"/>
                </a:solidFill>
              </a:rPr>
              <a:t>jenis</a:t>
            </a:r>
            <a:r>
              <a:rPr lang="en-US" sz="2400" dirty="0">
                <a:solidFill>
                  <a:schemeClr val="tx1"/>
                </a:solidFill>
              </a:rPr>
              <a:t> </a:t>
            </a:r>
            <a:r>
              <a:rPr lang="en-US" sz="2400" dirty="0" err="1">
                <a:solidFill>
                  <a:schemeClr val="tx1"/>
                </a:solidFill>
              </a:rPr>
              <a:t>hipertensi</a:t>
            </a:r>
            <a:r>
              <a:rPr lang="en-US" sz="2400" dirty="0">
                <a:solidFill>
                  <a:schemeClr val="tx1"/>
                </a:solidFill>
              </a:rPr>
              <a:t> yang </a:t>
            </a:r>
            <a:r>
              <a:rPr lang="en-US" sz="2400" dirty="0" err="1">
                <a:solidFill>
                  <a:schemeClr val="tx1"/>
                </a:solidFill>
              </a:rPr>
              <a:t>sangat</a:t>
            </a:r>
            <a:r>
              <a:rPr lang="en-US" sz="2400" dirty="0">
                <a:solidFill>
                  <a:schemeClr val="tx1"/>
                </a:solidFill>
              </a:rPr>
              <a:t> </a:t>
            </a:r>
            <a:r>
              <a:rPr lang="en-US" sz="2400" dirty="0" err="1">
                <a:solidFill>
                  <a:schemeClr val="tx1"/>
                </a:solidFill>
              </a:rPr>
              <a:t>berbahaya</a:t>
            </a:r>
            <a:r>
              <a:rPr lang="en-US" sz="2400" dirty="0">
                <a:solidFill>
                  <a:schemeClr val="tx1"/>
                </a:solidFill>
              </a:rPr>
              <a:t> </a:t>
            </a:r>
            <a:r>
              <a:rPr lang="en-US" sz="2400" dirty="0" err="1">
                <a:solidFill>
                  <a:schemeClr val="tx1"/>
                </a:solidFill>
              </a:rPr>
              <a:t>pada</a:t>
            </a:r>
            <a:r>
              <a:rPr lang="en-US" sz="2400" dirty="0">
                <a:solidFill>
                  <a:schemeClr val="tx1"/>
                </a:solidFill>
              </a:rPr>
              <a:t> </a:t>
            </a:r>
            <a:r>
              <a:rPr lang="en-US" sz="2400" dirty="0" err="1">
                <a:solidFill>
                  <a:schemeClr val="tx1"/>
                </a:solidFill>
              </a:rPr>
              <a:t>kehamilan</a:t>
            </a:r>
            <a:r>
              <a:rPr lang="en-US" sz="2400" dirty="0">
                <a:solidFill>
                  <a:schemeClr val="tx1"/>
                </a:solidFill>
              </a:rPr>
              <a:t> </a:t>
            </a:r>
            <a:r>
              <a:rPr lang="en-US" sz="2400" dirty="0" err="1">
                <a:solidFill>
                  <a:schemeClr val="tx1"/>
                </a:solidFill>
              </a:rPr>
              <a:t>yakni</a:t>
            </a:r>
            <a:r>
              <a:rPr lang="en-US" sz="2400" dirty="0">
                <a:solidFill>
                  <a:schemeClr val="tx1"/>
                </a:solidFill>
              </a:rPr>
              <a:t> </a:t>
            </a:r>
            <a:r>
              <a:rPr lang="en-US" sz="2400" dirty="0" err="1">
                <a:solidFill>
                  <a:schemeClr val="tx1"/>
                </a:solidFill>
              </a:rPr>
              <a:t>kondisi</a:t>
            </a:r>
            <a:r>
              <a:rPr lang="en-US" sz="2400" dirty="0">
                <a:solidFill>
                  <a:schemeClr val="tx1"/>
                </a:solidFill>
              </a:rPr>
              <a:t> </a:t>
            </a:r>
            <a:r>
              <a:rPr lang="en-US" sz="2400" dirty="0" err="1">
                <a:solidFill>
                  <a:schemeClr val="tx1"/>
                </a:solidFill>
              </a:rPr>
              <a:t>preeklampsia</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sama</a:t>
            </a:r>
            <a:r>
              <a:rPr lang="en-US" sz="2400" dirty="0">
                <a:solidFill>
                  <a:schemeClr val="tx1"/>
                </a:solidFill>
              </a:rPr>
              <a:t> </a:t>
            </a:r>
            <a:r>
              <a:rPr lang="en-US" sz="2400" dirty="0" err="1">
                <a:solidFill>
                  <a:schemeClr val="tx1"/>
                </a:solidFill>
              </a:rPr>
              <a:t>dengan</a:t>
            </a:r>
            <a:r>
              <a:rPr lang="en-US" sz="2400" dirty="0">
                <a:solidFill>
                  <a:schemeClr val="tx1"/>
                </a:solidFill>
              </a:rPr>
              <a:t> </a:t>
            </a:r>
            <a:r>
              <a:rPr lang="en-US" sz="2400" dirty="0" err="1">
                <a:solidFill>
                  <a:schemeClr val="tx1"/>
                </a:solidFill>
              </a:rPr>
              <a:t>keracunan</a:t>
            </a:r>
            <a:r>
              <a:rPr lang="en-US" sz="2400" dirty="0">
                <a:solidFill>
                  <a:schemeClr val="tx1"/>
                </a:solidFill>
              </a:rPr>
              <a:t> </a:t>
            </a:r>
            <a:r>
              <a:rPr lang="en-US" sz="2400" dirty="0" err="1">
                <a:solidFill>
                  <a:schemeClr val="tx1"/>
                </a:solidFill>
              </a:rPr>
              <a:t>kehamilan</a:t>
            </a:r>
            <a:r>
              <a:rPr lang="en-US" sz="2400" dirty="0">
                <a:solidFill>
                  <a:schemeClr val="tx1"/>
                </a:solidFill>
              </a:rPr>
              <a:t>.</a:t>
            </a:r>
          </a:p>
          <a:p>
            <a:r>
              <a:rPr lang="en-US" sz="2400" dirty="0" err="1">
                <a:solidFill>
                  <a:schemeClr val="tx1"/>
                </a:solidFill>
              </a:rPr>
              <a:t>Penyebab</a:t>
            </a:r>
            <a:r>
              <a:rPr lang="en-US" sz="2400" dirty="0">
                <a:solidFill>
                  <a:schemeClr val="tx1"/>
                </a:solidFill>
              </a:rPr>
              <a:t> </a:t>
            </a:r>
            <a:r>
              <a:rPr lang="en-US" sz="2400" dirty="0" err="1">
                <a:solidFill>
                  <a:schemeClr val="tx1"/>
                </a:solidFill>
              </a:rPr>
              <a:t>hipertensi</a:t>
            </a:r>
            <a:r>
              <a:rPr lang="en-US" sz="2400" dirty="0">
                <a:solidFill>
                  <a:schemeClr val="tx1"/>
                </a:solidFill>
              </a:rPr>
              <a:t> pada </a:t>
            </a:r>
            <a:r>
              <a:rPr lang="en-US" sz="2400" dirty="0" err="1">
                <a:solidFill>
                  <a:schemeClr val="tx1"/>
                </a:solidFill>
              </a:rPr>
              <a:t>ibu</a:t>
            </a:r>
            <a:r>
              <a:rPr lang="en-US" sz="2400" dirty="0">
                <a:solidFill>
                  <a:schemeClr val="tx1"/>
                </a:solidFill>
              </a:rPr>
              <a:t> </a:t>
            </a:r>
            <a:r>
              <a:rPr lang="en-US" sz="2400" dirty="0" err="1">
                <a:solidFill>
                  <a:schemeClr val="tx1"/>
                </a:solidFill>
              </a:rPr>
              <a:t>hamil</a:t>
            </a:r>
            <a:r>
              <a:rPr lang="en-US" sz="2400" dirty="0">
                <a:solidFill>
                  <a:schemeClr val="tx1"/>
                </a:solidFill>
              </a:rPr>
              <a:t> </a:t>
            </a:r>
            <a:r>
              <a:rPr lang="en-US" sz="2400" dirty="0" err="1">
                <a:solidFill>
                  <a:schemeClr val="tx1"/>
                </a:solidFill>
              </a:rPr>
              <a:t>disebabkan</a:t>
            </a:r>
            <a:r>
              <a:rPr lang="en-US" sz="2400" dirty="0">
                <a:solidFill>
                  <a:schemeClr val="tx1"/>
                </a:solidFill>
              </a:rPr>
              <a:t> oleh </a:t>
            </a:r>
            <a:r>
              <a:rPr lang="en-US" sz="2400" dirty="0" err="1">
                <a:solidFill>
                  <a:schemeClr val="tx1"/>
                </a:solidFill>
              </a:rPr>
              <a:t>kondisi</a:t>
            </a:r>
            <a:r>
              <a:rPr lang="en-US" sz="2400" dirty="0">
                <a:solidFill>
                  <a:schemeClr val="tx1"/>
                </a:solidFill>
              </a:rPr>
              <a:t> </a:t>
            </a:r>
            <a:r>
              <a:rPr lang="en-US" sz="2400" dirty="0" err="1">
                <a:solidFill>
                  <a:schemeClr val="tx1"/>
                </a:solidFill>
              </a:rPr>
              <a:t>hipertensi</a:t>
            </a:r>
            <a:r>
              <a:rPr lang="en-US" sz="2400" dirty="0">
                <a:solidFill>
                  <a:schemeClr val="tx1"/>
                </a:solidFill>
              </a:rPr>
              <a:t> </a:t>
            </a:r>
            <a:r>
              <a:rPr lang="en-US" sz="2400" dirty="0" err="1">
                <a:solidFill>
                  <a:schemeClr val="tx1"/>
                </a:solidFill>
              </a:rPr>
              <a:t>esensial</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hipertensi</a:t>
            </a:r>
            <a:r>
              <a:rPr lang="en-US" sz="2400" dirty="0">
                <a:solidFill>
                  <a:schemeClr val="tx1"/>
                </a:solidFill>
              </a:rPr>
              <a:t> prime. </a:t>
            </a:r>
            <a:r>
              <a:rPr lang="en-US" sz="2400" dirty="0" err="1">
                <a:solidFill>
                  <a:schemeClr val="tx1"/>
                </a:solidFill>
              </a:rPr>
              <a:t>Kondisi</a:t>
            </a:r>
            <a:r>
              <a:rPr lang="en-US" sz="2400" dirty="0">
                <a:solidFill>
                  <a:schemeClr val="tx1"/>
                </a:solidFill>
              </a:rPr>
              <a:t> </a:t>
            </a:r>
            <a:r>
              <a:rPr lang="en-US" sz="2400" dirty="0" err="1">
                <a:solidFill>
                  <a:schemeClr val="tx1"/>
                </a:solidFill>
              </a:rPr>
              <a:t>tersebut</a:t>
            </a:r>
            <a:r>
              <a:rPr lang="en-US" sz="2400" dirty="0">
                <a:solidFill>
                  <a:schemeClr val="tx1"/>
                </a:solidFill>
              </a:rPr>
              <a:t> </a:t>
            </a:r>
            <a:r>
              <a:rPr lang="en-US" sz="2400" dirty="0" err="1">
                <a:solidFill>
                  <a:schemeClr val="tx1"/>
                </a:solidFill>
              </a:rPr>
              <a:t>timbul</a:t>
            </a:r>
            <a:r>
              <a:rPr lang="en-US" sz="2400" dirty="0">
                <a:solidFill>
                  <a:schemeClr val="tx1"/>
                </a:solidFill>
              </a:rPr>
              <a:t> </a:t>
            </a:r>
            <a:r>
              <a:rPr lang="en-US" sz="2400" dirty="0" err="1">
                <a:solidFill>
                  <a:schemeClr val="tx1"/>
                </a:solidFill>
              </a:rPr>
              <a:t>bukan</a:t>
            </a:r>
            <a:r>
              <a:rPr lang="en-US" sz="2400" dirty="0">
                <a:solidFill>
                  <a:schemeClr val="tx1"/>
                </a:solidFill>
              </a:rPr>
              <a:t> </a:t>
            </a:r>
            <a:r>
              <a:rPr lang="en-US" sz="2400" dirty="0" err="1">
                <a:solidFill>
                  <a:schemeClr val="tx1"/>
                </a:solidFill>
              </a:rPr>
              <a:t>disebabkan</a:t>
            </a:r>
            <a:r>
              <a:rPr lang="en-US" sz="2400" dirty="0">
                <a:solidFill>
                  <a:schemeClr val="tx1"/>
                </a:solidFill>
              </a:rPr>
              <a:t> oleh </a:t>
            </a:r>
            <a:r>
              <a:rPr lang="en-US" sz="2400" dirty="0" err="1">
                <a:solidFill>
                  <a:schemeClr val="tx1"/>
                </a:solidFill>
              </a:rPr>
              <a:t>adanya</a:t>
            </a:r>
            <a:r>
              <a:rPr lang="en-US" sz="2400" dirty="0">
                <a:solidFill>
                  <a:schemeClr val="tx1"/>
                </a:solidFill>
              </a:rPr>
              <a:t> </a:t>
            </a:r>
            <a:r>
              <a:rPr lang="en-US" sz="2400" dirty="0" err="1">
                <a:solidFill>
                  <a:schemeClr val="tx1"/>
                </a:solidFill>
              </a:rPr>
              <a:t>gangguan</a:t>
            </a:r>
            <a:r>
              <a:rPr lang="en-US" sz="2400" dirty="0">
                <a:solidFill>
                  <a:schemeClr val="tx1"/>
                </a:solidFill>
              </a:rPr>
              <a:t> </a:t>
            </a:r>
            <a:r>
              <a:rPr lang="en-US" sz="2400" dirty="0" err="1">
                <a:solidFill>
                  <a:schemeClr val="tx1"/>
                </a:solidFill>
              </a:rPr>
              <a:t>jantung</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ginjal</a:t>
            </a:r>
            <a:r>
              <a:rPr lang="en-US" sz="2400" dirty="0">
                <a:solidFill>
                  <a:schemeClr val="tx1"/>
                </a:solidFill>
              </a:rPr>
              <a:t>, </a:t>
            </a:r>
            <a:r>
              <a:rPr lang="en-US" sz="2400" dirty="0" err="1">
                <a:solidFill>
                  <a:schemeClr val="tx1"/>
                </a:solidFill>
              </a:rPr>
              <a:t>melainkan</a:t>
            </a:r>
            <a:r>
              <a:rPr lang="en-US" sz="2400" dirty="0">
                <a:solidFill>
                  <a:schemeClr val="tx1"/>
                </a:solidFill>
              </a:rPr>
              <a:t> </a:t>
            </a:r>
            <a:r>
              <a:rPr lang="en-US" sz="2400" dirty="0" err="1">
                <a:solidFill>
                  <a:schemeClr val="tx1"/>
                </a:solidFill>
              </a:rPr>
              <a:t>disebabkan</a:t>
            </a:r>
            <a:r>
              <a:rPr lang="en-US" sz="2400" dirty="0">
                <a:solidFill>
                  <a:schemeClr val="tx1"/>
                </a:solidFill>
              </a:rPr>
              <a:t> </a:t>
            </a:r>
            <a:r>
              <a:rPr lang="en-US" sz="2400" dirty="0" err="1">
                <a:solidFill>
                  <a:schemeClr val="tx1"/>
                </a:solidFill>
              </a:rPr>
              <a:t>pola</a:t>
            </a:r>
            <a:r>
              <a:rPr lang="en-US" sz="2400" dirty="0">
                <a:solidFill>
                  <a:schemeClr val="tx1"/>
                </a:solidFill>
              </a:rPr>
              <a:t> </a:t>
            </a:r>
            <a:r>
              <a:rPr lang="en-US" sz="2400" dirty="0" err="1">
                <a:solidFill>
                  <a:schemeClr val="tx1"/>
                </a:solidFill>
              </a:rPr>
              <a:t>hidup</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sehat</a:t>
            </a:r>
            <a:r>
              <a:rPr lang="en-US" sz="2400" dirty="0">
                <a:solidFill>
                  <a:schemeClr val="tx1"/>
                </a:solidFill>
              </a:rPr>
              <a:t>, </a:t>
            </a:r>
            <a:r>
              <a:rPr lang="en-US" sz="2400" dirty="0" err="1">
                <a:solidFill>
                  <a:schemeClr val="tx1"/>
                </a:solidFill>
              </a:rPr>
              <a:t>misalnya</a:t>
            </a:r>
            <a:r>
              <a:rPr lang="en-US" sz="2400" dirty="0">
                <a:solidFill>
                  <a:schemeClr val="tx1"/>
                </a:solidFill>
              </a:rPr>
              <a:t> </a:t>
            </a:r>
            <a:r>
              <a:rPr lang="en-US" sz="2400" dirty="0" err="1">
                <a:solidFill>
                  <a:schemeClr val="tx1"/>
                </a:solidFill>
              </a:rPr>
              <a:t>mengonsumsi</a:t>
            </a:r>
            <a:r>
              <a:rPr lang="en-US" sz="2400" dirty="0">
                <a:solidFill>
                  <a:schemeClr val="tx1"/>
                </a:solidFill>
              </a:rPr>
              <a:t> garam </a:t>
            </a:r>
            <a:r>
              <a:rPr lang="en-US" sz="2400" dirty="0" err="1">
                <a:solidFill>
                  <a:schemeClr val="tx1"/>
                </a:solidFill>
              </a:rPr>
              <a:t>berlebihan</a:t>
            </a:r>
            <a:r>
              <a:rPr lang="en-US" sz="2400" dirty="0">
                <a:solidFill>
                  <a:schemeClr val="tx1"/>
                </a:solidFill>
              </a:rPr>
              <a:t>, </a:t>
            </a:r>
            <a:r>
              <a:rPr lang="en-US" sz="2400" dirty="0" err="1">
                <a:solidFill>
                  <a:schemeClr val="tx1"/>
                </a:solidFill>
              </a:rPr>
              <a:t>tingkat</a:t>
            </a:r>
            <a:r>
              <a:rPr lang="en-US" sz="2400" dirty="0">
                <a:solidFill>
                  <a:schemeClr val="tx1"/>
                </a:solidFill>
              </a:rPr>
              <a:t> </a:t>
            </a:r>
            <a:r>
              <a:rPr lang="en-US" sz="2400" dirty="0" err="1">
                <a:solidFill>
                  <a:schemeClr val="tx1"/>
                </a:solidFill>
              </a:rPr>
              <a:t>stres</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terkendali</a:t>
            </a:r>
            <a:r>
              <a:rPr lang="en-US" sz="2400" dirty="0">
                <a:solidFill>
                  <a:schemeClr val="tx1"/>
                </a:solidFill>
              </a:rPr>
              <a:t>, </a:t>
            </a:r>
            <a:r>
              <a:rPr lang="en-US" sz="2400" dirty="0" err="1">
                <a:solidFill>
                  <a:schemeClr val="tx1"/>
                </a:solidFill>
              </a:rPr>
              <a:t>merokok</a:t>
            </a:r>
            <a:r>
              <a:rPr lang="en-US" sz="2400" dirty="0">
                <a:solidFill>
                  <a:schemeClr val="tx1"/>
                </a:solidFill>
              </a:rPr>
              <a:t>, </a:t>
            </a:r>
            <a:r>
              <a:rPr lang="en-US" sz="2400" dirty="0" err="1">
                <a:solidFill>
                  <a:schemeClr val="tx1"/>
                </a:solidFill>
              </a:rPr>
              <a:t>kebiasaan</a:t>
            </a:r>
            <a:r>
              <a:rPr lang="en-US" sz="2400" dirty="0">
                <a:solidFill>
                  <a:schemeClr val="tx1"/>
                </a:solidFill>
              </a:rPr>
              <a:t> </a:t>
            </a:r>
            <a:r>
              <a:rPr lang="en-US" sz="2400" dirty="0" err="1">
                <a:solidFill>
                  <a:schemeClr val="tx1"/>
                </a:solidFill>
              </a:rPr>
              <a:t>minum</a:t>
            </a:r>
            <a:r>
              <a:rPr lang="en-US" sz="2400" dirty="0">
                <a:solidFill>
                  <a:schemeClr val="tx1"/>
                </a:solidFill>
              </a:rPr>
              <a:t> </a:t>
            </a:r>
            <a:r>
              <a:rPr lang="en-US" sz="2400" dirty="0" err="1">
                <a:solidFill>
                  <a:schemeClr val="tx1"/>
                </a:solidFill>
              </a:rPr>
              <a:t>alkohol</a:t>
            </a:r>
            <a:r>
              <a:rPr lang="en-US" sz="2400" dirty="0">
                <a:solidFill>
                  <a:schemeClr val="tx1"/>
                </a:solidFill>
              </a:rPr>
              <a:t> dan </a:t>
            </a:r>
            <a:r>
              <a:rPr lang="en-US" sz="2400" dirty="0" err="1">
                <a:solidFill>
                  <a:schemeClr val="tx1"/>
                </a:solidFill>
              </a:rPr>
              <a:t>kafein</a:t>
            </a:r>
            <a:r>
              <a:rPr lang="en-US" sz="2400" dirty="0">
                <a:solidFill>
                  <a:schemeClr val="tx1"/>
                </a:solidFill>
              </a:rPr>
              <a:t>, </a:t>
            </a:r>
            <a:r>
              <a:rPr lang="en-US" sz="2400" dirty="0" err="1">
                <a:solidFill>
                  <a:schemeClr val="tx1"/>
                </a:solidFill>
              </a:rPr>
              <a:t>dll</a:t>
            </a:r>
            <a:r>
              <a:rPr lang="en-US" sz="2400" dirty="0">
                <a:solidFill>
                  <a:schemeClr val="tx1"/>
                </a:solidFill>
              </a:rPr>
              <a:t>.</a:t>
            </a:r>
          </a:p>
          <a:p>
            <a:r>
              <a:rPr lang="en-US" sz="2400" dirty="0" err="1">
                <a:solidFill>
                  <a:schemeClr val="tx1"/>
                </a:solidFill>
              </a:rPr>
              <a:t>Hipertensi</a:t>
            </a:r>
            <a:r>
              <a:rPr lang="en-US" sz="2400" dirty="0">
                <a:solidFill>
                  <a:schemeClr val="tx1"/>
                </a:solidFill>
              </a:rPr>
              <a:t> pada </a:t>
            </a:r>
            <a:r>
              <a:rPr lang="en-US" sz="2400" dirty="0" err="1">
                <a:solidFill>
                  <a:schemeClr val="tx1"/>
                </a:solidFill>
              </a:rPr>
              <a:t>kehamilan</a:t>
            </a:r>
            <a:r>
              <a:rPr lang="en-US" sz="2400" dirty="0">
                <a:solidFill>
                  <a:schemeClr val="tx1"/>
                </a:solidFill>
              </a:rPr>
              <a:t> juga </a:t>
            </a:r>
            <a:r>
              <a:rPr lang="en-US" sz="2400" dirty="0" err="1">
                <a:solidFill>
                  <a:schemeClr val="tx1"/>
                </a:solidFill>
              </a:rPr>
              <a:t>bisa</a:t>
            </a:r>
            <a:r>
              <a:rPr lang="en-US" sz="2400" dirty="0">
                <a:solidFill>
                  <a:schemeClr val="tx1"/>
                </a:solidFill>
              </a:rPr>
              <a:t> </a:t>
            </a:r>
            <a:r>
              <a:rPr lang="en-US" sz="2400" dirty="0" err="1">
                <a:solidFill>
                  <a:schemeClr val="tx1"/>
                </a:solidFill>
              </a:rPr>
              <a:t>disebabkan</a:t>
            </a:r>
            <a:r>
              <a:rPr lang="en-US" sz="2400" dirty="0">
                <a:solidFill>
                  <a:schemeClr val="tx1"/>
                </a:solidFill>
              </a:rPr>
              <a:t> </a:t>
            </a:r>
            <a:r>
              <a:rPr lang="en-US" sz="2400" dirty="0" err="1">
                <a:solidFill>
                  <a:schemeClr val="tx1"/>
                </a:solidFill>
              </a:rPr>
              <a:t>karena</a:t>
            </a:r>
            <a:r>
              <a:rPr lang="en-US" sz="2400" dirty="0">
                <a:solidFill>
                  <a:schemeClr val="tx1"/>
                </a:solidFill>
              </a:rPr>
              <a:t> </a:t>
            </a:r>
            <a:r>
              <a:rPr lang="en-US" sz="2400" dirty="0" err="1">
                <a:solidFill>
                  <a:schemeClr val="tx1"/>
                </a:solidFill>
              </a:rPr>
              <a:t>pola</a:t>
            </a:r>
            <a:r>
              <a:rPr lang="en-US" sz="2400" dirty="0">
                <a:solidFill>
                  <a:schemeClr val="tx1"/>
                </a:solidFill>
              </a:rPr>
              <a:t> </a:t>
            </a:r>
            <a:r>
              <a:rPr lang="en-US" sz="2400" dirty="0" err="1">
                <a:solidFill>
                  <a:schemeClr val="tx1"/>
                </a:solidFill>
              </a:rPr>
              <a:t>makan</a:t>
            </a:r>
            <a:r>
              <a:rPr lang="en-US" sz="2400" dirty="0">
                <a:solidFill>
                  <a:schemeClr val="tx1"/>
                </a:solidFill>
              </a:rPr>
              <a:t> yang </a:t>
            </a:r>
            <a:r>
              <a:rPr lang="en-US" sz="2400" dirty="0" err="1">
                <a:solidFill>
                  <a:schemeClr val="tx1"/>
                </a:solidFill>
              </a:rPr>
              <a:t>tidak</a:t>
            </a:r>
            <a:r>
              <a:rPr lang="en-US" sz="2400" dirty="0">
                <a:solidFill>
                  <a:schemeClr val="tx1"/>
                </a:solidFill>
              </a:rPr>
              <a:t> </a:t>
            </a:r>
            <a:r>
              <a:rPr lang="en-US" sz="2400" dirty="0" err="1">
                <a:solidFill>
                  <a:schemeClr val="tx1"/>
                </a:solidFill>
              </a:rPr>
              <a:t>sehat</a:t>
            </a:r>
            <a:r>
              <a:rPr lang="en-US" sz="2400" dirty="0">
                <a:solidFill>
                  <a:schemeClr val="tx1"/>
                </a:solidFill>
              </a:rPr>
              <a:t> </a:t>
            </a:r>
            <a:r>
              <a:rPr lang="en-US" sz="2400" dirty="0" err="1">
                <a:solidFill>
                  <a:schemeClr val="tx1"/>
                </a:solidFill>
              </a:rPr>
              <a:t>seperti</a:t>
            </a:r>
            <a:r>
              <a:rPr lang="en-US" sz="2400" dirty="0">
                <a:solidFill>
                  <a:schemeClr val="tx1"/>
                </a:solidFill>
              </a:rPr>
              <a:t> menu </a:t>
            </a:r>
            <a:r>
              <a:rPr lang="en-US" sz="2400" dirty="0" err="1">
                <a:solidFill>
                  <a:schemeClr val="tx1"/>
                </a:solidFill>
              </a:rPr>
              <a:t>makanan</a:t>
            </a:r>
            <a:r>
              <a:rPr lang="en-US" sz="2400" dirty="0">
                <a:solidFill>
                  <a:schemeClr val="tx1"/>
                </a:solidFill>
              </a:rPr>
              <a:t> yang </a:t>
            </a:r>
            <a:r>
              <a:rPr lang="en-US" sz="2400" dirty="0" err="1">
                <a:solidFill>
                  <a:schemeClr val="tx1"/>
                </a:solidFill>
              </a:rPr>
              <a:t>mengandung</a:t>
            </a:r>
            <a:r>
              <a:rPr lang="en-US" sz="2400" dirty="0">
                <a:solidFill>
                  <a:schemeClr val="tx1"/>
                </a:solidFill>
              </a:rPr>
              <a:t> lemak </a:t>
            </a:r>
            <a:r>
              <a:rPr lang="en-US" sz="2400" dirty="0" err="1">
                <a:solidFill>
                  <a:schemeClr val="tx1"/>
                </a:solidFill>
              </a:rPr>
              <a:t>jahat</a:t>
            </a:r>
            <a:r>
              <a:rPr lang="en-US" sz="2400" dirty="0">
                <a:solidFill>
                  <a:schemeClr val="tx1"/>
                </a:solidFill>
              </a:rPr>
              <a:t> </a:t>
            </a:r>
            <a:r>
              <a:rPr lang="en-US" sz="2400" dirty="0" err="1">
                <a:solidFill>
                  <a:schemeClr val="tx1"/>
                </a:solidFill>
              </a:rPr>
              <a:t>ataupun</a:t>
            </a:r>
            <a:r>
              <a:rPr lang="en-US" sz="2400" dirty="0">
                <a:solidFill>
                  <a:schemeClr val="tx1"/>
                </a:solidFill>
              </a:rPr>
              <a:t> </a:t>
            </a:r>
            <a:r>
              <a:rPr lang="en-US" sz="2400" dirty="0" err="1">
                <a:solidFill>
                  <a:schemeClr val="tx1"/>
                </a:solidFill>
              </a:rPr>
              <a:t>mengandung</a:t>
            </a:r>
            <a:r>
              <a:rPr lang="en-US" sz="2400" dirty="0">
                <a:solidFill>
                  <a:schemeClr val="tx1"/>
                </a:solidFill>
              </a:rPr>
              <a:t> </a:t>
            </a:r>
            <a:r>
              <a:rPr lang="en-US" sz="2400" dirty="0" err="1">
                <a:solidFill>
                  <a:schemeClr val="tx1"/>
                </a:solidFill>
              </a:rPr>
              <a:t>zat-zat</a:t>
            </a:r>
            <a:r>
              <a:rPr lang="en-US" sz="2400" dirty="0">
                <a:solidFill>
                  <a:schemeClr val="tx1"/>
                </a:solidFill>
              </a:rPr>
              <a:t> </a:t>
            </a:r>
            <a:r>
              <a:rPr lang="en-US" sz="2400" dirty="0" err="1">
                <a:solidFill>
                  <a:schemeClr val="tx1"/>
                </a:solidFill>
              </a:rPr>
              <a:t>berbahaya</a:t>
            </a:r>
            <a:r>
              <a:rPr lang="en-US" sz="2400" dirty="0">
                <a:solidFill>
                  <a:schemeClr val="tx1"/>
                </a:solidFill>
              </a:rPr>
              <a:t> </a:t>
            </a:r>
            <a:r>
              <a:rPr lang="en-US" sz="2400" dirty="0" err="1">
                <a:solidFill>
                  <a:schemeClr val="tx1"/>
                </a:solidFill>
              </a:rPr>
              <a:t>seperti</a:t>
            </a:r>
            <a:r>
              <a:rPr lang="en-US" sz="2400" dirty="0">
                <a:solidFill>
                  <a:schemeClr val="tx1"/>
                </a:solidFill>
              </a:rPr>
              <a:t> </a:t>
            </a:r>
            <a:r>
              <a:rPr lang="en-US" sz="2400" dirty="0" err="1">
                <a:solidFill>
                  <a:schemeClr val="tx1"/>
                </a:solidFill>
              </a:rPr>
              <a:t>pewarna</a:t>
            </a:r>
            <a:r>
              <a:rPr lang="en-US" sz="2400" dirty="0">
                <a:solidFill>
                  <a:schemeClr val="tx1"/>
                </a:solidFill>
              </a:rPr>
              <a:t> </a:t>
            </a:r>
            <a:r>
              <a:rPr lang="en-US" sz="2400" dirty="0" err="1">
                <a:solidFill>
                  <a:schemeClr val="tx1"/>
                </a:solidFill>
              </a:rPr>
              <a:t>makan</a:t>
            </a:r>
            <a:r>
              <a:rPr lang="en-US" sz="2400" dirty="0">
                <a:solidFill>
                  <a:schemeClr val="tx1"/>
                </a:solidFill>
              </a:rPr>
              <a:t>, </a:t>
            </a:r>
            <a:r>
              <a:rPr lang="en-US" sz="2400" dirty="0" err="1">
                <a:solidFill>
                  <a:schemeClr val="tx1"/>
                </a:solidFill>
              </a:rPr>
              <a:t>pemanis</a:t>
            </a:r>
            <a:r>
              <a:rPr lang="en-US" sz="2400" dirty="0">
                <a:solidFill>
                  <a:schemeClr val="tx1"/>
                </a:solidFill>
              </a:rPr>
              <a:t> </a:t>
            </a:r>
            <a:r>
              <a:rPr lang="en-US" sz="2400" dirty="0" err="1">
                <a:solidFill>
                  <a:schemeClr val="tx1"/>
                </a:solidFill>
              </a:rPr>
              <a:t>buatan</a:t>
            </a:r>
            <a:r>
              <a:rPr lang="en-US" sz="2400" dirty="0">
                <a:solidFill>
                  <a:schemeClr val="tx1"/>
                </a:solidFill>
              </a:rPr>
              <a:t>, </a:t>
            </a:r>
            <a:r>
              <a:rPr lang="en-US" sz="2400" dirty="0" err="1">
                <a:solidFill>
                  <a:schemeClr val="tx1"/>
                </a:solidFill>
              </a:rPr>
              <a:t>pengawet</a:t>
            </a:r>
            <a:r>
              <a:rPr lang="en-US" sz="2400" dirty="0">
                <a:solidFill>
                  <a:schemeClr val="tx1"/>
                </a:solidFill>
              </a:rPr>
              <a:t> </a:t>
            </a:r>
            <a:r>
              <a:rPr lang="en-US" sz="2400" dirty="0" err="1">
                <a:solidFill>
                  <a:schemeClr val="tx1"/>
                </a:solidFill>
              </a:rPr>
              <a:t>buatan</a:t>
            </a:r>
            <a:r>
              <a:rPr lang="en-US" sz="2400" dirty="0">
                <a:solidFill>
                  <a:schemeClr val="tx1"/>
                </a:solidFill>
              </a:rPr>
              <a:t>, dan </a:t>
            </a:r>
            <a:r>
              <a:rPr lang="en-US" sz="2400" dirty="0" err="1">
                <a:solidFill>
                  <a:schemeClr val="tx1"/>
                </a:solidFill>
              </a:rPr>
              <a:t>masih</a:t>
            </a:r>
            <a:r>
              <a:rPr lang="en-US" sz="2400" dirty="0">
                <a:solidFill>
                  <a:schemeClr val="tx1"/>
                </a:solidFill>
              </a:rPr>
              <a:t> </a:t>
            </a:r>
            <a:r>
              <a:rPr lang="en-US" sz="2400" dirty="0" err="1">
                <a:solidFill>
                  <a:schemeClr val="tx1"/>
                </a:solidFill>
              </a:rPr>
              <a:t>banyak</a:t>
            </a:r>
            <a:r>
              <a:rPr lang="en-US" sz="2400" dirty="0">
                <a:solidFill>
                  <a:schemeClr val="tx1"/>
                </a:solidFill>
              </a:rPr>
              <a:t> </a:t>
            </a:r>
            <a:r>
              <a:rPr lang="en-US" sz="2400" dirty="0" err="1">
                <a:solidFill>
                  <a:schemeClr val="tx1"/>
                </a:solidFill>
              </a:rPr>
              <a:t>lagi</a:t>
            </a:r>
            <a:r>
              <a:rPr lang="en-US" sz="2400" dirty="0">
                <a:solidFill>
                  <a:schemeClr val="tx1"/>
                </a:solidFill>
              </a:rPr>
              <a:t>.</a:t>
            </a:r>
          </a:p>
          <a:p>
            <a:pPr marL="0" indent="0">
              <a:buNone/>
            </a:pPr>
            <a:endParaRPr lang="en-US" dirty="0"/>
          </a:p>
        </p:txBody>
      </p:sp>
    </p:spTree>
    <p:extLst>
      <p:ext uri="{BB962C8B-B14F-4D97-AF65-F5344CB8AC3E}">
        <p14:creationId xmlns:p14="http://schemas.microsoft.com/office/powerpoint/2010/main" val="2611512031"/>
      </p:ext>
    </p:extLst>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1802" y="1166349"/>
            <a:ext cx="9367816" cy="4869858"/>
          </a:xfrm>
        </p:spPr>
        <p:txBody>
          <a:bodyPr>
            <a:noAutofit/>
          </a:bodyPr>
          <a:lstStyle/>
          <a:p>
            <a:pPr marL="0" indent="0">
              <a:buNone/>
            </a:pPr>
            <a:r>
              <a:rPr lang="en-US" sz="2400" dirty="0">
                <a:solidFill>
                  <a:schemeClr val="tx1"/>
                </a:solidFill>
              </a:rPr>
              <a:t>1.Preeklamsia</a:t>
            </a:r>
          </a:p>
          <a:p>
            <a:pPr marL="0" indent="0">
              <a:buNone/>
            </a:pPr>
            <a:r>
              <a:rPr lang="en-US" sz="2400" dirty="0" err="1">
                <a:solidFill>
                  <a:schemeClr val="tx1"/>
                </a:solidFill>
              </a:rPr>
              <a:t>Preeklamsia</a:t>
            </a:r>
            <a:r>
              <a:rPr lang="en-US" sz="2400" dirty="0">
                <a:solidFill>
                  <a:schemeClr val="tx1"/>
                </a:solidFill>
              </a:rPr>
              <a:t> </a:t>
            </a:r>
            <a:r>
              <a:rPr lang="en-US" sz="2400" dirty="0" err="1">
                <a:solidFill>
                  <a:schemeClr val="tx1"/>
                </a:solidFill>
              </a:rPr>
              <a:t>dapat</a:t>
            </a:r>
            <a:r>
              <a:rPr lang="en-US" sz="2400" dirty="0">
                <a:solidFill>
                  <a:schemeClr val="tx1"/>
                </a:solidFill>
              </a:rPr>
              <a:t> </a:t>
            </a:r>
            <a:r>
              <a:rPr lang="en-US" sz="2400" dirty="0" err="1">
                <a:solidFill>
                  <a:schemeClr val="tx1"/>
                </a:solidFill>
              </a:rPr>
              <a:t>menyebabkan</a:t>
            </a:r>
            <a:r>
              <a:rPr lang="en-US" sz="2400" dirty="0">
                <a:solidFill>
                  <a:schemeClr val="tx1"/>
                </a:solidFill>
              </a:rPr>
              <a:t> </a:t>
            </a:r>
            <a:r>
              <a:rPr lang="en-US" sz="2400" dirty="0" err="1">
                <a:solidFill>
                  <a:schemeClr val="tx1"/>
                </a:solidFill>
              </a:rPr>
              <a:t>kerusakan</a:t>
            </a:r>
            <a:r>
              <a:rPr lang="en-US" sz="2400" dirty="0">
                <a:solidFill>
                  <a:schemeClr val="tx1"/>
                </a:solidFill>
              </a:rPr>
              <a:t> </a:t>
            </a:r>
            <a:r>
              <a:rPr lang="en-US" sz="2400" dirty="0" err="1">
                <a:solidFill>
                  <a:schemeClr val="tx1"/>
                </a:solidFill>
              </a:rPr>
              <a:t>serius</a:t>
            </a:r>
            <a:r>
              <a:rPr lang="en-US" sz="2400" dirty="0">
                <a:solidFill>
                  <a:schemeClr val="tx1"/>
                </a:solidFill>
              </a:rPr>
              <a:t> </a:t>
            </a:r>
            <a:r>
              <a:rPr lang="en-US" sz="2400" dirty="0" err="1">
                <a:solidFill>
                  <a:schemeClr val="tx1"/>
                </a:solidFill>
              </a:rPr>
              <a:t>pada</a:t>
            </a:r>
            <a:r>
              <a:rPr lang="en-US" sz="2400" dirty="0">
                <a:solidFill>
                  <a:schemeClr val="tx1"/>
                </a:solidFill>
              </a:rPr>
              <a:t> organ dalam </a:t>
            </a:r>
            <a:r>
              <a:rPr lang="en-US" sz="2400" dirty="0" err="1">
                <a:solidFill>
                  <a:schemeClr val="tx1"/>
                </a:solidFill>
              </a:rPr>
              <a:t>tubuh</a:t>
            </a:r>
            <a:r>
              <a:rPr lang="en-US" sz="2400" dirty="0">
                <a:solidFill>
                  <a:schemeClr val="tx1"/>
                </a:solidFill>
              </a:rPr>
              <a:t> </a:t>
            </a:r>
            <a:r>
              <a:rPr lang="en-US" sz="2400" dirty="0" err="1">
                <a:solidFill>
                  <a:schemeClr val="tx1"/>
                </a:solidFill>
              </a:rPr>
              <a:t>ibu</a:t>
            </a:r>
            <a:r>
              <a:rPr lang="en-US" sz="2400" dirty="0">
                <a:solidFill>
                  <a:schemeClr val="tx1"/>
                </a:solidFill>
              </a:rPr>
              <a:t>, </a:t>
            </a:r>
            <a:r>
              <a:rPr lang="en-US" sz="2400" dirty="0" err="1">
                <a:solidFill>
                  <a:schemeClr val="tx1"/>
                </a:solidFill>
              </a:rPr>
              <a:t>termasuk</a:t>
            </a:r>
            <a:r>
              <a:rPr lang="en-US" sz="2400" dirty="0">
                <a:solidFill>
                  <a:schemeClr val="tx1"/>
                </a:solidFill>
              </a:rPr>
              <a:t> </a:t>
            </a:r>
            <a:r>
              <a:rPr lang="en-US" sz="2400" dirty="0" err="1">
                <a:solidFill>
                  <a:schemeClr val="tx1"/>
                </a:solidFill>
              </a:rPr>
              <a:t>otak</a:t>
            </a:r>
            <a:r>
              <a:rPr lang="en-US" sz="2400" dirty="0">
                <a:solidFill>
                  <a:schemeClr val="tx1"/>
                </a:solidFill>
              </a:rPr>
              <a:t> </a:t>
            </a:r>
            <a:r>
              <a:rPr lang="en-US" sz="2400" dirty="0" err="1">
                <a:solidFill>
                  <a:schemeClr val="tx1"/>
                </a:solidFill>
              </a:rPr>
              <a:t>dan</a:t>
            </a:r>
            <a:r>
              <a:rPr lang="en-US" sz="2400" dirty="0">
                <a:solidFill>
                  <a:schemeClr val="tx1"/>
                </a:solidFill>
              </a:rPr>
              <a:t> </a:t>
            </a:r>
            <a:r>
              <a:rPr lang="en-US" sz="2400" dirty="0" err="1">
                <a:solidFill>
                  <a:schemeClr val="tx1"/>
                </a:solidFill>
              </a:rPr>
              <a:t>ginjal</a:t>
            </a:r>
            <a:r>
              <a:rPr lang="en-US" sz="2400" dirty="0">
                <a:solidFill>
                  <a:schemeClr val="tx1"/>
                </a:solidFill>
              </a:rPr>
              <a:t>. </a:t>
            </a:r>
            <a:r>
              <a:rPr lang="en-US" sz="2400" dirty="0" err="1">
                <a:solidFill>
                  <a:schemeClr val="tx1"/>
                </a:solidFill>
              </a:rPr>
              <a:t>Bila</a:t>
            </a:r>
            <a:r>
              <a:rPr lang="en-US" sz="2400" dirty="0">
                <a:solidFill>
                  <a:schemeClr val="tx1"/>
                </a:solidFill>
              </a:rPr>
              <a:t> </a:t>
            </a:r>
            <a:r>
              <a:rPr lang="en-US" sz="2400" dirty="0" err="1">
                <a:solidFill>
                  <a:schemeClr val="tx1"/>
                </a:solidFill>
              </a:rPr>
              <a:t>disertai</a:t>
            </a:r>
            <a:r>
              <a:rPr lang="en-US" sz="2400" dirty="0">
                <a:solidFill>
                  <a:schemeClr val="tx1"/>
                </a:solidFill>
              </a:rPr>
              <a:t> </a:t>
            </a:r>
            <a:r>
              <a:rPr lang="en-US" sz="2400" dirty="0" err="1">
                <a:solidFill>
                  <a:schemeClr val="tx1"/>
                </a:solidFill>
              </a:rPr>
              <a:t>kejang</a:t>
            </a:r>
            <a:r>
              <a:rPr lang="en-US" sz="2400" dirty="0">
                <a:solidFill>
                  <a:schemeClr val="tx1"/>
                </a:solidFill>
              </a:rPr>
              <a:t>, </a:t>
            </a:r>
            <a:r>
              <a:rPr lang="en-US" sz="2400" dirty="0" err="1">
                <a:solidFill>
                  <a:schemeClr val="tx1"/>
                </a:solidFill>
              </a:rPr>
              <a:t>preeklampsia</a:t>
            </a:r>
            <a:r>
              <a:rPr lang="en-US" sz="2400" dirty="0">
                <a:solidFill>
                  <a:schemeClr val="tx1"/>
                </a:solidFill>
              </a:rPr>
              <a:t> </a:t>
            </a:r>
            <a:r>
              <a:rPr lang="en-US" sz="2400" dirty="0" err="1">
                <a:solidFill>
                  <a:schemeClr val="tx1"/>
                </a:solidFill>
              </a:rPr>
              <a:t>berpotensi</a:t>
            </a:r>
            <a:r>
              <a:rPr lang="en-US" sz="2400" dirty="0">
                <a:solidFill>
                  <a:schemeClr val="tx1"/>
                </a:solidFill>
              </a:rPr>
              <a:t> </a:t>
            </a:r>
            <a:r>
              <a:rPr lang="en-US" sz="2400" dirty="0" err="1">
                <a:solidFill>
                  <a:schemeClr val="tx1"/>
                </a:solidFill>
              </a:rPr>
              <a:t>berkembang</a:t>
            </a:r>
            <a:r>
              <a:rPr lang="en-US" sz="2400" dirty="0">
                <a:solidFill>
                  <a:schemeClr val="tx1"/>
                </a:solidFill>
              </a:rPr>
              <a:t> </a:t>
            </a:r>
            <a:r>
              <a:rPr lang="en-US" sz="2400" dirty="0" err="1">
                <a:solidFill>
                  <a:schemeClr val="tx1"/>
                </a:solidFill>
              </a:rPr>
              <a:t>menjadi</a:t>
            </a:r>
            <a:r>
              <a:rPr lang="en-US" sz="2400" dirty="0">
                <a:solidFill>
                  <a:schemeClr val="tx1"/>
                </a:solidFill>
              </a:rPr>
              <a:t> </a:t>
            </a:r>
            <a:r>
              <a:rPr lang="en-US" sz="2400" dirty="0" err="1">
                <a:solidFill>
                  <a:schemeClr val="tx1"/>
                </a:solidFill>
              </a:rPr>
              <a:t>eklamsia</a:t>
            </a:r>
            <a:r>
              <a:rPr lang="en-US" sz="2400" dirty="0">
                <a:solidFill>
                  <a:schemeClr val="tx1"/>
                </a:solidFill>
              </a:rPr>
              <a:t>.</a:t>
            </a:r>
          </a:p>
          <a:p>
            <a:pPr marL="0" indent="0">
              <a:buNone/>
            </a:pPr>
            <a:r>
              <a:rPr lang="en-US" sz="2400" dirty="0">
                <a:solidFill>
                  <a:schemeClr val="tx1"/>
                </a:solidFill>
              </a:rPr>
              <a:t>2.Solusio </a:t>
            </a:r>
            <a:r>
              <a:rPr lang="en-US" sz="2400" dirty="0" err="1">
                <a:solidFill>
                  <a:schemeClr val="tx1"/>
                </a:solidFill>
              </a:rPr>
              <a:t>Plasenta</a:t>
            </a:r>
            <a:endParaRPr lang="en-US" sz="2400" dirty="0">
              <a:solidFill>
                <a:schemeClr val="tx1"/>
              </a:solidFill>
            </a:endParaRPr>
          </a:p>
          <a:p>
            <a:pPr marL="0" indent="0">
              <a:buNone/>
            </a:pPr>
            <a:r>
              <a:rPr lang="en-US" sz="2400" dirty="0" err="1">
                <a:solidFill>
                  <a:schemeClr val="tx1"/>
                </a:solidFill>
              </a:rPr>
              <a:t>Preekamsia</a:t>
            </a:r>
            <a:r>
              <a:rPr lang="en-US" sz="2400" dirty="0">
                <a:solidFill>
                  <a:schemeClr val="tx1"/>
                </a:solidFill>
              </a:rPr>
              <a:t> </a:t>
            </a:r>
            <a:r>
              <a:rPr lang="en-US" sz="2400" dirty="0" err="1">
                <a:solidFill>
                  <a:schemeClr val="tx1"/>
                </a:solidFill>
              </a:rPr>
              <a:t>juga</a:t>
            </a:r>
            <a:r>
              <a:rPr lang="en-US" sz="2400" dirty="0">
                <a:solidFill>
                  <a:schemeClr val="tx1"/>
                </a:solidFill>
              </a:rPr>
              <a:t> </a:t>
            </a:r>
            <a:r>
              <a:rPr lang="en-US" sz="2400" dirty="0" err="1">
                <a:solidFill>
                  <a:schemeClr val="tx1"/>
                </a:solidFill>
              </a:rPr>
              <a:t>meningkatkan</a:t>
            </a:r>
            <a:r>
              <a:rPr lang="en-US" sz="2400" dirty="0">
                <a:solidFill>
                  <a:schemeClr val="tx1"/>
                </a:solidFill>
              </a:rPr>
              <a:t> </a:t>
            </a:r>
            <a:r>
              <a:rPr lang="en-US" sz="2400" dirty="0" err="1">
                <a:solidFill>
                  <a:schemeClr val="tx1"/>
                </a:solidFill>
              </a:rPr>
              <a:t>risiko</a:t>
            </a:r>
            <a:r>
              <a:rPr lang="en-US" sz="2400" dirty="0">
                <a:solidFill>
                  <a:schemeClr val="tx1"/>
                </a:solidFill>
              </a:rPr>
              <a:t> </a:t>
            </a:r>
            <a:r>
              <a:rPr lang="en-US" sz="2400" dirty="0" err="1">
                <a:solidFill>
                  <a:schemeClr val="tx1"/>
                </a:solidFill>
              </a:rPr>
              <a:t>terjadinya</a:t>
            </a:r>
            <a:r>
              <a:rPr lang="en-US" sz="2400" dirty="0">
                <a:solidFill>
                  <a:schemeClr val="tx1"/>
                </a:solidFill>
              </a:rPr>
              <a:t> </a:t>
            </a:r>
            <a:r>
              <a:rPr lang="en-US" sz="2400" dirty="0" err="1">
                <a:solidFill>
                  <a:schemeClr val="tx1"/>
                </a:solidFill>
              </a:rPr>
              <a:t>solusio</a:t>
            </a:r>
            <a:r>
              <a:rPr lang="en-US" sz="2400" dirty="0">
                <a:solidFill>
                  <a:schemeClr val="tx1"/>
                </a:solidFill>
              </a:rPr>
              <a:t> </a:t>
            </a:r>
            <a:r>
              <a:rPr lang="en-US" sz="2400" dirty="0" err="1">
                <a:solidFill>
                  <a:schemeClr val="tx1"/>
                </a:solidFill>
              </a:rPr>
              <a:t>plasenta</a:t>
            </a:r>
            <a:r>
              <a:rPr lang="en-US" sz="2400" dirty="0">
                <a:solidFill>
                  <a:schemeClr val="tx1"/>
                </a:solidFill>
              </a:rPr>
              <a:t>, </a:t>
            </a:r>
            <a:r>
              <a:rPr lang="en-US" sz="2400" dirty="0" err="1">
                <a:solidFill>
                  <a:schemeClr val="tx1"/>
                </a:solidFill>
              </a:rPr>
              <a:t>yaitu</a:t>
            </a:r>
            <a:r>
              <a:rPr lang="en-US" sz="2400" dirty="0">
                <a:solidFill>
                  <a:schemeClr val="tx1"/>
                </a:solidFill>
              </a:rPr>
              <a:t> </a:t>
            </a:r>
            <a:r>
              <a:rPr lang="en-US" sz="2400" dirty="0" err="1">
                <a:solidFill>
                  <a:schemeClr val="tx1"/>
                </a:solidFill>
              </a:rPr>
              <a:t>kondisi</a:t>
            </a:r>
            <a:r>
              <a:rPr lang="en-US" sz="2400" dirty="0">
                <a:solidFill>
                  <a:schemeClr val="tx1"/>
                </a:solidFill>
              </a:rPr>
              <a:t> </a:t>
            </a:r>
            <a:r>
              <a:rPr lang="en-US" sz="2400" dirty="0" err="1">
                <a:solidFill>
                  <a:schemeClr val="tx1"/>
                </a:solidFill>
              </a:rPr>
              <a:t>ketika</a:t>
            </a:r>
            <a:r>
              <a:rPr lang="en-US" sz="2400" dirty="0">
                <a:solidFill>
                  <a:schemeClr val="tx1"/>
                </a:solidFill>
              </a:rPr>
              <a:t> </a:t>
            </a:r>
            <a:r>
              <a:rPr lang="en-US" sz="2400" dirty="0" err="1">
                <a:solidFill>
                  <a:schemeClr val="tx1"/>
                </a:solidFill>
              </a:rPr>
              <a:t>plasenta</a:t>
            </a:r>
            <a:r>
              <a:rPr lang="en-US" sz="2400" dirty="0">
                <a:solidFill>
                  <a:schemeClr val="tx1"/>
                </a:solidFill>
              </a:rPr>
              <a:t> </a:t>
            </a:r>
            <a:r>
              <a:rPr lang="en-US" sz="2400" dirty="0" err="1">
                <a:solidFill>
                  <a:schemeClr val="tx1"/>
                </a:solidFill>
              </a:rPr>
              <a:t>terpisah</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dinding</a:t>
            </a:r>
            <a:r>
              <a:rPr lang="en-US" sz="2400" dirty="0">
                <a:solidFill>
                  <a:schemeClr val="tx1"/>
                </a:solidFill>
              </a:rPr>
              <a:t> dalam </a:t>
            </a:r>
            <a:r>
              <a:rPr lang="en-US" sz="2400" dirty="0" err="1">
                <a:solidFill>
                  <a:schemeClr val="tx1"/>
                </a:solidFill>
              </a:rPr>
              <a:t>rahim</a:t>
            </a:r>
            <a:r>
              <a:rPr lang="en-US" sz="2400" dirty="0">
                <a:solidFill>
                  <a:schemeClr val="tx1"/>
                </a:solidFill>
              </a:rPr>
              <a:t> </a:t>
            </a:r>
            <a:r>
              <a:rPr lang="en-US" sz="2400" dirty="0" err="1">
                <a:solidFill>
                  <a:schemeClr val="tx1"/>
                </a:solidFill>
              </a:rPr>
              <a:t>sebelum</a:t>
            </a:r>
            <a:r>
              <a:rPr lang="en-US" sz="2400" dirty="0">
                <a:solidFill>
                  <a:schemeClr val="tx1"/>
                </a:solidFill>
              </a:rPr>
              <a:t> </a:t>
            </a:r>
            <a:r>
              <a:rPr lang="en-US" sz="2400" dirty="0" err="1">
                <a:solidFill>
                  <a:schemeClr val="tx1"/>
                </a:solidFill>
              </a:rPr>
              <a:t>melahirkan</a:t>
            </a:r>
            <a:r>
              <a:rPr lang="en-US" sz="2400" dirty="0">
                <a:solidFill>
                  <a:schemeClr val="tx1"/>
                </a:solidFill>
              </a:rPr>
              <a:t>.</a:t>
            </a:r>
          </a:p>
          <a:p>
            <a:pPr marL="0" indent="0">
              <a:buNone/>
            </a:pPr>
            <a:r>
              <a:rPr lang="en-US" sz="2400" dirty="0">
                <a:solidFill>
                  <a:schemeClr val="tx1"/>
                </a:solidFill>
              </a:rPr>
              <a:t>3.Sindrom HELLP</a:t>
            </a:r>
          </a:p>
          <a:p>
            <a:pPr marL="0" indent="0">
              <a:buNone/>
            </a:pPr>
            <a:r>
              <a:rPr lang="en-US" sz="2400" dirty="0">
                <a:solidFill>
                  <a:schemeClr val="tx1"/>
                </a:solidFill>
              </a:rPr>
              <a:t>HELLP </a:t>
            </a:r>
            <a:r>
              <a:rPr lang="en-US" sz="2400" dirty="0" err="1">
                <a:solidFill>
                  <a:schemeClr val="tx1"/>
                </a:solidFill>
              </a:rPr>
              <a:t>adalah</a:t>
            </a:r>
            <a:r>
              <a:rPr lang="en-US" sz="2400" dirty="0">
                <a:solidFill>
                  <a:schemeClr val="tx1"/>
                </a:solidFill>
              </a:rPr>
              <a:t> </a:t>
            </a:r>
            <a:r>
              <a:rPr lang="en-US" sz="2400" dirty="0" err="1">
                <a:solidFill>
                  <a:schemeClr val="tx1"/>
                </a:solidFill>
              </a:rPr>
              <a:t>gabungan</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beberapa</a:t>
            </a:r>
            <a:r>
              <a:rPr lang="en-US" sz="2400" dirty="0">
                <a:solidFill>
                  <a:schemeClr val="tx1"/>
                </a:solidFill>
              </a:rPr>
              <a:t> </a:t>
            </a:r>
            <a:r>
              <a:rPr lang="en-US" sz="2400" dirty="0" err="1">
                <a:solidFill>
                  <a:schemeClr val="tx1"/>
                </a:solidFill>
              </a:rPr>
              <a:t>kondisi</a:t>
            </a:r>
            <a:r>
              <a:rPr lang="en-US" sz="2400" dirty="0">
                <a:solidFill>
                  <a:schemeClr val="tx1"/>
                </a:solidFill>
              </a:rPr>
              <a:t> </a:t>
            </a:r>
            <a:r>
              <a:rPr lang="en-US" sz="2400" dirty="0" err="1">
                <a:solidFill>
                  <a:schemeClr val="tx1"/>
                </a:solidFill>
              </a:rPr>
              <a:t>seperti</a:t>
            </a:r>
            <a:r>
              <a:rPr lang="en-US" sz="2400" dirty="0">
                <a:solidFill>
                  <a:schemeClr val="tx1"/>
                </a:solidFill>
              </a:rPr>
              <a:t> </a:t>
            </a:r>
            <a:r>
              <a:rPr lang="en-US" sz="2400" dirty="0" err="1">
                <a:solidFill>
                  <a:schemeClr val="tx1"/>
                </a:solidFill>
              </a:rPr>
              <a:t>hemolisis</a:t>
            </a:r>
            <a:r>
              <a:rPr lang="en-US" sz="2400" dirty="0">
                <a:solidFill>
                  <a:schemeClr val="tx1"/>
                </a:solidFill>
              </a:rPr>
              <a:t>, </a:t>
            </a:r>
            <a:r>
              <a:rPr lang="en-US" sz="2400" dirty="0" err="1">
                <a:solidFill>
                  <a:schemeClr val="tx1"/>
                </a:solidFill>
              </a:rPr>
              <a:t>peningkatan</a:t>
            </a:r>
            <a:r>
              <a:rPr lang="en-US" sz="2400" dirty="0">
                <a:solidFill>
                  <a:schemeClr val="tx1"/>
                </a:solidFill>
              </a:rPr>
              <a:t> </a:t>
            </a:r>
            <a:r>
              <a:rPr lang="en-US" sz="2400" dirty="0" err="1">
                <a:solidFill>
                  <a:schemeClr val="tx1"/>
                </a:solidFill>
              </a:rPr>
              <a:t>enzim</a:t>
            </a:r>
            <a:r>
              <a:rPr lang="en-US" sz="2400" dirty="0">
                <a:solidFill>
                  <a:schemeClr val="tx1"/>
                </a:solidFill>
              </a:rPr>
              <a:t> </a:t>
            </a:r>
            <a:r>
              <a:rPr lang="en-US" sz="2400" dirty="0" err="1">
                <a:solidFill>
                  <a:schemeClr val="tx1"/>
                </a:solidFill>
              </a:rPr>
              <a:t>hati</a:t>
            </a:r>
            <a:r>
              <a:rPr lang="en-US" sz="2400" dirty="0">
                <a:solidFill>
                  <a:schemeClr val="tx1"/>
                </a:solidFill>
              </a:rPr>
              <a:t>, dan </a:t>
            </a:r>
            <a:r>
              <a:rPr lang="en-US" sz="2400" dirty="0" err="1">
                <a:solidFill>
                  <a:schemeClr val="tx1"/>
                </a:solidFill>
              </a:rPr>
              <a:t>jumlah</a:t>
            </a:r>
            <a:r>
              <a:rPr lang="en-US" sz="2400" dirty="0">
                <a:solidFill>
                  <a:schemeClr val="tx1"/>
                </a:solidFill>
              </a:rPr>
              <a:t> </a:t>
            </a:r>
            <a:r>
              <a:rPr lang="en-US" sz="2400" dirty="0" err="1">
                <a:solidFill>
                  <a:schemeClr val="tx1"/>
                </a:solidFill>
              </a:rPr>
              <a:t>trombosit</a:t>
            </a:r>
            <a:r>
              <a:rPr lang="en-US" sz="2400" dirty="0">
                <a:solidFill>
                  <a:schemeClr val="tx1"/>
                </a:solidFill>
              </a:rPr>
              <a:t> yang </a:t>
            </a:r>
            <a:r>
              <a:rPr lang="en-US" sz="2400" dirty="0" err="1">
                <a:solidFill>
                  <a:schemeClr val="tx1"/>
                </a:solidFill>
              </a:rPr>
              <a:t>kurang</a:t>
            </a:r>
            <a:r>
              <a:rPr lang="en-US" sz="2400" dirty="0">
                <a:solidFill>
                  <a:schemeClr val="tx1"/>
                </a:solidFill>
              </a:rPr>
              <a:t>. </a:t>
            </a:r>
            <a:r>
              <a:rPr lang="en-US" sz="2400" dirty="0" err="1">
                <a:solidFill>
                  <a:schemeClr val="tx1"/>
                </a:solidFill>
              </a:rPr>
              <a:t>Kondisi</a:t>
            </a:r>
            <a:r>
              <a:rPr lang="en-US" sz="2400" dirty="0">
                <a:solidFill>
                  <a:schemeClr val="tx1"/>
                </a:solidFill>
              </a:rPr>
              <a:t> </a:t>
            </a:r>
            <a:r>
              <a:rPr lang="en-US" sz="2400" dirty="0" err="1">
                <a:solidFill>
                  <a:schemeClr val="tx1"/>
                </a:solidFill>
              </a:rPr>
              <a:t>ini</a:t>
            </a:r>
            <a:r>
              <a:rPr lang="en-US" sz="2400" dirty="0">
                <a:solidFill>
                  <a:schemeClr val="tx1"/>
                </a:solidFill>
              </a:rPr>
              <a:t> </a:t>
            </a:r>
            <a:r>
              <a:rPr lang="en-US" sz="2400" dirty="0" err="1">
                <a:solidFill>
                  <a:schemeClr val="tx1"/>
                </a:solidFill>
              </a:rPr>
              <a:t>parah</a:t>
            </a:r>
            <a:r>
              <a:rPr lang="en-US" sz="2400" dirty="0">
                <a:solidFill>
                  <a:schemeClr val="tx1"/>
                </a:solidFill>
              </a:rPr>
              <a:t> dan </a:t>
            </a:r>
            <a:r>
              <a:rPr lang="en-US" sz="2400" dirty="0" err="1">
                <a:solidFill>
                  <a:schemeClr val="tx1"/>
                </a:solidFill>
              </a:rPr>
              <a:t>dapat</a:t>
            </a:r>
            <a:r>
              <a:rPr lang="en-US" sz="2400" dirty="0">
                <a:solidFill>
                  <a:schemeClr val="tx1"/>
                </a:solidFill>
              </a:rPr>
              <a:t> </a:t>
            </a:r>
            <a:r>
              <a:rPr lang="en-US" sz="2400" dirty="0" err="1">
                <a:solidFill>
                  <a:schemeClr val="tx1"/>
                </a:solidFill>
              </a:rPr>
              <a:t>mengancam</a:t>
            </a:r>
            <a:r>
              <a:rPr lang="en-US" sz="2400" dirty="0">
                <a:solidFill>
                  <a:schemeClr val="tx1"/>
                </a:solidFill>
              </a:rPr>
              <a:t> </a:t>
            </a:r>
            <a:r>
              <a:rPr lang="en-US" sz="2400" dirty="0" err="1">
                <a:solidFill>
                  <a:schemeClr val="tx1"/>
                </a:solidFill>
              </a:rPr>
              <a:t>jiwa</a:t>
            </a:r>
            <a:r>
              <a:rPr lang="en-US" sz="2400" dirty="0">
                <a:solidFill>
                  <a:schemeClr val="tx1"/>
                </a:solidFill>
              </a:rPr>
              <a:t>.</a:t>
            </a:r>
          </a:p>
        </p:txBody>
      </p:sp>
      <p:sp>
        <p:nvSpPr>
          <p:cNvPr id="2" name="TextBox 1">
            <a:extLst>
              <a:ext uri="{FF2B5EF4-FFF2-40B4-BE49-F238E27FC236}">
                <a16:creationId xmlns:a16="http://schemas.microsoft.com/office/drawing/2014/main" id="{D57CC272-43ED-4D2A-A0BE-6B3EE4668BCF}"/>
              </a:ext>
            </a:extLst>
          </p:cNvPr>
          <p:cNvSpPr txBox="1"/>
          <p:nvPr/>
        </p:nvSpPr>
        <p:spPr>
          <a:xfrm>
            <a:off x="914399" y="291548"/>
            <a:ext cx="8004314" cy="707886"/>
          </a:xfrm>
          <a:prstGeom prst="rect">
            <a:avLst/>
          </a:prstGeom>
          <a:noFill/>
        </p:spPr>
        <p:txBody>
          <a:bodyPr wrap="square" rtlCol="0">
            <a:spAutoFit/>
          </a:bodyPr>
          <a:lstStyle/>
          <a:p>
            <a:r>
              <a:rPr lang="en-US" sz="4000" b="1" dirty="0" err="1"/>
              <a:t>Komplikasi</a:t>
            </a:r>
            <a:r>
              <a:rPr lang="en-US" sz="4000" b="1" dirty="0"/>
              <a:t> </a:t>
            </a:r>
            <a:r>
              <a:rPr lang="en-US" sz="4000" b="1" dirty="0" err="1"/>
              <a:t>Hipertensi</a:t>
            </a:r>
            <a:r>
              <a:rPr lang="en-US" sz="4000" b="1" dirty="0"/>
              <a:t> </a:t>
            </a:r>
            <a:r>
              <a:rPr lang="en-US" sz="4000" b="1" dirty="0" err="1"/>
              <a:t>Saat</a:t>
            </a:r>
            <a:r>
              <a:rPr lang="en-US" sz="4000" b="1" dirty="0"/>
              <a:t> </a:t>
            </a:r>
            <a:r>
              <a:rPr lang="en-US" sz="4000" b="1" dirty="0" err="1"/>
              <a:t>Hamil</a:t>
            </a:r>
            <a:endParaRPr lang="en-US" sz="4000" dirty="0"/>
          </a:p>
        </p:txBody>
      </p:sp>
    </p:spTree>
    <p:extLst>
      <p:ext uri="{BB962C8B-B14F-4D97-AF65-F5344CB8AC3E}">
        <p14:creationId xmlns:p14="http://schemas.microsoft.com/office/powerpoint/2010/main" val="11481404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1058" y="402772"/>
            <a:ext cx="9053759" cy="6052456"/>
          </a:xfrm>
        </p:spPr>
        <p:txBody>
          <a:bodyPr>
            <a:noAutofit/>
          </a:bodyPr>
          <a:lstStyle/>
          <a:p>
            <a:pPr marL="0" indent="0">
              <a:buNone/>
            </a:pPr>
            <a:r>
              <a:rPr lang="en-US" sz="2400" dirty="0">
                <a:solidFill>
                  <a:schemeClr val="tx1"/>
                </a:solidFill>
              </a:rPr>
              <a:t>4. </a:t>
            </a:r>
            <a:r>
              <a:rPr lang="en-US" sz="2400" dirty="0" err="1">
                <a:solidFill>
                  <a:schemeClr val="tx1"/>
                </a:solidFill>
              </a:rPr>
              <a:t>Aliran</a:t>
            </a:r>
            <a:r>
              <a:rPr lang="en-US" sz="2400" dirty="0">
                <a:solidFill>
                  <a:schemeClr val="tx1"/>
                </a:solidFill>
              </a:rPr>
              <a:t> Darah </a:t>
            </a:r>
            <a:r>
              <a:rPr lang="en-US" sz="2400" dirty="0" err="1">
                <a:solidFill>
                  <a:schemeClr val="tx1"/>
                </a:solidFill>
              </a:rPr>
              <a:t>Ke</a:t>
            </a:r>
            <a:r>
              <a:rPr lang="en-US" sz="2400" dirty="0">
                <a:solidFill>
                  <a:schemeClr val="tx1"/>
                </a:solidFill>
              </a:rPr>
              <a:t> </a:t>
            </a:r>
            <a:r>
              <a:rPr lang="en-US" sz="2400" dirty="0" err="1">
                <a:solidFill>
                  <a:schemeClr val="tx1"/>
                </a:solidFill>
              </a:rPr>
              <a:t>Plasenta</a:t>
            </a:r>
            <a:r>
              <a:rPr lang="en-US" sz="2400" dirty="0">
                <a:solidFill>
                  <a:schemeClr val="tx1"/>
                </a:solidFill>
              </a:rPr>
              <a:t> </a:t>
            </a:r>
            <a:r>
              <a:rPr lang="en-US" sz="2400" dirty="0" err="1">
                <a:solidFill>
                  <a:schemeClr val="tx1"/>
                </a:solidFill>
              </a:rPr>
              <a:t>Berkurang</a:t>
            </a:r>
            <a:endParaRPr lang="en-US" sz="2400" dirty="0">
              <a:solidFill>
                <a:schemeClr val="tx1"/>
              </a:solidFill>
            </a:endParaRPr>
          </a:p>
          <a:p>
            <a:pPr marL="0" indent="0">
              <a:buNone/>
            </a:pPr>
            <a:r>
              <a:rPr lang="en-US" sz="2400" dirty="0" err="1">
                <a:solidFill>
                  <a:schemeClr val="tx1"/>
                </a:solidFill>
              </a:rPr>
              <a:t>Bila</a:t>
            </a:r>
            <a:r>
              <a:rPr lang="en-US" sz="2400" dirty="0">
                <a:solidFill>
                  <a:schemeClr val="tx1"/>
                </a:solidFill>
              </a:rPr>
              <a:t> </a:t>
            </a:r>
            <a:r>
              <a:rPr lang="en-US" sz="2400" dirty="0" err="1">
                <a:solidFill>
                  <a:schemeClr val="tx1"/>
                </a:solidFill>
              </a:rPr>
              <a:t>plasenta</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mendapatkan</a:t>
            </a:r>
            <a:r>
              <a:rPr lang="en-US" sz="2400" dirty="0">
                <a:solidFill>
                  <a:schemeClr val="tx1"/>
                </a:solidFill>
              </a:rPr>
              <a:t> </a:t>
            </a:r>
            <a:r>
              <a:rPr lang="en-US" sz="2400" dirty="0" err="1">
                <a:solidFill>
                  <a:schemeClr val="tx1"/>
                </a:solidFill>
              </a:rPr>
              <a:t>cukup</a:t>
            </a:r>
            <a:r>
              <a:rPr lang="en-US" sz="2400" dirty="0">
                <a:solidFill>
                  <a:schemeClr val="tx1"/>
                </a:solidFill>
              </a:rPr>
              <a:t> </a:t>
            </a:r>
            <a:r>
              <a:rPr lang="en-US" sz="2400" dirty="0" err="1">
                <a:solidFill>
                  <a:schemeClr val="tx1"/>
                </a:solidFill>
              </a:rPr>
              <a:t>darah</a:t>
            </a:r>
            <a:r>
              <a:rPr lang="en-US" sz="2400" dirty="0">
                <a:solidFill>
                  <a:schemeClr val="tx1"/>
                </a:solidFill>
              </a:rPr>
              <a:t>, </a:t>
            </a:r>
            <a:r>
              <a:rPr lang="en-US" sz="2400" dirty="0" err="1">
                <a:solidFill>
                  <a:schemeClr val="tx1"/>
                </a:solidFill>
              </a:rPr>
              <a:t>bayi</a:t>
            </a:r>
            <a:r>
              <a:rPr lang="en-US" sz="2400" dirty="0">
                <a:solidFill>
                  <a:schemeClr val="tx1"/>
                </a:solidFill>
              </a:rPr>
              <a:t> </a:t>
            </a:r>
            <a:r>
              <a:rPr lang="en-US" sz="2400" dirty="0" err="1">
                <a:solidFill>
                  <a:schemeClr val="tx1"/>
                </a:solidFill>
              </a:rPr>
              <a:t>akan</a:t>
            </a:r>
            <a:r>
              <a:rPr lang="en-US" sz="2400" dirty="0">
                <a:solidFill>
                  <a:schemeClr val="tx1"/>
                </a:solidFill>
              </a:rPr>
              <a:t> </a:t>
            </a:r>
            <a:r>
              <a:rPr lang="en-US" sz="2400" dirty="0" err="1">
                <a:solidFill>
                  <a:schemeClr val="tx1"/>
                </a:solidFill>
              </a:rPr>
              <a:t>menerima</a:t>
            </a:r>
            <a:r>
              <a:rPr lang="en-US" sz="2400" dirty="0">
                <a:solidFill>
                  <a:schemeClr val="tx1"/>
                </a:solidFill>
              </a:rPr>
              <a:t> </a:t>
            </a:r>
            <a:r>
              <a:rPr lang="en-US" sz="2400" dirty="0" err="1">
                <a:solidFill>
                  <a:schemeClr val="tx1"/>
                </a:solidFill>
              </a:rPr>
              <a:t>lebih</a:t>
            </a:r>
            <a:r>
              <a:rPr lang="en-US" sz="2400" dirty="0">
                <a:solidFill>
                  <a:schemeClr val="tx1"/>
                </a:solidFill>
              </a:rPr>
              <a:t> </a:t>
            </a:r>
            <a:r>
              <a:rPr lang="en-US" sz="2400" dirty="0" err="1">
                <a:solidFill>
                  <a:schemeClr val="tx1"/>
                </a:solidFill>
              </a:rPr>
              <a:t>sedikit</a:t>
            </a:r>
            <a:r>
              <a:rPr lang="en-US" sz="2400" dirty="0">
                <a:solidFill>
                  <a:schemeClr val="tx1"/>
                </a:solidFill>
              </a:rPr>
              <a:t> </a:t>
            </a:r>
            <a:r>
              <a:rPr lang="en-US" sz="2400" dirty="0" err="1">
                <a:solidFill>
                  <a:schemeClr val="tx1"/>
                </a:solidFill>
              </a:rPr>
              <a:t>oksigen</a:t>
            </a:r>
            <a:r>
              <a:rPr lang="en-US" sz="2400" dirty="0">
                <a:solidFill>
                  <a:schemeClr val="tx1"/>
                </a:solidFill>
              </a:rPr>
              <a:t> dan </a:t>
            </a:r>
            <a:r>
              <a:rPr lang="en-US" sz="2400" dirty="0" err="1">
                <a:solidFill>
                  <a:schemeClr val="tx1"/>
                </a:solidFill>
              </a:rPr>
              <a:t>nutrisi</a:t>
            </a:r>
            <a:r>
              <a:rPr lang="en-US" sz="2400" dirty="0">
                <a:solidFill>
                  <a:schemeClr val="tx1"/>
                </a:solidFill>
              </a:rPr>
              <a:t>. Hal </a:t>
            </a:r>
            <a:r>
              <a:rPr lang="en-US" sz="2400" dirty="0" err="1">
                <a:solidFill>
                  <a:schemeClr val="tx1"/>
                </a:solidFill>
              </a:rPr>
              <a:t>ini</a:t>
            </a:r>
            <a:r>
              <a:rPr lang="en-US" sz="2400" dirty="0">
                <a:solidFill>
                  <a:schemeClr val="tx1"/>
                </a:solidFill>
              </a:rPr>
              <a:t> </a:t>
            </a:r>
            <a:r>
              <a:rPr lang="en-US" sz="2400" dirty="0" err="1">
                <a:solidFill>
                  <a:schemeClr val="tx1"/>
                </a:solidFill>
              </a:rPr>
              <a:t>dapat</a:t>
            </a:r>
            <a:r>
              <a:rPr lang="en-US" sz="2400" dirty="0">
                <a:solidFill>
                  <a:schemeClr val="tx1"/>
                </a:solidFill>
              </a:rPr>
              <a:t> </a:t>
            </a:r>
            <a:r>
              <a:rPr lang="en-US" sz="2400" dirty="0" err="1">
                <a:solidFill>
                  <a:schemeClr val="tx1"/>
                </a:solidFill>
              </a:rPr>
              <a:t>mengakibatkan</a:t>
            </a:r>
            <a:r>
              <a:rPr lang="en-US" sz="2400" dirty="0">
                <a:solidFill>
                  <a:schemeClr val="tx1"/>
                </a:solidFill>
              </a:rPr>
              <a:t> </a:t>
            </a:r>
            <a:r>
              <a:rPr lang="en-US" sz="2400" dirty="0" err="1">
                <a:solidFill>
                  <a:schemeClr val="tx1"/>
                </a:solidFill>
              </a:rPr>
              <a:t>bayi</a:t>
            </a:r>
            <a:r>
              <a:rPr lang="en-US" sz="2400" dirty="0">
                <a:solidFill>
                  <a:schemeClr val="tx1"/>
                </a:solidFill>
              </a:rPr>
              <a:t> </a:t>
            </a:r>
            <a:r>
              <a:rPr lang="en-US" sz="2400" dirty="0" err="1">
                <a:solidFill>
                  <a:schemeClr val="tx1"/>
                </a:solidFill>
              </a:rPr>
              <a:t>mengalami</a:t>
            </a:r>
            <a:r>
              <a:rPr lang="en-US" sz="2400" dirty="0">
                <a:solidFill>
                  <a:schemeClr val="tx1"/>
                </a:solidFill>
              </a:rPr>
              <a:t> </a:t>
            </a:r>
            <a:r>
              <a:rPr lang="en-US" sz="2400" dirty="0" err="1">
                <a:solidFill>
                  <a:schemeClr val="tx1"/>
                </a:solidFill>
              </a:rPr>
              <a:t>batasan</a:t>
            </a:r>
            <a:r>
              <a:rPr lang="en-US" sz="2400" dirty="0">
                <a:solidFill>
                  <a:schemeClr val="tx1"/>
                </a:solidFill>
              </a:rPr>
              <a:t> </a:t>
            </a:r>
            <a:r>
              <a:rPr lang="en-US" sz="2400" dirty="0" err="1">
                <a:solidFill>
                  <a:schemeClr val="tx1"/>
                </a:solidFill>
              </a:rPr>
              <a:t>pertumbuhan</a:t>
            </a:r>
            <a:r>
              <a:rPr lang="en-US" sz="2400" dirty="0">
                <a:solidFill>
                  <a:schemeClr val="tx1"/>
                </a:solidFill>
              </a:rPr>
              <a:t> intrauterine dan BBLR.</a:t>
            </a:r>
          </a:p>
          <a:p>
            <a:pPr marL="0" indent="0">
              <a:buNone/>
            </a:pPr>
            <a:r>
              <a:rPr lang="en-US" sz="2400" dirty="0">
                <a:solidFill>
                  <a:schemeClr val="tx1"/>
                </a:solidFill>
              </a:rPr>
              <a:t>5. </a:t>
            </a:r>
            <a:r>
              <a:rPr lang="en-US" sz="2400" dirty="0" err="1">
                <a:solidFill>
                  <a:schemeClr val="tx1"/>
                </a:solidFill>
              </a:rPr>
              <a:t>Kelahiran</a:t>
            </a:r>
            <a:r>
              <a:rPr lang="en-US" sz="2400" dirty="0">
                <a:solidFill>
                  <a:schemeClr val="tx1"/>
                </a:solidFill>
              </a:rPr>
              <a:t> </a:t>
            </a:r>
            <a:r>
              <a:rPr lang="en-US" sz="2400" dirty="0" err="1">
                <a:solidFill>
                  <a:schemeClr val="tx1"/>
                </a:solidFill>
              </a:rPr>
              <a:t>Prematur</a:t>
            </a:r>
            <a:endParaRPr lang="en-US" sz="2400" dirty="0">
              <a:solidFill>
                <a:schemeClr val="tx1"/>
              </a:solidFill>
            </a:endParaRPr>
          </a:p>
          <a:p>
            <a:pPr marL="0" indent="0">
              <a:buNone/>
            </a:pPr>
            <a:r>
              <a:rPr lang="en-US" sz="2400" dirty="0" err="1">
                <a:solidFill>
                  <a:schemeClr val="tx1"/>
                </a:solidFill>
              </a:rPr>
              <a:t>Kelahiran</a:t>
            </a:r>
            <a:r>
              <a:rPr lang="en-US" sz="2400" dirty="0">
                <a:solidFill>
                  <a:schemeClr val="tx1"/>
                </a:solidFill>
              </a:rPr>
              <a:t> </a:t>
            </a:r>
            <a:r>
              <a:rPr lang="en-US" sz="2400" dirty="0" err="1">
                <a:solidFill>
                  <a:schemeClr val="tx1"/>
                </a:solidFill>
              </a:rPr>
              <a:t>prematur</a:t>
            </a:r>
            <a:r>
              <a:rPr lang="en-US" sz="2400" dirty="0">
                <a:solidFill>
                  <a:schemeClr val="tx1"/>
                </a:solidFill>
              </a:rPr>
              <a:t> </a:t>
            </a:r>
            <a:r>
              <a:rPr lang="en-US" sz="2400" dirty="0" err="1">
                <a:solidFill>
                  <a:schemeClr val="tx1"/>
                </a:solidFill>
              </a:rPr>
              <a:t>meningkatkan</a:t>
            </a:r>
            <a:r>
              <a:rPr lang="en-US" sz="2400" dirty="0">
                <a:solidFill>
                  <a:schemeClr val="tx1"/>
                </a:solidFill>
              </a:rPr>
              <a:t> </a:t>
            </a:r>
            <a:r>
              <a:rPr lang="en-US" sz="2400" dirty="0" err="1">
                <a:solidFill>
                  <a:schemeClr val="tx1"/>
                </a:solidFill>
              </a:rPr>
              <a:t>risiko</a:t>
            </a:r>
            <a:r>
              <a:rPr lang="en-US" sz="2400" dirty="0">
                <a:solidFill>
                  <a:schemeClr val="tx1"/>
                </a:solidFill>
              </a:rPr>
              <a:t> </a:t>
            </a:r>
            <a:r>
              <a:rPr lang="en-US" sz="2400" dirty="0" err="1">
                <a:solidFill>
                  <a:schemeClr val="tx1"/>
                </a:solidFill>
              </a:rPr>
              <a:t>bayi</a:t>
            </a:r>
            <a:r>
              <a:rPr lang="en-US" sz="2400" dirty="0">
                <a:solidFill>
                  <a:schemeClr val="tx1"/>
                </a:solidFill>
              </a:rPr>
              <a:t> </a:t>
            </a:r>
            <a:r>
              <a:rPr lang="en-US" sz="2400" dirty="0" err="1">
                <a:solidFill>
                  <a:schemeClr val="tx1"/>
                </a:solidFill>
              </a:rPr>
              <a:t>mengalami</a:t>
            </a:r>
            <a:r>
              <a:rPr lang="en-US" sz="2400" dirty="0">
                <a:solidFill>
                  <a:schemeClr val="tx1"/>
                </a:solidFill>
              </a:rPr>
              <a:t> </a:t>
            </a:r>
            <a:r>
              <a:rPr lang="en-US" sz="2400" dirty="0" err="1">
                <a:solidFill>
                  <a:schemeClr val="tx1"/>
                </a:solidFill>
              </a:rPr>
              <a:t>masalah</a:t>
            </a:r>
            <a:r>
              <a:rPr lang="en-US" sz="2400" dirty="0">
                <a:solidFill>
                  <a:schemeClr val="tx1"/>
                </a:solidFill>
              </a:rPr>
              <a:t> </a:t>
            </a:r>
            <a:r>
              <a:rPr lang="en-US" sz="2400" dirty="0" err="1">
                <a:solidFill>
                  <a:schemeClr val="tx1"/>
                </a:solidFill>
              </a:rPr>
              <a:t>pernapasan</a:t>
            </a:r>
            <a:r>
              <a:rPr lang="en-US" sz="2400" dirty="0">
                <a:solidFill>
                  <a:schemeClr val="tx1"/>
                </a:solidFill>
              </a:rPr>
              <a:t>, </a:t>
            </a:r>
            <a:r>
              <a:rPr lang="en-US" sz="2400" dirty="0" err="1">
                <a:solidFill>
                  <a:schemeClr val="tx1"/>
                </a:solidFill>
              </a:rPr>
              <a:t>infeksi</a:t>
            </a:r>
            <a:r>
              <a:rPr lang="en-US" sz="2400" dirty="0">
                <a:solidFill>
                  <a:schemeClr val="tx1"/>
                </a:solidFill>
              </a:rPr>
              <a:t>, dan </a:t>
            </a:r>
            <a:r>
              <a:rPr lang="en-US" sz="2400" dirty="0" err="1">
                <a:solidFill>
                  <a:schemeClr val="tx1"/>
                </a:solidFill>
              </a:rPr>
              <a:t>komplikasi</a:t>
            </a:r>
            <a:r>
              <a:rPr lang="en-US" sz="2400" dirty="0">
                <a:solidFill>
                  <a:schemeClr val="tx1"/>
                </a:solidFill>
              </a:rPr>
              <a:t> </a:t>
            </a:r>
            <a:r>
              <a:rPr lang="en-US" sz="2400" dirty="0" err="1">
                <a:solidFill>
                  <a:schemeClr val="tx1"/>
                </a:solidFill>
              </a:rPr>
              <a:t>lainnya</a:t>
            </a:r>
            <a:r>
              <a:rPr lang="en-US" sz="2400" dirty="0">
                <a:solidFill>
                  <a:schemeClr val="tx1"/>
                </a:solidFill>
              </a:rPr>
              <a:t>.</a:t>
            </a:r>
          </a:p>
          <a:p>
            <a:pPr marL="0" indent="0">
              <a:buNone/>
            </a:pPr>
            <a:r>
              <a:rPr lang="en-US" sz="2400" dirty="0">
                <a:solidFill>
                  <a:schemeClr val="tx1"/>
                </a:solidFill>
              </a:rPr>
              <a:t>6. </a:t>
            </a:r>
            <a:r>
              <a:rPr lang="en-US" sz="2400" dirty="0" err="1">
                <a:solidFill>
                  <a:schemeClr val="tx1"/>
                </a:solidFill>
              </a:rPr>
              <a:t>Penyakit</a:t>
            </a:r>
            <a:r>
              <a:rPr lang="en-US" sz="2400" dirty="0">
                <a:solidFill>
                  <a:schemeClr val="tx1"/>
                </a:solidFill>
              </a:rPr>
              <a:t> </a:t>
            </a:r>
            <a:r>
              <a:rPr lang="en-US" sz="2400" dirty="0" err="1">
                <a:solidFill>
                  <a:schemeClr val="tx1"/>
                </a:solidFill>
              </a:rPr>
              <a:t>Kardiovaskular</a:t>
            </a:r>
            <a:r>
              <a:rPr lang="en-US" sz="2400" dirty="0">
                <a:solidFill>
                  <a:schemeClr val="tx1"/>
                </a:solidFill>
              </a:rPr>
              <a:t> Di Masa </a:t>
            </a:r>
            <a:r>
              <a:rPr lang="en-US" sz="2400" dirty="0" err="1">
                <a:solidFill>
                  <a:schemeClr val="tx1"/>
                </a:solidFill>
              </a:rPr>
              <a:t>Depan</a:t>
            </a:r>
            <a:endParaRPr lang="en-US" sz="2400" dirty="0">
              <a:solidFill>
                <a:schemeClr val="tx1"/>
              </a:solidFill>
            </a:endParaRPr>
          </a:p>
          <a:p>
            <a:pPr marL="0" indent="0">
              <a:buNone/>
            </a:pPr>
            <a:r>
              <a:rPr lang="en-US" sz="2400" dirty="0" err="1">
                <a:solidFill>
                  <a:schemeClr val="tx1"/>
                </a:solidFill>
              </a:rPr>
              <a:t>Risiko</a:t>
            </a:r>
            <a:r>
              <a:rPr lang="en-US" sz="2400" dirty="0">
                <a:solidFill>
                  <a:schemeClr val="tx1"/>
                </a:solidFill>
              </a:rPr>
              <a:t> </a:t>
            </a:r>
            <a:r>
              <a:rPr lang="en-US" sz="2400" dirty="0" err="1">
                <a:solidFill>
                  <a:schemeClr val="tx1"/>
                </a:solidFill>
              </a:rPr>
              <a:t>ibu</a:t>
            </a:r>
            <a:r>
              <a:rPr lang="en-US" sz="2400" dirty="0">
                <a:solidFill>
                  <a:schemeClr val="tx1"/>
                </a:solidFill>
              </a:rPr>
              <a:t> </a:t>
            </a:r>
            <a:r>
              <a:rPr lang="en-US" sz="2400" dirty="0" err="1">
                <a:solidFill>
                  <a:schemeClr val="tx1"/>
                </a:solidFill>
              </a:rPr>
              <a:t>untuk</a:t>
            </a:r>
            <a:r>
              <a:rPr lang="en-US" sz="2400" dirty="0">
                <a:solidFill>
                  <a:schemeClr val="tx1"/>
                </a:solidFill>
              </a:rPr>
              <a:t> </a:t>
            </a:r>
            <a:r>
              <a:rPr lang="en-US" sz="2400" dirty="0" err="1">
                <a:solidFill>
                  <a:schemeClr val="tx1"/>
                </a:solidFill>
              </a:rPr>
              <a:t>terkena</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kardiovaskular</a:t>
            </a:r>
            <a:r>
              <a:rPr lang="en-US" sz="2400" dirty="0">
                <a:solidFill>
                  <a:schemeClr val="tx1"/>
                </a:solidFill>
              </a:rPr>
              <a:t> di </a:t>
            </a:r>
            <a:r>
              <a:rPr lang="en-US" sz="2400" dirty="0" err="1">
                <a:solidFill>
                  <a:schemeClr val="tx1"/>
                </a:solidFill>
              </a:rPr>
              <a:t>masa</a:t>
            </a:r>
            <a:r>
              <a:rPr lang="en-US" sz="2400" dirty="0">
                <a:solidFill>
                  <a:schemeClr val="tx1"/>
                </a:solidFill>
              </a:rPr>
              <a:t> </a:t>
            </a:r>
            <a:r>
              <a:rPr lang="en-US" sz="2400" dirty="0" err="1">
                <a:solidFill>
                  <a:schemeClr val="tx1"/>
                </a:solidFill>
              </a:rPr>
              <a:t>depan</a:t>
            </a:r>
            <a:r>
              <a:rPr lang="en-US" sz="2400" dirty="0">
                <a:solidFill>
                  <a:schemeClr val="tx1"/>
                </a:solidFill>
              </a:rPr>
              <a:t> </a:t>
            </a:r>
            <a:r>
              <a:rPr lang="en-US" sz="2400" dirty="0" err="1">
                <a:solidFill>
                  <a:schemeClr val="tx1"/>
                </a:solidFill>
              </a:rPr>
              <a:t>lebih</a:t>
            </a:r>
            <a:r>
              <a:rPr lang="en-US" sz="2400" dirty="0">
                <a:solidFill>
                  <a:schemeClr val="tx1"/>
                </a:solidFill>
              </a:rPr>
              <a:t> </a:t>
            </a:r>
            <a:r>
              <a:rPr lang="en-US" sz="2400" dirty="0" err="1">
                <a:solidFill>
                  <a:schemeClr val="tx1"/>
                </a:solidFill>
              </a:rPr>
              <a:t>tinggi</a:t>
            </a:r>
            <a:r>
              <a:rPr lang="en-US" sz="2400" dirty="0">
                <a:solidFill>
                  <a:schemeClr val="tx1"/>
                </a:solidFill>
              </a:rPr>
              <a:t> </a:t>
            </a:r>
            <a:r>
              <a:rPr lang="en-US" sz="2400" dirty="0" err="1">
                <a:solidFill>
                  <a:schemeClr val="tx1"/>
                </a:solidFill>
              </a:rPr>
              <a:t>bila</a:t>
            </a:r>
            <a:r>
              <a:rPr lang="en-US" sz="2400" dirty="0">
                <a:solidFill>
                  <a:schemeClr val="tx1"/>
                </a:solidFill>
              </a:rPr>
              <a:t> </a:t>
            </a:r>
            <a:r>
              <a:rPr lang="en-US" sz="2400" dirty="0" err="1">
                <a:solidFill>
                  <a:schemeClr val="tx1"/>
                </a:solidFill>
              </a:rPr>
              <a:t>ibu</a:t>
            </a:r>
            <a:r>
              <a:rPr lang="en-US" sz="2400" dirty="0">
                <a:solidFill>
                  <a:schemeClr val="tx1"/>
                </a:solidFill>
              </a:rPr>
              <a:t> </a:t>
            </a:r>
            <a:r>
              <a:rPr lang="en-US" sz="2400" dirty="0" err="1">
                <a:solidFill>
                  <a:schemeClr val="tx1"/>
                </a:solidFill>
              </a:rPr>
              <a:t>pernah</a:t>
            </a:r>
            <a:r>
              <a:rPr lang="en-US" sz="2400" dirty="0">
                <a:solidFill>
                  <a:schemeClr val="tx1"/>
                </a:solidFill>
              </a:rPr>
              <a:t> </a:t>
            </a:r>
            <a:r>
              <a:rPr lang="en-US" sz="2400" dirty="0" err="1">
                <a:solidFill>
                  <a:schemeClr val="tx1"/>
                </a:solidFill>
              </a:rPr>
              <a:t>mengalami</a:t>
            </a:r>
            <a:r>
              <a:rPr lang="en-US" sz="2400" dirty="0">
                <a:solidFill>
                  <a:schemeClr val="tx1"/>
                </a:solidFill>
              </a:rPr>
              <a:t> </a:t>
            </a:r>
            <a:r>
              <a:rPr lang="en-US" sz="2400" dirty="0" err="1">
                <a:solidFill>
                  <a:schemeClr val="tx1"/>
                </a:solidFill>
              </a:rPr>
              <a:t>preeklamsia</a:t>
            </a:r>
            <a:r>
              <a:rPr lang="en-US" sz="2400" dirty="0">
                <a:solidFill>
                  <a:schemeClr val="tx1"/>
                </a:solidFill>
              </a:rPr>
              <a:t> </a:t>
            </a:r>
            <a:r>
              <a:rPr lang="en-US" sz="2400" dirty="0" err="1">
                <a:solidFill>
                  <a:schemeClr val="tx1"/>
                </a:solidFill>
              </a:rPr>
              <a:t>lebih</a:t>
            </a:r>
            <a:r>
              <a:rPr lang="en-US" sz="2400" dirty="0">
                <a:solidFill>
                  <a:schemeClr val="tx1"/>
                </a:solidFill>
              </a:rPr>
              <a:t> </a:t>
            </a:r>
            <a:r>
              <a:rPr lang="en-US" sz="2400" dirty="0" err="1">
                <a:solidFill>
                  <a:schemeClr val="tx1"/>
                </a:solidFill>
              </a:rPr>
              <a:t>dari</a:t>
            </a:r>
            <a:r>
              <a:rPr lang="en-US" sz="2400" dirty="0">
                <a:solidFill>
                  <a:schemeClr val="tx1"/>
                </a:solidFill>
              </a:rPr>
              <a:t> </a:t>
            </a:r>
            <a:r>
              <a:rPr lang="en-US" sz="2400" dirty="0" err="1">
                <a:solidFill>
                  <a:schemeClr val="tx1"/>
                </a:solidFill>
              </a:rPr>
              <a:t>satu</a:t>
            </a:r>
            <a:r>
              <a:rPr lang="en-US" sz="2400" dirty="0">
                <a:solidFill>
                  <a:schemeClr val="tx1"/>
                </a:solidFill>
              </a:rPr>
              <a:t> kali </a:t>
            </a:r>
            <a:r>
              <a:rPr lang="en-US" sz="2400" dirty="0" err="1">
                <a:solidFill>
                  <a:schemeClr val="tx1"/>
                </a:solidFill>
              </a:rPr>
              <a:t>atau</a:t>
            </a:r>
            <a:r>
              <a:rPr lang="en-US" sz="2400" dirty="0">
                <a:solidFill>
                  <a:schemeClr val="tx1"/>
                </a:solidFill>
              </a:rPr>
              <a:t> </a:t>
            </a:r>
            <a:r>
              <a:rPr lang="en-US" sz="2400" dirty="0" err="1">
                <a:solidFill>
                  <a:schemeClr val="tx1"/>
                </a:solidFill>
              </a:rPr>
              <a:t>ibu</a:t>
            </a:r>
            <a:r>
              <a:rPr lang="en-US" sz="2400" dirty="0">
                <a:solidFill>
                  <a:schemeClr val="tx1"/>
                </a:solidFill>
              </a:rPr>
              <a:t> </a:t>
            </a:r>
            <a:r>
              <a:rPr lang="en-US" sz="2400" dirty="0" err="1">
                <a:solidFill>
                  <a:schemeClr val="tx1"/>
                </a:solidFill>
              </a:rPr>
              <a:t>pernah</a:t>
            </a:r>
            <a:r>
              <a:rPr lang="en-US" sz="2400" dirty="0">
                <a:solidFill>
                  <a:schemeClr val="tx1"/>
                </a:solidFill>
              </a:rPr>
              <a:t> </a:t>
            </a:r>
            <a:r>
              <a:rPr lang="en-US" sz="2400" dirty="0" err="1">
                <a:solidFill>
                  <a:schemeClr val="tx1"/>
                </a:solidFill>
              </a:rPr>
              <a:t>menjalani</a:t>
            </a:r>
            <a:r>
              <a:rPr lang="en-US" sz="2400" dirty="0">
                <a:solidFill>
                  <a:schemeClr val="tx1"/>
                </a:solidFill>
              </a:rPr>
              <a:t> </a:t>
            </a:r>
            <a:r>
              <a:rPr lang="en-US" sz="2400" dirty="0" err="1">
                <a:solidFill>
                  <a:schemeClr val="tx1"/>
                </a:solidFill>
              </a:rPr>
              <a:t>persalinan</a:t>
            </a:r>
            <a:r>
              <a:rPr lang="en-US" sz="2400" dirty="0">
                <a:solidFill>
                  <a:schemeClr val="tx1"/>
                </a:solidFill>
              </a:rPr>
              <a:t> </a:t>
            </a:r>
            <a:r>
              <a:rPr lang="en-US" sz="2400" dirty="0" err="1">
                <a:solidFill>
                  <a:schemeClr val="tx1"/>
                </a:solidFill>
              </a:rPr>
              <a:t>prematur</a:t>
            </a:r>
            <a:r>
              <a:rPr lang="en-US" sz="2400" dirty="0">
                <a:solidFill>
                  <a:schemeClr val="tx1"/>
                </a:solidFill>
              </a:rPr>
              <a:t> </a:t>
            </a:r>
            <a:r>
              <a:rPr lang="en-US" sz="2400" dirty="0" err="1">
                <a:solidFill>
                  <a:schemeClr val="tx1"/>
                </a:solidFill>
              </a:rPr>
              <a:t>karena</a:t>
            </a:r>
            <a:r>
              <a:rPr lang="en-US" sz="2400" dirty="0">
                <a:solidFill>
                  <a:schemeClr val="tx1"/>
                </a:solidFill>
              </a:rPr>
              <a:t> </a:t>
            </a:r>
            <a:r>
              <a:rPr lang="en-US" sz="2400" dirty="0" err="1">
                <a:solidFill>
                  <a:schemeClr val="tx1"/>
                </a:solidFill>
              </a:rPr>
              <a:t>memiliki</a:t>
            </a:r>
            <a:r>
              <a:rPr lang="en-US" sz="2400" dirty="0">
                <a:solidFill>
                  <a:schemeClr val="tx1"/>
                </a:solidFill>
              </a:rPr>
              <a:t> </a:t>
            </a:r>
            <a:r>
              <a:rPr lang="en-US" sz="2400" dirty="0" err="1">
                <a:solidFill>
                  <a:schemeClr val="tx1"/>
                </a:solidFill>
              </a:rPr>
              <a:t>tekanan</a:t>
            </a:r>
            <a:r>
              <a:rPr lang="en-US" sz="2400" dirty="0">
                <a:solidFill>
                  <a:schemeClr val="tx1"/>
                </a:solidFill>
              </a:rPr>
              <a:t> </a:t>
            </a:r>
            <a:r>
              <a:rPr lang="en-US" sz="2400" dirty="0" err="1">
                <a:solidFill>
                  <a:schemeClr val="tx1"/>
                </a:solidFill>
              </a:rPr>
              <a:t>darah</a:t>
            </a:r>
            <a:r>
              <a:rPr lang="en-US" sz="2400" dirty="0">
                <a:solidFill>
                  <a:schemeClr val="tx1"/>
                </a:solidFill>
              </a:rPr>
              <a:t> </a:t>
            </a:r>
            <a:r>
              <a:rPr lang="en-US" sz="2400" dirty="0" err="1">
                <a:solidFill>
                  <a:schemeClr val="tx1"/>
                </a:solidFill>
              </a:rPr>
              <a:t>tinggi</a:t>
            </a:r>
            <a:r>
              <a:rPr lang="en-US" sz="2400" dirty="0">
                <a:solidFill>
                  <a:schemeClr val="tx1"/>
                </a:solidFill>
              </a:rPr>
              <a:t> </a:t>
            </a:r>
            <a:r>
              <a:rPr lang="en-US" sz="2400" dirty="0" err="1">
                <a:solidFill>
                  <a:schemeClr val="tx1"/>
                </a:solidFill>
              </a:rPr>
              <a:t>selama</a:t>
            </a:r>
            <a:r>
              <a:rPr lang="en-US" sz="2400" dirty="0">
                <a:solidFill>
                  <a:schemeClr val="tx1"/>
                </a:solidFill>
              </a:rPr>
              <a:t> </a:t>
            </a:r>
            <a:r>
              <a:rPr lang="en-US" sz="2400" dirty="0" err="1">
                <a:solidFill>
                  <a:schemeClr val="tx1"/>
                </a:solidFill>
              </a:rPr>
              <a:t>kehamilan</a:t>
            </a:r>
            <a:r>
              <a:rPr lang="en-US" sz="2400" dirty="0">
                <a:solidFill>
                  <a:schemeClr val="tx1"/>
                </a:solidFill>
              </a:rPr>
              <a:t>.</a:t>
            </a:r>
          </a:p>
        </p:txBody>
      </p:sp>
    </p:spTree>
    <p:extLst>
      <p:ext uri="{BB962C8B-B14F-4D97-AF65-F5344CB8AC3E}">
        <p14:creationId xmlns:p14="http://schemas.microsoft.com/office/powerpoint/2010/main" val="19591020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7663" y="2107095"/>
            <a:ext cx="9319434" cy="4267202"/>
          </a:xfrm>
        </p:spPr>
        <p:txBody>
          <a:bodyPr>
            <a:normAutofit/>
          </a:bodyPr>
          <a:lstStyle/>
          <a:p>
            <a:pPr marL="0" indent="0">
              <a:buNone/>
            </a:pPr>
            <a:r>
              <a:rPr lang="en-US" sz="2400" dirty="0">
                <a:solidFill>
                  <a:schemeClr val="tx1"/>
                </a:solidFill>
              </a:rPr>
              <a:t>a. </a:t>
            </a:r>
            <a:r>
              <a:rPr lang="en-US" sz="2400" dirty="0" err="1">
                <a:solidFill>
                  <a:schemeClr val="tx1"/>
                </a:solidFill>
              </a:rPr>
              <a:t>Hipertensi</a:t>
            </a:r>
            <a:r>
              <a:rPr lang="en-US" sz="2400" dirty="0">
                <a:solidFill>
                  <a:schemeClr val="tx1"/>
                </a:solidFill>
              </a:rPr>
              <a:t> </a:t>
            </a:r>
            <a:r>
              <a:rPr lang="en-US" sz="2400" dirty="0" err="1">
                <a:solidFill>
                  <a:schemeClr val="tx1"/>
                </a:solidFill>
              </a:rPr>
              <a:t>Gestasional</a:t>
            </a:r>
            <a:endParaRPr lang="en-US" sz="2400" dirty="0">
              <a:solidFill>
                <a:schemeClr val="tx1"/>
              </a:solidFill>
            </a:endParaRPr>
          </a:p>
          <a:p>
            <a:pPr marL="0" indent="0">
              <a:buNone/>
            </a:pPr>
            <a:r>
              <a:rPr lang="en-US" sz="2400" dirty="0" err="1">
                <a:solidFill>
                  <a:schemeClr val="tx1"/>
                </a:solidFill>
              </a:rPr>
              <a:t>Hipertensi</a:t>
            </a:r>
            <a:r>
              <a:rPr lang="en-US" sz="2400" dirty="0">
                <a:solidFill>
                  <a:schemeClr val="tx1"/>
                </a:solidFill>
              </a:rPr>
              <a:t> </a:t>
            </a:r>
            <a:r>
              <a:rPr lang="en-US" sz="2400" dirty="0" err="1">
                <a:solidFill>
                  <a:schemeClr val="tx1"/>
                </a:solidFill>
              </a:rPr>
              <a:t>gestasional</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hipertensi</a:t>
            </a:r>
            <a:r>
              <a:rPr lang="en-US" sz="2400" dirty="0">
                <a:solidFill>
                  <a:schemeClr val="tx1"/>
                </a:solidFill>
              </a:rPr>
              <a:t> yang </a:t>
            </a:r>
            <a:r>
              <a:rPr lang="en-US" sz="2400" dirty="0" err="1">
                <a:solidFill>
                  <a:schemeClr val="tx1"/>
                </a:solidFill>
              </a:rPr>
              <a:t>terjadi</a:t>
            </a:r>
            <a:r>
              <a:rPr lang="en-US" sz="2400" dirty="0">
                <a:solidFill>
                  <a:schemeClr val="tx1"/>
                </a:solidFill>
              </a:rPr>
              <a:t> </a:t>
            </a:r>
            <a:r>
              <a:rPr lang="en-US" sz="2400" dirty="0" err="1">
                <a:solidFill>
                  <a:schemeClr val="tx1"/>
                </a:solidFill>
              </a:rPr>
              <a:t>setelah</a:t>
            </a:r>
            <a:r>
              <a:rPr lang="en-US" sz="2400" dirty="0">
                <a:solidFill>
                  <a:schemeClr val="tx1"/>
                </a:solidFill>
              </a:rPr>
              <a:t> 20 </a:t>
            </a:r>
            <a:r>
              <a:rPr lang="en-US" sz="2400" dirty="0" err="1">
                <a:solidFill>
                  <a:schemeClr val="tx1"/>
                </a:solidFill>
              </a:rPr>
              <a:t>minggu</a:t>
            </a:r>
            <a:r>
              <a:rPr lang="en-US" sz="2400" dirty="0">
                <a:solidFill>
                  <a:schemeClr val="tx1"/>
                </a:solidFill>
              </a:rPr>
              <a:t> </a:t>
            </a:r>
            <a:r>
              <a:rPr lang="en-US" sz="2400" dirty="0" err="1">
                <a:solidFill>
                  <a:schemeClr val="tx1"/>
                </a:solidFill>
              </a:rPr>
              <a:t>kehamilan</a:t>
            </a:r>
            <a:r>
              <a:rPr lang="en-US" sz="2400" dirty="0">
                <a:solidFill>
                  <a:schemeClr val="tx1"/>
                </a:solidFill>
              </a:rPr>
              <a:t> </a:t>
            </a:r>
            <a:r>
              <a:rPr lang="en-US" sz="2400" dirty="0" err="1">
                <a:solidFill>
                  <a:schemeClr val="tx1"/>
                </a:solidFill>
              </a:rPr>
              <a:t>tanpa</a:t>
            </a:r>
            <a:r>
              <a:rPr lang="en-US" sz="2400" dirty="0">
                <a:solidFill>
                  <a:schemeClr val="tx1"/>
                </a:solidFill>
              </a:rPr>
              <a:t> proteinuria. Angka </a:t>
            </a:r>
            <a:r>
              <a:rPr lang="en-US" sz="2400" dirty="0" err="1">
                <a:solidFill>
                  <a:schemeClr val="tx1"/>
                </a:solidFill>
              </a:rPr>
              <a:t>kejadiannya</a:t>
            </a:r>
            <a:r>
              <a:rPr lang="en-US" sz="2400" dirty="0">
                <a:solidFill>
                  <a:schemeClr val="tx1"/>
                </a:solidFill>
              </a:rPr>
              <a:t> </a:t>
            </a:r>
            <a:r>
              <a:rPr lang="en-US" sz="2400" dirty="0" err="1">
                <a:solidFill>
                  <a:schemeClr val="tx1"/>
                </a:solidFill>
              </a:rPr>
              <a:t>sebesar</a:t>
            </a:r>
            <a:r>
              <a:rPr lang="en-US" sz="2400" dirty="0">
                <a:solidFill>
                  <a:schemeClr val="tx1"/>
                </a:solidFill>
              </a:rPr>
              <a:t> 6%. Pada </a:t>
            </a:r>
            <a:r>
              <a:rPr lang="en-US" sz="2400" dirty="0" err="1">
                <a:solidFill>
                  <a:schemeClr val="tx1"/>
                </a:solidFill>
              </a:rPr>
              <a:t>sebagian</a:t>
            </a:r>
            <a:r>
              <a:rPr lang="en-US" sz="2400" dirty="0">
                <a:solidFill>
                  <a:schemeClr val="tx1"/>
                </a:solidFill>
              </a:rPr>
              <a:t> </a:t>
            </a:r>
            <a:r>
              <a:rPr lang="en-US" sz="2400" dirty="0" err="1">
                <a:solidFill>
                  <a:schemeClr val="tx1"/>
                </a:solidFill>
              </a:rPr>
              <a:t>wanita</a:t>
            </a:r>
            <a:r>
              <a:rPr lang="en-US" sz="2400" dirty="0">
                <a:solidFill>
                  <a:schemeClr val="tx1"/>
                </a:solidFill>
              </a:rPr>
              <a:t> </a:t>
            </a:r>
            <a:r>
              <a:rPr lang="en-US" sz="2400" dirty="0" err="1">
                <a:solidFill>
                  <a:schemeClr val="tx1"/>
                </a:solidFill>
              </a:rPr>
              <a:t>berkembang</a:t>
            </a:r>
            <a:r>
              <a:rPr lang="en-US" sz="2400" dirty="0">
                <a:solidFill>
                  <a:schemeClr val="tx1"/>
                </a:solidFill>
              </a:rPr>
              <a:t> </a:t>
            </a:r>
            <a:r>
              <a:rPr lang="en-US" sz="2400" dirty="0" err="1">
                <a:solidFill>
                  <a:schemeClr val="tx1"/>
                </a:solidFill>
              </a:rPr>
              <a:t>menjadi</a:t>
            </a:r>
            <a:r>
              <a:rPr lang="en-US" sz="2400" dirty="0">
                <a:solidFill>
                  <a:schemeClr val="tx1"/>
                </a:solidFill>
              </a:rPr>
              <a:t> pre-</a:t>
            </a:r>
            <a:r>
              <a:rPr lang="en-US" sz="2400" dirty="0" err="1">
                <a:solidFill>
                  <a:schemeClr val="tx1"/>
                </a:solidFill>
              </a:rPr>
              <a:t>eklampsia</a:t>
            </a:r>
            <a:r>
              <a:rPr lang="en-US" sz="2400" dirty="0">
                <a:solidFill>
                  <a:schemeClr val="tx1"/>
                </a:solidFill>
              </a:rPr>
              <a:t> diagnosis </a:t>
            </a:r>
            <a:r>
              <a:rPr lang="en-US" sz="2400" dirty="0" err="1">
                <a:solidFill>
                  <a:schemeClr val="tx1"/>
                </a:solidFill>
              </a:rPr>
              <a:t>hipertensi</a:t>
            </a:r>
            <a:r>
              <a:rPr lang="en-US" sz="2400" dirty="0">
                <a:solidFill>
                  <a:schemeClr val="tx1"/>
                </a:solidFill>
              </a:rPr>
              <a:t> </a:t>
            </a:r>
            <a:r>
              <a:rPr lang="en-US" sz="2400" dirty="0" err="1">
                <a:solidFill>
                  <a:schemeClr val="tx1"/>
                </a:solidFill>
              </a:rPr>
              <a:t>gestasional</a:t>
            </a:r>
            <a:r>
              <a:rPr lang="en-US" sz="2400" dirty="0">
                <a:solidFill>
                  <a:schemeClr val="tx1"/>
                </a:solidFill>
              </a:rPr>
              <a:t> </a:t>
            </a:r>
            <a:r>
              <a:rPr lang="en-US" sz="2400" dirty="0" err="1">
                <a:solidFill>
                  <a:schemeClr val="tx1"/>
                </a:solidFill>
              </a:rPr>
              <a:t>biasanya</a:t>
            </a:r>
            <a:r>
              <a:rPr lang="en-US" sz="2400" dirty="0">
                <a:solidFill>
                  <a:schemeClr val="tx1"/>
                </a:solidFill>
              </a:rPr>
              <a:t> </a:t>
            </a:r>
            <a:r>
              <a:rPr lang="en-US" sz="2400" dirty="0" err="1">
                <a:solidFill>
                  <a:schemeClr val="tx1"/>
                </a:solidFill>
              </a:rPr>
              <a:t>diketahui</a:t>
            </a:r>
            <a:r>
              <a:rPr lang="en-US" sz="2400" dirty="0">
                <a:solidFill>
                  <a:schemeClr val="tx1"/>
                </a:solidFill>
              </a:rPr>
              <a:t> </a:t>
            </a:r>
            <a:r>
              <a:rPr lang="en-US" sz="2400" dirty="0" err="1">
                <a:solidFill>
                  <a:schemeClr val="tx1"/>
                </a:solidFill>
              </a:rPr>
              <a:t>setelah</a:t>
            </a:r>
            <a:r>
              <a:rPr lang="en-US" sz="2400" dirty="0">
                <a:solidFill>
                  <a:schemeClr val="tx1"/>
                </a:solidFill>
              </a:rPr>
              <a:t> </a:t>
            </a:r>
            <a:r>
              <a:rPr lang="en-US" sz="2400" dirty="0" err="1">
                <a:solidFill>
                  <a:schemeClr val="tx1"/>
                </a:solidFill>
              </a:rPr>
              <a:t>melahirkan</a:t>
            </a:r>
            <a:r>
              <a:rPr lang="en-US" sz="2400" dirty="0">
                <a:solidFill>
                  <a:schemeClr val="tx1"/>
                </a:solidFill>
              </a:rPr>
              <a:t>.</a:t>
            </a:r>
          </a:p>
          <a:p>
            <a:pPr marL="0" indent="0">
              <a:buNone/>
            </a:pPr>
            <a:r>
              <a:rPr lang="en-US" sz="2400" dirty="0" err="1">
                <a:solidFill>
                  <a:schemeClr val="tx1"/>
                </a:solidFill>
              </a:rPr>
              <a:t>Tekanan</a:t>
            </a:r>
            <a:r>
              <a:rPr lang="en-US" sz="2400" dirty="0">
                <a:solidFill>
                  <a:schemeClr val="tx1"/>
                </a:solidFill>
              </a:rPr>
              <a:t> </a:t>
            </a:r>
            <a:r>
              <a:rPr lang="en-US" sz="2400" dirty="0" err="1">
                <a:solidFill>
                  <a:schemeClr val="tx1"/>
                </a:solidFill>
              </a:rPr>
              <a:t>darah</a:t>
            </a:r>
            <a:r>
              <a:rPr lang="en-US" sz="2400" dirty="0">
                <a:solidFill>
                  <a:schemeClr val="tx1"/>
                </a:solidFill>
              </a:rPr>
              <a:t> &lt; 160/110 mmHg </a:t>
            </a:r>
            <a:r>
              <a:rPr lang="en-US" sz="2400" dirty="0" err="1">
                <a:solidFill>
                  <a:schemeClr val="tx1"/>
                </a:solidFill>
              </a:rPr>
              <a:t>dengan</a:t>
            </a:r>
            <a:r>
              <a:rPr lang="en-US" sz="2400" dirty="0">
                <a:solidFill>
                  <a:schemeClr val="tx1"/>
                </a:solidFill>
              </a:rPr>
              <a:t> </a:t>
            </a:r>
            <a:r>
              <a:rPr lang="en-US" sz="2400" dirty="0" err="1">
                <a:solidFill>
                  <a:schemeClr val="tx1"/>
                </a:solidFill>
              </a:rPr>
              <a:t>atau</a:t>
            </a:r>
            <a:r>
              <a:rPr lang="en-US" sz="2400" dirty="0">
                <a:solidFill>
                  <a:schemeClr val="tx1"/>
                </a:solidFill>
              </a:rPr>
              <a:t> </a:t>
            </a:r>
            <a:r>
              <a:rPr lang="en-US" sz="2400" dirty="0" err="1">
                <a:solidFill>
                  <a:schemeClr val="tx1"/>
                </a:solidFill>
              </a:rPr>
              <a:t>tanpa</a:t>
            </a:r>
            <a:r>
              <a:rPr lang="en-US" sz="2400" dirty="0">
                <a:solidFill>
                  <a:schemeClr val="tx1"/>
                </a:solidFill>
              </a:rPr>
              <a:t> </a:t>
            </a:r>
            <a:r>
              <a:rPr lang="en-US" sz="2400" dirty="0" err="1">
                <a:solidFill>
                  <a:schemeClr val="tx1"/>
                </a:solidFill>
              </a:rPr>
              <a:t>obat</a:t>
            </a:r>
            <a:r>
              <a:rPr lang="en-US" sz="2400" dirty="0">
                <a:solidFill>
                  <a:schemeClr val="tx1"/>
                </a:solidFill>
              </a:rPr>
              <a:t> anti </a:t>
            </a:r>
            <a:r>
              <a:rPr lang="en-US" sz="2400" dirty="0" err="1">
                <a:solidFill>
                  <a:schemeClr val="tx1"/>
                </a:solidFill>
              </a:rPr>
              <a:t>hipertensi</a:t>
            </a:r>
            <a:r>
              <a:rPr lang="en-US" sz="2400" dirty="0">
                <a:solidFill>
                  <a:schemeClr val="tx1"/>
                </a:solidFill>
              </a:rPr>
              <a:t> </a:t>
            </a:r>
            <a:r>
              <a:rPr lang="en-US" sz="2400" dirty="0" err="1">
                <a:solidFill>
                  <a:schemeClr val="tx1"/>
                </a:solidFill>
              </a:rPr>
              <a:t>tidak</a:t>
            </a:r>
            <a:r>
              <a:rPr lang="en-US" sz="2400" dirty="0">
                <a:solidFill>
                  <a:schemeClr val="tx1"/>
                </a:solidFill>
              </a:rPr>
              <a:t> </a:t>
            </a:r>
            <a:r>
              <a:rPr lang="en-US" sz="2400" dirty="0" err="1">
                <a:solidFill>
                  <a:schemeClr val="tx1"/>
                </a:solidFill>
              </a:rPr>
              <a:t>diperbolehkan</a:t>
            </a:r>
            <a:r>
              <a:rPr lang="en-US" sz="2400" dirty="0">
                <a:solidFill>
                  <a:schemeClr val="tx1"/>
                </a:solidFill>
              </a:rPr>
              <a:t> </a:t>
            </a:r>
            <a:r>
              <a:rPr lang="en-US" sz="2400" dirty="0" err="1">
                <a:solidFill>
                  <a:schemeClr val="tx1"/>
                </a:solidFill>
              </a:rPr>
              <a:t>melakukan</a:t>
            </a:r>
            <a:r>
              <a:rPr lang="en-US" sz="2400" dirty="0">
                <a:solidFill>
                  <a:schemeClr val="tx1"/>
                </a:solidFill>
              </a:rPr>
              <a:t> </a:t>
            </a:r>
            <a:r>
              <a:rPr lang="en-US" sz="2400" dirty="0" err="1">
                <a:solidFill>
                  <a:schemeClr val="tx1"/>
                </a:solidFill>
              </a:rPr>
              <a:t>persalinan</a:t>
            </a:r>
            <a:r>
              <a:rPr lang="en-US" sz="2400" dirty="0">
                <a:solidFill>
                  <a:schemeClr val="tx1"/>
                </a:solidFill>
              </a:rPr>
              <a:t> </a:t>
            </a:r>
            <a:r>
              <a:rPr lang="en-US" sz="2400" dirty="0" err="1">
                <a:solidFill>
                  <a:schemeClr val="tx1"/>
                </a:solidFill>
              </a:rPr>
              <a:t>sebelum</a:t>
            </a:r>
            <a:r>
              <a:rPr lang="en-US" sz="2400" dirty="0">
                <a:solidFill>
                  <a:schemeClr val="tx1"/>
                </a:solidFill>
              </a:rPr>
              <a:t> 37 </a:t>
            </a:r>
            <a:r>
              <a:rPr lang="en-US" sz="2400" dirty="0" err="1">
                <a:solidFill>
                  <a:schemeClr val="tx1"/>
                </a:solidFill>
              </a:rPr>
              <a:t>minggu</a:t>
            </a:r>
            <a:r>
              <a:rPr lang="en-US" sz="2400" dirty="0">
                <a:solidFill>
                  <a:schemeClr val="tx1"/>
                </a:solidFill>
              </a:rPr>
              <a:t> </a:t>
            </a:r>
            <a:r>
              <a:rPr lang="en-US" sz="2400" dirty="0" err="1">
                <a:solidFill>
                  <a:schemeClr val="tx1"/>
                </a:solidFill>
              </a:rPr>
              <a:t>kehamilan</a:t>
            </a:r>
            <a:r>
              <a:rPr lang="en-US" sz="2400" dirty="0">
                <a:solidFill>
                  <a:schemeClr val="tx1"/>
                </a:solidFill>
              </a:rPr>
              <a:t>.</a:t>
            </a:r>
          </a:p>
          <a:p>
            <a:pPr marL="0" indent="0">
              <a:buNone/>
            </a:pPr>
            <a:endParaRPr lang="en-US" sz="1600" dirty="0">
              <a:solidFill>
                <a:schemeClr val="tx1"/>
              </a:solidFill>
            </a:endParaRPr>
          </a:p>
        </p:txBody>
      </p:sp>
      <p:sp>
        <p:nvSpPr>
          <p:cNvPr id="2" name="TextBox 1">
            <a:extLst>
              <a:ext uri="{FF2B5EF4-FFF2-40B4-BE49-F238E27FC236}">
                <a16:creationId xmlns:a16="http://schemas.microsoft.com/office/drawing/2014/main" id="{7D16C5FE-849A-46DC-8B21-2E8A78B77B0C}"/>
              </a:ext>
            </a:extLst>
          </p:cNvPr>
          <p:cNvSpPr txBox="1"/>
          <p:nvPr/>
        </p:nvSpPr>
        <p:spPr>
          <a:xfrm>
            <a:off x="407663" y="213812"/>
            <a:ext cx="8945218" cy="1323439"/>
          </a:xfrm>
          <a:prstGeom prst="rect">
            <a:avLst/>
          </a:prstGeom>
          <a:noFill/>
        </p:spPr>
        <p:txBody>
          <a:bodyPr wrap="square" rtlCol="0">
            <a:spAutoFit/>
          </a:bodyPr>
          <a:lstStyle/>
          <a:p>
            <a:pPr algn="ctr"/>
            <a:r>
              <a:rPr lang="en-US" sz="4000" b="1" dirty="0"/>
              <a:t>PERBEDAAN HIPERTENSI GESTASIONAL DAN PREEKLAMPSIA</a:t>
            </a:r>
            <a:endParaRPr lang="en-ID" sz="4000" dirty="0"/>
          </a:p>
        </p:txBody>
      </p:sp>
    </p:spTree>
    <p:extLst>
      <p:ext uri="{BB962C8B-B14F-4D97-AF65-F5344CB8AC3E}">
        <p14:creationId xmlns:p14="http://schemas.microsoft.com/office/powerpoint/2010/main" val="43648575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9605" y="939642"/>
            <a:ext cx="9125700" cy="4480497"/>
          </a:xfrm>
        </p:spPr>
        <p:txBody>
          <a:bodyPr>
            <a:normAutofit/>
          </a:bodyPr>
          <a:lstStyle/>
          <a:p>
            <a:pPr marL="0" indent="0">
              <a:buNone/>
            </a:pPr>
            <a:r>
              <a:rPr lang="en-US" sz="2400" dirty="0">
                <a:solidFill>
                  <a:schemeClr val="tx1"/>
                </a:solidFill>
              </a:rPr>
              <a:t>b. Pre-</a:t>
            </a:r>
            <a:r>
              <a:rPr lang="en-US" sz="2400" dirty="0" err="1">
                <a:solidFill>
                  <a:schemeClr val="tx1"/>
                </a:solidFill>
              </a:rPr>
              <a:t>eklampsia</a:t>
            </a:r>
            <a:r>
              <a:rPr lang="en-US" sz="2400" dirty="0">
                <a:solidFill>
                  <a:schemeClr val="tx1"/>
                </a:solidFill>
              </a:rPr>
              <a:t> </a:t>
            </a:r>
          </a:p>
          <a:p>
            <a:pPr marL="0" indent="0">
              <a:buNone/>
            </a:pPr>
            <a:r>
              <a:rPr lang="en-US" sz="2400" dirty="0">
                <a:solidFill>
                  <a:schemeClr val="tx1"/>
                </a:solidFill>
              </a:rPr>
              <a:t>Pre-</a:t>
            </a:r>
            <a:r>
              <a:rPr lang="en-US" sz="2400" dirty="0" err="1">
                <a:solidFill>
                  <a:schemeClr val="tx1"/>
                </a:solidFill>
              </a:rPr>
              <a:t>eklampsia</a:t>
            </a:r>
            <a:r>
              <a:rPr lang="en-US" sz="2400" dirty="0">
                <a:solidFill>
                  <a:schemeClr val="tx1"/>
                </a:solidFill>
              </a:rPr>
              <a:t> </a:t>
            </a:r>
            <a:r>
              <a:rPr lang="en-US" sz="2400" dirty="0" err="1">
                <a:solidFill>
                  <a:schemeClr val="tx1"/>
                </a:solidFill>
              </a:rPr>
              <a:t>adalah</a:t>
            </a:r>
            <a:r>
              <a:rPr lang="en-US" sz="2400" dirty="0">
                <a:solidFill>
                  <a:schemeClr val="tx1"/>
                </a:solidFill>
              </a:rPr>
              <a:t> </a:t>
            </a:r>
            <a:r>
              <a:rPr lang="en-US" sz="2400" dirty="0" err="1">
                <a:solidFill>
                  <a:schemeClr val="tx1"/>
                </a:solidFill>
              </a:rPr>
              <a:t>sindrom</a:t>
            </a:r>
            <a:r>
              <a:rPr lang="en-US" sz="2400" dirty="0">
                <a:solidFill>
                  <a:schemeClr val="tx1"/>
                </a:solidFill>
              </a:rPr>
              <a:t> pada </a:t>
            </a:r>
            <a:r>
              <a:rPr lang="en-US" sz="2400" dirty="0" err="1">
                <a:solidFill>
                  <a:schemeClr val="tx1"/>
                </a:solidFill>
              </a:rPr>
              <a:t>kehamilan</a:t>
            </a:r>
            <a:r>
              <a:rPr lang="en-US" sz="2400" dirty="0">
                <a:solidFill>
                  <a:schemeClr val="tx1"/>
                </a:solidFill>
              </a:rPr>
              <a:t> (&gt;20 </a:t>
            </a:r>
            <a:r>
              <a:rPr lang="en-US" sz="2400" dirty="0" err="1">
                <a:solidFill>
                  <a:schemeClr val="tx1"/>
                </a:solidFill>
              </a:rPr>
              <a:t>minggu</a:t>
            </a:r>
            <a:r>
              <a:rPr lang="en-US" sz="2400" dirty="0">
                <a:solidFill>
                  <a:schemeClr val="tx1"/>
                </a:solidFill>
              </a:rPr>
              <a:t>), </a:t>
            </a:r>
            <a:r>
              <a:rPr lang="en-US" sz="2400" dirty="0" err="1">
                <a:solidFill>
                  <a:schemeClr val="tx1"/>
                </a:solidFill>
              </a:rPr>
              <a:t>hipertensi</a:t>
            </a:r>
            <a:r>
              <a:rPr lang="en-US" sz="2400" dirty="0">
                <a:solidFill>
                  <a:schemeClr val="tx1"/>
                </a:solidFill>
              </a:rPr>
              <a:t> (≥140/90 mmHg) dan proteinuria (&gt;0,3 g/</a:t>
            </a:r>
            <a:r>
              <a:rPr lang="en-US" sz="2400" dirty="0" err="1">
                <a:solidFill>
                  <a:schemeClr val="tx1"/>
                </a:solidFill>
              </a:rPr>
              <a:t>hari</a:t>
            </a:r>
            <a:r>
              <a:rPr lang="en-US" sz="2400" dirty="0">
                <a:solidFill>
                  <a:schemeClr val="tx1"/>
                </a:solidFill>
              </a:rPr>
              <a:t>). </a:t>
            </a:r>
            <a:r>
              <a:rPr lang="en-US" sz="2400" dirty="0" err="1">
                <a:solidFill>
                  <a:schemeClr val="tx1"/>
                </a:solidFill>
              </a:rPr>
              <a:t>Terjadi</a:t>
            </a:r>
            <a:r>
              <a:rPr lang="en-US" sz="2400" dirty="0">
                <a:solidFill>
                  <a:schemeClr val="tx1"/>
                </a:solidFill>
              </a:rPr>
              <a:t> pada 2-5% </a:t>
            </a:r>
            <a:r>
              <a:rPr lang="en-US" sz="2400" dirty="0" err="1">
                <a:solidFill>
                  <a:schemeClr val="tx1"/>
                </a:solidFill>
              </a:rPr>
              <a:t>kehamilan</a:t>
            </a:r>
            <a:r>
              <a:rPr lang="en-US" sz="2400" dirty="0">
                <a:solidFill>
                  <a:schemeClr val="tx1"/>
                </a:solidFill>
              </a:rPr>
              <a:t> dan </a:t>
            </a:r>
            <a:r>
              <a:rPr lang="en-US" sz="2400" dirty="0" err="1">
                <a:solidFill>
                  <a:schemeClr val="tx1"/>
                </a:solidFill>
              </a:rPr>
              <a:t>angka</a:t>
            </a:r>
            <a:r>
              <a:rPr lang="en-US" sz="2400" dirty="0">
                <a:solidFill>
                  <a:schemeClr val="tx1"/>
                </a:solidFill>
              </a:rPr>
              <a:t> </a:t>
            </a:r>
            <a:r>
              <a:rPr lang="en-US" sz="2400" dirty="0" err="1">
                <a:solidFill>
                  <a:schemeClr val="tx1"/>
                </a:solidFill>
              </a:rPr>
              <a:t>kematian</a:t>
            </a:r>
            <a:r>
              <a:rPr lang="en-US" sz="2400" dirty="0">
                <a:solidFill>
                  <a:schemeClr val="tx1"/>
                </a:solidFill>
              </a:rPr>
              <a:t> </a:t>
            </a:r>
            <a:r>
              <a:rPr lang="en-US" sz="2400" dirty="0" err="1">
                <a:solidFill>
                  <a:schemeClr val="tx1"/>
                </a:solidFill>
              </a:rPr>
              <a:t>ibu</a:t>
            </a:r>
            <a:r>
              <a:rPr lang="en-US" sz="2400" dirty="0">
                <a:solidFill>
                  <a:schemeClr val="tx1"/>
                </a:solidFill>
              </a:rPr>
              <a:t> 12-15%.</a:t>
            </a:r>
          </a:p>
          <a:p>
            <a:pPr marL="0" indent="0">
              <a:buNone/>
            </a:pPr>
            <a:r>
              <a:rPr lang="en-US" sz="2400" dirty="0" err="1">
                <a:solidFill>
                  <a:schemeClr val="tx1"/>
                </a:solidFill>
              </a:rPr>
              <a:t>Peningkatan</a:t>
            </a:r>
            <a:r>
              <a:rPr lang="en-US" sz="2400" dirty="0">
                <a:solidFill>
                  <a:schemeClr val="tx1"/>
                </a:solidFill>
              </a:rPr>
              <a:t> </a:t>
            </a:r>
            <a:r>
              <a:rPr lang="en-US" sz="2400" dirty="0" err="1">
                <a:solidFill>
                  <a:schemeClr val="tx1"/>
                </a:solidFill>
              </a:rPr>
              <a:t>risiko</a:t>
            </a:r>
            <a:r>
              <a:rPr lang="en-US" sz="2400" dirty="0">
                <a:solidFill>
                  <a:schemeClr val="tx1"/>
                </a:solidFill>
              </a:rPr>
              <a:t> pre-</a:t>
            </a:r>
            <a:r>
              <a:rPr lang="en-US" sz="2400" dirty="0" err="1">
                <a:solidFill>
                  <a:schemeClr val="tx1"/>
                </a:solidFill>
              </a:rPr>
              <a:t>eklampsia</a:t>
            </a:r>
            <a:r>
              <a:rPr lang="en-US" sz="2400" dirty="0">
                <a:solidFill>
                  <a:schemeClr val="tx1"/>
                </a:solidFill>
              </a:rPr>
              <a:t> </a:t>
            </a:r>
            <a:r>
              <a:rPr lang="en-US" sz="2400" dirty="0" err="1">
                <a:solidFill>
                  <a:schemeClr val="tx1"/>
                </a:solidFill>
              </a:rPr>
              <a:t>seperti</a:t>
            </a:r>
            <a:r>
              <a:rPr lang="en-US" sz="2400" dirty="0">
                <a:solidFill>
                  <a:schemeClr val="tx1"/>
                </a:solidFill>
              </a:rPr>
              <a:t> </a:t>
            </a:r>
            <a:r>
              <a:rPr lang="en-US" sz="2400" dirty="0" err="1">
                <a:solidFill>
                  <a:schemeClr val="tx1"/>
                </a:solidFill>
              </a:rPr>
              <a:t>usia</a:t>
            </a:r>
            <a:r>
              <a:rPr lang="en-US" sz="2400" dirty="0">
                <a:solidFill>
                  <a:schemeClr val="tx1"/>
                </a:solidFill>
              </a:rPr>
              <a:t>, </a:t>
            </a:r>
            <a:r>
              <a:rPr lang="en-US" sz="2400" dirty="0" err="1">
                <a:solidFill>
                  <a:schemeClr val="tx1"/>
                </a:solidFill>
              </a:rPr>
              <a:t>paritas</a:t>
            </a:r>
            <a:r>
              <a:rPr lang="en-US" sz="2400" dirty="0">
                <a:solidFill>
                  <a:schemeClr val="tx1"/>
                </a:solidFill>
              </a:rPr>
              <a:t>, pre-</a:t>
            </a:r>
            <a:r>
              <a:rPr lang="en-US" sz="2400" dirty="0" err="1">
                <a:solidFill>
                  <a:schemeClr val="tx1"/>
                </a:solidFill>
              </a:rPr>
              <a:t>eklampsia</a:t>
            </a:r>
            <a:r>
              <a:rPr lang="en-US" sz="2400" dirty="0">
                <a:solidFill>
                  <a:schemeClr val="tx1"/>
                </a:solidFill>
              </a:rPr>
              <a:t> </a:t>
            </a:r>
            <a:r>
              <a:rPr lang="en-US" sz="2400" dirty="0" err="1">
                <a:solidFill>
                  <a:schemeClr val="tx1"/>
                </a:solidFill>
              </a:rPr>
              <a:t>sebelumnya</a:t>
            </a:r>
            <a:r>
              <a:rPr lang="en-US" sz="2400" dirty="0">
                <a:solidFill>
                  <a:schemeClr val="tx1"/>
                </a:solidFill>
              </a:rPr>
              <a:t>, </a:t>
            </a:r>
            <a:r>
              <a:rPr lang="en-US" sz="2400" dirty="0" err="1">
                <a:solidFill>
                  <a:schemeClr val="tx1"/>
                </a:solidFill>
              </a:rPr>
              <a:t>riwayat</a:t>
            </a:r>
            <a:r>
              <a:rPr lang="en-US" sz="2400" dirty="0">
                <a:solidFill>
                  <a:schemeClr val="tx1"/>
                </a:solidFill>
              </a:rPr>
              <a:t> </a:t>
            </a:r>
            <a:r>
              <a:rPr lang="en-US" sz="2400" dirty="0" err="1">
                <a:solidFill>
                  <a:schemeClr val="tx1"/>
                </a:solidFill>
              </a:rPr>
              <a:t>keluarga</a:t>
            </a:r>
            <a:r>
              <a:rPr lang="en-US" sz="2400" dirty="0">
                <a:solidFill>
                  <a:schemeClr val="tx1"/>
                </a:solidFill>
              </a:rPr>
              <a:t>, </a:t>
            </a:r>
            <a:r>
              <a:rPr lang="en-US" sz="2400" dirty="0" err="1">
                <a:solidFill>
                  <a:schemeClr val="tx1"/>
                </a:solidFill>
              </a:rPr>
              <a:t>kehamilan</a:t>
            </a:r>
            <a:r>
              <a:rPr lang="en-US" sz="2400" dirty="0">
                <a:solidFill>
                  <a:schemeClr val="tx1"/>
                </a:solidFill>
              </a:rPr>
              <a:t> </a:t>
            </a:r>
            <a:r>
              <a:rPr lang="en-US" sz="2400" dirty="0" err="1">
                <a:solidFill>
                  <a:schemeClr val="tx1"/>
                </a:solidFill>
              </a:rPr>
              <a:t>ganda</a:t>
            </a:r>
            <a:r>
              <a:rPr lang="en-US" sz="2400" dirty="0">
                <a:solidFill>
                  <a:schemeClr val="tx1"/>
                </a:solidFill>
              </a:rPr>
              <a:t>, </a:t>
            </a:r>
            <a:r>
              <a:rPr lang="en-US" sz="2400" dirty="0" err="1">
                <a:solidFill>
                  <a:schemeClr val="tx1"/>
                </a:solidFill>
              </a:rPr>
              <a:t>kondisi</a:t>
            </a:r>
            <a:r>
              <a:rPr lang="en-US" sz="2400" dirty="0">
                <a:solidFill>
                  <a:schemeClr val="tx1"/>
                </a:solidFill>
              </a:rPr>
              <a:t> </a:t>
            </a:r>
            <a:r>
              <a:rPr lang="en-US" sz="2400" dirty="0" err="1">
                <a:solidFill>
                  <a:schemeClr val="tx1"/>
                </a:solidFill>
              </a:rPr>
              <a:t>medis</a:t>
            </a:r>
            <a:r>
              <a:rPr lang="en-US" sz="2400" dirty="0">
                <a:solidFill>
                  <a:schemeClr val="tx1"/>
                </a:solidFill>
              </a:rPr>
              <a:t> yang </a:t>
            </a:r>
            <a:r>
              <a:rPr lang="en-US" sz="2400" dirty="0" err="1">
                <a:solidFill>
                  <a:schemeClr val="tx1"/>
                </a:solidFill>
              </a:rPr>
              <a:t>sudah</a:t>
            </a:r>
            <a:r>
              <a:rPr lang="en-US" sz="2400" dirty="0">
                <a:solidFill>
                  <a:schemeClr val="tx1"/>
                </a:solidFill>
              </a:rPr>
              <a:t> </a:t>
            </a:r>
            <a:r>
              <a:rPr lang="en-US" sz="2400" dirty="0" err="1">
                <a:solidFill>
                  <a:schemeClr val="tx1"/>
                </a:solidFill>
              </a:rPr>
              <a:t>ada</a:t>
            </a:r>
            <a:r>
              <a:rPr lang="en-US" sz="2400" dirty="0">
                <a:solidFill>
                  <a:schemeClr val="tx1"/>
                </a:solidFill>
              </a:rPr>
              <a:t> </a:t>
            </a:r>
            <a:r>
              <a:rPr lang="en-US" sz="2400" dirty="0" err="1">
                <a:solidFill>
                  <a:schemeClr val="tx1"/>
                </a:solidFill>
              </a:rPr>
              <a:t>sebelumnya</a:t>
            </a:r>
            <a:r>
              <a:rPr lang="en-US" sz="2400" dirty="0">
                <a:solidFill>
                  <a:schemeClr val="tx1"/>
                </a:solidFill>
              </a:rPr>
              <a:t> </a:t>
            </a:r>
            <a:r>
              <a:rPr lang="en-US" sz="2400" dirty="0" err="1">
                <a:solidFill>
                  <a:schemeClr val="tx1"/>
                </a:solidFill>
              </a:rPr>
              <a:t>seperti</a:t>
            </a:r>
            <a:r>
              <a:rPr lang="en-US" sz="2400" dirty="0">
                <a:solidFill>
                  <a:schemeClr val="tx1"/>
                </a:solidFill>
              </a:rPr>
              <a:t> diabetes mellitus </a:t>
            </a:r>
            <a:r>
              <a:rPr lang="en-US" sz="2400" dirty="0" err="1">
                <a:solidFill>
                  <a:schemeClr val="tx1"/>
                </a:solidFill>
              </a:rPr>
              <a:t>tipe</a:t>
            </a:r>
            <a:r>
              <a:rPr lang="en-US" sz="2400" dirty="0">
                <a:solidFill>
                  <a:schemeClr val="tx1"/>
                </a:solidFill>
              </a:rPr>
              <a:t> I, </a:t>
            </a:r>
            <a:r>
              <a:rPr lang="en-US" sz="2400" dirty="0" err="1">
                <a:solidFill>
                  <a:schemeClr val="tx1"/>
                </a:solidFill>
              </a:rPr>
              <a:t>obesitas</a:t>
            </a:r>
            <a:r>
              <a:rPr lang="en-US" sz="2400" dirty="0">
                <a:solidFill>
                  <a:schemeClr val="tx1"/>
                </a:solidFill>
              </a:rPr>
              <a:t> dan </a:t>
            </a:r>
            <a:r>
              <a:rPr lang="en-US" sz="2400" dirty="0" err="1">
                <a:solidFill>
                  <a:schemeClr val="tx1"/>
                </a:solidFill>
              </a:rPr>
              <a:t>resistensi</a:t>
            </a:r>
            <a:r>
              <a:rPr lang="en-US" sz="2400" dirty="0">
                <a:solidFill>
                  <a:schemeClr val="tx1"/>
                </a:solidFill>
              </a:rPr>
              <a:t> insulin, </a:t>
            </a:r>
            <a:r>
              <a:rPr lang="en-US" sz="2400" dirty="0" err="1">
                <a:solidFill>
                  <a:schemeClr val="tx1"/>
                </a:solidFill>
              </a:rPr>
              <a:t>hipertensi</a:t>
            </a:r>
            <a:r>
              <a:rPr lang="en-US" sz="2400" dirty="0">
                <a:solidFill>
                  <a:schemeClr val="tx1"/>
                </a:solidFill>
              </a:rPr>
              <a:t> </a:t>
            </a:r>
            <a:r>
              <a:rPr lang="en-US" sz="2400" dirty="0" err="1">
                <a:solidFill>
                  <a:schemeClr val="tx1"/>
                </a:solidFill>
              </a:rPr>
              <a:t>kronis</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ginjal</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autoimun</a:t>
            </a:r>
            <a:r>
              <a:rPr lang="en-US" sz="2400" dirty="0">
                <a:solidFill>
                  <a:schemeClr val="tx1"/>
                </a:solidFill>
              </a:rPr>
              <a:t>, </a:t>
            </a:r>
            <a:r>
              <a:rPr lang="en-US" sz="2400" dirty="0" err="1">
                <a:solidFill>
                  <a:schemeClr val="tx1"/>
                </a:solidFill>
              </a:rPr>
              <a:t>sindrom</a:t>
            </a:r>
            <a:r>
              <a:rPr lang="en-US" sz="2400" dirty="0">
                <a:solidFill>
                  <a:schemeClr val="tx1"/>
                </a:solidFill>
              </a:rPr>
              <a:t> anti-</a:t>
            </a:r>
            <a:r>
              <a:rPr lang="en-US" sz="2400" dirty="0" err="1">
                <a:solidFill>
                  <a:schemeClr val="tx1"/>
                </a:solidFill>
              </a:rPr>
              <a:t>fosfolipid</a:t>
            </a:r>
            <a:r>
              <a:rPr lang="en-US" sz="2400" dirty="0">
                <a:solidFill>
                  <a:schemeClr val="tx1"/>
                </a:solidFill>
              </a:rPr>
              <a:t>, </a:t>
            </a:r>
            <a:r>
              <a:rPr lang="en-US" sz="2400" dirty="0" err="1">
                <a:solidFill>
                  <a:schemeClr val="tx1"/>
                </a:solidFill>
              </a:rPr>
              <a:t>penyakit</a:t>
            </a:r>
            <a:r>
              <a:rPr lang="en-US" sz="2400" dirty="0">
                <a:solidFill>
                  <a:schemeClr val="tx1"/>
                </a:solidFill>
              </a:rPr>
              <a:t> </a:t>
            </a:r>
            <a:r>
              <a:rPr lang="en-US" sz="2400" dirty="0" err="1">
                <a:solidFill>
                  <a:schemeClr val="tx1"/>
                </a:solidFill>
              </a:rPr>
              <a:t>rematik</a:t>
            </a:r>
            <a:r>
              <a:rPr lang="en-US" sz="2400" dirty="0">
                <a:solidFill>
                  <a:schemeClr val="tx1"/>
                </a:solidFill>
              </a:rPr>
              <a:t>, </a:t>
            </a:r>
            <a:r>
              <a:rPr lang="en-US" sz="2400" dirty="0" err="1">
                <a:solidFill>
                  <a:schemeClr val="tx1"/>
                </a:solidFill>
              </a:rPr>
              <a:t>merokok</a:t>
            </a:r>
            <a:r>
              <a:rPr lang="en-US" sz="2400" dirty="0">
                <a:solidFill>
                  <a:schemeClr val="tx1"/>
                </a:solidFill>
              </a:rPr>
              <a:t>, </a:t>
            </a:r>
            <a:r>
              <a:rPr lang="en-US" sz="2400" dirty="0" err="1">
                <a:solidFill>
                  <a:schemeClr val="tx1"/>
                </a:solidFill>
              </a:rPr>
              <a:t>peningkatan</a:t>
            </a:r>
            <a:r>
              <a:rPr lang="en-US" sz="2400" dirty="0">
                <a:solidFill>
                  <a:schemeClr val="tx1"/>
                </a:solidFill>
              </a:rPr>
              <a:t> </a:t>
            </a:r>
            <a:r>
              <a:rPr lang="en-US" sz="2400" dirty="0" err="1">
                <a:solidFill>
                  <a:schemeClr val="tx1"/>
                </a:solidFill>
              </a:rPr>
              <a:t>indeks</a:t>
            </a:r>
            <a:r>
              <a:rPr lang="en-US" sz="2400" dirty="0">
                <a:solidFill>
                  <a:schemeClr val="tx1"/>
                </a:solidFill>
              </a:rPr>
              <a:t> </a:t>
            </a:r>
            <a:r>
              <a:rPr lang="en-US" sz="2400" dirty="0" err="1">
                <a:solidFill>
                  <a:schemeClr val="tx1"/>
                </a:solidFill>
              </a:rPr>
              <a:t>massa</a:t>
            </a:r>
            <a:r>
              <a:rPr lang="en-US" sz="2400" dirty="0">
                <a:solidFill>
                  <a:schemeClr val="tx1"/>
                </a:solidFill>
              </a:rPr>
              <a:t> </a:t>
            </a:r>
            <a:r>
              <a:rPr lang="en-US" sz="2400" dirty="0" err="1">
                <a:solidFill>
                  <a:schemeClr val="tx1"/>
                </a:solidFill>
              </a:rPr>
              <a:t>tubuh</a:t>
            </a:r>
            <a:r>
              <a:rPr lang="en-US" sz="2400" dirty="0">
                <a:solidFill>
                  <a:schemeClr val="tx1"/>
                </a:solidFill>
              </a:rPr>
              <a:t> (BMI), </a:t>
            </a:r>
            <a:r>
              <a:rPr lang="en-US" sz="2400" dirty="0" err="1">
                <a:solidFill>
                  <a:schemeClr val="tx1"/>
                </a:solidFill>
              </a:rPr>
              <a:t>peningkatan</a:t>
            </a:r>
            <a:r>
              <a:rPr lang="en-US" sz="2400" dirty="0">
                <a:solidFill>
                  <a:schemeClr val="tx1"/>
                </a:solidFill>
              </a:rPr>
              <a:t> </a:t>
            </a:r>
            <a:r>
              <a:rPr lang="en-US" sz="2400" dirty="0" err="1">
                <a:solidFill>
                  <a:schemeClr val="tx1"/>
                </a:solidFill>
              </a:rPr>
              <a:t>tekanan</a:t>
            </a:r>
            <a:r>
              <a:rPr lang="en-US" sz="2400" dirty="0">
                <a:solidFill>
                  <a:schemeClr val="tx1"/>
                </a:solidFill>
              </a:rPr>
              <a:t> </a:t>
            </a:r>
            <a:r>
              <a:rPr lang="en-US" sz="2400" dirty="0" err="1">
                <a:solidFill>
                  <a:schemeClr val="tx1"/>
                </a:solidFill>
              </a:rPr>
              <a:t>darah</a:t>
            </a:r>
            <a:r>
              <a:rPr lang="en-US" sz="2400" dirty="0">
                <a:solidFill>
                  <a:schemeClr val="tx1"/>
                </a:solidFill>
              </a:rPr>
              <a:t>, dan proteinuria.</a:t>
            </a:r>
          </a:p>
        </p:txBody>
      </p:sp>
    </p:spTree>
    <p:extLst>
      <p:ext uri="{BB962C8B-B14F-4D97-AF65-F5344CB8AC3E}">
        <p14:creationId xmlns:p14="http://schemas.microsoft.com/office/powerpoint/2010/main" val="414741929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32071" y="2321004"/>
            <a:ext cx="5894692" cy="1323439"/>
          </a:xfrm>
          <a:prstGeom prst="rect">
            <a:avLst/>
          </a:prstGeom>
          <a:noFill/>
        </p:spPr>
        <p:txBody>
          <a:bodyPr wrap="none" lIns="91440" tIns="45720" rIns="91440" bIns="45720">
            <a:spAutoFit/>
          </a:bodyPr>
          <a:lstStyle/>
          <a:p>
            <a:pPr algn="ctr"/>
            <a:r>
              <a:rPr lang="en-US" sz="8000" b="1" dirty="0" err="1">
                <a:ln w="13462">
                  <a:solidFill>
                    <a:schemeClr val="bg1"/>
                  </a:solidFill>
                  <a:prstDash val="solid"/>
                </a:ln>
                <a:effectLst>
                  <a:outerShdw dist="38100" dir="2700000" algn="bl" rotWithShape="0">
                    <a:schemeClr val="accent5"/>
                  </a:outerShdw>
                </a:effectLst>
              </a:rPr>
              <a:t>Terimakasih</a:t>
            </a:r>
            <a:endParaRPr lang="en-US" sz="8000" b="1" dirty="0">
              <a:ln w="13462">
                <a:solidFill>
                  <a:schemeClr val="bg1"/>
                </a:solidFill>
                <a:prstDash val="solid"/>
              </a:ln>
              <a:effectLst>
                <a:outerShdw dist="38100" dir="2700000" algn="bl" rotWithShape="0">
                  <a:schemeClr val="accent5"/>
                </a:outerShdw>
              </a:effectLst>
            </a:endParaRPr>
          </a:p>
        </p:txBody>
      </p:sp>
    </p:spTree>
    <p:extLst>
      <p:ext uri="{BB962C8B-B14F-4D97-AF65-F5344CB8AC3E}">
        <p14:creationId xmlns:p14="http://schemas.microsoft.com/office/powerpoint/2010/main" val="355223555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69</TotalTime>
  <Words>651</Words>
  <Application>Microsoft Office PowerPoint</Application>
  <PresentationFormat>Widescreen</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Rina Noviyanti (063)  Ratika Juliasih (064)     Veny Atsila Salsa Billa (065)     Elfitrah Nur Vinski (066)   Alifah Qois Fatunisa (067)       Nirmala Ayu Arifah (068)       Gevy Nuradira Isnaini (069)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Rina Noviyanti (063)      RatVeny Atsila Salsa Billa (065)     Elfitrah Nur Vinski (066)   Alifah Qois Fatunisa (067)       Nirmala Ayu Arifah (068)       Gevy Nuradira ika Juliasih (064)     Isnaini (069)     Aisya Novia Rahmi (070)       Shinta Septia Amanda (071)       Naura Syahida Masyitoh (072)        Maulidia Istiqomah (073)          Yuri Radhifa.R (074)            Haminur Salampessy (076) Dewinda Evarina Kusuma (077)</dc:title>
  <dc:creator>Microsoft account</dc:creator>
  <cp:lastModifiedBy>Nira Ayu</cp:lastModifiedBy>
  <cp:revision>4</cp:revision>
  <dcterms:created xsi:type="dcterms:W3CDTF">2021-10-28T04:45:00Z</dcterms:created>
  <dcterms:modified xsi:type="dcterms:W3CDTF">2021-10-29T06:14:21Z</dcterms:modified>
</cp:coreProperties>
</file>