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341" r:id="rId4"/>
    <p:sldId id="355" r:id="rId5"/>
    <p:sldId id="356" r:id="rId6"/>
    <p:sldId id="258" r:id="rId7"/>
    <p:sldId id="260" r:id="rId8"/>
    <p:sldId id="336" r:id="rId9"/>
    <p:sldId id="324" r:id="rId10"/>
    <p:sldId id="352" r:id="rId11"/>
    <p:sldId id="320" r:id="rId12"/>
    <p:sldId id="353" r:id="rId13"/>
    <p:sldId id="354" r:id="rId14"/>
    <p:sldId id="307" r:id="rId15"/>
    <p:sldId id="298" r:id="rId16"/>
    <p:sldId id="343" r:id="rId17"/>
    <p:sldId id="348" r:id="rId18"/>
    <p:sldId id="349" r:id="rId19"/>
    <p:sldId id="350" r:id="rId20"/>
    <p:sldId id="351" r:id="rId21"/>
    <p:sldId id="309" r:id="rId22"/>
    <p:sldId id="357" r:id="rId23"/>
    <p:sldId id="358" r:id="rId24"/>
    <p:sldId id="30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3" autoAdjust="0"/>
    <p:restoredTop sz="95934" autoAdjust="0"/>
  </p:normalViewPr>
  <p:slideViewPr>
    <p:cSldViewPr snapToGrid="0" showGuides="1">
      <p:cViewPr varScale="1">
        <p:scale>
          <a:sx n="106" d="100"/>
          <a:sy n="106" d="100"/>
        </p:scale>
        <p:origin x="864" y="16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526ACF5D-48A0-483A-A38C-84E44D9CE0A6}"/>
              </a:ext>
            </a:extLst>
          </p:cNvPr>
          <p:cNvSpPr/>
          <p:nvPr userDrawn="1"/>
        </p:nvSpPr>
        <p:spPr>
          <a:xfrm>
            <a:off x="6480216" y="5071159"/>
            <a:ext cx="5138665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0F3B76-9F74-4AA8-8C18-53BFCCD83147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id="{E7536121-7CEF-462B-9CC7-8672D3864A47}"/>
              </a:ext>
            </a:extLst>
          </p:cNvPr>
          <p:cNvGrpSpPr/>
          <p:nvPr userDrawn="1"/>
        </p:nvGrpSpPr>
        <p:grpSpPr>
          <a:xfrm>
            <a:off x="6682498" y="1419025"/>
            <a:ext cx="4936383" cy="3882549"/>
            <a:chOff x="2444748" y="555045"/>
            <a:chExt cx="7282048" cy="572745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7EDCB51-C79E-4483-AC7F-FE9911E3B34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0DC3899-00AC-47C9-8613-7688FF6D63A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E912EDE-6A0C-4642-9219-92E0E2914E5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7F46C71-5497-4A60-878F-1AC60EF1BAA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B3E439D-4FB0-4BD5-8A4E-CDD0328177F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CD3132E-772B-4565-A449-26068953B1C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9F72F6A-56E6-4DA5-93D5-55A599782A7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D9FDB8-0DB9-4552-8659-770E37A2725A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28073D-ED33-4D9D-9F2F-CE07362780D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887874" y="1660298"/>
            <a:ext cx="4540883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AD9A432-9135-4790-905D-CD48EAD643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53E471-D703-4C2B-8B8D-60C0F7BF5E9A}"/>
              </a:ext>
            </a:extLst>
          </p:cNvPr>
          <p:cNvSpPr/>
          <p:nvPr userDrawn="1"/>
        </p:nvSpPr>
        <p:spPr>
          <a:xfrm>
            <a:off x="3066222" y="3939481"/>
            <a:ext cx="4464000" cy="21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E039EAB-B78B-4912-A49E-7799571567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7145771" y="3930935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16646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2" y="0"/>
                </a:lnTo>
                <a:cubicBezTo>
                  <a:pt x="3481477" y="140809"/>
                  <a:pt x="3483811" y="417419"/>
                  <a:pt x="3484116" y="558228"/>
                </a:cubicBezTo>
                <a:cubicBezTo>
                  <a:pt x="3241294" y="690823"/>
                  <a:pt x="3392809" y="595682"/>
                  <a:pt x="3209623" y="702026"/>
                </a:cubicBezTo>
                <a:cubicBezTo>
                  <a:pt x="3342466" y="770912"/>
                  <a:pt x="3354142" y="760160"/>
                  <a:pt x="3476995" y="833132"/>
                </a:cubicBezTo>
                <a:cubicBezTo>
                  <a:pt x="3478430" y="947552"/>
                  <a:pt x="3480239" y="853239"/>
                  <a:pt x="3474149" y="1385171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C13D15-D52A-4DCC-8836-549E9FB4AFE2}"/>
              </a:ext>
            </a:extLst>
          </p:cNvPr>
          <p:cNvSpPr/>
          <p:nvPr userDrawn="1"/>
        </p:nvSpPr>
        <p:spPr>
          <a:xfrm>
            <a:off x="3066222" y="1815149"/>
            <a:ext cx="4464000" cy="21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9B84B1C0-D9EE-424F-B817-6591D75D2A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7145771" y="1815149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396890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67126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8811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0850"/>
              <a:gd name="connsiteX1" fmla="*/ 3481173 w 3484116"/>
              <a:gd name="connsiteY1" fmla="*/ 0 h 1390850"/>
              <a:gd name="connsiteX2" fmla="*/ 3484116 w 3484116"/>
              <a:gd name="connsiteY2" fmla="*/ 558228 h 1390850"/>
              <a:gd name="connsiteX3" fmla="*/ 3223669 w 3484116"/>
              <a:gd name="connsiteY3" fmla="*/ 690668 h 1390850"/>
              <a:gd name="connsiteX4" fmla="*/ 3476995 w 3484116"/>
              <a:gd name="connsiteY4" fmla="*/ 838811 h 1390850"/>
              <a:gd name="connsiteX5" fmla="*/ 3481172 w 3484116"/>
              <a:gd name="connsiteY5" fmla="*/ 1390850 h 1390850"/>
              <a:gd name="connsiteX6" fmla="*/ 0 w 3484116"/>
              <a:gd name="connsiteY6" fmla="*/ 1385171 h 1390850"/>
              <a:gd name="connsiteX7" fmla="*/ 0 w 3484116"/>
              <a:gd name="connsiteY7" fmla="*/ 0 h 1390850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23669 w 3484116"/>
              <a:gd name="connsiteY3" fmla="*/ 690668 h 1385171"/>
              <a:gd name="connsiteX4" fmla="*/ 3476995 w 3484116"/>
              <a:gd name="connsiteY4" fmla="*/ 838811 h 1385171"/>
              <a:gd name="connsiteX5" fmla="*/ 3481172 w 3484116"/>
              <a:gd name="connsiteY5" fmla="*/ 1385170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3" y="0"/>
                </a:lnTo>
                <a:cubicBezTo>
                  <a:pt x="3481478" y="140809"/>
                  <a:pt x="3483811" y="417419"/>
                  <a:pt x="3484116" y="558228"/>
                </a:cubicBezTo>
                <a:cubicBezTo>
                  <a:pt x="3241294" y="690823"/>
                  <a:pt x="3463042" y="555927"/>
                  <a:pt x="3223669" y="690668"/>
                </a:cubicBezTo>
                <a:cubicBezTo>
                  <a:pt x="3461864" y="833385"/>
                  <a:pt x="3241765" y="697687"/>
                  <a:pt x="3476995" y="838811"/>
                </a:cubicBezTo>
                <a:cubicBezTo>
                  <a:pt x="3478430" y="953231"/>
                  <a:pt x="3487262" y="853238"/>
                  <a:pt x="3481172" y="1385170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3B49957-DF32-4E4B-9822-B38CE4586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6AFC8E2B-3DB4-4AF6-953A-C33362BE5CC9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7A4DDBEC-A6AA-4FAE-939C-E51F0753BB3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F405B79D-D36E-42E0-B1E4-02A7AD9C7BE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D4EBD95C-281A-45E3-A0A3-4157F1194F9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36DEDE59-F2FA-467D-8AB9-83B595D753E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id="{F591F9C8-76E3-4024-AFE8-335C2C7EB21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0EABF78-93EB-4570-BB19-5F5295FD48F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5B89BB1-85FB-4C6F-A2B2-3F30C3A5B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C343531-C33C-4C25-92D2-37F38D8E14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313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3EB247-24FE-43DB-876D-46FBE118966B}"/>
              </a:ext>
            </a:extLst>
          </p:cNvPr>
          <p:cNvSpPr/>
          <p:nvPr userDrawn="1"/>
        </p:nvSpPr>
        <p:spPr>
          <a:xfrm>
            <a:off x="2622935" y="2468896"/>
            <a:ext cx="1728000" cy="2208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C683DC15-5527-4F50-A643-AF008C41805E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6219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A10AE7-835F-4269-A407-A66B752CE321}"/>
              </a:ext>
            </a:extLst>
          </p:cNvPr>
          <p:cNvSpPr/>
          <p:nvPr userDrawn="1"/>
        </p:nvSpPr>
        <p:spPr>
          <a:xfrm>
            <a:off x="6091723" y="2468896"/>
            <a:ext cx="1728000" cy="22082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EF1627A-720E-4173-B3EC-9C778F349ABB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812544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3DA0D7-2EC3-4A44-971B-0235F439E141}"/>
              </a:ext>
            </a:extLst>
          </p:cNvPr>
          <p:cNvSpPr/>
          <p:nvPr userDrawn="1"/>
        </p:nvSpPr>
        <p:spPr>
          <a:xfrm>
            <a:off x="9542072" y="2468896"/>
            <a:ext cx="1728000" cy="22082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A1DEFAEA-9F02-4B9F-ACC6-353AF6C3E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55574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03515A44-D3E9-44BA-B3D4-43ECDBD515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5574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5CED0A4D-1B43-4F94-A1B2-796349C976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51710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1D5AFB38-0AC4-4043-A23A-C86F3145AE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51710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654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90" r:id="rId6"/>
    <p:sldLayoutId id="2147483678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  <p:sldLayoutId id="2147483689" r:id="rId14"/>
    <p:sldLayoutId id="2147483687" r:id="rId15"/>
    <p:sldLayoutId id="2147483688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9E4ECB2-1E36-455E-BFF4-80D8FB60F4BE}"/>
              </a:ext>
            </a:extLst>
          </p:cNvPr>
          <p:cNvGrpSpPr/>
          <p:nvPr/>
        </p:nvGrpSpPr>
        <p:grpSpPr>
          <a:xfrm>
            <a:off x="9423207" y="3983156"/>
            <a:ext cx="2119814" cy="1895900"/>
            <a:chOff x="9423207" y="3983156"/>
            <a:chExt cx="2119814" cy="18959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93F13B-6746-4E10-A271-65682EC68F1E}"/>
                </a:ext>
              </a:extLst>
            </p:cNvPr>
            <p:cNvSpPr>
              <a:spLocks/>
            </p:cNvSpPr>
            <p:nvPr/>
          </p:nvSpPr>
          <p:spPr>
            <a:xfrm rot="18902941">
              <a:off x="9423207" y="4277920"/>
              <a:ext cx="2119814" cy="1396196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4E0601C-0663-4A3A-8464-CD901D5E5989}"/>
                </a:ext>
              </a:extLst>
            </p:cNvPr>
            <p:cNvSpPr/>
            <p:nvPr/>
          </p:nvSpPr>
          <p:spPr>
            <a:xfrm rot="18902941">
              <a:off x="9431062" y="4290263"/>
              <a:ext cx="2101836" cy="1370763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7C31E67-764B-4479-9864-D4CE85FD0741}"/>
                </a:ext>
              </a:extLst>
            </p:cNvPr>
            <p:cNvSpPr/>
            <p:nvPr/>
          </p:nvSpPr>
          <p:spPr>
            <a:xfrm rot="18902941">
              <a:off x="9510609" y="4379560"/>
              <a:ext cx="1919067" cy="1172764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171632B6-764F-4206-B811-E92984842481}"/>
                </a:ext>
              </a:extLst>
            </p:cNvPr>
            <p:cNvSpPr>
              <a:spLocks/>
            </p:cNvSpPr>
            <p:nvPr/>
          </p:nvSpPr>
          <p:spPr bwMode="auto">
            <a:xfrm rot="18902941">
              <a:off x="9922753" y="4999678"/>
              <a:ext cx="239076" cy="879378"/>
            </a:xfrm>
            <a:custGeom>
              <a:avLst/>
              <a:gdLst>
                <a:gd name="T0" fmla="*/ 564 w 862"/>
                <a:gd name="T1" fmla="*/ 78 h 2998"/>
                <a:gd name="T2" fmla="*/ 579 w 862"/>
                <a:gd name="T3" fmla="*/ 156 h 2998"/>
                <a:gd name="T4" fmla="*/ 570 w 862"/>
                <a:gd name="T5" fmla="*/ 282 h 2998"/>
                <a:gd name="T6" fmla="*/ 531 w 862"/>
                <a:gd name="T7" fmla="*/ 420 h 2998"/>
                <a:gd name="T8" fmla="*/ 675 w 862"/>
                <a:gd name="T9" fmla="*/ 489 h 2998"/>
                <a:gd name="T10" fmla="*/ 819 w 862"/>
                <a:gd name="T11" fmla="*/ 589 h 2998"/>
                <a:gd name="T12" fmla="*/ 851 w 862"/>
                <a:gd name="T13" fmla="*/ 876 h 2998"/>
                <a:gd name="T14" fmla="*/ 846 w 862"/>
                <a:gd name="T15" fmla="*/ 1427 h 2998"/>
                <a:gd name="T16" fmla="*/ 817 w 862"/>
                <a:gd name="T17" fmla="*/ 1724 h 2998"/>
                <a:gd name="T18" fmla="*/ 739 w 862"/>
                <a:gd name="T19" fmla="*/ 1745 h 2998"/>
                <a:gd name="T20" fmla="*/ 753 w 862"/>
                <a:gd name="T21" fmla="*/ 1714 h 2998"/>
                <a:gd name="T22" fmla="*/ 750 w 862"/>
                <a:gd name="T23" fmla="*/ 1698 h 2998"/>
                <a:gd name="T24" fmla="*/ 790 w 862"/>
                <a:gd name="T25" fmla="*/ 1658 h 2998"/>
                <a:gd name="T26" fmla="*/ 788 w 862"/>
                <a:gd name="T27" fmla="*/ 1607 h 2998"/>
                <a:gd name="T28" fmla="*/ 742 w 862"/>
                <a:gd name="T29" fmla="*/ 1660 h 2998"/>
                <a:gd name="T30" fmla="*/ 751 w 862"/>
                <a:gd name="T31" fmla="*/ 1380 h 2998"/>
                <a:gd name="T32" fmla="*/ 702 w 862"/>
                <a:gd name="T33" fmla="*/ 1000 h 2998"/>
                <a:gd name="T34" fmla="*/ 684 w 862"/>
                <a:gd name="T35" fmla="*/ 831 h 2998"/>
                <a:gd name="T36" fmla="*/ 642 w 862"/>
                <a:gd name="T37" fmla="*/ 1014 h 2998"/>
                <a:gd name="T38" fmla="*/ 730 w 862"/>
                <a:gd name="T39" fmla="*/ 1656 h 2998"/>
                <a:gd name="T40" fmla="*/ 708 w 862"/>
                <a:gd name="T41" fmla="*/ 1924 h 2998"/>
                <a:gd name="T42" fmla="*/ 753 w 862"/>
                <a:gd name="T43" fmla="*/ 2256 h 2998"/>
                <a:gd name="T44" fmla="*/ 671 w 862"/>
                <a:gd name="T45" fmla="*/ 2687 h 2998"/>
                <a:gd name="T46" fmla="*/ 722 w 862"/>
                <a:gd name="T47" fmla="*/ 2894 h 2998"/>
                <a:gd name="T48" fmla="*/ 568 w 862"/>
                <a:gd name="T49" fmla="*/ 2989 h 2998"/>
                <a:gd name="T50" fmla="*/ 551 w 862"/>
                <a:gd name="T51" fmla="*/ 2773 h 2998"/>
                <a:gd name="T52" fmla="*/ 570 w 862"/>
                <a:gd name="T53" fmla="*/ 2627 h 2998"/>
                <a:gd name="T54" fmla="*/ 539 w 862"/>
                <a:gd name="T55" fmla="*/ 2349 h 2998"/>
                <a:gd name="T56" fmla="*/ 515 w 862"/>
                <a:gd name="T57" fmla="*/ 1994 h 2998"/>
                <a:gd name="T58" fmla="*/ 422 w 862"/>
                <a:gd name="T59" fmla="*/ 1576 h 2998"/>
                <a:gd name="T60" fmla="*/ 386 w 862"/>
                <a:gd name="T61" fmla="*/ 1833 h 2998"/>
                <a:gd name="T62" fmla="*/ 319 w 862"/>
                <a:gd name="T63" fmla="*/ 2120 h 2998"/>
                <a:gd name="T64" fmla="*/ 311 w 862"/>
                <a:gd name="T65" fmla="*/ 2525 h 2998"/>
                <a:gd name="T66" fmla="*/ 339 w 862"/>
                <a:gd name="T67" fmla="*/ 2773 h 2998"/>
                <a:gd name="T68" fmla="*/ 331 w 862"/>
                <a:gd name="T69" fmla="*/ 2984 h 2998"/>
                <a:gd name="T70" fmla="*/ 210 w 862"/>
                <a:gd name="T71" fmla="*/ 2989 h 2998"/>
                <a:gd name="T72" fmla="*/ 195 w 862"/>
                <a:gd name="T73" fmla="*/ 2838 h 2998"/>
                <a:gd name="T74" fmla="*/ 191 w 862"/>
                <a:gd name="T75" fmla="*/ 2504 h 2998"/>
                <a:gd name="T76" fmla="*/ 130 w 862"/>
                <a:gd name="T77" fmla="*/ 2254 h 2998"/>
                <a:gd name="T78" fmla="*/ 171 w 862"/>
                <a:gd name="T79" fmla="*/ 1971 h 2998"/>
                <a:gd name="T80" fmla="*/ 148 w 862"/>
                <a:gd name="T81" fmla="*/ 1718 h 2998"/>
                <a:gd name="T82" fmla="*/ 204 w 862"/>
                <a:gd name="T83" fmla="*/ 1189 h 2998"/>
                <a:gd name="T84" fmla="*/ 195 w 862"/>
                <a:gd name="T85" fmla="*/ 809 h 2998"/>
                <a:gd name="T86" fmla="*/ 168 w 862"/>
                <a:gd name="T87" fmla="*/ 962 h 2998"/>
                <a:gd name="T88" fmla="*/ 144 w 862"/>
                <a:gd name="T89" fmla="*/ 1229 h 2998"/>
                <a:gd name="T90" fmla="*/ 110 w 862"/>
                <a:gd name="T91" fmla="*/ 1402 h 2998"/>
                <a:gd name="T92" fmla="*/ 122 w 862"/>
                <a:gd name="T93" fmla="*/ 1656 h 2998"/>
                <a:gd name="T94" fmla="*/ 82 w 862"/>
                <a:gd name="T95" fmla="*/ 1656 h 2998"/>
                <a:gd name="T96" fmla="*/ 110 w 862"/>
                <a:gd name="T97" fmla="*/ 1704 h 2998"/>
                <a:gd name="T98" fmla="*/ 124 w 862"/>
                <a:gd name="T99" fmla="*/ 1729 h 2998"/>
                <a:gd name="T100" fmla="*/ 95 w 862"/>
                <a:gd name="T101" fmla="*/ 1751 h 2998"/>
                <a:gd name="T102" fmla="*/ 2 w 862"/>
                <a:gd name="T103" fmla="*/ 1640 h 2998"/>
                <a:gd name="T104" fmla="*/ 2 w 862"/>
                <a:gd name="T105" fmla="*/ 1140 h 2998"/>
                <a:gd name="T106" fmla="*/ 11 w 862"/>
                <a:gd name="T107" fmla="*/ 933 h 2998"/>
                <a:gd name="T108" fmla="*/ 22 w 862"/>
                <a:gd name="T109" fmla="*/ 693 h 2998"/>
                <a:gd name="T110" fmla="*/ 99 w 862"/>
                <a:gd name="T111" fmla="*/ 524 h 2998"/>
                <a:gd name="T112" fmla="*/ 288 w 862"/>
                <a:gd name="T113" fmla="*/ 453 h 2998"/>
                <a:gd name="T114" fmla="*/ 339 w 862"/>
                <a:gd name="T115" fmla="*/ 311 h 2998"/>
                <a:gd name="T116" fmla="*/ 299 w 862"/>
                <a:gd name="T117" fmla="*/ 224 h 2998"/>
                <a:gd name="T118" fmla="*/ 313 w 862"/>
                <a:gd name="T119" fmla="*/ 104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2" h="2998">
                  <a:moveTo>
                    <a:pt x="439" y="0"/>
                  </a:moveTo>
                  <a:lnTo>
                    <a:pt x="522" y="27"/>
                  </a:lnTo>
                  <a:lnTo>
                    <a:pt x="551" y="73"/>
                  </a:lnTo>
                  <a:lnTo>
                    <a:pt x="555" y="76"/>
                  </a:lnTo>
                  <a:lnTo>
                    <a:pt x="560" y="78"/>
                  </a:lnTo>
                  <a:lnTo>
                    <a:pt x="564" y="78"/>
                  </a:lnTo>
                  <a:lnTo>
                    <a:pt x="568" y="80"/>
                  </a:lnTo>
                  <a:lnTo>
                    <a:pt x="570" y="80"/>
                  </a:lnTo>
                  <a:lnTo>
                    <a:pt x="573" y="84"/>
                  </a:lnTo>
                  <a:lnTo>
                    <a:pt x="575" y="87"/>
                  </a:lnTo>
                  <a:lnTo>
                    <a:pt x="579" y="93"/>
                  </a:lnTo>
                  <a:lnTo>
                    <a:pt x="579" y="156"/>
                  </a:lnTo>
                  <a:lnTo>
                    <a:pt x="580" y="180"/>
                  </a:lnTo>
                  <a:lnTo>
                    <a:pt x="584" y="202"/>
                  </a:lnTo>
                  <a:lnTo>
                    <a:pt x="588" y="222"/>
                  </a:lnTo>
                  <a:lnTo>
                    <a:pt x="588" y="240"/>
                  </a:lnTo>
                  <a:lnTo>
                    <a:pt x="580" y="262"/>
                  </a:lnTo>
                  <a:lnTo>
                    <a:pt x="570" y="282"/>
                  </a:lnTo>
                  <a:lnTo>
                    <a:pt x="557" y="302"/>
                  </a:lnTo>
                  <a:lnTo>
                    <a:pt x="544" y="324"/>
                  </a:lnTo>
                  <a:lnTo>
                    <a:pt x="533" y="344"/>
                  </a:lnTo>
                  <a:lnTo>
                    <a:pt x="526" y="367"/>
                  </a:lnTo>
                  <a:lnTo>
                    <a:pt x="524" y="393"/>
                  </a:lnTo>
                  <a:lnTo>
                    <a:pt x="531" y="420"/>
                  </a:lnTo>
                  <a:lnTo>
                    <a:pt x="544" y="438"/>
                  </a:lnTo>
                  <a:lnTo>
                    <a:pt x="562" y="453"/>
                  </a:lnTo>
                  <a:lnTo>
                    <a:pt x="586" y="464"/>
                  </a:lnTo>
                  <a:lnTo>
                    <a:pt x="613" y="473"/>
                  </a:lnTo>
                  <a:lnTo>
                    <a:pt x="644" y="482"/>
                  </a:lnTo>
                  <a:lnTo>
                    <a:pt x="675" y="489"/>
                  </a:lnTo>
                  <a:lnTo>
                    <a:pt x="706" y="498"/>
                  </a:lnTo>
                  <a:lnTo>
                    <a:pt x="737" y="507"/>
                  </a:lnTo>
                  <a:lnTo>
                    <a:pt x="762" y="520"/>
                  </a:lnTo>
                  <a:lnTo>
                    <a:pt x="786" y="536"/>
                  </a:lnTo>
                  <a:lnTo>
                    <a:pt x="802" y="556"/>
                  </a:lnTo>
                  <a:lnTo>
                    <a:pt x="819" y="589"/>
                  </a:lnTo>
                  <a:lnTo>
                    <a:pt x="831" y="629"/>
                  </a:lnTo>
                  <a:lnTo>
                    <a:pt x="840" y="674"/>
                  </a:lnTo>
                  <a:lnTo>
                    <a:pt x="846" y="722"/>
                  </a:lnTo>
                  <a:lnTo>
                    <a:pt x="850" y="774"/>
                  </a:lnTo>
                  <a:lnTo>
                    <a:pt x="851" y="825"/>
                  </a:lnTo>
                  <a:lnTo>
                    <a:pt x="851" y="876"/>
                  </a:lnTo>
                  <a:lnTo>
                    <a:pt x="851" y="925"/>
                  </a:lnTo>
                  <a:lnTo>
                    <a:pt x="851" y="973"/>
                  </a:lnTo>
                  <a:lnTo>
                    <a:pt x="862" y="1127"/>
                  </a:lnTo>
                  <a:lnTo>
                    <a:pt x="850" y="1227"/>
                  </a:lnTo>
                  <a:lnTo>
                    <a:pt x="844" y="1329"/>
                  </a:lnTo>
                  <a:lnTo>
                    <a:pt x="846" y="1427"/>
                  </a:lnTo>
                  <a:lnTo>
                    <a:pt x="853" y="1524"/>
                  </a:lnTo>
                  <a:lnTo>
                    <a:pt x="862" y="1616"/>
                  </a:lnTo>
                  <a:lnTo>
                    <a:pt x="862" y="1649"/>
                  </a:lnTo>
                  <a:lnTo>
                    <a:pt x="853" y="1676"/>
                  </a:lnTo>
                  <a:lnTo>
                    <a:pt x="839" y="1702"/>
                  </a:lnTo>
                  <a:lnTo>
                    <a:pt x="817" y="1724"/>
                  </a:lnTo>
                  <a:lnTo>
                    <a:pt x="793" y="1742"/>
                  </a:lnTo>
                  <a:lnTo>
                    <a:pt x="768" y="1754"/>
                  </a:lnTo>
                  <a:lnTo>
                    <a:pt x="742" y="1764"/>
                  </a:lnTo>
                  <a:lnTo>
                    <a:pt x="742" y="1756"/>
                  </a:lnTo>
                  <a:lnTo>
                    <a:pt x="740" y="1751"/>
                  </a:lnTo>
                  <a:lnTo>
                    <a:pt x="739" y="1745"/>
                  </a:lnTo>
                  <a:lnTo>
                    <a:pt x="739" y="1742"/>
                  </a:lnTo>
                  <a:lnTo>
                    <a:pt x="739" y="1736"/>
                  </a:lnTo>
                  <a:lnTo>
                    <a:pt x="739" y="1729"/>
                  </a:lnTo>
                  <a:lnTo>
                    <a:pt x="744" y="1724"/>
                  </a:lnTo>
                  <a:lnTo>
                    <a:pt x="750" y="1720"/>
                  </a:lnTo>
                  <a:lnTo>
                    <a:pt x="753" y="1714"/>
                  </a:lnTo>
                  <a:lnTo>
                    <a:pt x="757" y="1707"/>
                  </a:lnTo>
                  <a:lnTo>
                    <a:pt x="759" y="1700"/>
                  </a:lnTo>
                  <a:lnTo>
                    <a:pt x="755" y="1698"/>
                  </a:lnTo>
                  <a:lnTo>
                    <a:pt x="751" y="1698"/>
                  </a:lnTo>
                  <a:lnTo>
                    <a:pt x="750" y="1698"/>
                  </a:lnTo>
                  <a:lnTo>
                    <a:pt x="750" y="1698"/>
                  </a:lnTo>
                  <a:lnTo>
                    <a:pt x="750" y="1696"/>
                  </a:lnTo>
                  <a:lnTo>
                    <a:pt x="750" y="1694"/>
                  </a:lnTo>
                  <a:lnTo>
                    <a:pt x="748" y="1693"/>
                  </a:lnTo>
                  <a:lnTo>
                    <a:pt x="748" y="1687"/>
                  </a:lnTo>
                  <a:lnTo>
                    <a:pt x="770" y="1674"/>
                  </a:lnTo>
                  <a:lnTo>
                    <a:pt x="790" y="1658"/>
                  </a:lnTo>
                  <a:lnTo>
                    <a:pt x="808" y="1640"/>
                  </a:lnTo>
                  <a:lnTo>
                    <a:pt x="806" y="1631"/>
                  </a:lnTo>
                  <a:lnTo>
                    <a:pt x="804" y="1624"/>
                  </a:lnTo>
                  <a:lnTo>
                    <a:pt x="802" y="1618"/>
                  </a:lnTo>
                  <a:lnTo>
                    <a:pt x="799" y="1613"/>
                  </a:lnTo>
                  <a:lnTo>
                    <a:pt x="788" y="1607"/>
                  </a:lnTo>
                  <a:lnTo>
                    <a:pt x="779" y="1613"/>
                  </a:lnTo>
                  <a:lnTo>
                    <a:pt x="775" y="1625"/>
                  </a:lnTo>
                  <a:lnTo>
                    <a:pt x="771" y="1638"/>
                  </a:lnTo>
                  <a:lnTo>
                    <a:pt x="766" y="1647"/>
                  </a:lnTo>
                  <a:lnTo>
                    <a:pt x="757" y="1656"/>
                  </a:lnTo>
                  <a:lnTo>
                    <a:pt x="742" y="1660"/>
                  </a:lnTo>
                  <a:lnTo>
                    <a:pt x="735" y="1547"/>
                  </a:lnTo>
                  <a:lnTo>
                    <a:pt x="768" y="1493"/>
                  </a:lnTo>
                  <a:lnTo>
                    <a:pt x="768" y="1469"/>
                  </a:lnTo>
                  <a:lnTo>
                    <a:pt x="766" y="1442"/>
                  </a:lnTo>
                  <a:lnTo>
                    <a:pt x="759" y="1413"/>
                  </a:lnTo>
                  <a:lnTo>
                    <a:pt x="751" y="1380"/>
                  </a:lnTo>
                  <a:lnTo>
                    <a:pt x="742" y="1349"/>
                  </a:lnTo>
                  <a:lnTo>
                    <a:pt x="733" y="1318"/>
                  </a:lnTo>
                  <a:lnTo>
                    <a:pt x="724" y="1291"/>
                  </a:lnTo>
                  <a:lnTo>
                    <a:pt x="719" y="1267"/>
                  </a:lnTo>
                  <a:lnTo>
                    <a:pt x="722" y="1056"/>
                  </a:lnTo>
                  <a:lnTo>
                    <a:pt x="702" y="1000"/>
                  </a:lnTo>
                  <a:lnTo>
                    <a:pt x="699" y="974"/>
                  </a:lnTo>
                  <a:lnTo>
                    <a:pt x="697" y="945"/>
                  </a:lnTo>
                  <a:lnTo>
                    <a:pt x="695" y="914"/>
                  </a:lnTo>
                  <a:lnTo>
                    <a:pt x="695" y="884"/>
                  </a:lnTo>
                  <a:lnTo>
                    <a:pt x="691" y="854"/>
                  </a:lnTo>
                  <a:lnTo>
                    <a:pt x="684" y="831"/>
                  </a:lnTo>
                  <a:lnTo>
                    <a:pt x="671" y="813"/>
                  </a:lnTo>
                  <a:lnTo>
                    <a:pt x="668" y="809"/>
                  </a:lnTo>
                  <a:lnTo>
                    <a:pt x="668" y="889"/>
                  </a:lnTo>
                  <a:lnTo>
                    <a:pt x="653" y="927"/>
                  </a:lnTo>
                  <a:lnTo>
                    <a:pt x="644" y="969"/>
                  </a:lnTo>
                  <a:lnTo>
                    <a:pt x="642" y="1014"/>
                  </a:lnTo>
                  <a:lnTo>
                    <a:pt x="642" y="1060"/>
                  </a:lnTo>
                  <a:lnTo>
                    <a:pt x="648" y="1105"/>
                  </a:lnTo>
                  <a:lnTo>
                    <a:pt x="655" y="1149"/>
                  </a:lnTo>
                  <a:lnTo>
                    <a:pt x="662" y="1187"/>
                  </a:lnTo>
                  <a:lnTo>
                    <a:pt x="728" y="1620"/>
                  </a:lnTo>
                  <a:lnTo>
                    <a:pt x="730" y="1656"/>
                  </a:lnTo>
                  <a:lnTo>
                    <a:pt x="728" y="1698"/>
                  </a:lnTo>
                  <a:lnTo>
                    <a:pt x="722" y="1744"/>
                  </a:lnTo>
                  <a:lnTo>
                    <a:pt x="717" y="1789"/>
                  </a:lnTo>
                  <a:lnTo>
                    <a:pt x="710" y="1836"/>
                  </a:lnTo>
                  <a:lnTo>
                    <a:pt x="708" y="1882"/>
                  </a:lnTo>
                  <a:lnTo>
                    <a:pt x="708" y="1924"/>
                  </a:lnTo>
                  <a:lnTo>
                    <a:pt x="713" y="1974"/>
                  </a:lnTo>
                  <a:lnTo>
                    <a:pt x="722" y="2027"/>
                  </a:lnTo>
                  <a:lnTo>
                    <a:pt x="733" y="2082"/>
                  </a:lnTo>
                  <a:lnTo>
                    <a:pt x="744" y="2140"/>
                  </a:lnTo>
                  <a:lnTo>
                    <a:pt x="751" y="2198"/>
                  </a:lnTo>
                  <a:lnTo>
                    <a:pt x="753" y="2256"/>
                  </a:lnTo>
                  <a:lnTo>
                    <a:pt x="748" y="2313"/>
                  </a:lnTo>
                  <a:lnTo>
                    <a:pt x="731" y="2387"/>
                  </a:lnTo>
                  <a:lnTo>
                    <a:pt x="715" y="2458"/>
                  </a:lnTo>
                  <a:lnTo>
                    <a:pt x="699" y="2531"/>
                  </a:lnTo>
                  <a:lnTo>
                    <a:pt x="684" y="2607"/>
                  </a:lnTo>
                  <a:lnTo>
                    <a:pt x="671" y="2687"/>
                  </a:lnTo>
                  <a:lnTo>
                    <a:pt x="670" y="2727"/>
                  </a:lnTo>
                  <a:lnTo>
                    <a:pt x="675" y="2762"/>
                  </a:lnTo>
                  <a:lnTo>
                    <a:pt x="684" y="2796"/>
                  </a:lnTo>
                  <a:lnTo>
                    <a:pt x="697" y="2829"/>
                  </a:lnTo>
                  <a:lnTo>
                    <a:pt x="710" y="2862"/>
                  </a:lnTo>
                  <a:lnTo>
                    <a:pt x="722" y="2894"/>
                  </a:lnTo>
                  <a:lnTo>
                    <a:pt x="731" y="2927"/>
                  </a:lnTo>
                  <a:lnTo>
                    <a:pt x="735" y="2964"/>
                  </a:lnTo>
                  <a:lnTo>
                    <a:pt x="699" y="2980"/>
                  </a:lnTo>
                  <a:lnTo>
                    <a:pt x="659" y="2989"/>
                  </a:lnTo>
                  <a:lnTo>
                    <a:pt x="615" y="2991"/>
                  </a:lnTo>
                  <a:lnTo>
                    <a:pt x="568" y="2989"/>
                  </a:lnTo>
                  <a:lnTo>
                    <a:pt x="559" y="2962"/>
                  </a:lnTo>
                  <a:lnTo>
                    <a:pt x="551" y="2929"/>
                  </a:lnTo>
                  <a:lnTo>
                    <a:pt x="548" y="2894"/>
                  </a:lnTo>
                  <a:lnTo>
                    <a:pt x="551" y="2856"/>
                  </a:lnTo>
                  <a:lnTo>
                    <a:pt x="555" y="2784"/>
                  </a:lnTo>
                  <a:lnTo>
                    <a:pt x="551" y="2773"/>
                  </a:lnTo>
                  <a:lnTo>
                    <a:pt x="546" y="2760"/>
                  </a:lnTo>
                  <a:lnTo>
                    <a:pt x="542" y="2745"/>
                  </a:lnTo>
                  <a:lnTo>
                    <a:pt x="542" y="2727"/>
                  </a:lnTo>
                  <a:lnTo>
                    <a:pt x="551" y="2696"/>
                  </a:lnTo>
                  <a:lnTo>
                    <a:pt x="560" y="2664"/>
                  </a:lnTo>
                  <a:lnTo>
                    <a:pt x="570" y="2627"/>
                  </a:lnTo>
                  <a:lnTo>
                    <a:pt x="575" y="2589"/>
                  </a:lnTo>
                  <a:lnTo>
                    <a:pt x="577" y="2545"/>
                  </a:lnTo>
                  <a:lnTo>
                    <a:pt x="571" y="2500"/>
                  </a:lnTo>
                  <a:lnTo>
                    <a:pt x="560" y="2453"/>
                  </a:lnTo>
                  <a:lnTo>
                    <a:pt x="550" y="2402"/>
                  </a:lnTo>
                  <a:lnTo>
                    <a:pt x="539" y="2349"/>
                  </a:lnTo>
                  <a:lnTo>
                    <a:pt x="535" y="2294"/>
                  </a:lnTo>
                  <a:lnTo>
                    <a:pt x="539" y="2240"/>
                  </a:lnTo>
                  <a:lnTo>
                    <a:pt x="559" y="2116"/>
                  </a:lnTo>
                  <a:lnTo>
                    <a:pt x="548" y="2076"/>
                  </a:lnTo>
                  <a:lnTo>
                    <a:pt x="531" y="2036"/>
                  </a:lnTo>
                  <a:lnTo>
                    <a:pt x="515" y="1994"/>
                  </a:lnTo>
                  <a:lnTo>
                    <a:pt x="502" y="1953"/>
                  </a:lnTo>
                  <a:lnTo>
                    <a:pt x="491" y="1784"/>
                  </a:lnTo>
                  <a:lnTo>
                    <a:pt x="439" y="1540"/>
                  </a:lnTo>
                  <a:lnTo>
                    <a:pt x="431" y="1540"/>
                  </a:lnTo>
                  <a:lnTo>
                    <a:pt x="426" y="1556"/>
                  </a:lnTo>
                  <a:lnTo>
                    <a:pt x="422" y="1576"/>
                  </a:lnTo>
                  <a:lnTo>
                    <a:pt x="422" y="1600"/>
                  </a:lnTo>
                  <a:lnTo>
                    <a:pt x="406" y="1642"/>
                  </a:lnTo>
                  <a:lnTo>
                    <a:pt x="397" y="1685"/>
                  </a:lnTo>
                  <a:lnTo>
                    <a:pt x="391" y="1733"/>
                  </a:lnTo>
                  <a:lnTo>
                    <a:pt x="390" y="1782"/>
                  </a:lnTo>
                  <a:lnTo>
                    <a:pt x="386" y="1833"/>
                  </a:lnTo>
                  <a:lnTo>
                    <a:pt x="382" y="1885"/>
                  </a:lnTo>
                  <a:lnTo>
                    <a:pt x="375" y="1936"/>
                  </a:lnTo>
                  <a:lnTo>
                    <a:pt x="362" y="1985"/>
                  </a:lnTo>
                  <a:lnTo>
                    <a:pt x="346" y="2031"/>
                  </a:lnTo>
                  <a:lnTo>
                    <a:pt x="330" y="2076"/>
                  </a:lnTo>
                  <a:lnTo>
                    <a:pt x="319" y="2120"/>
                  </a:lnTo>
                  <a:lnTo>
                    <a:pt x="339" y="2209"/>
                  </a:lnTo>
                  <a:lnTo>
                    <a:pt x="339" y="2364"/>
                  </a:lnTo>
                  <a:lnTo>
                    <a:pt x="331" y="2400"/>
                  </a:lnTo>
                  <a:lnTo>
                    <a:pt x="322" y="2438"/>
                  </a:lnTo>
                  <a:lnTo>
                    <a:pt x="315" y="2482"/>
                  </a:lnTo>
                  <a:lnTo>
                    <a:pt x="311" y="2525"/>
                  </a:lnTo>
                  <a:lnTo>
                    <a:pt x="315" y="2569"/>
                  </a:lnTo>
                  <a:lnTo>
                    <a:pt x="319" y="2664"/>
                  </a:lnTo>
                  <a:lnTo>
                    <a:pt x="348" y="2727"/>
                  </a:lnTo>
                  <a:lnTo>
                    <a:pt x="348" y="2744"/>
                  </a:lnTo>
                  <a:lnTo>
                    <a:pt x="344" y="2758"/>
                  </a:lnTo>
                  <a:lnTo>
                    <a:pt x="339" y="2773"/>
                  </a:lnTo>
                  <a:lnTo>
                    <a:pt x="335" y="2784"/>
                  </a:lnTo>
                  <a:lnTo>
                    <a:pt x="331" y="2822"/>
                  </a:lnTo>
                  <a:lnTo>
                    <a:pt x="333" y="2862"/>
                  </a:lnTo>
                  <a:lnTo>
                    <a:pt x="335" y="2902"/>
                  </a:lnTo>
                  <a:lnTo>
                    <a:pt x="337" y="2944"/>
                  </a:lnTo>
                  <a:lnTo>
                    <a:pt x="331" y="2984"/>
                  </a:lnTo>
                  <a:lnTo>
                    <a:pt x="322" y="2984"/>
                  </a:lnTo>
                  <a:lnTo>
                    <a:pt x="304" y="2993"/>
                  </a:lnTo>
                  <a:lnTo>
                    <a:pt x="280" y="2998"/>
                  </a:lnTo>
                  <a:lnTo>
                    <a:pt x="257" y="2998"/>
                  </a:lnTo>
                  <a:lnTo>
                    <a:pt x="233" y="2996"/>
                  </a:lnTo>
                  <a:lnTo>
                    <a:pt x="210" y="2989"/>
                  </a:lnTo>
                  <a:lnTo>
                    <a:pt x="190" y="2980"/>
                  </a:lnTo>
                  <a:lnTo>
                    <a:pt x="173" y="2965"/>
                  </a:lnTo>
                  <a:lnTo>
                    <a:pt x="162" y="2949"/>
                  </a:lnTo>
                  <a:lnTo>
                    <a:pt x="159" y="2929"/>
                  </a:lnTo>
                  <a:lnTo>
                    <a:pt x="179" y="2885"/>
                  </a:lnTo>
                  <a:lnTo>
                    <a:pt x="195" y="2838"/>
                  </a:lnTo>
                  <a:lnTo>
                    <a:pt x="206" y="2784"/>
                  </a:lnTo>
                  <a:lnTo>
                    <a:pt x="211" y="2727"/>
                  </a:lnTo>
                  <a:lnTo>
                    <a:pt x="213" y="2671"/>
                  </a:lnTo>
                  <a:lnTo>
                    <a:pt x="210" y="2613"/>
                  </a:lnTo>
                  <a:lnTo>
                    <a:pt x="202" y="2556"/>
                  </a:lnTo>
                  <a:lnTo>
                    <a:pt x="191" y="2504"/>
                  </a:lnTo>
                  <a:lnTo>
                    <a:pt x="179" y="2467"/>
                  </a:lnTo>
                  <a:lnTo>
                    <a:pt x="166" y="2431"/>
                  </a:lnTo>
                  <a:lnTo>
                    <a:pt x="153" y="2389"/>
                  </a:lnTo>
                  <a:lnTo>
                    <a:pt x="140" y="2347"/>
                  </a:lnTo>
                  <a:lnTo>
                    <a:pt x="133" y="2302"/>
                  </a:lnTo>
                  <a:lnTo>
                    <a:pt x="130" y="2254"/>
                  </a:lnTo>
                  <a:lnTo>
                    <a:pt x="135" y="2204"/>
                  </a:lnTo>
                  <a:lnTo>
                    <a:pt x="142" y="2165"/>
                  </a:lnTo>
                  <a:lnTo>
                    <a:pt x="151" y="2120"/>
                  </a:lnTo>
                  <a:lnTo>
                    <a:pt x="159" y="2071"/>
                  </a:lnTo>
                  <a:lnTo>
                    <a:pt x="166" y="2022"/>
                  </a:lnTo>
                  <a:lnTo>
                    <a:pt x="171" y="1971"/>
                  </a:lnTo>
                  <a:lnTo>
                    <a:pt x="171" y="1924"/>
                  </a:lnTo>
                  <a:lnTo>
                    <a:pt x="168" y="1880"/>
                  </a:lnTo>
                  <a:lnTo>
                    <a:pt x="162" y="1847"/>
                  </a:lnTo>
                  <a:lnTo>
                    <a:pt x="157" y="1809"/>
                  </a:lnTo>
                  <a:lnTo>
                    <a:pt x="151" y="1765"/>
                  </a:lnTo>
                  <a:lnTo>
                    <a:pt x="148" y="1718"/>
                  </a:lnTo>
                  <a:lnTo>
                    <a:pt x="144" y="1673"/>
                  </a:lnTo>
                  <a:lnTo>
                    <a:pt x="142" y="1629"/>
                  </a:lnTo>
                  <a:lnTo>
                    <a:pt x="144" y="1591"/>
                  </a:lnTo>
                  <a:lnTo>
                    <a:pt x="148" y="1560"/>
                  </a:lnTo>
                  <a:lnTo>
                    <a:pt x="195" y="1224"/>
                  </a:lnTo>
                  <a:lnTo>
                    <a:pt x="204" y="1189"/>
                  </a:lnTo>
                  <a:lnTo>
                    <a:pt x="213" y="1153"/>
                  </a:lnTo>
                  <a:lnTo>
                    <a:pt x="222" y="1113"/>
                  </a:lnTo>
                  <a:lnTo>
                    <a:pt x="226" y="1071"/>
                  </a:lnTo>
                  <a:lnTo>
                    <a:pt x="222" y="1029"/>
                  </a:lnTo>
                  <a:lnTo>
                    <a:pt x="199" y="904"/>
                  </a:lnTo>
                  <a:lnTo>
                    <a:pt x="195" y="809"/>
                  </a:lnTo>
                  <a:lnTo>
                    <a:pt x="191" y="813"/>
                  </a:lnTo>
                  <a:lnTo>
                    <a:pt x="180" y="836"/>
                  </a:lnTo>
                  <a:lnTo>
                    <a:pt x="175" y="865"/>
                  </a:lnTo>
                  <a:lnTo>
                    <a:pt x="171" y="896"/>
                  </a:lnTo>
                  <a:lnTo>
                    <a:pt x="171" y="929"/>
                  </a:lnTo>
                  <a:lnTo>
                    <a:pt x="168" y="962"/>
                  </a:lnTo>
                  <a:lnTo>
                    <a:pt x="162" y="993"/>
                  </a:lnTo>
                  <a:lnTo>
                    <a:pt x="139" y="1067"/>
                  </a:lnTo>
                  <a:lnTo>
                    <a:pt x="135" y="1107"/>
                  </a:lnTo>
                  <a:lnTo>
                    <a:pt x="135" y="1147"/>
                  </a:lnTo>
                  <a:lnTo>
                    <a:pt x="140" y="1189"/>
                  </a:lnTo>
                  <a:lnTo>
                    <a:pt x="144" y="1229"/>
                  </a:lnTo>
                  <a:lnTo>
                    <a:pt x="144" y="1269"/>
                  </a:lnTo>
                  <a:lnTo>
                    <a:pt x="139" y="1309"/>
                  </a:lnTo>
                  <a:lnTo>
                    <a:pt x="135" y="1325"/>
                  </a:lnTo>
                  <a:lnTo>
                    <a:pt x="128" y="1347"/>
                  </a:lnTo>
                  <a:lnTo>
                    <a:pt x="119" y="1373"/>
                  </a:lnTo>
                  <a:lnTo>
                    <a:pt x="110" y="1402"/>
                  </a:lnTo>
                  <a:lnTo>
                    <a:pt x="102" y="1429"/>
                  </a:lnTo>
                  <a:lnTo>
                    <a:pt x="99" y="1456"/>
                  </a:lnTo>
                  <a:lnTo>
                    <a:pt x="97" y="1480"/>
                  </a:lnTo>
                  <a:lnTo>
                    <a:pt x="99" y="1500"/>
                  </a:lnTo>
                  <a:lnTo>
                    <a:pt x="128" y="1544"/>
                  </a:lnTo>
                  <a:lnTo>
                    <a:pt x="122" y="1656"/>
                  </a:lnTo>
                  <a:lnTo>
                    <a:pt x="108" y="1660"/>
                  </a:lnTo>
                  <a:lnTo>
                    <a:pt x="99" y="1640"/>
                  </a:lnTo>
                  <a:lnTo>
                    <a:pt x="91" y="1616"/>
                  </a:lnTo>
                  <a:lnTo>
                    <a:pt x="68" y="1607"/>
                  </a:lnTo>
                  <a:lnTo>
                    <a:pt x="62" y="1636"/>
                  </a:lnTo>
                  <a:lnTo>
                    <a:pt x="82" y="1656"/>
                  </a:lnTo>
                  <a:lnTo>
                    <a:pt x="104" y="1678"/>
                  </a:lnTo>
                  <a:lnTo>
                    <a:pt x="119" y="1700"/>
                  </a:lnTo>
                  <a:lnTo>
                    <a:pt x="115" y="1702"/>
                  </a:lnTo>
                  <a:lnTo>
                    <a:pt x="111" y="1702"/>
                  </a:lnTo>
                  <a:lnTo>
                    <a:pt x="110" y="1702"/>
                  </a:lnTo>
                  <a:lnTo>
                    <a:pt x="110" y="1704"/>
                  </a:lnTo>
                  <a:lnTo>
                    <a:pt x="110" y="1704"/>
                  </a:lnTo>
                  <a:lnTo>
                    <a:pt x="110" y="1705"/>
                  </a:lnTo>
                  <a:lnTo>
                    <a:pt x="108" y="1707"/>
                  </a:lnTo>
                  <a:lnTo>
                    <a:pt x="108" y="1713"/>
                  </a:lnTo>
                  <a:lnTo>
                    <a:pt x="119" y="1718"/>
                  </a:lnTo>
                  <a:lnTo>
                    <a:pt x="124" y="1729"/>
                  </a:lnTo>
                  <a:lnTo>
                    <a:pt x="128" y="1744"/>
                  </a:lnTo>
                  <a:lnTo>
                    <a:pt x="124" y="1749"/>
                  </a:lnTo>
                  <a:lnTo>
                    <a:pt x="122" y="1754"/>
                  </a:lnTo>
                  <a:lnTo>
                    <a:pt x="119" y="1760"/>
                  </a:lnTo>
                  <a:lnTo>
                    <a:pt x="115" y="1764"/>
                  </a:lnTo>
                  <a:lnTo>
                    <a:pt x="95" y="1751"/>
                  </a:lnTo>
                  <a:lnTo>
                    <a:pt x="75" y="1740"/>
                  </a:lnTo>
                  <a:lnTo>
                    <a:pt x="57" y="1729"/>
                  </a:lnTo>
                  <a:lnTo>
                    <a:pt x="39" y="1714"/>
                  </a:lnTo>
                  <a:lnTo>
                    <a:pt x="24" y="1696"/>
                  </a:lnTo>
                  <a:lnTo>
                    <a:pt x="11" y="1673"/>
                  </a:lnTo>
                  <a:lnTo>
                    <a:pt x="2" y="1640"/>
                  </a:lnTo>
                  <a:lnTo>
                    <a:pt x="2" y="1607"/>
                  </a:lnTo>
                  <a:lnTo>
                    <a:pt x="6" y="1574"/>
                  </a:lnTo>
                  <a:lnTo>
                    <a:pt x="11" y="1540"/>
                  </a:lnTo>
                  <a:lnTo>
                    <a:pt x="17" y="1505"/>
                  </a:lnTo>
                  <a:lnTo>
                    <a:pt x="19" y="1473"/>
                  </a:lnTo>
                  <a:lnTo>
                    <a:pt x="2" y="1140"/>
                  </a:lnTo>
                  <a:lnTo>
                    <a:pt x="0" y="1105"/>
                  </a:lnTo>
                  <a:lnTo>
                    <a:pt x="2" y="1071"/>
                  </a:lnTo>
                  <a:lnTo>
                    <a:pt x="8" y="1038"/>
                  </a:lnTo>
                  <a:lnTo>
                    <a:pt x="13" y="1005"/>
                  </a:lnTo>
                  <a:lnTo>
                    <a:pt x="15" y="969"/>
                  </a:lnTo>
                  <a:lnTo>
                    <a:pt x="11" y="933"/>
                  </a:lnTo>
                  <a:lnTo>
                    <a:pt x="8" y="904"/>
                  </a:lnTo>
                  <a:lnTo>
                    <a:pt x="6" y="867"/>
                  </a:lnTo>
                  <a:lnTo>
                    <a:pt x="8" y="825"/>
                  </a:lnTo>
                  <a:lnTo>
                    <a:pt x="11" y="782"/>
                  </a:lnTo>
                  <a:lnTo>
                    <a:pt x="17" y="736"/>
                  </a:lnTo>
                  <a:lnTo>
                    <a:pt x="22" y="693"/>
                  </a:lnTo>
                  <a:lnTo>
                    <a:pt x="30" y="653"/>
                  </a:lnTo>
                  <a:lnTo>
                    <a:pt x="39" y="616"/>
                  </a:lnTo>
                  <a:lnTo>
                    <a:pt x="46" y="587"/>
                  </a:lnTo>
                  <a:lnTo>
                    <a:pt x="55" y="567"/>
                  </a:lnTo>
                  <a:lnTo>
                    <a:pt x="75" y="544"/>
                  </a:lnTo>
                  <a:lnTo>
                    <a:pt x="99" y="524"/>
                  </a:lnTo>
                  <a:lnTo>
                    <a:pt x="128" y="509"/>
                  </a:lnTo>
                  <a:lnTo>
                    <a:pt x="159" y="496"/>
                  </a:lnTo>
                  <a:lnTo>
                    <a:pt x="191" y="485"/>
                  </a:lnTo>
                  <a:lnTo>
                    <a:pt x="224" y="476"/>
                  </a:lnTo>
                  <a:lnTo>
                    <a:pt x="257" y="465"/>
                  </a:lnTo>
                  <a:lnTo>
                    <a:pt x="288" y="453"/>
                  </a:lnTo>
                  <a:lnTo>
                    <a:pt x="315" y="436"/>
                  </a:lnTo>
                  <a:lnTo>
                    <a:pt x="339" y="416"/>
                  </a:lnTo>
                  <a:lnTo>
                    <a:pt x="339" y="391"/>
                  </a:lnTo>
                  <a:lnTo>
                    <a:pt x="340" y="364"/>
                  </a:lnTo>
                  <a:lnTo>
                    <a:pt x="340" y="336"/>
                  </a:lnTo>
                  <a:lnTo>
                    <a:pt x="339" y="311"/>
                  </a:lnTo>
                  <a:lnTo>
                    <a:pt x="331" y="293"/>
                  </a:lnTo>
                  <a:lnTo>
                    <a:pt x="322" y="280"/>
                  </a:lnTo>
                  <a:lnTo>
                    <a:pt x="313" y="269"/>
                  </a:lnTo>
                  <a:lnTo>
                    <a:pt x="304" y="254"/>
                  </a:lnTo>
                  <a:lnTo>
                    <a:pt x="299" y="236"/>
                  </a:lnTo>
                  <a:lnTo>
                    <a:pt x="299" y="224"/>
                  </a:lnTo>
                  <a:lnTo>
                    <a:pt x="302" y="214"/>
                  </a:lnTo>
                  <a:lnTo>
                    <a:pt x="306" y="207"/>
                  </a:lnTo>
                  <a:lnTo>
                    <a:pt x="311" y="200"/>
                  </a:lnTo>
                  <a:lnTo>
                    <a:pt x="315" y="193"/>
                  </a:lnTo>
                  <a:lnTo>
                    <a:pt x="302" y="133"/>
                  </a:lnTo>
                  <a:lnTo>
                    <a:pt x="313" y="104"/>
                  </a:lnTo>
                  <a:lnTo>
                    <a:pt x="330" y="74"/>
                  </a:lnTo>
                  <a:lnTo>
                    <a:pt x="353" y="47"/>
                  </a:lnTo>
                  <a:lnTo>
                    <a:pt x="380" y="25"/>
                  </a:lnTo>
                  <a:lnTo>
                    <a:pt x="410" y="9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B6FBC17-0185-404C-9B65-2C8AD40208B2}"/>
                </a:ext>
              </a:extLst>
            </p:cNvPr>
            <p:cNvGrpSpPr/>
            <p:nvPr/>
          </p:nvGrpSpPr>
          <p:grpSpPr>
            <a:xfrm rot="18900000">
              <a:off x="10066374" y="4360768"/>
              <a:ext cx="1196173" cy="911419"/>
              <a:chOff x="11413389" y="3573459"/>
              <a:chExt cx="1196173" cy="91141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0662890-1C62-4986-BFD0-5E1722C2D88D}"/>
                  </a:ext>
                </a:extLst>
              </p:cNvPr>
              <p:cNvSpPr/>
              <p:nvPr/>
            </p:nvSpPr>
            <p:spPr>
              <a:xfrm>
                <a:off x="11413389" y="3573459"/>
                <a:ext cx="1196173" cy="13803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E3ED7D2-451F-48F3-B292-2F3888C2D83F}"/>
                  </a:ext>
                </a:extLst>
              </p:cNvPr>
              <p:cNvSpPr/>
              <p:nvPr/>
            </p:nvSpPr>
            <p:spPr>
              <a:xfrm>
                <a:off x="11422238" y="3822358"/>
                <a:ext cx="543285" cy="3978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0E37A695-BB7E-4372-912A-7B0F287AF2F0}"/>
                  </a:ext>
                </a:extLst>
              </p:cNvPr>
              <p:cNvSpPr/>
              <p:nvPr/>
            </p:nvSpPr>
            <p:spPr>
              <a:xfrm>
                <a:off x="11473996" y="3874089"/>
                <a:ext cx="451750" cy="301194"/>
              </a:xfrm>
              <a:custGeom>
                <a:avLst/>
                <a:gdLst>
                  <a:gd name="connsiteX0" fmla="*/ 146903 w 451750"/>
                  <a:gd name="connsiteY0" fmla="*/ 254995 h 301194"/>
                  <a:gd name="connsiteX1" fmla="*/ 442184 w 451750"/>
                  <a:gd name="connsiteY1" fmla="*/ 254995 h 301194"/>
                  <a:gd name="connsiteX2" fmla="*/ 451747 w 451750"/>
                  <a:gd name="connsiteY2" fmla="*/ 264558 h 301194"/>
                  <a:gd name="connsiteX3" fmla="*/ 451747 w 451750"/>
                  <a:gd name="connsiteY3" fmla="*/ 291631 h 301194"/>
                  <a:gd name="connsiteX4" fmla="*/ 442184 w 451750"/>
                  <a:gd name="connsiteY4" fmla="*/ 301194 h 301194"/>
                  <a:gd name="connsiteX5" fmla="*/ 146903 w 451750"/>
                  <a:gd name="connsiteY5" fmla="*/ 301194 h 301194"/>
                  <a:gd name="connsiteX6" fmla="*/ 137340 w 451750"/>
                  <a:gd name="connsiteY6" fmla="*/ 291631 h 301194"/>
                  <a:gd name="connsiteX7" fmla="*/ 137340 w 451750"/>
                  <a:gd name="connsiteY7" fmla="*/ 264558 h 301194"/>
                  <a:gd name="connsiteX8" fmla="*/ 146903 w 451750"/>
                  <a:gd name="connsiteY8" fmla="*/ 254995 h 301194"/>
                  <a:gd name="connsiteX9" fmla="*/ 9563 w 451750"/>
                  <a:gd name="connsiteY9" fmla="*/ 254995 h 301194"/>
                  <a:gd name="connsiteX10" fmla="*/ 83300 w 451750"/>
                  <a:gd name="connsiteY10" fmla="*/ 254995 h 301194"/>
                  <a:gd name="connsiteX11" fmla="*/ 92863 w 451750"/>
                  <a:gd name="connsiteY11" fmla="*/ 264558 h 301194"/>
                  <a:gd name="connsiteX12" fmla="*/ 92863 w 451750"/>
                  <a:gd name="connsiteY12" fmla="*/ 291631 h 301194"/>
                  <a:gd name="connsiteX13" fmla="*/ 83300 w 451750"/>
                  <a:gd name="connsiteY13" fmla="*/ 301194 h 301194"/>
                  <a:gd name="connsiteX14" fmla="*/ 9563 w 451750"/>
                  <a:gd name="connsiteY14" fmla="*/ 301194 h 301194"/>
                  <a:gd name="connsiteX15" fmla="*/ 0 w 451750"/>
                  <a:gd name="connsiteY15" fmla="*/ 291631 h 301194"/>
                  <a:gd name="connsiteX16" fmla="*/ 0 w 451750"/>
                  <a:gd name="connsiteY16" fmla="*/ 264558 h 301194"/>
                  <a:gd name="connsiteX17" fmla="*/ 9563 w 451750"/>
                  <a:gd name="connsiteY17" fmla="*/ 254995 h 301194"/>
                  <a:gd name="connsiteX18" fmla="*/ 146904 w 451750"/>
                  <a:gd name="connsiteY18" fmla="*/ 169997 h 301194"/>
                  <a:gd name="connsiteX19" fmla="*/ 442185 w 451750"/>
                  <a:gd name="connsiteY19" fmla="*/ 169997 h 301194"/>
                  <a:gd name="connsiteX20" fmla="*/ 451748 w 451750"/>
                  <a:gd name="connsiteY20" fmla="*/ 179560 h 301194"/>
                  <a:gd name="connsiteX21" fmla="*/ 451748 w 451750"/>
                  <a:gd name="connsiteY21" fmla="*/ 206633 h 301194"/>
                  <a:gd name="connsiteX22" fmla="*/ 442185 w 451750"/>
                  <a:gd name="connsiteY22" fmla="*/ 216196 h 301194"/>
                  <a:gd name="connsiteX23" fmla="*/ 146904 w 451750"/>
                  <a:gd name="connsiteY23" fmla="*/ 216196 h 301194"/>
                  <a:gd name="connsiteX24" fmla="*/ 137341 w 451750"/>
                  <a:gd name="connsiteY24" fmla="*/ 206633 h 301194"/>
                  <a:gd name="connsiteX25" fmla="*/ 137341 w 451750"/>
                  <a:gd name="connsiteY25" fmla="*/ 179560 h 301194"/>
                  <a:gd name="connsiteX26" fmla="*/ 146904 w 451750"/>
                  <a:gd name="connsiteY26" fmla="*/ 169997 h 301194"/>
                  <a:gd name="connsiteX27" fmla="*/ 9563 w 451750"/>
                  <a:gd name="connsiteY27" fmla="*/ 169997 h 301194"/>
                  <a:gd name="connsiteX28" fmla="*/ 83300 w 451750"/>
                  <a:gd name="connsiteY28" fmla="*/ 169997 h 301194"/>
                  <a:gd name="connsiteX29" fmla="*/ 92863 w 451750"/>
                  <a:gd name="connsiteY29" fmla="*/ 179560 h 301194"/>
                  <a:gd name="connsiteX30" fmla="*/ 92863 w 451750"/>
                  <a:gd name="connsiteY30" fmla="*/ 206633 h 301194"/>
                  <a:gd name="connsiteX31" fmla="*/ 83300 w 451750"/>
                  <a:gd name="connsiteY31" fmla="*/ 216196 h 301194"/>
                  <a:gd name="connsiteX32" fmla="*/ 9563 w 451750"/>
                  <a:gd name="connsiteY32" fmla="*/ 216196 h 301194"/>
                  <a:gd name="connsiteX33" fmla="*/ 0 w 451750"/>
                  <a:gd name="connsiteY33" fmla="*/ 206633 h 301194"/>
                  <a:gd name="connsiteX34" fmla="*/ 0 w 451750"/>
                  <a:gd name="connsiteY34" fmla="*/ 179560 h 301194"/>
                  <a:gd name="connsiteX35" fmla="*/ 9563 w 451750"/>
                  <a:gd name="connsiteY35" fmla="*/ 169997 h 301194"/>
                  <a:gd name="connsiteX36" fmla="*/ 146903 w 451750"/>
                  <a:gd name="connsiteY36" fmla="*/ 84998 h 301194"/>
                  <a:gd name="connsiteX37" fmla="*/ 442184 w 451750"/>
                  <a:gd name="connsiteY37" fmla="*/ 84998 h 301194"/>
                  <a:gd name="connsiteX38" fmla="*/ 451747 w 451750"/>
                  <a:gd name="connsiteY38" fmla="*/ 94561 h 301194"/>
                  <a:gd name="connsiteX39" fmla="*/ 451747 w 451750"/>
                  <a:gd name="connsiteY39" fmla="*/ 121634 h 301194"/>
                  <a:gd name="connsiteX40" fmla="*/ 442184 w 451750"/>
                  <a:gd name="connsiteY40" fmla="*/ 131197 h 301194"/>
                  <a:gd name="connsiteX41" fmla="*/ 146903 w 451750"/>
                  <a:gd name="connsiteY41" fmla="*/ 131197 h 301194"/>
                  <a:gd name="connsiteX42" fmla="*/ 137340 w 451750"/>
                  <a:gd name="connsiteY42" fmla="*/ 121634 h 301194"/>
                  <a:gd name="connsiteX43" fmla="*/ 137340 w 451750"/>
                  <a:gd name="connsiteY43" fmla="*/ 94561 h 301194"/>
                  <a:gd name="connsiteX44" fmla="*/ 146903 w 451750"/>
                  <a:gd name="connsiteY44" fmla="*/ 84998 h 301194"/>
                  <a:gd name="connsiteX45" fmla="*/ 9563 w 451750"/>
                  <a:gd name="connsiteY45" fmla="*/ 84998 h 301194"/>
                  <a:gd name="connsiteX46" fmla="*/ 83300 w 451750"/>
                  <a:gd name="connsiteY46" fmla="*/ 84998 h 301194"/>
                  <a:gd name="connsiteX47" fmla="*/ 92863 w 451750"/>
                  <a:gd name="connsiteY47" fmla="*/ 94561 h 301194"/>
                  <a:gd name="connsiteX48" fmla="*/ 92863 w 451750"/>
                  <a:gd name="connsiteY48" fmla="*/ 121634 h 301194"/>
                  <a:gd name="connsiteX49" fmla="*/ 83300 w 451750"/>
                  <a:gd name="connsiteY49" fmla="*/ 131197 h 301194"/>
                  <a:gd name="connsiteX50" fmla="*/ 9563 w 451750"/>
                  <a:gd name="connsiteY50" fmla="*/ 131197 h 301194"/>
                  <a:gd name="connsiteX51" fmla="*/ 0 w 451750"/>
                  <a:gd name="connsiteY51" fmla="*/ 121634 h 301194"/>
                  <a:gd name="connsiteX52" fmla="*/ 0 w 451750"/>
                  <a:gd name="connsiteY52" fmla="*/ 94561 h 301194"/>
                  <a:gd name="connsiteX53" fmla="*/ 9563 w 451750"/>
                  <a:gd name="connsiteY53" fmla="*/ 84998 h 301194"/>
                  <a:gd name="connsiteX54" fmla="*/ 9564 w 451750"/>
                  <a:gd name="connsiteY54" fmla="*/ 1 h 301194"/>
                  <a:gd name="connsiteX55" fmla="*/ 83301 w 451750"/>
                  <a:gd name="connsiteY55" fmla="*/ 1 h 301194"/>
                  <a:gd name="connsiteX56" fmla="*/ 92864 w 451750"/>
                  <a:gd name="connsiteY56" fmla="*/ 9564 h 301194"/>
                  <a:gd name="connsiteX57" fmla="*/ 92864 w 451750"/>
                  <a:gd name="connsiteY57" fmla="*/ 36637 h 301194"/>
                  <a:gd name="connsiteX58" fmla="*/ 83301 w 451750"/>
                  <a:gd name="connsiteY58" fmla="*/ 46200 h 301194"/>
                  <a:gd name="connsiteX59" fmla="*/ 9564 w 451750"/>
                  <a:gd name="connsiteY59" fmla="*/ 46200 h 301194"/>
                  <a:gd name="connsiteX60" fmla="*/ 1 w 451750"/>
                  <a:gd name="connsiteY60" fmla="*/ 36637 h 301194"/>
                  <a:gd name="connsiteX61" fmla="*/ 1 w 451750"/>
                  <a:gd name="connsiteY61" fmla="*/ 9564 h 301194"/>
                  <a:gd name="connsiteX62" fmla="*/ 9564 w 451750"/>
                  <a:gd name="connsiteY62" fmla="*/ 1 h 301194"/>
                  <a:gd name="connsiteX63" fmla="*/ 146906 w 451750"/>
                  <a:gd name="connsiteY63" fmla="*/ 0 h 301194"/>
                  <a:gd name="connsiteX64" fmla="*/ 442187 w 451750"/>
                  <a:gd name="connsiteY64" fmla="*/ 0 h 301194"/>
                  <a:gd name="connsiteX65" fmla="*/ 451750 w 451750"/>
                  <a:gd name="connsiteY65" fmla="*/ 9563 h 301194"/>
                  <a:gd name="connsiteX66" fmla="*/ 451750 w 451750"/>
                  <a:gd name="connsiteY66" fmla="*/ 36636 h 301194"/>
                  <a:gd name="connsiteX67" fmla="*/ 442187 w 451750"/>
                  <a:gd name="connsiteY67" fmla="*/ 46199 h 301194"/>
                  <a:gd name="connsiteX68" fmla="*/ 146906 w 451750"/>
                  <a:gd name="connsiteY68" fmla="*/ 46199 h 301194"/>
                  <a:gd name="connsiteX69" fmla="*/ 137343 w 451750"/>
                  <a:gd name="connsiteY69" fmla="*/ 36636 h 301194"/>
                  <a:gd name="connsiteX70" fmla="*/ 137343 w 451750"/>
                  <a:gd name="connsiteY70" fmla="*/ 9563 h 301194"/>
                  <a:gd name="connsiteX71" fmla="*/ 146906 w 451750"/>
                  <a:gd name="connsiteY71" fmla="*/ 0 h 30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51750" h="301194">
                    <a:moveTo>
                      <a:pt x="146903" y="254995"/>
                    </a:moveTo>
                    <a:lnTo>
                      <a:pt x="442184" y="254995"/>
                    </a:lnTo>
                    <a:cubicBezTo>
                      <a:pt x="447465" y="254995"/>
                      <a:pt x="451747" y="259277"/>
                      <a:pt x="451747" y="264558"/>
                    </a:cubicBezTo>
                    <a:lnTo>
                      <a:pt x="451747" y="291631"/>
                    </a:lnTo>
                    <a:cubicBezTo>
                      <a:pt x="451747" y="296912"/>
                      <a:pt x="447465" y="301194"/>
                      <a:pt x="442184" y="301194"/>
                    </a:cubicBezTo>
                    <a:lnTo>
                      <a:pt x="146903" y="301194"/>
                    </a:lnTo>
                    <a:cubicBezTo>
                      <a:pt x="141622" y="301194"/>
                      <a:pt x="137340" y="296912"/>
                      <a:pt x="137340" y="291631"/>
                    </a:cubicBezTo>
                    <a:lnTo>
                      <a:pt x="137340" y="264558"/>
                    </a:lnTo>
                    <a:cubicBezTo>
                      <a:pt x="137340" y="259277"/>
                      <a:pt x="141622" y="254995"/>
                      <a:pt x="146903" y="254995"/>
                    </a:cubicBezTo>
                    <a:close/>
                    <a:moveTo>
                      <a:pt x="9563" y="254995"/>
                    </a:moveTo>
                    <a:lnTo>
                      <a:pt x="83300" y="254995"/>
                    </a:lnTo>
                    <a:cubicBezTo>
                      <a:pt x="88581" y="254995"/>
                      <a:pt x="92863" y="259277"/>
                      <a:pt x="92863" y="264558"/>
                    </a:cubicBezTo>
                    <a:lnTo>
                      <a:pt x="92863" y="291631"/>
                    </a:lnTo>
                    <a:cubicBezTo>
                      <a:pt x="92863" y="296912"/>
                      <a:pt x="88581" y="301194"/>
                      <a:pt x="83300" y="301194"/>
                    </a:cubicBezTo>
                    <a:lnTo>
                      <a:pt x="9563" y="301194"/>
                    </a:lnTo>
                    <a:cubicBezTo>
                      <a:pt x="4282" y="301194"/>
                      <a:pt x="0" y="296912"/>
                      <a:pt x="0" y="291631"/>
                    </a:cubicBezTo>
                    <a:lnTo>
                      <a:pt x="0" y="264558"/>
                    </a:lnTo>
                    <a:cubicBezTo>
                      <a:pt x="0" y="259277"/>
                      <a:pt x="4282" y="254995"/>
                      <a:pt x="9563" y="254995"/>
                    </a:cubicBezTo>
                    <a:close/>
                    <a:moveTo>
                      <a:pt x="146904" y="169997"/>
                    </a:moveTo>
                    <a:lnTo>
                      <a:pt x="442185" y="169997"/>
                    </a:lnTo>
                    <a:cubicBezTo>
                      <a:pt x="447466" y="169997"/>
                      <a:pt x="451748" y="174279"/>
                      <a:pt x="451748" y="179560"/>
                    </a:cubicBezTo>
                    <a:lnTo>
                      <a:pt x="451748" y="206633"/>
                    </a:lnTo>
                    <a:cubicBezTo>
                      <a:pt x="451748" y="211914"/>
                      <a:pt x="447466" y="216196"/>
                      <a:pt x="442185" y="216196"/>
                    </a:cubicBezTo>
                    <a:lnTo>
                      <a:pt x="146904" y="216196"/>
                    </a:lnTo>
                    <a:cubicBezTo>
                      <a:pt x="141623" y="216196"/>
                      <a:pt x="137341" y="211914"/>
                      <a:pt x="137341" y="206633"/>
                    </a:cubicBezTo>
                    <a:lnTo>
                      <a:pt x="137341" y="179560"/>
                    </a:lnTo>
                    <a:cubicBezTo>
                      <a:pt x="137341" y="174279"/>
                      <a:pt x="141623" y="169997"/>
                      <a:pt x="146904" y="169997"/>
                    </a:cubicBezTo>
                    <a:close/>
                    <a:moveTo>
                      <a:pt x="9563" y="169997"/>
                    </a:moveTo>
                    <a:lnTo>
                      <a:pt x="83300" y="169997"/>
                    </a:lnTo>
                    <a:cubicBezTo>
                      <a:pt x="88581" y="169997"/>
                      <a:pt x="92863" y="174279"/>
                      <a:pt x="92863" y="179560"/>
                    </a:cubicBezTo>
                    <a:lnTo>
                      <a:pt x="92863" y="206633"/>
                    </a:lnTo>
                    <a:cubicBezTo>
                      <a:pt x="92863" y="211914"/>
                      <a:pt x="88581" y="216196"/>
                      <a:pt x="83300" y="216196"/>
                    </a:cubicBezTo>
                    <a:lnTo>
                      <a:pt x="9563" y="216196"/>
                    </a:lnTo>
                    <a:cubicBezTo>
                      <a:pt x="4282" y="216196"/>
                      <a:pt x="0" y="211914"/>
                      <a:pt x="0" y="206633"/>
                    </a:cubicBezTo>
                    <a:lnTo>
                      <a:pt x="0" y="179560"/>
                    </a:lnTo>
                    <a:cubicBezTo>
                      <a:pt x="0" y="174279"/>
                      <a:pt x="4282" y="169997"/>
                      <a:pt x="9563" y="169997"/>
                    </a:cubicBezTo>
                    <a:close/>
                    <a:moveTo>
                      <a:pt x="146903" y="84998"/>
                    </a:moveTo>
                    <a:lnTo>
                      <a:pt x="442184" y="84998"/>
                    </a:lnTo>
                    <a:cubicBezTo>
                      <a:pt x="447465" y="84998"/>
                      <a:pt x="451747" y="89280"/>
                      <a:pt x="451747" y="94561"/>
                    </a:cubicBezTo>
                    <a:lnTo>
                      <a:pt x="451747" y="121634"/>
                    </a:lnTo>
                    <a:cubicBezTo>
                      <a:pt x="451747" y="126915"/>
                      <a:pt x="447465" y="131197"/>
                      <a:pt x="442184" y="131197"/>
                    </a:cubicBezTo>
                    <a:lnTo>
                      <a:pt x="146903" y="131197"/>
                    </a:lnTo>
                    <a:cubicBezTo>
                      <a:pt x="141622" y="131197"/>
                      <a:pt x="137340" y="126915"/>
                      <a:pt x="137340" y="121634"/>
                    </a:cubicBezTo>
                    <a:lnTo>
                      <a:pt x="137340" y="94561"/>
                    </a:lnTo>
                    <a:cubicBezTo>
                      <a:pt x="137340" y="89280"/>
                      <a:pt x="141622" y="84998"/>
                      <a:pt x="146903" y="84998"/>
                    </a:cubicBezTo>
                    <a:close/>
                    <a:moveTo>
                      <a:pt x="9563" y="84998"/>
                    </a:moveTo>
                    <a:lnTo>
                      <a:pt x="83300" y="84998"/>
                    </a:lnTo>
                    <a:cubicBezTo>
                      <a:pt x="88581" y="84998"/>
                      <a:pt x="92863" y="89280"/>
                      <a:pt x="92863" y="94561"/>
                    </a:cubicBezTo>
                    <a:lnTo>
                      <a:pt x="92863" y="121634"/>
                    </a:lnTo>
                    <a:cubicBezTo>
                      <a:pt x="92863" y="126915"/>
                      <a:pt x="88581" y="131197"/>
                      <a:pt x="83300" y="131197"/>
                    </a:cubicBezTo>
                    <a:lnTo>
                      <a:pt x="9563" y="131197"/>
                    </a:lnTo>
                    <a:cubicBezTo>
                      <a:pt x="4282" y="131197"/>
                      <a:pt x="0" y="126915"/>
                      <a:pt x="0" y="121634"/>
                    </a:cubicBezTo>
                    <a:lnTo>
                      <a:pt x="0" y="94561"/>
                    </a:lnTo>
                    <a:cubicBezTo>
                      <a:pt x="0" y="89280"/>
                      <a:pt x="4282" y="84998"/>
                      <a:pt x="9563" y="84998"/>
                    </a:cubicBezTo>
                    <a:close/>
                    <a:moveTo>
                      <a:pt x="9564" y="1"/>
                    </a:moveTo>
                    <a:lnTo>
                      <a:pt x="83301" y="1"/>
                    </a:lnTo>
                    <a:cubicBezTo>
                      <a:pt x="88582" y="1"/>
                      <a:pt x="92864" y="4283"/>
                      <a:pt x="92864" y="9564"/>
                    </a:cubicBezTo>
                    <a:lnTo>
                      <a:pt x="92864" y="36637"/>
                    </a:lnTo>
                    <a:cubicBezTo>
                      <a:pt x="92864" y="41918"/>
                      <a:pt x="88582" y="46200"/>
                      <a:pt x="83301" y="46200"/>
                    </a:cubicBezTo>
                    <a:lnTo>
                      <a:pt x="9564" y="46200"/>
                    </a:lnTo>
                    <a:cubicBezTo>
                      <a:pt x="4283" y="46200"/>
                      <a:pt x="1" y="41918"/>
                      <a:pt x="1" y="36637"/>
                    </a:cubicBezTo>
                    <a:lnTo>
                      <a:pt x="1" y="9564"/>
                    </a:lnTo>
                    <a:cubicBezTo>
                      <a:pt x="1" y="4283"/>
                      <a:pt x="4283" y="1"/>
                      <a:pt x="9564" y="1"/>
                    </a:cubicBezTo>
                    <a:close/>
                    <a:moveTo>
                      <a:pt x="146906" y="0"/>
                    </a:moveTo>
                    <a:lnTo>
                      <a:pt x="442187" y="0"/>
                    </a:lnTo>
                    <a:cubicBezTo>
                      <a:pt x="447468" y="0"/>
                      <a:pt x="451750" y="4282"/>
                      <a:pt x="451750" y="9563"/>
                    </a:cubicBezTo>
                    <a:lnTo>
                      <a:pt x="451750" y="36636"/>
                    </a:lnTo>
                    <a:cubicBezTo>
                      <a:pt x="451750" y="41917"/>
                      <a:pt x="447468" y="46199"/>
                      <a:pt x="442187" y="46199"/>
                    </a:cubicBezTo>
                    <a:lnTo>
                      <a:pt x="146906" y="46199"/>
                    </a:lnTo>
                    <a:cubicBezTo>
                      <a:pt x="141625" y="46199"/>
                      <a:pt x="137343" y="41917"/>
                      <a:pt x="137343" y="36636"/>
                    </a:cubicBezTo>
                    <a:lnTo>
                      <a:pt x="137343" y="9563"/>
                    </a:lnTo>
                    <a:cubicBezTo>
                      <a:pt x="137343" y="4282"/>
                      <a:pt x="141625" y="0"/>
                      <a:pt x="146906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1C1D08F-467E-4F4C-B0AF-C20AD1A8D792}"/>
                  </a:ext>
                </a:extLst>
              </p:cNvPr>
              <p:cNvSpPr/>
              <p:nvPr/>
            </p:nvSpPr>
            <p:spPr>
              <a:xfrm>
                <a:off x="12066277" y="3822357"/>
                <a:ext cx="543285" cy="3978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8697A9B-A2FC-45AD-A979-5A21E9B9D288}"/>
                  </a:ext>
                </a:extLst>
              </p:cNvPr>
              <p:cNvSpPr/>
              <p:nvPr/>
            </p:nvSpPr>
            <p:spPr>
              <a:xfrm>
                <a:off x="12140596" y="3858434"/>
                <a:ext cx="394645" cy="307976"/>
              </a:xfrm>
              <a:custGeom>
                <a:avLst/>
                <a:gdLst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1064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1064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88205 w 785813"/>
                  <a:gd name="connsiteY2" fmla="*/ 449038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262 h 700797"/>
                  <a:gd name="connsiteX1" fmla="*/ 62563 w 785813"/>
                  <a:gd name="connsiteY1" fmla="*/ 487736 h 700797"/>
                  <a:gd name="connsiteX2" fmla="*/ 88205 w 785813"/>
                  <a:gd name="connsiteY2" fmla="*/ 448957 h 700797"/>
                  <a:gd name="connsiteX3" fmla="*/ 206794 w 785813"/>
                  <a:gd name="connsiteY3" fmla="*/ 525933 h 700797"/>
                  <a:gd name="connsiteX4" fmla="*/ 204788 w 785813"/>
                  <a:gd name="connsiteY4" fmla="*/ 1006 h 700797"/>
                  <a:gd name="connsiteX5" fmla="*/ 290513 w 785813"/>
                  <a:gd name="connsiteY5" fmla="*/ 686806 h 700797"/>
                  <a:gd name="connsiteX6" fmla="*/ 447675 w 785813"/>
                  <a:gd name="connsiteY6" fmla="*/ 451062 h 700797"/>
                  <a:gd name="connsiteX7" fmla="*/ 581025 w 785813"/>
                  <a:gd name="connsiteY7" fmla="*/ 310568 h 700797"/>
                  <a:gd name="connsiteX8" fmla="*/ 745331 w 785813"/>
                  <a:gd name="connsiteY8" fmla="*/ 422487 h 700797"/>
                  <a:gd name="connsiteX9" fmla="*/ 785813 w 785813"/>
                  <a:gd name="connsiteY9" fmla="*/ 448681 h 700797"/>
                  <a:gd name="connsiteX0" fmla="*/ 0 w 785813"/>
                  <a:gd name="connsiteY0" fmla="*/ 527247 h 700782"/>
                  <a:gd name="connsiteX1" fmla="*/ 62563 w 785813"/>
                  <a:gd name="connsiteY1" fmla="*/ 487721 h 700782"/>
                  <a:gd name="connsiteX2" fmla="*/ 88205 w 785813"/>
                  <a:gd name="connsiteY2" fmla="*/ 448942 h 700782"/>
                  <a:gd name="connsiteX3" fmla="*/ 206794 w 785813"/>
                  <a:gd name="connsiteY3" fmla="*/ 525918 h 700782"/>
                  <a:gd name="connsiteX4" fmla="*/ 204788 w 785813"/>
                  <a:gd name="connsiteY4" fmla="*/ 991 h 700782"/>
                  <a:gd name="connsiteX5" fmla="*/ 290513 w 785813"/>
                  <a:gd name="connsiteY5" fmla="*/ 686791 h 700782"/>
                  <a:gd name="connsiteX6" fmla="*/ 447675 w 785813"/>
                  <a:gd name="connsiteY6" fmla="*/ 451047 h 700782"/>
                  <a:gd name="connsiteX7" fmla="*/ 581025 w 785813"/>
                  <a:gd name="connsiteY7" fmla="*/ 310553 h 700782"/>
                  <a:gd name="connsiteX8" fmla="*/ 745331 w 785813"/>
                  <a:gd name="connsiteY8" fmla="*/ 422472 h 700782"/>
                  <a:gd name="connsiteX9" fmla="*/ 785813 w 785813"/>
                  <a:gd name="connsiteY9" fmla="*/ 448666 h 700782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7184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7184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57 h 700892"/>
                  <a:gd name="connsiteX1" fmla="*/ 62563 w 785813"/>
                  <a:gd name="connsiteY1" fmla="*/ 487831 h 700892"/>
                  <a:gd name="connsiteX2" fmla="*/ 91915 w 785813"/>
                  <a:gd name="connsiteY2" fmla="*/ 447198 h 700892"/>
                  <a:gd name="connsiteX3" fmla="*/ 204011 w 785813"/>
                  <a:gd name="connsiteY3" fmla="*/ 525100 h 700892"/>
                  <a:gd name="connsiteX4" fmla="*/ 204788 w 785813"/>
                  <a:gd name="connsiteY4" fmla="*/ 1101 h 700892"/>
                  <a:gd name="connsiteX5" fmla="*/ 290513 w 785813"/>
                  <a:gd name="connsiteY5" fmla="*/ 686901 h 700892"/>
                  <a:gd name="connsiteX6" fmla="*/ 447675 w 785813"/>
                  <a:gd name="connsiteY6" fmla="*/ 451157 h 700892"/>
                  <a:gd name="connsiteX7" fmla="*/ 581025 w 785813"/>
                  <a:gd name="connsiteY7" fmla="*/ 310663 h 700892"/>
                  <a:gd name="connsiteX8" fmla="*/ 745331 w 785813"/>
                  <a:gd name="connsiteY8" fmla="*/ 422582 h 700892"/>
                  <a:gd name="connsiteX9" fmla="*/ 785813 w 785813"/>
                  <a:gd name="connsiteY9" fmla="*/ 448776 h 700892"/>
                  <a:gd name="connsiteX0" fmla="*/ 0 w 785813"/>
                  <a:gd name="connsiteY0" fmla="*/ 527305 h 700840"/>
                  <a:gd name="connsiteX1" fmla="*/ 62563 w 785813"/>
                  <a:gd name="connsiteY1" fmla="*/ 487779 h 700840"/>
                  <a:gd name="connsiteX2" fmla="*/ 91915 w 785813"/>
                  <a:gd name="connsiteY2" fmla="*/ 447146 h 700840"/>
                  <a:gd name="connsiteX3" fmla="*/ 204011 w 785813"/>
                  <a:gd name="connsiteY3" fmla="*/ 525048 h 700840"/>
                  <a:gd name="connsiteX4" fmla="*/ 204788 w 785813"/>
                  <a:gd name="connsiteY4" fmla="*/ 1049 h 700840"/>
                  <a:gd name="connsiteX5" fmla="*/ 290513 w 785813"/>
                  <a:gd name="connsiteY5" fmla="*/ 686849 h 700840"/>
                  <a:gd name="connsiteX6" fmla="*/ 447675 w 785813"/>
                  <a:gd name="connsiteY6" fmla="*/ 451105 h 700840"/>
                  <a:gd name="connsiteX7" fmla="*/ 581025 w 785813"/>
                  <a:gd name="connsiteY7" fmla="*/ 310611 h 700840"/>
                  <a:gd name="connsiteX8" fmla="*/ 745331 w 785813"/>
                  <a:gd name="connsiteY8" fmla="*/ 422530 h 700840"/>
                  <a:gd name="connsiteX9" fmla="*/ 785813 w 785813"/>
                  <a:gd name="connsiteY9" fmla="*/ 448724 h 700840"/>
                  <a:gd name="connsiteX0" fmla="*/ 0 w 785813"/>
                  <a:gd name="connsiteY0" fmla="*/ 527305 h 700840"/>
                  <a:gd name="connsiteX1" fmla="*/ 62563 w 785813"/>
                  <a:gd name="connsiteY1" fmla="*/ 487779 h 700840"/>
                  <a:gd name="connsiteX2" fmla="*/ 91915 w 785813"/>
                  <a:gd name="connsiteY2" fmla="*/ 447146 h 700840"/>
                  <a:gd name="connsiteX3" fmla="*/ 204011 w 785813"/>
                  <a:gd name="connsiteY3" fmla="*/ 525048 h 700840"/>
                  <a:gd name="connsiteX4" fmla="*/ 204788 w 785813"/>
                  <a:gd name="connsiteY4" fmla="*/ 1049 h 700840"/>
                  <a:gd name="connsiteX5" fmla="*/ 290513 w 785813"/>
                  <a:gd name="connsiteY5" fmla="*/ 686849 h 700840"/>
                  <a:gd name="connsiteX6" fmla="*/ 447675 w 785813"/>
                  <a:gd name="connsiteY6" fmla="*/ 451105 h 700840"/>
                  <a:gd name="connsiteX7" fmla="*/ 581025 w 785813"/>
                  <a:gd name="connsiteY7" fmla="*/ 310611 h 700840"/>
                  <a:gd name="connsiteX8" fmla="*/ 745331 w 785813"/>
                  <a:gd name="connsiteY8" fmla="*/ 422530 h 700840"/>
                  <a:gd name="connsiteX9" fmla="*/ 785813 w 785813"/>
                  <a:gd name="connsiteY9" fmla="*/ 448724 h 700840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47675 w 785813"/>
                  <a:gd name="connsiteY6" fmla="*/ 450056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1939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1939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52422"/>
                  <a:gd name="connsiteY0" fmla="*/ 526256 h 685800"/>
                  <a:gd name="connsiteX1" fmla="*/ 62563 w 752422"/>
                  <a:gd name="connsiteY1" fmla="*/ 486730 h 685800"/>
                  <a:gd name="connsiteX2" fmla="*/ 91915 w 752422"/>
                  <a:gd name="connsiteY2" fmla="*/ 446097 h 685800"/>
                  <a:gd name="connsiteX3" fmla="*/ 204011 w 752422"/>
                  <a:gd name="connsiteY3" fmla="*/ 523999 h 685800"/>
                  <a:gd name="connsiteX4" fmla="*/ 204788 w 752422"/>
                  <a:gd name="connsiteY4" fmla="*/ 0 h 685800"/>
                  <a:gd name="connsiteX5" fmla="*/ 290513 w 752422"/>
                  <a:gd name="connsiteY5" fmla="*/ 685800 h 685800"/>
                  <a:gd name="connsiteX6" fmla="*/ 481994 w 752422"/>
                  <a:gd name="connsiteY6" fmla="*/ 463042 h 685800"/>
                  <a:gd name="connsiteX7" fmla="*/ 603286 w 752422"/>
                  <a:gd name="connsiteY7" fmla="*/ 291939 h 685800"/>
                  <a:gd name="connsiteX8" fmla="*/ 693389 w 752422"/>
                  <a:gd name="connsiteY8" fmla="*/ 407568 h 685800"/>
                  <a:gd name="connsiteX9" fmla="*/ 752422 w 752422"/>
                  <a:gd name="connsiteY9" fmla="*/ 445820 h 685800"/>
                  <a:gd name="connsiteX0" fmla="*/ 0 w 752422"/>
                  <a:gd name="connsiteY0" fmla="*/ 526256 h 685800"/>
                  <a:gd name="connsiteX1" fmla="*/ 62563 w 752422"/>
                  <a:gd name="connsiteY1" fmla="*/ 486730 h 685800"/>
                  <a:gd name="connsiteX2" fmla="*/ 91915 w 752422"/>
                  <a:gd name="connsiteY2" fmla="*/ 446097 h 685800"/>
                  <a:gd name="connsiteX3" fmla="*/ 204011 w 752422"/>
                  <a:gd name="connsiteY3" fmla="*/ 523999 h 685800"/>
                  <a:gd name="connsiteX4" fmla="*/ 204788 w 752422"/>
                  <a:gd name="connsiteY4" fmla="*/ 0 h 685800"/>
                  <a:gd name="connsiteX5" fmla="*/ 290513 w 752422"/>
                  <a:gd name="connsiteY5" fmla="*/ 685800 h 685800"/>
                  <a:gd name="connsiteX6" fmla="*/ 481994 w 752422"/>
                  <a:gd name="connsiteY6" fmla="*/ 463042 h 685800"/>
                  <a:gd name="connsiteX7" fmla="*/ 603286 w 752422"/>
                  <a:gd name="connsiteY7" fmla="*/ 291939 h 685800"/>
                  <a:gd name="connsiteX8" fmla="*/ 693389 w 752422"/>
                  <a:gd name="connsiteY8" fmla="*/ 407568 h 685800"/>
                  <a:gd name="connsiteX9" fmla="*/ 752422 w 752422"/>
                  <a:gd name="connsiteY9" fmla="*/ 445820 h 685800"/>
                  <a:gd name="connsiteX0" fmla="*/ 0 w 791379"/>
                  <a:gd name="connsiteY0" fmla="*/ 526256 h 685800"/>
                  <a:gd name="connsiteX1" fmla="*/ 62563 w 791379"/>
                  <a:gd name="connsiteY1" fmla="*/ 486730 h 685800"/>
                  <a:gd name="connsiteX2" fmla="*/ 91915 w 791379"/>
                  <a:gd name="connsiteY2" fmla="*/ 446097 h 685800"/>
                  <a:gd name="connsiteX3" fmla="*/ 204011 w 791379"/>
                  <a:gd name="connsiteY3" fmla="*/ 523999 h 685800"/>
                  <a:gd name="connsiteX4" fmla="*/ 204788 w 791379"/>
                  <a:gd name="connsiteY4" fmla="*/ 0 h 685800"/>
                  <a:gd name="connsiteX5" fmla="*/ 290513 w 791379"/>
                  <a:gd name="connsiteY5" fmla="*/ 685800 h 685800"/>
                  <a:gd name="connsiteX6" fmla="*/ 481994 w 791379"/>
                  <a:gd name="connsiteY6" fmla="*/ 463042 h 685800"/>
                  <a:gd name="connsiteX7" fmla="*/ 603286 w 791379"/>
                  <a:gd name="connsiteY7" fmla="*/ 291939 h 685800"/>
                  <a:gd name="connsiteX8" fmla="*/ 693389 w 791379"/>
                  <a:gd name="connsiteY8" fmla="*/ 407568 h 685800"/>
                  <a:gd name="connsiteX9" fmla="*/ 791379 w 791379"/>
                  <a:gd name="connsiteY9" fmla="*/ 453240 h 685800"/>
                  <a:gd name="connsiteX0" fmla="*/ 0 w 791379"/>
                  <a:gd name="connsiteY0" fmla="*/ 526256 h 685800"/>
                  <a:gd name="connsiteX1" fmla="*/ 62563 w 791379"/>
                  <a:gd name="connsiteY1" fmla="*/ 486730 h 685800"/>
                  <a:gd name="connsiteX2" fmla="*/ 91915 w 791379"/>
                  <a:gd name="connsiteY2" fmla="*/ 446097 h 685800"/>
                  <a:gd name="connsiteX3" fmla="*/ 204011 w 791379"/>
                  <a:gd name="connsiteY3" fmla="*/ 523999 h 685800"/>
                  <a:gd name="connsiteX4" fmla="*/ 204788 w 791379"/>
                  <a:gd name="connsiteY4" fmla="*/ 0 h 685800"/>
                  <a:gd name="connsiteX5" fmla="*/ 290513 w 791379"/>
                  <a:gd name="connsiteY5" fmla="*/ 685800 h 685800"/>
                  <a:gd name="connsiteX6" fmla="*/ 481994 w 791379"/>
                  <a:gd name="connsiteY6" fmla="*/ 463042 h 685800"/>
                  <a:gd name="connsiteX7" fmla="*/ 603286 w 791379"/>
                  <a:gd name="connsiteY7" fmla="*/ 291939 h 685800"/>
                  <a:gd name="connsiteX8" fmla="*/ 693389 w 791379"/>
                  <a:gd name="connsiteY8" fmla="*/ 407568 h 685800"/>
                  <a:gd name="connsiteX9" fmla="*/ 791379 w 791379"/>
                  <a:gd name="connsiteY9" fmla="*/ 453240 h 685800"/>
                  <a:gd name="connsiteX0" fmla="*/ 0 w 791379"/>
                  <a:gd name="connsiteY0" fmla="*/ 585340 h 744884"/>
                  <a:gd name="connsiteX1" fmla="*/ 62563 w 791379"/>
                  <a:gd name="connsiteY1" fmla="*/ 545814 h 744884"/>
                  <a:gd name="connsiteX2" fmla="*/ 91915 w 791379"/>
                  <a:gd name="connsiteY2" fmla="*/ 505181 h 744884"/>
                  <a:gd name="connsiteX3" fmla="*/ 204011 w 791379"/>
                  <a:gd name="connsiteY3" fmla="*/ 583083 h 744884"/>
                  <a:gd name="connsiteX4" fmla="*/ 204788 w 791379"/>
                  <a:gd name="connsiteY4" fmla="*/ 59084 h 744884"/>
                  <a:gd name="connsiteX5" fmla="*/ 211293 w 791379"/>
                  <a:gd name="connsiteY5" fmla="*/ 89141 h 744884"/>
                  <a:gd name="connsiteX6" fmla="*/ 290513 w 791379"/>
                  <a:gd name="connsiteY6" fmla="*/ 744884 h 744884"/>
                  <a:gd name="connsiteX7" fmla="*/ 481994 w 791379"/>
                  <a:gd name="connsiteY7" fmla="*/ 522126 h 744884"/>
                  <a:gd name="connsiteX8" fmla="*/ 603286 w 791379"/>
                  <a:gd name="connsiteY8" fmla="*/ 351023 h 744884"/>
                  <a:gd name="connsiteX9" fmla="*/ 693389 w 791379"/>
                  <a:gd name="connsiteY9" fmla="*/ 466652 h 744884"/>
                  <a:gd name="connsiteX10" fmla="*/ 791379 w 791379"/>
                  <a:gd name="connsiteY10" fmla="*/ 512324 h 744884"/>
                  <a:gd name="connsiteX0" fmla="*/ 0 w 791379"/>
                  <a:gd name="connsiteY0" fmla="*/ 554003 h 713547"/>
                  <a:gd name="connsiteX1" fmla="*/ 62563 w 791379"/>
                  <a:gd name="connsiteY1" fmla="*/ 514477 h 713547"/>
                  <a:gd name="connsiteX2" fmla="*/ 91915 w 791379"/>
                  <a:gd name="connsiteY2" fmla="*/ 473844 h 713547"/>
                  <a:gd name="connsiteX3" fmla="*/ 204011 w 791379"/>
                  <a:gd name="connsiteY3" fmla="*/ 551746 h 713547"/>
                  <a:gd name="connsiteX4" fmla="*/ 207463 w 791379"/>
                  <a:gd name="connsiteY4" fmla="*/ 102636 h 713547"/>
                  <a:gd name="connsiteX5" fmla="*/ 211293 w 791379"/>
                  <a:gd name="connsiteY5" fmla="*/ 57804 h 713547"/>
                  <a:gd name="connsiteX6" fmla="*/ 290513 w 791379"/>
                  <a:gd name="connsiteY6" fmla="*/ 713547 h 713547"/>
                  <a:gd name="connsiteX7" fmla="*/ 481994 w 791379"/>
                  <a:gd name="connsiteY7" fmla="*/ 490789 h 713547"/>
                  <a:gd name="connsiteX8" fmla="*/ 603286 w 791379"/>
                  <a:gd name="connsiteY8" fmla="*/ 319686 h 713547"/>
                  <a:gd name="connsiteX9" fmla="*/ 693389 w 791379"/>
                  <a:gd name="connsiteY9" fmla="*/ 435315 h 713547"/>
                  <a:gd name="connsiteX10" fmla="*/ 791379 w 791379"/>
                  <a:gd name="connsiteY10" fmla="*/ 480987 h 713547"/>
                  <a:gd name="connsiteX0" fmla="*/ 0 w 791379"/>
                  <a:gd name="connsiteY0" fmla="*/ 541094 h 700638"/>
                  <a:gd name="connsiteX1" fmla="*/ 62563 w 791379"/>
                  <a:gd name="connsiteY1" fmla="*/ 501568 h 700638"/>
                  <a:gd name="connsiteX2" fmla="*/ 91915 w 791379"/>
                  <a:gd name="connsiteY2" fmla="*/ 460935 h 700638"/>
                  <a:gd name="connsiteX3" fmla="*/ 204011 w 791379"/>
                  <a:gd name="connsiteY3" fmla="*/ 538837 h 700638"/>
                  <a:gd name="connsiteX4" fmla="*/ 207463 w 791379"/>
                  <a:gd name="connsiteY4" fmla="*/ 89727 h 700638"/>
                  <a:gd name="connsiteX5" fmla="*/ 211293 w 791379"/>
                  <a:gd name="connsiteY5" fmla="*/ 44895 h 700638"/>
                  <a:gd name="connsiteX6" fmla="*/ 290513 w 791379"/>
                  <a:gd name="connsiteY6" fmla="*/ 700638 h 700638"/>
                  <a:gd name="connsiteX7" fmla="*/ 481994 w 791379"/>
                  <a:gd name="connsiteY7" fmla="*/ 477880 h 700638"/>
                  <a:gd name="connsiteX8" fmla="*/ 603286 w 791379"/>
                  <a:gd name="connsiteY8" fmla="*/ 306777 h 700638"/>
                  <a:gd name="connsiteX9" fmla="*/ 693389 w 791379"/>
                  <a:gd name="connsiteY9" fmla="*/ 422406 h 700638"/>
                  <a:gd name="connsiteX10" fmla="*/ 791379 w 791379"/>
                  <a:gd name="connsiteY10" fmla="*/ 468078 h 700638"/>
                  <a:gd name="connsiteX0" fmla="*/ 0 w 791379"/>
                  <a:gd name="connsiteY0" fmla="*/ 506900 h 666444"/>
                  <a:gd name="connsiteX1" fmla="*/ 62563 w 791379"/>
                  <a:gd name="connsiteY1" fmla="*/ 467374 h 666444"/>
                  <a:gd name="connsiteX2" fmla="*/ 91915 w 791379"/>
                  <a:gd name="connsiteY2" fmla="*/ 426741 h 666444"/>
                  <a:gd name="connsiteX3" fmla="*/ 204011 w 791379"/>
                  <a:gd name="connsiteY3" fmla="*/ 504643 h 666444"/>
                  <a:gd name="connsiteX4" fmla="*/ 207463 w 791379"/>
                  <a:gd name="connsiteY4" fmla="*/ 55533 h 666444"/>
                  <a:gd name="connsiteX5" fmla="*/ 218425 w 791379"/>
                  <a:gd name="connsiteY5" fmla="*/ 56169 h 666444"/>
                  <a:gd name="connsiteX6" fmla="*/ 290513 w 791379"/>
                  <a:gd name="connsiteY6" fmla="*/ 666444 h 666444"/>
                  <a:gd name="connsiteX7" fmla="*/ 481994 w 791379"/>
                  <a:gd name="connsiteY7" fmla="*/ 443686 h 666444"/>
                  <a:gd name="connsiteX8" fmla="*/ 603286 w 791379"/>
                  <a:gd name="connsiteY8" fmla="*/ 272583 h 666444"/>
                  <a:gd name="connsiteX9" fmla="*/ 693389 w 791379"/>
                  <a:gd name="connsiteY9" fmla="*/ 388212 h 666444"/>
                  <a:gd name="connsiteX10" fmla="*/ 791379 w 791379"/>
                  <a:gd name="connsiteY10" fmla="*/ 433884 h 666444"/>
                  <a:gd name="connsiteX0" fmla="*/ 0 w 791379"/>
                  <a:gd name="connsiteY0" fmla="*/ 489672 h 649216"/>
                  <a:gd name="connsiteX1" fmla="*/ 62563 w 791379"/>
                  <a:gd name="connsiteY1" fmla="*/ 450146 h 649216"/>
                  <a:gd name="connsiteX2" fmla="*/ 91915 w 791379"/>
                  <a:gd name="connsiteY2" fmla="*/ 409513 h 649216"/>
                  <a:gd name="connsiteX3" fmla="*/ 204011 w 791379"/>
                  <a:gd name="connsiteY3" fmla="*/ 487415 h 649216"/>
                  <a:gd name="connsiteX4" fmla="*/ 207463 w 791379"/>
                  <a:gd name="connsiteY4" fmla="*/ 38305 h 649216"/>
                  <a:gd name="connsiteX5" fmla="*/ 218425 w 791379"/>
                  <a:gd name="connsiteY5" fmla="*/ 38941 h 649216"/>
                  <a:gd name="connsiteX6" fmla="*/ 290513 w 791379"/>
                  <a:gd name="connsiteY6" fmla="*/ 649216 h 649216"/>
                  <a:gd name="connsiteX7" fmla="*/ 481994 w 791379"/>
                  <a:gd name="connsiteY7" fmla="*/ 426458 h 649216"/>
                  <a:gd name="connsiteX8" fmla="*/ 603286 w 791379"/>
                  <a:gd name="connsiteY8" fmla="*/ 255355 h 649216"/>
                  <a:gd name="connsiteX9" fmla="*/ 693389 w 791379"/>
                  <a:gd name="connsiteY9" fmla="*/ 370984 h 649216"/>
                  <a:gd name="connsiteX10" fmla="*/ 791379 w 791379"/>
                  <a:gd name="connsiteY10" fmla="*/ 416656 h 649216"/>
                  <a:gd name="connsiteX0" fmla="*/ 0 w 791379"/>
                  <a:gd name="connsiteY0" fmla="*/ 489672 h 665434"/>
                  <a:gd name="connsiteX1" fmla="*/ 62563 w 791379"/>
                  <a:gd name="connsiteY1" fmla="*/ 450146 h 665434"/>
                  <a:gd name="connsiteX2" fmla="*/ 91915 w 791379"/>
                  <a:gd name="connsiteY2" fmla="*/ 409513 h 665434"/>
                  <a:gd name="connsiteX3" fmla="*/ 204011 w 791379"/>
                  <a:gd name="connsiteY3" fmla="*/ 487415 h 665434"/>
                  <a:gd name="connsiteX4" fmla="*/ 207463 w 791379"/>
                  <a:gd name="connsiteY4" fmla="*/ 38305 h 665434"/>
                  <a:gd name="connsiteX5" fmla="*/ 218425 w 791379"/>
                  <a:gd name="connsiteY5" fmla="*/ 38941 h 665434"/>
                  <a:gd name="connsiteX6" fmla="*/ 267460 w 791379"/>
                  <a:gd name="connsiteY6" fmla="*/ 580102 h 665434"/>
                  <a:gd name="connsiteX7" fmla="*/ 290513 w 791379"/>
                  <a:gd name="connsiteY7" fmla="*/ 649216 h 665434"/>
                  <a:gd name="connsiteX8" fmla="*/ 481994 w 791379"/>
                  <a:gd name="connsiteY8" fmla="*/ 426458 h 665434"/>
                  <a:gd name="connsiteX9" fmla="*/ 603286 w 791379"/>
                  <a:gd name="connsiteY9" fmla="*/ 255355 h 665434"/>
                  <a:gd name="connsiteX10" fmla="*/ 693389 w 791379"/>
                  <a:gd name="connsiteY10" fmla="*/ 370984 h 665434"/>
                  <a:gd name="connsiteX11" fmla="*/ 791379 w 791379"/>
                  <a:gd name="connsiteY11" fmla="*/ 416656 h 665434"/>
                  <a:gd name="connsiteX0" fmla="*/ 0 w 791379"/>
                  <a:gd name="connsiteY0" fmla="*/ 489672 h 664647"/>
                  <a:gd name="connsiteX1" fmla="*/ 62563 w 791379"/>
                  <a:gd name="connsiteY1" fmla="*/ 450146 h 664647"/>
                  <a:gd name="connsiteX2" fmla="*/ 91915 w 791379"/>
                  <a:gd name="connsiteY2" fmla="*/ 409513 h 664647"/>
                  <a:gd name="connsiteX3" fmla="*/ 204011 w 791379"/>
                  <a:gd name="connsiteY3" fmla="*/ 487415 h 664647"/>
                  <a:gd name="connsiteX4" fmla="*/ 207463 w 791379"/>
                  <a:gd name="connsiteY4" fmla="*/ 38305 h 664647"/>
                  <a:gd name="connsiteX5" fmla="*/ 218425 w 791379"/>
                  <a:gd name="connsiteY5" fmla="*/ 38941 h 664647"/>
                  <a:gd name="connsiteX6" fmla="*/ 275484 w 791379"/>
                  <a:gd name="connsiteY6" fmla="*/ 577428 h 664647"/>
                  <a:gd name="connsiteX7" fmla="*/ 290513 w 791379"/>
                  <a:gd name="connsiteY7" fmla="*/ 649216 h 664647"/>
                  <a:gd name="connsiteX8" fmla="*/ 481994 w 791379"/>
                  <a:gd name="connsiteY8" fmla="*/ 426458 h 664647"/>
                  <a:gd name="connsiteX9" fmla="*/ 603286 w 791379"/>
                  <a:gd name="connsiteY9" fmla="*/ 255355 h 664647"/>
                  <a:gd name="connsiteX10" fmla="*/ 693389 w 791379"/>
                  <a:gd name="connsiteY10" fmla="*/ 370984 h 664647"/>
                  <a:gd name="connsiteX11" fmla="*/ 791379 w 791379"/>
                  <a:gd name="connsiteY11" fmla="*/ 416656 h 664647"/>
                  <a:gd name="connsiteX0" fmla="*/ 0 w 791379"/>
                  <a:gd name="connsiteY0" fmla="*/ 489672 h 658593"/>
                  <a:gd name="connsiteX1" fmla="*/ 62563 w 791379"/>
                  <a:gd name="connsiteY1" fmla="*/ 450146 h 658593"/>
                  <a:gd name="connsiteX2" fmla="*/ 91915 w 791379"/>
                  <a:gd name="connsiteY2" fmla="*/ 409513 h 658593"/>
                  <a:gd name="connsiteX3" fmla="*/ 204011 w 791379"/>
                  <a:gd name="connsiteY3" fmla="*/ 487415 h 658593"/>
                  <a:gd name="connsiteX4" fmla="*/ 207463 w 791379"/>
                  <a:gd name="connsiteY4" fmla="*/ 38305 h 658593"/>
                  <a:gd name="connsiteX5" fmla="*/ 218425 w 791379"/>
                  <a:gd name="connsiteY5" fmla="*/ 38941 h 658593"/>
                  <a:gd name="connsiteX6" fmla="*/ 275484 w 791379"/>
                  <a:gd name="connsiteY6" fmla="*/ 577428 h 658593"/>
                  <a:gd name="connsiteX7" fmla="*/ 290513 w 791379"/>
                  <a:gd name="connsiteY7" fmla="*/ 649216 h 658593"/>
                  <a:gd name="connsiteX8" fmla="*/ 481994 w 791379"/>
                  <a:gd name="connsiteY8" fmla="*/ 426458 h 658593"/>
                  <a:gd name="connsiteX9" fmla="*/ 603286 w 791379"/>
                  <a:gd name="connsiteY9" fmla="*/ 255355 h 658593"/>
                  <a:gd name="connsiteX10" fmla="*/ 693389 w 791379"/>
                  <a:gd name="connsiteY10" fmla="*/ 370984 h 658593"/>
                  <a:gd name="connsiteX11" fmla="*/ 791379 w 791379"/>
                  <a:gd name="connsiteY11" fmla="*/ 416656 h 658593"/>
                  <a:gd name="connsiteX0" fmla="*/ 0 w 791379"/>
                  <a:gd name="connsiteY0" fmla="*/ 489672 h 623191"/>
                  <a:gd name="connsiteX1" fmla="*/ 62563 w 791379"/>
                  <a:gd name="connsiteY1" fmla="*/ 450146 h 623191"/>
                  <a:gd name="connsiteX2" fmla="*/ 91915 w 791379"/>
                  <a:gd name="connsiteY2" fmla="*/ 409513 h 623191"/>
                  <a:gd name="connsiteX3" fmla="*/ 204011 w 791379"/>
                  <a:gd name="connsiteY3" fmla="*/ 487415 h 623191"/>
                  <a:gd name="connsiteX4" fmla="*/ 207463 w 791379"/>
                  <a:gd name="connsiteY4" fmla="*/ 38305 h 623191"/>
                  <a:gd name="connsiteX5" fmla="*/ 218425 w 791379"/>
                  <a:gd name="connsiteY5" fmla="*/ 38941 h 623191"/>
                  <a:gd name="connsiteX6" fmla="*/ 275484 w 791379"/>
                  <a:gd name="connsiteY6" fmla="*/ 577428 h 623191"/>
                  <a:gd name="connsiteX7" fmla="*/ 309235 w 791379"/>
                  <a:gd name="connsiteY7" fmla="*/ 597507 h 623191"/>
                  <a:gd name="connsiteX8" fmla="*/ 481994 w 791379"/>
                  <a:gd name="connsiteY8" fmla="*/ 426458 h 623191"/>
                  <a:gd name="connsiteX9" fmla="*/ 603286 w 791379"/>
                  <a:gd name="connsiteY9" fmla="*/ 255355 h 623191"/>
                  <a:gd name="connsiteX10" fmla="*/ 693389 w 791379"/>
                  <a:gd name="connsiteY10" fmla="*/ 370984 h 623191"/>
                  <a:gd name="connsiteX11" fmla="*/ 791379 w 791379"/>
                  <a:gd name="connsiteY11" fmla="*/ 416656 h 623191"/>
                  <a:gd name="connsiteX0" fmla="*/ 0 w 791379"/>
                  <a:gd name="connsiteY0" fmla="*/ 489672 h 623191"/>
                  <a:gd name="connsiteX1" fmla="*/ 62563 w 791379"/>
                  <a:gd name="connsiteY1" fmla="*/ 450146 h 623191"/>
                  <a:gd name="connsiteX2" fmla="*/ 91915 w 791379"/>
                  <a:gd name="connsiteY2" fmla="*/ 409513 h 623191"/>
                  <a:gd name="connsiteX3" fmla="*/ 204011 w 791379"/>
                  <a:gd name="connsiteY3" fmla="*/ 487415 h 623191"/>
                  <a:gd name="connsiteX4" fmla="*/ 207463 w 791379"/>
                  <a:gd name="connsiteY4" fmla="*/ 38305 h 623191"/>
                  <a:gd name="connsiteX5" fmla="*/ 218425 w 791379"/>
                  <a:gd name="connsiteY5" fmla="*/ 38941 h 623191"/>
                  <a:gd name="connsiteX6" fmla="*/ 275484 w 791379"/>
                  <a:gd name="connsiteY6" fmla="*/ 577428 h 623191"/>
                  <a:gd name="connsiteX7" fmla="*/ 309235 w 791379"/>
                  <a:gd name="connsiteY7" fmla="*/ 597507 h 623191"/>
                  <a:gd name="connsiteX8" fmla="*/ 481994 w 791379"/>
                  <a:gd name="connsiteY8" fmla="*/ 426458 h 623191"/>
                  <a:gd name="connsiteX9" fmla="*/ 603286 w 791379"/>
                  <a:gd name="connsiteY9" fmla="*/ 255355 h 623191"/>
                  <a:gd name="connsiteX10" fmla="*/ 693389 w 791379"/>
                  <a:gd name="connsiteY10" fmla="*/ 370984 h 623191"/>
                  <a:gd name="connsiteX11" fmla="*/ 791379 w 791379"/>
                  <a:gd name="connsiteY11" fmla="*/ 416656 h 623191"/>
                  <a:gd name="connsiteX0" fmla="*/ 0 w 791379"/>
                  <a:gd name="connsiteY0" fmla="*/ 489672 h 627575"/>
                  <a:gd name="connsiteX1" fmla="*/ 62563 w 791379"/>
                  <a:gd name="connsiteY1" fmla="*/ 450146 h 627575"/>
                  <a:gd name="connsiteX2" fmla="*/ 91915 w 791379"/>
                  <a:gd name="connsiteY2" fmla="*/ 409513 h 627575"/>
                  <a:gd name="connsiteX3" fmla="*/ 204011 w 791379"/>
                  <a:gd name="connsiteY3" fmla="*/ 487415 h 627575"/>
                  <a:gd name="connsiteX4" fmla="*/ 207463 w 791379"/>
                  <a:gd name="connsiteY4" fmla="*/ 38305 h 627575"/>
                  <a:gd name="connsiteX5" fmla="*/ 218425 w 791379"/>
                  <a:gd name="connsiteY5" fmla="*/ 38941 h 627575"/>
                  <a:gd name="connsiteX6" fmla="*/ 275484 w 791379"/>
                  <a:gd name="connsiteY6" fmla="*/ 577428 h 627575"/>
                  <a:gd name="connsiteX7" fmla="*/ 309235 w 791379"/>
                  <a:gd name="connsiteY7" fmla="*/ 597507 h 627575"/>
                  <a:gd name="connsiteX8" fmla="*/ 481994 w 791379"/>
                  <a:gd name="connsiteY8" fmla="*/ 426458 h 627575"/>
                  <a:gd name="connsiteX9" fmla="*/ 603286 w 791379"/>
                  <a:gd name="connsiteY9" fmla="*/ 255355 h 627575"/>
                  <a:gd name="connsiteX10" fmla="*/ 693389 w 791379"/>
                  <a:gd name="connsiteY10" fmla="*/ 370984 h 627575"/>
                  <a:gd name="connsiteX11" fmla="*/ 791379 w 791379"/>
                  <a:gd name="connsiteY11" fmla="*/ 416656 h 627575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1994 w 791379"/>
                  <a:gd name="connsiteY8" fmla="*/ 42645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07463 w 791379"/>
                  <a:gd name="connsiteY4" fmla="*/ 38305 h 621933"/>
                  <a:gd name="connsiteX5" fmla="*/ 229123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12812 w 791379"/>
                  <a:gd name="connsiteY4" fmla="*/ 38305 h 621933"/>
                  <a:gd name="connsiteX5" fmla="*/ 229123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8002 h 620263"/>
                  <a:gd name="connsiteX1" fmla="*/ 62563 w 791379"/>
                  <a:gd name="connsiteY1" fmla="*/ 448476 h 620263"/>
                  <a:gd name="connsiteX2" fmla="*/ 91915 w 791379"/>
                  <a:gd name="connsiteY2" fmla="*/ 407843 h 620263"/>
                  <a:gd name="connsiteX3" fmla="*/ 195987 w 791379"/>
                  <a:gd name="connsiteY3" fmla="*/ 485745 h 620263"/>
                  <a:gd name="connsiteX4" fmla="*/ 212812 w 791379"/>
                  <a:gd name="connsiteY4" fmla="*/ 36635 h 620263"/>
                  <a:gd name="connsiteX5" fmla="*/ 229123 w 791379"/>
                  <a:gd name="connsiteY5" fmla="*/ 37271 h 620263"/>
                  <a:gd name="connsiteX6" fmla="*/ 275484 w 791379"/>
                  <a:gd name="connsiteY6" fmla="*/ 575758 h 620263"/>
                  <a:gd name="connsiteX7" fmla="*/ 308343 w 791379"/>
                  <a:gd name="connsiteY7" fmla="*/ 584247 h 620263"/>
                  <a:gd name="connsiteX8" fmla="*/ 480211 w 791379"/>
                  <a:gd name="connsiteY8" fmla="*/ 418548 h 620263"/>
                  <a:gd name="connsiteX9" fmla="*/ 603286 w 791379"/>
                  <a:gd name="connsiteY9" fmla="*/ 253685 h 620263"/>
                  <a:gd name="connsiteX10" fmla="*/ 693389 w 791379"/>
                  <a:gd name="connsiteY10" fmla="*/ 369314 h 620263"/>
                  <a:gd name="connsiteX11" fmla="*/ 791379 w 791379"/>
                  <a:gd name="connsiteY11" fmla="*/ 414986 h 620263"/>
                  <a:gd name="connsiteX0" fmla="*/ 0 w 791379"/>
                  <a:gd name="connsiteY0" fmla="*/ 488002 h 620263"/>
                  <a:gd name="connsiteX1" fmla="*/ 62563 w 791379"/>
                  <a:gd name="connsiteY1" fmla="*/ 448476 h 620263"/>
                  <a:gd name="connsiteX2" fmla="*/ 91915 w 791379"/>
                  <a:gd name="connsiteY2" fmla="*/ 407843 h 620263"/>
                  <a:gd name="connsiteX3" fmla="*/ 195987 w 791379"/>
                  <a:gd name="connsiteY3" fmla="*/ 485745 h 620263"/>
                  <a:gd name="connsiteX4" fmla="*/ 212812 w 791379"/>
                  <a:gd name="connsiteY4" fmla="*/ 36635 h 620263"/>
                  <a:gd name="connsiteX5" fmla="*/ 231798 w 791379"/>
                  <a:gd name="connsiteY5" fmla="*/ 37271 h 620263"/>
                  <a:gd name="connsiteX6" fmla="*/ 275484 w 791379"/>
                  <a:gd name="connsiteY6" fmla="*/ 575758 h 620263"/>
                  <a:gd name="connsiteX7" fmla="*/ 308343 w 791379"/>
                  <a:gd name="connsiteY7" fmla="*/ 584247 h 620263"/>
                  <a:gd name="connsiteX8" fmla="*/ 480211 w 791379"/>
                  <a:gd name="connsiteY8" fmla="*/ 418548 h 620263"/>
                  <a:gd name="connsiteX9" fmla="*/ 603286 w 791379"/>
                  <a:gd name="connsiteY9" fmla="*/ 253685 h 620263"/>
                  <a:gd name="connsiteX10" fmla="*/ 693389 w 791379"/>
                  <a:gd name="connsiteY10" fmla="*/ 369314 h 620263"/>
                  <a:gd name="connsiteX11" fmla="*/ 791379 w 791379"/>
                  <a:gd name="connsiteY11" fmla="*/ 414986 h 620263"/>
                  <a:gd name="connsiteX0" fmla="*/ 0 w 791379"/>
                  <a:gd name="connsiteY0" fmla="*/ 484082 h 616343"/>
                  <a:gd name="connsiteX1" fmla="*/ 62563 w 791379"/>
                  <a:gd name="connsiteY1" fmla="*/ 444556 h 616343"/>
                  <a:gd name="connsiteX2" fmla="*/ 91915 w 791379"/>
                  <a:gd name="connsiteY2" fmla="*/ 403923 h 616343"/>
                  <a:gd name="connsiteX3" fmla="*/ 195987 w 791379"/>
                  <a:gd name="connsiteY3" fmla="*/ 481825 h 616343"/>
                  <a:gd name="connsiteX4" fmla="*/ 212812 w 791379"/>
                  <a:gd name="connsiteY4" fmla="*/ 32715 h 616343"/>
                  <a:gd name="connsiteX5" fmla="*/ 231798 w 791379"/>
                  <a:gd name="connsiteY5" fmla="*/ 33351 h 616343"/>
                  <a:gd name="connsiteX6" fmla="*/ 275484 w 791379"/>
                  <a:gd name="connsiteY6" fmla="*/ 571838 h 616343"/>
                  <a:gd name="connsiteX7" fmla="*/ 308343 w 791379"/>
                  <a:gd name="connsiteY7" fmla="*/ 580327 h 616343"/>
                  <a:gd name="connsiteX8" fmla="*/ 480211 w 791379"/>
                  <a:gd name="connsiteY8" fmla="*/ 414628 h 616343"/>
                  <a:gd name="connsiteX9" fmla="*/ 603286 w 791379"/>
                  <a:gd name="connsiteY9" fmla="*/ 249765 h 616343"/>
                  <a:gd name="connsiteX10" fmla="*/ 693389 w 791379"/>
                  <a:gd name="connsiteY10" fmla="*/ 365394 h 616343"/>
                  <a:gd name="connsiteX11" fmla="*/ 791379 w 791379"/>
                  <a:gd name="connsiteY11" fmla="*/ 411066 h 616343"/>
                  <a:gd name="connsiteX0" fmla="*/ 0 w 791379"/>
                  <a:gd name="connsiteY0" fmla="*/ 486297 h 618558"/>
                  <a:gd name="connsiteX1" fmla="*/ 62563 w 791379"/>
                  <a:gd name="connsiteY1" fmla="*/ 446771 h 618558"/>
                  <a:gd name="connsiteX2" fmla="*/ 91915 w 791379"/>
                  <a:gd name="connsiteY2" fmla="*/ 406138 h 618558"/>
                  <a:gd name="connsiteX3" fmla="*/ 195987 w 791379"/>
                  <a:gd name="connsiteY3" fmla="*/ 484040 h 618558"/>
                  <a:gd name="connsiteX4" fmla="*/ 212812 w 791379"/>
                  <a:gd name="connsiteY4" fmla="*/ 34930 h 618558"/>
                  <a:gd name="connsiteX5" fmla="*/ 231798 w 791379"/>
                  <a:gd name="connsiteY5" fmla="*/ 35566 h 618558"/>
                  <a:gd name="connsiteX6" fmla="*/ 275484 w 791379"/>
                  <a:gd name="connsiteY6" fmla="*/ 574053 h 618558"/>
                  <a:gd name="connsiteX7" fmla="*/ 308343 w 791379"/>
                  <a:gd name="connsiteY7" fmla="*/ 582542 h 618558"/>
                  <a:gd name="connsiteX8" fmla="*/ 480211 w 791379"/>
                  <a:gd name="connsiteY8" fmla="*/ 416843 h 618558"/>
                  <a:gd name="connsiteX9" fmla="*/ 603286 w 791379"/>
                  <a:gd name="connsiteY9" fmla="*/ 251980 h 618558"/>
                  <a:gd name="connsiteX10" fmla="*/ 693389 w 791379"/>
                  <a:gd name="connsiteY10" fmla="*/ 367609 h 618558"/>
                  <a:gd name="connsiteX11" fmla="*/ 791379 w 791379"/>
                  <a:gd name="connsiteY11" fmla="*/ 413281 h 618558"/>
                  <a:gd name="connsiteX0" fmla="*/ 0 w 791379"/>
                  <a:gd name="connsiteY0" fmla="*/ 486297 h 617583"/>
                  <a:gd name="connsiteX1" fmla="*/ 62563 w 791379"/>
                  <a:gd name="connsiteY1" fmla="*/ 446771 h 617583"/>
                  <a:gd name="connsiteX2" fmla="*/ 91915 w 791379"/>
                  <a:gd name="connsiteY2" fmla="*/ 406138 h 617583"/>
                  <a:gd name="connsiteX3" fmla="*/ 195987 w 791379"/>
                  <a:gd name="connsiteY3" fmla="*/ 484040 h 617583"/>
                  <a:gd name="connsiteX4" fmla="*/ 212812 w 791379"/>
                  <a:gd name="connsiteY4" fmla="*/ 34930 h 617583"/>
                  <a:gd name="connsiteX5" fmla="*/ 231798 w 791379"/>
                  <a:gd name="connsiteY5" fmla="*/ 35566 h 617583"/>
                  <a:gd name="connsiteX6" fmla="*/ 279942 w 791379"/>
                  <a:gd name="connsiteY6" fmla="*/ 572270 h 617583"/>
                  <a:gd name="connsiteX7" fmla="*/ 308343 w 791379"/>
                  <a:gd name="connsiteY7" fmla="*/ 582542 h 617583"/>
                  <a:gd name="connsiteX8" fmla="*/ 480211 w 791379"/>
                  <a:gd name="connsiteY8" fmla="*/ 416843 h 617583"/>
                  <a:gd name="connsiteX9" fmla="*/ 603286 w 791379"/>
                  <a:gd name="connsiteY9" fmla="*/ 251980 h 617583"/>
                  <a:gd name="connsiteX10" fmla="*/ 693389 w 791379"/>
                  <a:gd name="connsiteY10" fmla="*/ 367609 h 617583"/>
                  <a:gd name="connsiteX11" fmla="*/ 791379 w 791379"/>
                  <a:gd name="connsiteY11" fmla="*/ 413281 h 61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91379" h="617583">
                    <a:moveTo>
                      <a:pt x="0" y="486297"/>
                    </a:moveTo>
                    <a:cubicBezTo>
                      <a:pt x="25399" y="486200"/>
                      <a:pt x="40751" y="485019"/>
                      <a:pt x="62563" y="446771"/>
                    </a:cubicBezTo>
                    <a:cubicBezTo>
                      <a:pt x="73244" y="426146"/>
                      <a:pt x="71587" y="408120"/>
                      <a:pt x="91915" y="406138"/>
                    </a:cubicBezTo>
                    <a:cubicBezTo>
                      <a:pt x="118735" y="403228"/>
                      <a:pt x="142855" y="528863"/>
                      <a:pt x="195987" y="484040"/>
                    </a:cubicBezTo>
                    <a:cubicBezTo>
                      <a:pt x="225606" y="441712"/>
                      <a:pt x="205815" y="120194"/>
                      <a:pt x="212812" y="34930"/>
                    </a:cubicBezTo>
                    <a:cubicBezTo>
                      <a:pt x="211352" y="11447"/>
                      <a:pt x="226425" y="-30591"/>
                      <a:pt x="231798" y="35566"/>
                    </a:cubicBezTo>
                    <a:cubicBezTo>
                      <a:pt x="241797" y="125865"/>
                      <a:pt x="267927" y="470558"/>
                      <a:pt x="279942" y="572270"/>
                    </a:cubicBezTo>
                    <a:cubicBezTo>
                      <a:pt x="285717" y="641887"/>
                      <a:pt x="304682" y="619739"/>
                      <a:pt x="308343" y="582542"/>
                    </a:cubicBezTo>
                    <a:cubicBezTo>
                      <a:pt x="326320" y="385074"/>
                      <a:pt x="431054" y="471937"/>
                      <a:pt x="480211" y="416843"/>
                    </a:cubicBezTo>
                    <a:cubicBezTo>
                      <a:pt x="529368" y="361749"/>
                      <a:pt x="567756" y="260186"/>
                      <a:pt x="603286" y="251980"/>
                    </a:cubicBezTo>
                    <a:cubicBezTo>
                      <a:pt x="638816" y="243774"/>
                      <a:pt x="659258" y="344590"/>
                      <a:pt x="693389" y="367609"/>
                    </a:cubicBezTo>
                    <a:cubicBezTo>
                      <a:pt x="726593" y="396193"/>
                      <a:pt x="757594" y="408910"/>
                      <a:pt x="791379" y="413281"/>
                    </a:cubicBezTo>
                  </a:path>
                </a:pathLst>
              </a:custGeom>
              <a:noFill/>
              <a:ln w="15875">
                <a:gradFill>
                  <a:gsLst>
                    <a:gs pos="23000">
                      <a:schemeClr val="accent3"/>
                    </a:gs>
                    <a:gs pos="0">
                      <a:schemeClr val="bg1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6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EC8AAE8-6ADD-4057-BF4C-CF14198E5BFE}"/>
                  </a:ext>
                </a:extLst>
              </p:cNvPr>
              <p:cNvSpPr/>
              <p:nvPr/>
            </p:nvSpPr>
            <p:spPr>
              <a:xfrm>
                <a:off x="11505753" y="4304075"/>
                <a:ext cx="180803" cy="18080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Cross 36">
                <a:extLst>
                  <a:ext uri="{FF2B5EF4-FFF2-40B4-BE49-F238E27FC236}">
                    <a16:creationId xmlns:a16="http://schemas.microsoft.com/office/drawing/2014/main" id="{FF4B4872-E9E1-413E-A422-73074CA0B2FB}"/>
                  </a:ext>
                </a:extLst>
              </p:cNvPr>
              <p:cNvSpPr/>
              <p:nvPr/>
            </p:nvSpPr>
            <p:spPr>
              <a:xfrm>
                <a:off x="11535888" y="4334209"/>
                <a:ext cx="120536" cy="120536"/>
              </a:xfrm>
              <a:prstGeom prst="plus">
                <a:avLst>
                  <a:gd name="adj" fmla="val 3632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D1EEC79-1FAB-49A6-96F8-717493AD41F9}"/>
                  </a:ext>
                </a:extLst>
              </p:cNvPr>
              <p:cNvSpPr/>
              <p:nvPr/>
            </p:nvSpPr>
            <p:spPr>
              <a:xfrm>
                <a:off x="11745842" y="4314812"/>
                <a:ext cx="43935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59AAEE6-C66E-4B51-97AA-DA1C488BB058}"/>
                  </a:ext>
                </a:extLst>
              </p:cNvPr>
              <p:cNvSpPr/>
              <p:nvPr/>
            </p:nvSpPr>
            <p:spPr>
              <a:xfrm>
                <a:off x="12244484" y="4314810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FB4DD35-261F-4E7E-9F22-64E4210B5EC8}"/>
                  </a:ext>
                </a:extLst>
              </p:cNvPr>
              <p:cNvSpPr/>
              <p:nvPr/>
            </p:nvSpPr>
            <p:spPr>
              <a:xfrm>
                <a:off x="11745842" y="4399539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CE9A754-9988-463E-9CD3-0AB194B7E906}"/>
                  </a:ext>
                </a:extLst>
              </p:cNvPr>
              <p:cNvSpPr/>
              <p:nvPr/>
            </p:nvSpPr>
            <p:spPr>
              <a:xfrm>
                <a:off x="12030922" y="4398532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5A27D59-4B1B-4AAB-96C6-972F36235152}"/>
                  </a:ext>
                </a:extLst>
              </p:cNvPr>
              <p:cNvSpPr/>
              <p:nvPr/>
            </p:nvSpPr>
            <p:spPr>
              <a:xfrm>
                <a:off x="11772627" y="4331149"/>
                <a:ext cx="686368" cy="105236"/>
              </a:xfrm>
              <a:custGeom>
                <a:avLst/>
                <a:gdLst>
                  <a:gd name="connsiteX0" fmla="*/ 153859 w 686368"/>
                  <a:gd name="connsiteY0" fmla="*/ 84729 h 105236"/>
                  <a:gd name="connsiteX1" fmla="*/ 183481 w 686368"/>
                  <a:gd name="connsiteY1" fmla="*/ 84729 h 105236"/>
                  <a:gd name="connsiteX2" fmla="*/ 187726 w 686368"/>
                  <a:gd name="connsiteY2" fmla="*/ 88974 h 105236"/>
                  <a:gd name="connsiteX3" fmla="*/ 187726 w 686368"/>
                  <a:gd name="connsiteY3" fmla="*/ 100991 h 105236"/>
                  <a:gd name="connsiteX4" fmla="*/ 183481 w 686368"/>
                  <a:gd name="connsiteY4" fmla="*/ 105236 h 105236"/>
                  <a:gd name="connsiteX5" fmla="*/ 153859 w 686368"/>
                  <a:gd name="connsiteY5" fmla="*/ 105236 h 105236"/>
                  <a:gd name="connsiteX6" fmla="*/ 149614 w 686368"/>
                  <a:gd name="connsiteY6" fmla="*/ 100991 h 105236"/>
                  <a:gd name="connsiteX7" fmla="*/ 149614 w 686368"/>
                  <a:gd name="connsiteY7" fmla="*/ 88974 h 105236"/>
                  <a:gd name="connsiteX8" fmla="*/ 153859 w 686368"/>
                  <a:gd name="connsiteY8" fmla="*/ 84729 h 105236"/>
                  <a:gd name="connsiteX9" fmla="*/ 4245 w 686368"/>
                  <a:gd name="connsiteY9" fmla="*/ 84729 h 105236"/>
                  <a:gd name="connsiteX10" fmla="*/ 114508 w 686368"/>
                  <a:gd name="connsiteY10" fmla="*/ 84729 h 105236"/>
                  <a:gd name="connsiteX11" fmla="*/ 118753 w 686368"/>
                  <a:gd name="connsiteY11" fmla="*/ 88974 h 105236"/>
                  <a:gd name="connsiteX12" fmla="*/ 118753 w 686368"/>
                  <a:gd name="connsiteY12" fmla="*/ 100991 h 105236"/>
                  <a:gd name="connsiteX13" fmla="*/ 114508 w 686368"/>
                  <a:gd name="connsiteY13" fmla="*/ 105236 h 105236"/>
                  <a:gd name="connsiteX14" fmla="*/ 4245 w 686368"/>
                  <a:gd name="connsiteY14" fmla="*/ 105236 h 105236"/>
                  <a:gd name="connsiteX15" fmla="*/ 0 w 686368"/>
                  <a:gd name="connsiteY15" fmla="*/ 100991 h 105236"/>
                  <a:gd name="connsiteX16" fmla="*/ 0 w 686368"/>
                  <a:gd name="connsiteY16" fmla="*/ 88974 h 105236"/>
                  <a:gd name="connsiteX17" fmla="*/ 4245 w 686368"/>
                  <a:gd name="connsiteY17" fmla="*/ 84729 h 105236"/>
                  <a:gd name="connsiteX18" fmla="*/ 438939 w 686368"/>
                  <a:gd name="connsiteY18" fmla="*/ 83722 h 105236"/>
                  <a:gd name="connsiteX19" fmla="*/ 468561 w 686368"/>
                  <a:gd name="connsiteY19" fmla="*/ 83722 h 105236"/>
                  <a:gd name="connsiteX20" fmla="*/ 472806 w 686368"/>
                  <a:gd name="connsiteY20" fmla="*/ 87967 h 105236"/>
                  <a:gd name="connsiteX21" fmla="*/ 472806 w 686368"/>
                  <a:gd name="connsiteY21" fmla="*/ 99984 h 105236"/>
                  <a:gd name="connsiteX22" fmla="*/ 468561 w 686368"/>
                  <a:gd name="connsiteY22" fmla="*/ 104229 h 105236"/>
                  <a:gd name="connsiteX23" fmla="*/ 438939 w 686368"/>
                  <a:gd name="connsiteY23" fmla="*/ 104229 h 105236"/>
                  <a:gd name="connsiteX24" fmla="*/ 434694 w 686368"/>
                  <a:gd name="connsiteY24" fmla="*/ 99984 h 105236"/>
                  <a:gd name="connsiteX25" fmla="*/ 434694 w 686368"/>
                  <a:gd name="connsiteY25" fmla="*/ 87967 h 105236"/>
                  <a:gd name="connsiteX26" fmla="*/ 438939 w 686368"/>
                  <a:gd name="connsiteY26" fmla="*/ 83722 h 105236"/>
                  <a:gd name="connsiteX27" fmla="*/ 289325 w 686368"/>
                  <a:gd name="connsiteY27" fmla="*/ 83722 h 105236"/>
                  <a:gd name="connsiteX28" fmla="*/ 399588 w 686368"/>
                  <a:gd name="connsiteY28" fmla="*/ 83722 h 105236"/>
                  <a:gd name="connsiteX29" fmla="*/ 403833 w 686368"/>
                  <a:gd name="connsiteY29" fmla="*/ 87967 h 105236"/>
                  <a:gd name="connsiteX30" fmla="*/ 403833 w 686368"/>
                  <a:gd name="connsiteY30" fmla="*/ 99984 h 105236"/>
                  <a:gd name="connsiteX31" fmla="*/ 399588 w 686368"/>
                  <a:gd name="connsiteY31" fmla="*/ 104229 h 105236"/>
                  <a:gd name="connsiteX32" fmla="*/ 289325 w 686368"/>
                  <a:gd name="connsiteY32" fmla="*/ 104229 h 105236"/>
                  <a:gd name="connsiteX33" fmla="*/ 285080 w 686368"/>
                  <a:gd name="connsiteY33" fmla="*/ 99984 h 105236"/>
                  <a:gd name="connsiteX34" fmla="*/ 285080 w 686368"/>
                  <a:gd name="connsiteY34" fmla="*/ 87967 h 105236"/>
                  <a:gd name="connsiteX35" fmla="*/ 289325 w 686368"/>
                  <a:gd name="connsiteY35" fmla="*/ 83722 h 105236"/>
                  <a:gd name="connsiteX36" fmla="*/ 353589 w 686368"/>
                  <a:gd name="connsiteY36" fmla="*/ 2 h 105236"/>
                  <a:gd name="connsiteX37" fmla="*/ 383211 w 686368"/>
                  <a:gd name="connsiteY37" fmla="*/ 2 h 105236"/>
                  <a:gd name="connsiteX38" fmla="*/ 387456 w 686368"/>
                  <a:gd name="connsiteY38" fmla="*/ 4247 h 105236"/>
                  <a:gd name="connsiteX39" fmla="*/ 387456 w 686368"/>
                  <a:gd name="connsiteY39" fmla="*/ 16264 h 105236"/>
                  <a:gd name="connsiteX40" fmla="*/ 383211 w 686368"/>
                  <a:gd name="connsiteY40" fmla="*/ 20509 h 105236"/>
                  <a:gd name="connsiteX41" fmla="*/ 353589 w 686368"/>
                  <a:gd name="connsiteY41" fmla="*/ 20509 h 105236"/>
                  <a:gd name="connsiteX42" fmla="*/ 349344 w 686368"/>
                  <a:gd name="connsiteY42" fmla="*/ 16264 h 105236"/>
                  <a:gd name="connsiteX43" fmla="*/ 349344 w 686368"/>
                  <a:gd name="connsiteY43" fmla="*/ 4247 h 105236"/>
                  <a:gd name="connsiteX44" fmla="*/ 353589 w 686368"/>
                  <a:gd name="connsiteY44" fmla="*/ 2 h 105236"/>
                  <a:gd name="connsiteX45" fmla="*/ 8320 w 686368"/>
                  <a:gd name="connsiteY45" fmla="*/ 2 h 105236"/>
                  <a:gd name="connsiteX46" fmla="*/ 314237 w 686368"/>
                  <a:gd name="connsiteY46" fmla="*/ 2 h 105236"/>
                  <a:gd name="connsiteX47" fmla="*/ 318482 w 686368"/>
                  <a:gd name="connsiteY47" fmla="*/ 4247 h 105236"/>
                  <a:gd name="connsiteX48" fmla="*/ 318482 w 686368"/>
                  <a:gd name="connsiteY48" fmla="*/ 16264 h 105236"/>
                  <a:gd name="connsiteX49" fmla="*/ 314237 w 686368"/>
                  <a:gd name="connsiteY49" fmla="*/ 20509 h 105236"/>
                  <a:gd name="connsiteX50" fmla="*/ 8320 w 686368"/>
                  <a:gd name="connsiteY50" fmla="*/ 20509 h 105236"/>
                  <a:gd name="connsiteX51" fmla="*/ 4075 w 686368"/>
                  <a:gd name="connsiteY51" fmla="*/ 16264 h 105236"/>
                  <a:gd name="connsiteX52" fmla="*/ 4075 w 686368"/>
                  <a:gd name="connsiteY52" fmla="*/ 4247 h 105236"/>
                  <a:gd name="connsiteX53" fmla="*/ 8320 w 686368"/>
                  <a:gd name="connsiteY53" fmla="*/ 2 h 105236"/>
                  <a:gd name="connsiteX54" fmla="*/ 652501 w 686368"/>
                  <a:gd name="connsiteY54" fmla="*/ 0 h 105236"/>
                  <a:gd name="connsiteX55" fmla="*/ 682123 w 686368"/>
                  <a:gd name="connsiteY55" fmla="*/ 0 h 105236"/>
                  <a:gd name="connsiteX56" fmla="*/ 686368 w 686368"/>
                  <a:gd name="connsiteY56" fmla="*/ 4245 h 105236"/>
                  <a:gd name="connsiteX57" fmla="*/ 686368 w 686368"/>
                  <a:gd name="connsiteY57" fmla="*/ 16262 h 105236"/>
                  <a:gd name="connsiteX58" fmla="*/ 682123 w 686368"/>
                  <a:gd name="connsiteY58" fmla="*/ 20507 h 105236"/>
                  <a:gd name="connsiteX59" fmla="*/ 652501 w 686368"/>
                  <a:gd name="connsiteY59" fmla="*/ 20507 h 105236"/>
                  <a:gd name="connsiteX60" fmla="*/ 648256 w 686368"/>
                  <a:gd name="connsiteY60" fmla="*/ 16262 h 105236"/>
                  <a:gd name="connsiteX61" fmla="*/ 648256 w 686368"/>
                  <a:gd name="connsiteY61" fmla="*/ 4245 h 105236"/>
                  <a:gd name="connsiteX62" fmla="*/ 652501 w 686368"/>
                  <a:gd name="connsiteY62" fmla="*/ 0 h 105236"/>
                  <a:gd name="connsiteX63" fmla="*/ 502887 w 686368"/>
                  <a:gd name="connsiteY63" fmla="*/ 0 h 105236"/>
                  <a:gd name="connsiteX64" fmla="*/ 613150 w 686368"/>
                  <a:gd name="connsiteY64" fmla="*/ 0 h 105236"/>
                  <a:gd name="connsiteX65" fmla="*/ 617395 w 686368"/>
                  <a:gd name="connsiteY65" fmla="*/ 4245 h 105236"/>
                  <a:gd name="connsiteX66" fmla="*/ 617395 w 686368"/>
                  <a:gd name="connsiteY66" fmla="*/ 16262 h 105236"/>
                  <a:gd name="connsiteX67" fmla="*/ 613150 w 686368"/>
                  <a:gd name="connsiteY67" fmla="*/ 20507 h 105236"/>
                  <a:gd name="connsiteX68" fmla="*/ 502887 w 686368"/>
                  <a:gd name="connsiteY68" fmla="*/ 20507 h 105236"/>
                  <a:gd name="connsiteX69" fmla="*/ 498642 w 686368"/>
                  <a:gd name="connsiteY69" fmla="*/ 16262 h 105236"/>
                  <a:gd name="connsiteX70" fmla="*/ 498642 w 686368"/>
                  <a:gd name="connsiteY70" fmla="*/ 4245 h 105236"/>
                  <a:gd name="connsiteX71" fmla="*/ 502887 w 686368"/>
                  <a:gd name="connsiteY71" fmla="*/ 0 h 105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86368" h="105236">
                    <a:moveTo>
                      <a:pt x="153859" y="84729"/>
                    </a:moveTo>
                    <a:lnTo>
                      <a:pt x="183481" y="84729"/>
                    </a:lnTo>
                    <a:cubicBezTo>
                      <a:pt x="185825" y="84729"/>
                      <a:pt x="187726" y="86630"/>
                      <a:pt x="187726" y="88974"/>
                    </a:cubicBezTo>
                    <a:lnTo>
                      <a:pt x="187726" y="100991"/>
                    </a:lnTo>
                    <a:cubicBezTo>
                      <a:pt x="187726" y="103335"/>
                      <a:pt x="185825" y="105236"/>
                      <a:pt x="183481" y="105236"/>
                    </a:cubicBezTo>
                    <a:lnTo>
                      <a:pt x="153859" y="105236"/>
                    </a:lnTo>
                    <a:cubicBezTo>
                      <a:pt x="151515" y="105236"/>
                      <a:pt x="149614" y="103335"/>
                      <a:pt x="149614" y="100991"/>
                    </a:cubicBezTo>
                    <a:lnTo>
                      <a:pt x="149614" y="88974"/>
                    </a:lnTo>
                    <a:cubicBezTo>
                      <a:pt x="149614" y="86630"/>
                      <a:pt x="151515" y="84729"/>
                      <a:pt x="153859" y="84729"/>
                    </a:cubicBezTo>
                    <a:close/>
                    <a:moveTo>
                      <a:pt x="4245" y="84729"/>
                    </a:moveTo>
                    <a:lnTo>
                      <a:pt x="114508" y="84729"/>
                    </a:lnTo>
                    <a:cubicBezTo>
                      <a:pt x="116852" y="84729"/>
                      <a:pt x="118753" y="86630"/>
                      <a:pt x="118753" y="88974"/>
                    </a:cubicBezTo>
                    <a:lnTo>
                      <a:pt x="118753" y="100991"/>
                    </a:lnTo>
                    <a:cubicBezTo>
                      <a:pt x="118753" y="103335"/>
                      <a:pt x="116852" y="105236"/>
                      <a:pt x="114508" y="105236"/>
                    </a:cubicBezTo>
                    <a:lnTo>
                      <a:pt x="4245" y="105236"/>
                    </a:lnTo>
                    <a:cubicBezTo>
                      <a:pt x="1901" y="105236"/>
                      <a:pt x="0" y="103335"/>
                      <a:pt x="0" y="100991"/>
                    </a:cubicBezTo>
                    <a:lnTo>
                      <a:pt x="0" y="88974"/>
                    </a:lnTo>
                    <a:cubicBezTo>
                      <a:pt x="0" y="86630"/>
                      <a:pt x="1901" y="84729"/>
                      <a:pt x="4245" y="84729"/>
                    </a:cubicBezTo>
                    <a:close/>
                    <a:moveTo>
                      <a:pt x="438939" y="83722"/>
                    </a:moveTo>
                    <a:lnTo>
                      <a:pt x="468561" y="83722"/>
                    </a:lnTo>
                    <a:cubicBezTo>
                      <a:pt x="470905" y="83722"/>
                      <a:pt x="472806" y="85623"/>
                      <a:pt x="472806" y="87967"/>
                    </a:cubicBezTo>
                    <a:lnTo>
                      <a:pt x="472806" y="99984"/>
                    </a:lnTo>
                    <a:cubicBezTo>
                      <a:pt x="472806" y="102328"/>
                      <a:pt x="470905" y="104229"/>
                      <a:pt x="468561" y="104229"/>
                    </a:cubicBezTo>
                    <a:lnTo>
                      <a:pt x="438939" y="104229"/>
                    </a:lnTo>
                    <a:cubicBezTo>
                      <a:pt x="436595" y="104229"/>
                      <a:pt x="434694" y="102328"/>
                      <a:pt x="434694" y="99984"/>
                    </a:cubicBezTo>
                    <a:lnTo>
                      <a:pt x="434694" y="87967"/>
                    </a:lnTo>
                    <a:cubicBezTo>
                      <a:pt x="434694" y="85623"/>
                      <a:pt x="436595" y="83722"/>
                      <a:pt x="438939" y="83722"/>
                    </a:cubicBezTo>
                    <a:close/>
                    <a:moveTo>
                      <a:pt x="289325" y="83722"/>
                    </a:moveTo>
                    <a:lnTo>
                      <a:pt x="399588" y="83722"/>
                    </a:lnTo>
                    <a:cubicBezTo>
                      <a:pt x="401932" y="83722"/>
                      <a:pt x="403833" y="85623"/>
                      <a:pt x="403833" y="87967"/>
                    </a:cubicBezTo>
                    <a:lnTo>
                      <a:pt x="403833" y="99984"/>
                    </a:lnTo>
                    <a:cubicBezTo>
                      <a:pt x="403833" y="102328"/>
                      <a:pt x="401932" y="104229"/>
                      <a:pt x="399588" y="104229"/>
                    </a:cubicBezTo>
                    <a:lnTo>
                      <a:pt x="289325" y="104229"/>
                    </a:lnTo>
                    <a:cubicBezTo>
                      <a:pt x="286981" y="104229"/>
                      <a:pt x="285080" y="102328"/>
                      <a:pt x="285080" y="99984"/>
                    </a:cubicBezTo>
                    <a:lnTo>
                      <a:pt x="285080" y="87967"/>
                    </a:lnTo>
                    <a:cubicBezTo>
                      <a:pt x="285080" y="85623"/>
                      <a:pt x="286981" y="83722"/>
                      <a:pt x="289325" y="83722"/>
                    </a:cubicBezTo>
                    <a:close/>
                    <a:moveTo>
                      <a:pt x="353589" y="2"/>
                    </a:moveTo>
                    <a:lnTo>
                      <a:pt x="383211" y="2"/>
                    </a:lnTo>
                    <a:cubicBezTo>
                      <a:pt x="385555" y="2"/>
                      <a:pt x="387456" y="1903"/>
                      <a:pt x="387456" y="4247"/>
                    </a:cubicBezTo>
                    <a:lnTo>
                      <a:pt x="387456" y="16264"/>
                    </a:lnTo>
                    <a:cubicBezTo>
                      <a:pt x="387456" y="18608"/>
                      <a:pt x="385555" y="20509"/>
                      <a:pt x="383211" y="20509"/>
                    </a:cubicBezTo>
                    <a:lnTo>
                      <a:pt x="353589" y="20509"/>
                    </a:lnTo>
                    <a:cubicBezTo>
                      <a:pt x="351245" y="20509"/>
                      <a:pt x="349344" y="18608"/>
                      <a:pt x="349344" y="16264"/>
                    </a:cubicBezTo>
                    <a:lnTo>
                      <a:pt x="349344" y="4247"/>
                    </a:lnTo>
                    <a:cubicBezTo>
                      <a:pt x="349344" y="1903"/>
                      <a:pt x="351245" y="2"/>
                      <a:pt x="353589" y="2"/>
                    </a:cubicBezTo>
                    <a:close/>
                    <a:moveTo>
                      <a:pt x="8320" y="2"/>
                    </a:moveTo>
                    <a:lnTo>
                      <a:pt x="314237" y="2"/>
                    </a:lnTo>
                    <a:cubicBezTo>
                      <a:pt x="316581" y="2"/>
                      <a:pt x="318482" y="1903"/>
                      <a:pt x="318482" y="4247"/>
                    </a:cubicBezTo>
                    <a:lnTo>
                      <a:pt x="318482" y="16264"/>
                    </a:lnTo>
                    <a:cubicBezTo>
                      <a:pt x="318482" y="18608"/>
                      <a:pt x="316581" y="20509"/>
                      <a:pt x="314237" y="20509"/>
                    </a:cubicBezTo>
                    <a:lnTo>
                      <a:pt x="8320" y="20509"/>
                    </a:lnTo>
                    <a:cubicBezTo>
                      <a:pt x="5976" y="20509"/>
                      <a:pt x="4075" y="18608"/>
                      <a:pt x="4075" y="16264"/>
                    </a:cubicBezTo>
                    <a:lnTo>
                      <a:pt x="4075" y="4247"/>
                    </a:lnTo>
                    <a:cubicBezTo>
                      <a:pt x="4075" y="1903"/>
                      <a:pt x="5976" y="2"/>
                      <a:pt x="8320" y="2"/>
                    </a:cubicBezTo>
                    <a:close/>
                    <a:moveTo>
                      <a:pt x="652501" y="0"/>
                    </a:moveTo>
                    <a:lnTo>
                      <a:pt x="682123" y="0"/>
                    </a:lnTo>
                    <a:cubicBezTo>
                      <a:pt x="684467" y="0"/>
                      <a:pt x="686368" y="1901"/>
                      <a:pt x="686368" y="4245"/>
                    </a:cubicBezTo>
                    <a:lnTo>
                      <a:pt x="686368" y="16262"/>
                    </a:lnTo>
                    <a:cubicBezTo>
                      <a:pt x="686368" y="18606"/>
                      <a:pt x="684467" y="20507"/>
                      <a:pt x="682123" y="20507"/>
                    </a:cubicBezTo>
                    <a:lnTo>
                      <a:pt x="652501" y="20507"/>
                    </a:lnTo>
                    <a:cubicBezTo>
                      <a:pt x="650157" y="20507"/>
                      <a:pt x="648256" y="18606"/>
                      <a:pt x="648256" y="16262"/>
                    </a:cubicBezTo>
                    <a:lnTo>
                      <a:pt x="648256" y="4245"/>
                    </a:lnTo>
                    <a:cubicBezTo>
                      <a:pt x="648256" y="1901"/>
                      <a:pt x="650157" y="0"/>
                      <a:pt x="652501" y="0"/>
                    </a:cubicBezTo>
                    <a:close/>
                    <a:moveTo>
                      <a:pt x="502887" y="0"/>
                    </a:moveTo>
                    <a:lnTo>
                      <a:pt x="613150" y="0"/>
                    </a:lnTo>
                    <a:cubicBezTo>
                      <a:pt x="615494" y="0"/>
                      <a:pt x="617395" y="1901"/>
                      <a:pt x="617395" y="4245"/>
                    </a:cubicBezTo>
                    <a:lnTo>
                      <a:pt x="617395" y="16262"/>
                    </a:lnTo>
                    <a:cubicBezTo>
                      <a:pt x="617395" y="18606"/>
                      <a:pt x="615494" y="20507"/>
                      <a:pt x="613150" y="20507"/>
                    </a:cubicBezTo>
                    <a:lnTo>
                      <a:pt x="502887" y="20507"/>
                    </a:lnTo>
                    <a:cubicBezTo>
                      <a:pt x="500543" y="20507"/>
                      <a:pt x="498642" y="18606"/>
                      <a:pt x="498642" y="16262"/>
                    </a:cubicBezTo>
                    <a:lnTo>
                      <a:pt x="498642" y="4245"/>
                    </a:lnTo>
                    <a:cubicBezTo>
                      <a:pt x="498642" y="1901"/>
                      <a:pt x="500543" y="0"/>
                      <a:pt x="502887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71D2DA-EB3F-46FD-BF6B-BC53C649569F}"/>
                </a:ext>
              </a:extLst>
            </p:cNvPr>
            <p:cNvSpPr/>
            <p:nvPr/>
          </p:nvSpPr>
          <p:spPr>
            <a:xfrm rot="18902941">
              <a:off x="10242661" y="3983156"/>
              <a:ext cx="1144096" cy="1352486"/>
            </a:xfrm>
            <a:custGeom>
              <a:avLst/>
              <a:gdLst>
                <a:gd name="connsiteX0" fmla="*/ 1697155 w 3375646"/>
                <a:gd name="connsiteY0" fmla="*/ 0 h 3990500"/>
                <a:gd name="connsiteX1" fmla="*/ 3236340 w 3375646"/>
                <a:gd name="connsiteY1" fmla="*/ 0 h 3990500"/>
                <a:gd name="connsiteX2" fmla="*/ 3375646 w 3375646"/>
                <a:gd name="connsiteY2" fmla="*/ 184244 h 3990500"/>
                <a:gd name="connsiteX3" fmla="*/ 3375646 w 3375646"/>
                <a:gd name="connsiteY3" fmla="*/ 3806252 h 3990500"/>
                <a:gd name="connsiteX4" fmla="*/ 3236340 w 3375646"/>
                <a:gd name="connsiteY4" fmla="*/ 3990500 h 3990500"/>
                <a:gd name="connsiteX5" fmla="*/ 0 w 3375646"/>
                <a:gd name="connsiteY5" fmla="*/ 3990500 h 39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5646" h="3990500">
                  <a:moveTo>
                    <a:pt x="1697155" y="0"/>
                  </a:moveTo>
                  <a:lnTo>
                    <a:pt x="3236340" y="0"/>
                  </a:lnTo>
                  <a:cubicBezTo>
                    <a:pt x="3312732" y="0"/>
                    <a:pt x="3375646" y="80888"/>
                    <a:pt x="3375646" y="184244"/>
                  </a:cubicBezTo>
                  <a:lnTo>
                    <a:pt x="3375646" y="3806252"/>
                  </a:lnTo>
                  <a:cubicBezTo>
                    <a:pt x="3375646" y="3905115"/>
                    <a:pt x="3312732" y="3990500"/>
                    <a:pt x="3236340" y="3990500"/>
                  </a:cubicBezTo>
                  <a:lnTo>
                    <a:pt x="0" y="399050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1B54784-56B9-4584-8F9D-C7ABA098BDCC}"/>
                </a:ext>
              </a:extLst>
            </p:cNvPr>
            <p:cNvGrpSpPr/>
            <p:nvPr/>
          </p:nvGrpSpPr>
          <p:grpSpPr>
            <a:xfrm rot="18902941">
              <a:off x="9825321" y="5247373"/>
              <a:ext cx="109147" cy="109147"/>
              <a:chOff x="8118251" y="2289511"/>
              <a:chExt cx="453435" cy="453435"/>
            </a:xfrm>
            <a:solidFill>
              <a:schemeClr val="accent1">
                <a:alpha val="40000"/>
              </a:schemeClr>
            </a:solidFill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71CF1EF-90A8-49E7-ABCF-36EAC2ED661B}"/>
                  </a:ext>
                </a:extLst>
              </p:cNvPr>
              <p:cNvSpPr/>
              <p:nvPr/>
            </p:nvSpPr>
            <p:spPr>
              <a:xfrm>
                <a:off x="8118251" y="2289511"/>
                <a:ext cx="453435" cy="4534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45778F9B-E623-4BD2-ACC5-475E8BCD7AD8}"/>
                  </a:ext>
                </a:extLst>
              </p:cNvPr>
              <p:cNvSpPr/>
              <p:nvPr/>
            </p:nvSpPr>
            <p:spPr>
              <a:xfrm>
                <a:off x="8160877" y="2332137"/>
                <a:ext cx="368182" cy="368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34495CB-3C2E-4033-A915-1253F01D7F6B}"/>
                  </a:ext>
                </a:extLst>
              </p:cNvPr>
              <p:cNvSpPr/>
              <p:nvPr/>
            </p:nvSpPr>
            <p:spPr>
              <a:xfrm>
                <a:off x="8207808" y="2379068"/>
                <a:ext cx="274320" cy="2743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5954EB3-8071-414D-9B45-7B15C269B4DD}"/>
                  </a:ext>
                </a:extLst>
              </p:cNvPr>
              <p:cNvSpPr/>
              <p:nvPr/>
            </p:nvSpPr>
            <p:spPr>
              <a:xfrm>
                <a:off x="8253528" y="2424788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A9A8349A-7EFB-47E6-9E3E-C42717EE861F}"/>
              </a:ext>
            </a:extLst>
          </p:cNvPr>
          <p:cNvSpPr/>
          <p:nvPr/>
        </p:nvSpPr>
        <p:spPr>
          <a:xfrm rot="19146890">
            <a:off x="9497118" y="4865112"/>
            <a:ext cx="2647906" cy="2053702"/>
          </a:xfrm>
          <a:custGeom>
            <a:avLst/>
            <a:gdLst>
              <a:gd name="connsiteX0" fmla="*/ 802501 w 2647906"/>
              <a:gd name="connsiteY0" fmla="*/ 64780 h 2053702"/>
              <a:gd name="connsiteX1" fmla="*/ 824412 w 2647906"/>
              <a:gd name="connsiteY1" fmla="*/ 137612 h 2053702"/>
              <a:gd name="connsiteX2" fmla="*/ 735907 w 2647906"/>
              <a:gd name="connsiteY2" fmla="*/ 300638 h 2053702"/>
              <a:gd name="connsiteX3" fmla="*/ 672970 w 2647906"/>
              <a:gd name="connsiteY3" fmla="*/ 375812 h 2053702"/>
              <a:gd name="connsiteX4" fmla="*/ 644123 w 2647906"/>
              <a:gd name="connsiteY4" fmla="*/ 429134 h 2053702"/>
              <a:gd name="connsiteX5" fmla="*/ 630356 w 2647906"/>
              <a:gd name="connsiteY5" fmla="*/ 546704 h 2053702"/>
              <a:gd name="connsiteX6" fmla="*/ 618992 w 2647906"/>
              <a:gd name="connsiteY6" fmla="*/ 620349 h 2053702"/>
              <a:gd name="connsiteX7" fmla="*/ 576379 w 2647906"/>
              <a:gd name="connsiteY7" fmla="*/ 714318 h 2053702"/>
              <a:gd name="connsiteX8" fmla="*/ 559114 w 2647906"/>
              <a:gd name="connsiteY8" fmla="*/ 771355 h 2053702"/>
              <a:gd name="connsiteX9" fmla="*/ 507760 w 2647906"/>
              <a:gd name="connsiteY9" fmla="*/ 891329 h 2053702"/>
              <a:gd name="connsiteX10" fmla="*/ 462960 w 2647906"/>
              <a:gd name="connsiteY10" fmla="*/ 948802 h 2053702"/>
              <a:gd name="connsiteX11" fmla="*/ 412480 w 2647906"/>
              <a:gd name="connsiteY11" fmla="*/ 1078829 h 2053702"/>
              <a:gd name="connsiteX12" fmla="*/ 403301 w 2647906"/>
              <a:gd name="connsiteY12" fmla="*/ 1333200 h 2053702"/>
              <a:gd name="connsiteX13" fmla="*/ 421058 w 2647906"/>
              <a:gd name="connsiteY13" fmla="*/ 1503955 h 2053702"/>
              <a:gd name="connsiteX14" fmla="*/ 425443 w 2647906"/>
              <a:gd name="connsiteY14" fmla="*/ 1540797 h 2053702"/>
              <a:gd name="connsiteX15" fmla="*/ 0 w 2647906"/>
              <a:gd name="connsiteY15" fmla="*/ 1172459 h 2053702"/>
              <a:gd name="connsiteX16" fmla="*/ 16659 w 2647906"/>
              <a:gd name="connsiteY16" fmla="*/ 1116181 h 2053702"/>
              <a:gd name="connsiteX17" fmla="*/ 118337 w 2647906"/>
              <a:gd name="connsiteY17" fmla="*/ 780533 h 2053702"/>
              <a:gd name="connsiteX18" fmla="*/ 209683 w 2647906"/>
              <a:gd name="connsiteY18" fmla="*/ 463662 h 2053702"/>
              <a:gd name="connsiteX19" fmla="*/ 259071 w 2647906"/>
              <a:gd name="connsiteY19" fmla="*/ 293425 h 2053702"/>
              <a:gd name="connsiteX20" fmla="*/ 276772 w 2647906"/>
              <a:gd name="connsiteY20" fmla="*/ 205139 h 2053702"/>
              <a:gd name="connsiteX21" fmla="*/ 329219 w 2647906"/>
              <a:gd name="connsiteY21" fmla="*/ 137394 h 2053702"/>
              <a:gd name="connsiteX22" fmla="*/ 512349 w 2647906"/>
              <a:gd name="connsiteY22" fmla="*/ 41458 h 2053702"/>
              <a:gd name="connsiteX23" fmla="*/ 578564 w 2647906"/>
              <a:gd name="connsiteY23" fmla="*/ 3434 h 2053702"/>
              <a:gd name="connsiteX24" fmla="*/ 598232 w 2647906"/>
              <a:gd name="connsiteY24" fmla="*/ 2123 h 2053702"/>
              <a:gd name="connsiteX25" fmla="*/ 603914 w 2647906"/>
              <a:gd name="connsiteY25" fmla="*/ 16546 h 2053702"/>
              <a:gd name="connsiteX26" fmla="*/ 614402 w 2647906"/>
              <a:gd name="connsiteY26" fmla="*/ 153128 h 2053702"/>
              <a:gd name="connsiteX27" fmla="*/ 624237 w 2647906"/>
              <a:gd name="connsiteY27" fmla="*/ 147446 h 2053702"/>
              <a:gd name="connsiteX28" fmla="*/ 710120 w 2647906"/>
              <a:gd name="connsiteY28" fmla="*/ 63749 h 2053702"/>
              <a:gd name="connsiteX29" fmla="*/ 779832 w 2647906"/>
              <a:gd name="connsiteY29" fmla="*/ 50418 h 2053702"/>
              <a:gd name="connsiteX30" fmla="*/ 802501 w 2647906"/>
              <a:gd name="connsiteY30" fmla="*/ 64780 h 2053702"/>
              <a:gd name="connsiteX31" fmla="*/ 2419034 w 2647906"/>
              <a:gd name="connsiteY31" fmla="*/ 721093 h 2053702"/>
              <a:gd name="connsiteX32" fmla="*/ 2504043 w 2647906"/>
              <a:gd name="connsiteY32" fmla="*/ 904441 h 2053702"/>
              <a:gd name="connsiteX33" fmla="*/ 2545782 w 2647906"/>
              <a:gd name="connsiteY33" fmla="*/ 1068995 h 2053702"/>
              <a:gd name="connsiteX34" fmla="*/ 2540975 w 2647906"/>
              <a:gd name="connsiteY34" fmla="*/ 1200552 h 2053702"/>
              <a:gd name="connsiteX35" fmla="*/ 2527207 w 2647906"/>
              <a:gd name="connsiteY35" fmla="*/ 1309818 h 2053702"/>
              <a:gd name="connsiteX36" fmla="*/ 2533108 w 2647906"/>
              <a:gd name="connsiteY36" fmla="*/ 1417991 h 2053702"/>
              <a:gd name="connsiteX37" fmla="*/ 2647906 w 2647906"/>
              <a:gd name="connsiteY37" fmla="*/ 1623311 h 2053702"/>
              <a:gd name="connsiteX38" fmla="*/ 2238821 w 2647906"/>
              <a:gd name="connsiteY38" fmla="*/ 2053445 h 2053702"/>
              <a:gd name="connsiteX39" fmla="*/ 2107487 w 2647906"/>
              <a:gd name="connsiteY39" fmla="*/ 1625728 h 2053702"/>
              <a:gd name="connsiteX40" fmla="*/ 1832058 w 2647906"/>
              <a:gd name="connsiteY40" fmla="*/ 1241636 h 2053702"/>
              <a:gd name="connsiteX41" fmla="*/ 1746394 w 2647906"/>
              <a:gd name="connsiteY41" fmla="*/ 1095656 h 2053702"/>
              <a:gd name="connsiteX42" fmla="*/ 1701159 w 2647906"/>
              <a:gd name="connsiteY42" fmla="*/ 1015237 h 2053702"/>
              <a:gd name="connsiteX43" fmla="*/ 1666849 w 2647906"/>
              <a:gd name="connsiteY43" fmla="*/ 935910 h 2053702"/>
              <a:gd name="connsiteX44" fmla="*/ 1618990 w 2647906"/>
              <a:gd name="connsiteY44" fmla="*/ 854398 h 2053702"/>
              <a:gd name="connsiteX45" fmla="*/ 1588178 w 2647906"/>
              <a:gd name="connsiteY45" fmla="*/ 825770 h 2053702"/>
              <a:gd name="connsiteX46" fmla="*/ 1612435 w 2647906"/>
              <a:gd name="connsiteY46" fmla="*/ 764145 h 2053702"/>
              <a:gd name="connsiteX47" fmla="*/ 1642592 w 2647906"/>
              <a:gd name="connsiteY47" fmla="*/ 763488 h 2053702"/>
              <a:gd name="connsiteX48" fmla="*/ 1691106 w 2647906"/>
              <a:gd name="connsiteY48" fmla="*/ 775726 h 2053702"/>
              <a:gd name="connsiteX49" fmla="*/ 1749017 w 2647906"/>
              <a:gd name="connsiteY49" fmla="*/ 812658 h 2053702"/>
              <a:gd name="connsiteX50" fmla="*/ 1751420 w 2647906"/>
              <a:gd name="connsiteY50" fmla="*/ 814843 h 2053702"/>
              <a:gd name="connsiteX51" fmla="*/ 1755354 w 2647906"/>
              <a:gd name="connsiteY51" fmla="*/ 815280 h 2053702"/>
              <a:gd name="connsiteX52" fmla="*/ 1638003 w 2647906"/>
              <a:gd name="connsiteY52" fmla="*/ 354397 h 2053702"/>
              <a:gd name="connsiteX53" fmla="*/ 1635598 w 2647906"/>
              <a:gd name="connsiteY53" fmla="*/ 303261 h 2053702"/>
              <a:gd name="connsiteX54" fmla="*/ 1657234 w 2647906"/>
              <a:gd name="connsiteY54" fmla="*/ 263925 h 2053702"/>
              <a:gd name="connsiteX55" fmla="*/ 1707714 w 2647906"/>
              <a:gd name="connsiteY55" fmla="*/ 258243 h 2053702"/>
              <a:gd name="connsiteX56" fmla="*/ 1784419 w 2647906"/>
              <a:gd name="connsiteY56" fmla="*/ 306538 h 2053702"/>
              <a:gd name="connsiteX57" fmla="*/ 1823973 w 2647906"/>
              <a:gd name="connsiteY57" fmla="*/ 408592 h 2053702"/>
              <a:gd name="connsiteX58" fmla="*/ 1907234 w 2647906"/>
              <a:gd name="connsiteY58" fmla="*/ 690280 h 2053702"/>
              <a:gd name="connsiteX59" fmla="*/ 1926465 w 2647906"/>
              <a:gd name="connsiteY59" fmla="*/ 698148 h 2053702"/>
              <a:gd name="connsiteX60" fmla="*/ 2046438 w 2647906"/>
              <a:gd name="connsiteY60" fmla="*/ 694651 h 2053702"/>
              <a:gd name="connsiteX61" fmla="*/ 2065013 w 2647906"/>
              <a:gd name="connsiteY61" fmla="*/ 706014 h 2053702"/>
              <a:gd name="connsiteX62" fmla="*/ 2076595 w 2647906"/>
              <a:gd name="connsiteY62" fmla="*/ 703392 h 2053702"/>
              <a:gd name="connsiteX63" fmla="*/ 2142155 w 2647906"/>
              <a:gd name="connsiteY63" fmla="*/ 667553 h 2053702"/>
              <a:gd name="connsiteX64" fmla="*/ 2230442 w 2647906"/>
              <a:gd name="connsiteY64" fmla="*/ 696399 h 2053702"/>
              <a:gd name="connsiteX65" fmla="*/ 2279612 w 2647906"/>
              <a:gd name="connsiteY65" fmla="*/ 706670 h 2053702"/>
              <a:gd name="connsiteX66" fmla="*/ 2328562 w 2647906"/>
              <a:gd name="connsiteY66" fmla="*/ 691592 h 2053702"/>
              <a:gd name="connsiteX67" fmla="*/ 2419034 w 2647906"/>
              <a:gd name="connsiteY67" fmla="*/ 721093 h 20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647906" h="2053702">
                <a:moveTo>
                  <a:pt x="802501" y="64780"/>
                </a:moveTo>
                <a:cubicBezTo>
                  <a:pt x="822159" y="83035"/>
                  <a:pt x="831951" y="111553"/>
                  <a:pt x="824412" y="137612"/>
                </a:cubicBezTo>
                <a:cubicBezTo>
                  <a:pt x="813704" y="174981"/>
                  <a:pt x="750767" y="282281"/>
                  <a:pt x="735907" y="300638"/>
                </a:cubicBezTo>
                <a:cubicBezTo>
                  <a:pt x="715146" y="325768"/>
                  <a:pt x="691108" y="348277"/>
                  <a:pt x="672970" y="375812"/>
                </a:cubicBezTo>
                <a:cubicBezTo>
                  <a:pt x="665758" y="386739"/>
                  <a:pt x="658546" y="395480"/>
                  <a:pt x="644123" y="429134"/>
                </a:cubicBezTo>
                <a:cubicBezTo>
                  <a:pt x="629045" y="467158"/>
                  <a:pt x="625330" y="506275"/>
                  <a:pt x="630356" y="546704"/>
                </a:cubicBezTo>
                <a:cubicBezTo>
                  <a:pt x="633634" y="572054"/>
                  <a:pt x="626641" y="596310"/>
                  <a:pt x="618992" y="620349"/>
                </a:cubicBezTo>
                <a:cubicBezTo>
                  <a:pt x="608285" y="653348"/>
                  <a:pt x="595391" y="685035"/>
                  <a:pt x="576379" y="714318"/>
                </a:cubicBezTo>
                <a:cubicBezTo>
                  <a:pt x="565452" y="731363"/>
                  <a:pt x="563704" y="752124"/>
                  <a:pt x="559114" y="771355"/>
                </a:cubicBezTo>
                <a:cubicBezTo>
                  <a:pt x="548625" y="814187"/>
                  <a:pt x="536387" y="856145"/>
                  <a:pt x="507760" y="891329"/>
                </a:cubicBezTo>
                <a:cubicBezTo>
                  <a:pt x="492462" y="910122"/>
                  <a:pt x="476947" y="929135"/>
                  <a:pt x="462960" y="948802"/>
                </a:cubicBezTo>
                <a:cubicBezTo>
                  <a:pt x="435426" y="987919"/>
                  <a:pt x="422751" y="1032937"/>
                  <a:pt x="412480" y="1078829"/>
                </a:cubicBezTo>
                <a:cubicBezTo>
                  <a:pt x="404395" y="1115761"/>
                  <a:pt x="399150" y="1285779"/>
                  <a:pt x="403301" y="1333200"/>
                </a:cubicBezTo>
                <a:cubicBezTo>
                  <a:pt x="407890" y="1384883"/>
                  <a:pt x="414447" y="1446399"/>
                  <a:pt x="421058" y="1503955"/>
                </a:cubicBezTo>
                <a:lnTo>
                  <a:pt x="425443" y="1540797"/>
                </a:lnTo>
                <a:lnTo>
                  <a:pt x="0" y="1172459"/>
                </a:lnTo>
                <a:lnTo>
                  <a:pt x="16659" y="1116181"/>
                </a:lnTo>
                <a:cubicBezTo>
                  <a:pt x="58412" y="975757"/>
                  <a:pt x="97686" y="845601"/>
                  <a:pt x="118337" y="780533"/>
                </a:cubicBezTo>
                <a:cubicBezTo>
                  <a:pt x="151553" y="675857"/>
                  <a:pt x="183240" y="570524"/>
                  <a:pt x="209683" y="463662"/>
                </a:cubicBezTo>
                <a:cubicBezTo>
                  <a:pt x="223888" y="406188"/>
                  <a:pt x="240714" y="349588"/>
                  <a:pt x="259071" y="293425"/>
                </a:cubicBezTo>
                <a:cubicBezTo>
                  <a:pt x="268467" y="264798"/>
                  <a:pt x="273276" y="234859"/>
                  <a:pt x="276772" y="205139"/>
                </a:cubicBezTo>
                <a:cubicBezTo>
                  <a:pt x="280924" y="171922"/>
                  <a:pt x="298407" y="147883"/>
                  <a:pt x="329219" y="137394"/>
                </a:cubicBezTo>
                <a:cubicBezTo>
                  <a:pt x="395216" y="114667"/>
                  <a:pt x="452472" y="75550"/>
                  <a:pt x="512349" y="41458"/>
                </a:cubicBezTo>
                <a:cubicBezTo>
                  <a:pt x="534421" y="28784"/>
                  <a:pt x="556492" y="16109"/>
                  <a:pt x="578564" y="3434"/>
                </a:cubicBezTo>
                <a:cubicBezTo>
                  <a:pt x="584901" y="-282"/>
                  <a:pt x="591457" y="-1374"/>
                  <a:pt x="598232" y="2123"/>
                </a:cubicBezTo>
                <a:cubicBezTo>
                  <a:pt x="603477" y="5620"/>
                  <a:pt x="603258" y="11082"/>
                  <a:pt x="603914" y="16546"/>
                </a:cubicBezTo>
                <a:cubicBezTo>
                  <a:pt x="605880" y="34466"/>
                  <a:pt x="609159" y="149195"/>
                  <a:pt x="614402" y="153128"/>
                </a:cubicBezTo>
                <a:cubicBezTo>
                  <a:pt x="618774" y="152910"/>
                  <a:pt x="621177" y="149413"/>
                  <a:pt x="624237" y="147446"/>
                </a:cubicBezTo>
                <a:cubicBezTo>
                  <a:pt x="646309" y="129745"/>
                  <a:pt x="701160" y="71616"/>
                  <a:pt x="710120" y="63749"/>
                </a:cubicBezTo>
                <a:cubicBezTo>
                  <a:pt x="730881" y="45829"/>
                  <a:pt x="753827" y="40147"/>
                  <a:pt x="779832" y="50418"/>
                </a:cubicBezTo>
                <a:cubicBezTo>
                  <a:pt x="788300" y="53751"/>
                  <a:pt x="795948" y="58695"/>
                  <a:pt x="802501" y="64780"/>
                </a:cubicBezTo>
                <a:close/>
                <a:moveTo>
                  <a:pt x="2419034" y="721093"/>
                </a:moveTo>
                <a:cubicBezTo>
                  <a:pt x="2425371" y="728523"/>
                  <a:pt x="2486342" y="856583"/>
                  <a:pt x="2504043" y="904441"/>
                </a:cubicBezTo>
                <a:cubicBezTo>
                  <a:pt x="2523711" y="957763"/>
                  <a:pt x="2539227" y="1012396"/>
                  <a:pt x="2545782" y="1068995"/>
                </a:cubicBezTo>
                <a:cubicBezTo>
                  <a:pt x="2550809" y="1113139"/>
                  <a:pt x="2547749" y="1156846"/>
                  <a:pt x="2540975" y="1200552"/>
                </a:cubicBezTo>
                <a:cubicBezTo>
                  <a:pt x="2535512" y="1236828"/>
                  <a:pt x="2528737" y="1273104"/>
                  <a:pt x="2527207" y="1309818"/>
                </a:cubicBezTo>
                <a:cubicBezTo>
                  <a:pt x="2525678" y="1346531"/>
                  <a:pt x="2522181" y="1383026"/>
                  <a:pt x="2533108" y="1417991"/>
                </a:cubicBezTo>
                <a:cubicBezTo>
                  <a:pt x="2547750" y="1465631"/>
                  <a:pt x="2626271" y="1578730"/>
                  <a:pt x="2647906" y="1623311"/>
                </a:cubicBezTo>
                <a:cubicBezTo>
                  <a:pt x="2530422" y="1724748"/>
                  <a:pt x="2319956" y="2043116"/>
                  <a:pt x="2238821" y="2053445"/>
                </a:cubicBezTo>
                <a:cubicBezTo>
                  <a:pt x="2157686" y="2063775"/>
                  <a:pt x="2175281" y="1761030"/>
                  <a:pt x="2107487" y="1625728"/>
                </a:cubicBezTo>
                <a:cubicBezTo>
                  <a:pt x="2039693" y="1490426"/>
                  <a:pt x="1892241" y="1329981"/>
                  <a:pt x="1832058" y="1241636"/>
                </a:cubicBezTo>
                <a:cubicBezTo>
                  <a:pt x="1771877" y="1153291"/>
                  <a:pt x="1768248" y="1148541"/>
                  <a:pt x="1746394" y="1095656"/>
                </a:cubicBezTo>
                <a:cubicBezTo>
                  <a:pt x="1734812" y="1067248"/>
                  <a:pt x="1721044" y="1039494"/>
                  <a:pt x="1701159" y="1015237"/>
                </a:cubicBezTo>
                <a:cubicBezTo>
                  <a:pt x="1682365" y="992291"/>
                  <a:pt x="1674716" y="964100"/>
                  <a:pt x="1666849" y="935910"/>
                </a:cubicBezTo>
                <a:cubicBezTo>
                  <a:pt x="1658108" y="904878"/>
                  <a:pt x="1643904" y="876251"/>
                  <a:pt x="1618990" y="854398"/>
                </a:cubicBezTo>
                <a:cubicBezTo>
                  <a:pt x="1611342" y="850027"/>
                  <a:pt x="1591237" y="830578"/>
                  <a:pt x="1588178" y="825770"/>
                </a:cubicBezTo>
                <a:cubicBezTo>
                  <a:pt x="1570913" y="800202"/>
                  <a:pt x="1582277" y="771355"/>
                  <a:pt x="1612435" y="764145"/>
                </a:cubicBezTo>
                <a:cubicBezTo>
                  <a:pt x="1622487" y="761740"/>
                  <a:pt x="1632321" y="761303"/>
                  <a:pt x="1642592" y="763488"/>
                </a:cubicBezTo>
                <a:cubicBezTo>
                  <a:pt x="1658982" y="766985"/>
                  <a:pt x="1675153" y="770481"/>
                  <a:pt x="1691106" y="775726"/>
                </a:cubicBezTo>
                <a:cubicBezTo>
                  <a:pt x="1713614" y="783156"/>
                  <a:pt x="1733719" y="793864"/>
                  <a:pt x="1749017" y="812658"/>
                </a:cubicBezTo>
                <a:cubicBezTo>
                  <a:pt x="1749672" y="813532"/>
                  <a:pt x="1750546" y="814188"/>
                  <a:pt x="1751420" y="814843"/>
                </a:cubicBezTo>
                <a:cubicBezTo>
                  <a:pt x="1752076" y="815281"/>
                  <a:pt x="1752732" y="815499"/>
                  <a:pt x="1755354" y="815280"/>
                </a:cubicBezTo>
                <a:cubicBezTo>
                  <a:pt x="1742242" y="765455"/>
                  <a:pt x="1644559" y="387177"/>
                  <a:pt x="1638003" y="354397"/>
                </a:cubicBezTo>
                <a:cubicBezTo>
                  <a:pt x="1637129" y="346749"/>
                  <a:pt x="1635162" y="310909"/>
                  <a:pt x="1635598" y="303261"/>
                </a:cubicBezTo>
                <a:cubicBezTo>
                  <a:pt x="1636691" y="286652"/>
                  <a:pt x="1642810" y="273103"/>
                  <a:pt x="1657234" y="263925"/>
                </a:cubicBezTo>
                <a:cubicBezTo>
                  <a:pt x="1673186" y="255184"/>
                  <a:pt x="1690451" y="255839"/>
                  <a:pt x="1707714" y="258243"/>
                </a:cubicBezTo>
                <a:cubicBezTo>
                  <a:pt x="1739401" y="264580"/>
                  <a:pt x="1764314" y="281845"/>
                  <a:pt x="1784419" y="306538"/>
                </a:cubicBezTo>
                <a:cubicBezTo>
                  <a:pt x="1802339" y="328610"/>
                  <a:pt x="1813921" y="382369"/>
                  <a:pt x="1823973" y="408592"/>
                </a:cubicBezTo>
                <a:cubicBezTo>
                  <a:pt x="1827469" y="417771"/>
                  <a:pt x="1906797" y="688095"/>
                  <a:pt x="1907234" y="690280"/>
                </a:cubicBezTo>
                <a:cubicBezTo>
                  <a:pt x="1911386" y="705140"/>
                  <a:pt x="1912915" y="704266"/>
                  <a:pt x="1926465" y="698148"/>
                </a:cubicBezTo>
                <a:cubicBezTo>
                  <a:pt x="1965581" y="680010"/>
                  <a:pt x="2005791" y="670613"/>
                  <a:pt x="2046438" y="694651"/>
                </a:cubicBezTo>
                <a:cubicBezTo>
                  <a:pt x="2052776" y="698366"/>
                  <a:pt x="2059113" y="702081"/>
                  <a:pt x="2065013" y="706014"/>
                </a:cubicBezTo>
                <a:cubicBezTo>
                  <a:pt x="2069820" y="709293"/>
                  <a:pt x="2073536" y="709074"/>
                  <a:pt x="2076595" y="703392"/>
                </a:cubicBezTo>
                <a:cubicBezTo>
                  <a:pt x="2090581" y="677168"/>
                  <a:pt x="2114401" y="669082"/>
                  <a:pt x="2142155" y="667553"/>
                </a:cubicBezTo>
                <a:cubicBezTo>
                  <a:pt x="2175371" y="665804"/>
                  <a:pt x="2204873" y="675420"/>
                  <a:pt x="2230442" y="696399"/>
                </a:cubicBezTo>
                <a:cubicBezTo>
                  <a:pt x="2245302" y="708637"/>
                  <a:pt x="2261255" y="711259"/>
                  <a:pt x="2279612" y="706670"/>
                </a:cubicBezTo>
                <a:cubicBezTo>
                  <a:pt x="2296220" y="702518"/>
                  <a:pt x="2312391" y="696399"/>
                  <a:pt x="2328562" y="691592"/>
                </a:cubicBezTo>
                <a:cubicBezTo>
                  <a:pt x="2365712" y="680446"/>
                  <a:pt x="2394996" y="692903"/>
                  <a:pt x="2419034" y="721093"/>
                </a:cubicBezTo>
                <a:close/>
              </a:path>
            </a:pathLst>
          </a:custGeom>
          <a:solidFill>
            <a:srgbClr val="FCD9C1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6B06473-3B8F-4E79-A2CA-FE5AA14E6B10}"/>
              </a:ext>
            </a:extLst>
          </p:cNvPr>
          <p:cNvGrpSpPr/>
          <p:nvPr/>
        </p:nvGrpSpPr>
        <p:grpSpPr>
          <a:xfrm rot="1587316">
            <a:off x="909065" y="3818987"/>
            <a:ext cx="1555538" cy="2302642"/>
            <a:chOff x="6477000" y="3016250"/>
            <a:chExt cx="1328738" cy="1966913"/>
          </a:xfrm>
        </p:grpSpPr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B4FA53BD-6B07-46FB-8E73-F1977477D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162300"/>
              <a:ext cx="1328738" cy="1820863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22">
              <a:extLst>
                <a:ext uri="{FF2B5EF4-FFF2-40B4-BE49-F238E27FC236}">
                  <a16:creationId xmlns:a16="http://schemas.microsoft.com/office/drawing/2014/main" id="{7DDC5813-58D8-4CB9-9061-D23210395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650" y="3302000"/>
              <a:ext cx="1087438" cy="150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BE959B4F-7DAB-4E34-981E-329FB1AFA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300" y="3294062"/>
              <a:ext cx="1101725" cy="1520825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4">
              <a:extLst>
                <a:ext uri="{FF2B5EF4-FFF2-40B4-BE49-F238E27FC236}">
                  <a16:creationId xmlns:a16="http://schemas.microsoft.com/office/drawing/2014/main" id="{3C666D1B-AC85-4D2A-99E2-A162377C8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609975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25">
              <a:extLst>
                <a:ext uri="{FF2B5EF4-FFF2-40B4-BE49-F238E27FC236}">
                  <a16:creationId xmlns:a16="http://schemas.microsoft.com/office/drawing/2014/main" id="{D04960E5-FE25-4A27-91D8-4279B67D5F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609975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6">
              <a:extLst>
                <a:ext uri="{FF2B5EF4-FFF2-40B4-BE49-F238E27FC236}">
                  <a16:creationId xmlns:a16="http://schemas.microsoft.com/office/drawing/2014/main" id="{C0C3797F-AD4E-4A8B-87FF-60021E76B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586163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7">
              <a:extLst>
                <a:ext uri="{FF2B5EF4-FFF2-40B4-BE49-F238E27FC236}">
                  <a16:creationId xmlns:a16="http://schemas.microsoft.com/office/drawing/2014/main" id="{ADF59732-B6E8-4602-9579-66A28CF23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3759200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28">
              <a:extLst>
                <a:ext uri="{FF2B5EF4-FFF2-40B4-BE49-F238E27FC236}">
                  <a16:creationId xmlns:a16="http://schemas.microsoft.com/office/drawing/2014/main" id="{64144774-FF37-417B-926B-E037159D78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3759200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id="{AA6FAF1A-F505-471C-885C-E205BA6CD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3736975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id="{B32C509F-3E31-41D9-8AC4-92E902539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913188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31">
              <a:extLst>
                <a:ext uri="{FF2B5EF4-FFF2-40B4-BE49-F238E27FC236}">
                  <a16:creationId xmlns:a16="http://schemas.microsoft.com/office/drawing/2014/main" id="{AEA69708-0D7D-4AB0-8116-382721B8A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913188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76CC40C8-185D-41E9-BD75-38FD74201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890963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10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33">
              <a:extLst>
                <a:ext uri="{FF2B5EF4-FFF2-40B4-BE49-F238E27FC236}">
                  <a16:creationId xmlns:a16="http://schemas.microsoft.com/office/drawing/2014/main" id="{56204A8E-422B-4477-AA71-084ACD5AF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0671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34">
              <a:extLst>
                <a:ext uri="{FF2B5EF4-FFF2-40B4-BE49-F238E27FC236}">
                  <a16:creationId xmlns:a16="http://schemas.microsoft.com/office/drawing/2014/main" id="{589F9D0F-6288-4CE6-9036-D12F6D9D38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0671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817E8965-0391-4E7D-92E5-241CD66A4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044950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9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id="{76E7CEDE-A339-4E90-8389-F88BD1922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2211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37">
              <a:extLst>
                <a:ext uri="{FF2B5EF4-FFF2-40B4-BE49-F238E27FC236}">
                  <a16:creationId xmlns:a16="http://schemas.microsoft.com/office/drawing/2014/main" id="{1ED853F1-FF35-4615-8CFA-ABD102A77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2211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id="{2B9B17A9-5A00-4431-AFFD-7FC4B6096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198938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8B0B5EE5-0686-498F-AD62-FCBA67B62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5259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40">
              <a:extLst>
                <a:ext uri="{FF2B5EF4-FFF2-40B4-BE49-F238E27FC236}">
                  <a16:creationId xmlns:a16="http://schemas.microsoft.com/office/drawing/2014/main" id="{24F55C4E-2F21-4459-8B45-F1B95591DC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5259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41">
              <a:extLst>
                <a:ext uri="{FF2B5EF4-FFF2-40B4-BE49-F238E27FC236}">
                  <a16:creationId xmlns:a16="http://schemas.microsoft.com/office/drawing/2014/main" id="{74254297-B497-44A4-ACA8-D16D76865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502150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42">
              <a:extLst>
                <a:ext uri="{FF2B5EF4-FFF2-40B4-BE49-F238E27FC236}">
                  <a16:creationId xmlns:a16="http://schemas.microsoft.com/office/drawing/2014/main" id="{DF6E09B7-4F04-4CFE-B4E3-707733FFB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3719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43">
              <a:extLst>
                <a:ext uri="{FF2B5EF4-FFF2-40B4-BE49-F238E27FC236}">
                  <a16:creationId xmlns:a16="http://schemas.microsoft.com/office/drawing/2014/main" id="{C6A6EF8B-04A3-42B0-A128-BAAD811E33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3719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4">
              <a:extLst>
                <a:ext uri="{FF2B5EF4-FFF2-40B4-BE49-F238E27FC236}">
                  <a16:creationId xmlns:a16="http://schemas.microsoft.com/office/drawing/2014/main" id="{59371498-43FE-405F-AFFE-2CB2BD4FF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348163"/>
              <a:ext cx="884238" cy="46038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5">
              <a:extLst>
                <a:ext uri="{FF2B5EF4-FFF2-40B4-BE49-F238E27FC236}">
                  <a16:creationId xmlns:a16="http://schemas.microsoft.com/office/drawing/2014/main" id="{A33F882E-EBD8-4491-87C2-0196547FA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3200400"/>
              <a:ext cx="604838" cy="184150"/>
            </a:xfrm>
            <a:custGeom>
              <a:avLst/>
              <a:gdLst>
                <a:gd name="T0" fmla="*/ 161 w 161"/>
                <a:gd name="T1" fmla="*/ 36 h 49"/>
                <a:gd name="T2" fmla="*/ 126 w 161"/>
                <a:gd name="T3" fmla="*/ 0 h 49"/>
                <a:gd name="T4" fmla="*/ 36 w 161"/>
                <a:gd name="T5" fmla="*/ 0 h 49"/>
                <a:gd name="T6" fmla="*/ 0 w 161"/>
                <a:gd name="T7" fmla="*/ 36 h 49"/>
                <a:gd name="T8" fmla="*/ 0 w 161"/>
                <a:gd name="T9" fmla="*/ 36 h 49"/>
                <a:gd name="T10" fmla="*/ 13 w 161"/>
                <a:gd name="T11" fmla="*/ 49 h 49"/>
                <a:gd name="T12" fmla="*/ 148 w 161"/>
                <a:gd name="T13" fmla="*/ 49 h 49"/>
                <a:gd name="T14" fmla="*/ 161 w 161"/>
                <a:gd name="T1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49">
                  <a:moveTo>
                    <a:pt x="161" y="36"/>
                  </a:moveTo>
                  <a:cubicBezTo>
                    <a:pt x="161" y="16"/>
                    <a:pt x="146" y="0"/>
                    <a:pt x="1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9"/>
                    <a:pt x="13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55" y="49"/>
                    <a:pt x="161" y="43"/>
                    <a:pt x="16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46">
              <a:extLst>
                <a:ext uri="{FF2B5EF4-FFF2-40B4-BE49-F238E27FC236}">
                  <a16:creationId xmlns:a16="http://schemas.microsoft.com/office/drawing/2014/main" id="{1AE29EF4-21FB-419D-BDCA-98B66E0DE3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763" y="3016250"/>
              <a:ext cx="304800" cy="303213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9 h 81"/>
                <a:gd name="T12" fmla="*/ 12 w 81"/>
                <a:gd name="T13" fmla="*/ 40 h 81"/>
                <a:gd name="T14" fmla="*/ 41 w 81"/>
                <a:gd name="T15" fmla="*/ 12 h 81"/>
                <a:gd name="T16" fmla="*/ 69 w 81"/>
                <a:gd name="T17" fmla="*/ 40 h 81"/>
                <a:gd name="T18" fmla="*/ 41 w 81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9"/>
                  </a:moveTo>
                  <a:cubicBezTo>
                    <a:pt x="25" y="69"/>
                    <a:pt x="12" y="56"/>
                    <a:pt x="12" y="40"/>
                  </a:cubicBezTo>
                  <a:cubicBezTo>
                    <a:pt x="12" y="24"/>
                    <a:pt x="25" y="12"/>
                    <a:pt x="41" y="12"/>
                  </a:cubicBezTo>
                  <a:cubicBezTo>
                    <a:pt x="56" y="12"/>
                    <a:pt x="69" y="24"/>
                    <a:pt x="69" y="40"/>
                  </a:cubicBezTo>
                  <a:cubicBezTo>
                    <a:pt x="69" y="56"/>
                    <a:pt x="56" y="69"/>
                    <a:pt x="41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15C310A7-401F-423F-8320-EEB523B9B3B5}"/>
              </a:ext>
            </a:extLst>
          </p:cNvPr>
          <p:cNvSpPr/>
          <p:nvPr/>
        </p:nvSpPr>
        <p:spPr>
          <a:xfrm rot="2717603">
            <a:off x="-173015" y="4960000"/>
            <a:ext cx="751360" cy="834887"/>
          </a:xfrm>
          <a:custGeom>
            <a:avLst/>
            <a:gdLst>
              <a:gd name="connsiteX0" fmla="*/ 184970 w 751360"/>
              <a:gd name="connsiteY0" fmla="*/ 3969 h 834887"/>
              <a:gd name="connsiteX1" fmla="*/ 218776 w 751360"/>
              <a:gd name="connsiteY1" fmla="*/ 9240 h 834887"/>
              <a:gd name="connsiteX2" fmla="*/ 474653 w 751360"/>
              <a:gd name="connsiteY2" fmla="*/ 128216 h 834887"/>
              <a:gd name="connsiteX3" fmla="*/ 680823 w 751360"/>
              <a:gd name="connsiteY3" fmla="*/ 223558 h 834887"/>
              <a:gd name="connsiteX4" fmla="*/ 701195 w 751360"/>
              <a:gd name="connsiteY4" fmla="*/ 239449 h 834887"/>
              <a:gd name="connsiteX5" fmla="*/ 737865 w 751360"/>
              <a:gd name="connsiteY5" fmla="*/ 255339 h 834887"/>
              <a:gd name="connsiteX6" fmla="*/ 746829 w 751360"/>
              <a:gd name="connsiteY6" fmla="*/ 282230 h 834887"/>
              <a:gd name="connsiteX7" fmla="*/ 562663 w 751360"/>
              <a:gd name="connsiteY7" fmla="*/ 670937 h 834887"/>
              <a:gd name="connsiteX8" fmla="*/ 485328 w 751360"/>
              <a:gd name="connsiteY8" fmla="*/ 834887 h 834887"/>
              <a:gd name="connsiteX9" fmla="*/ 0 w 751360"/>
              <a:gd name="connsiteY9" fmla="*/ 354504 h 834887"/>
              <a:gd name="connsiteX10" fmla="*/ 101839 w 751360"/>
              <a:gd name="connsiteY10" fmla="*/ 158774 h 834887"/>
              <a:gd name="connsiteX11" fmla="*/ 176401 w 751360"/>
              <a:gd name="connsiteY11" fmla="*/ 14130 h 834887"/>
              <a:gd name="connsiteX12" fmla="*/ 184970 w 751360"/>
              <a:gd name="connsiteY12" fmla="*/ 3969 h 83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1360" h="834887">
                <a:moveTo>
                  <a:pt x="184970" y="3969"/>
                </a:moveTo>
                <a:cubicBezTo>
                  <a:pt x="192343" y="-2983"/>
                  <a:pt x="197996" y="-539"/>
                  <a:pt x="218776" y="9240"/>
                </a:cubicBezTo>
                <a:lnTo>
                  <a:pt x="474653" y="128216"/>
                </a:lnTo>
                <a:lnTo>
                  <a:pt x="680823" y="223558"/>
                </a:lnTo>
                <a:cubicBezTo>
                  <a:pt x="689379" y="227225"/>
                  <a:pt x="698343" y="229670"/>
                  <a:pt x="701195" y="239449"/>
                </a:cubicBezTo>
                <a:cubicBezTo>
                  <a:pt x="713419" y="244745"/>
                  <a:pt x="725234" y="251265"/>
                  <a:pt x="737865" y="255339"/>
                </a:cubicBezTo>
                <a:cubicBezTo>
                  <a:pt x="754163" y="260636"/>
                  <a:pt x="753756" y="268377"/>
                  <a:pt x="746829" y="282230"/>
                </a:cubicBezTo>
                <a:cubicBezTo>
                  <a:pt x="684896" y="411799"/>
                  <a:pt x="623780" y="541368"/>
                  <a:pt x="562663" y="670937"/>
                </a:cubicBezTo>
                <a:lnTo>
                  <a:pt x="485328" y="834887"/>
                </a:lnTo>
                <a:lnTo>
                  <a:pt x="0" y="354504"/>
                </a:lnTo>
                <a:lnTo>
                  <a:pt x="101839" y="158774"/>
                </a:lnTo>
                <a:cubicBezTo>
                  <a:pt x="127100" y="110694"/>
                  <a:pt x="152361" y="62616"/>
                  <a:pt x="176401" y="14130"/>
                </a:cubicBezTo>
                <a:cubicBezTo>
                  <a:pt x="179864" y="9648"/>
                  <a:pt x="182513" y="6286"/>
                  <a:pt x="184970" y="3969"/>
                </a:cubicBezTo>
                <a:close/>
              </a:path>
            </a:pathLst>
          </a:custGeom>
          <a:solidFill>
            <a:schemeClr val="bg1"/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769BEC89-BFE1-480F-BA4F-C7B0C9FABF72}"/>
              </a:ext>
            </a:extLst>
          </p:cNvPr>
          <p:cNvSpPr/>
          <p:nvPr/>
        </p:nvSpPr>
        <p:spPr>
          <a:xfrm rot="578905">
            <a:off x="1255322" y="5572258"/>
            <a:ext cx="1098009" cy="279768"/>
          </a:xfrm>
          <a:custGeom>
            <a:avLst/>
            <a:gdLst>
              <a:gd name="connsiteX0" fmla="*/ 58249 w 1098009"/>
              <a:gd name="connsiteY0" fmla="*/ 232663 h 279768"/>
              <a:gd name="connsiteX1" fmla="*/ 125616 w 1098009"/>
              <a:gd name="connsiteY1" fmla="*/ 279768 h 279768"/>
              <a:gd name="connsiteX2" fmla="*/ 0 w 1098009"/>
              <a:gd name="connsiteY2" fmla="*/ 268625 h 279768"/>
              <a:gd name="connsiteX3" fmla="*/ 58249 w 1098009"/>
              <a:gd name="connsiteY3" fmla="*/ 232663 h 279768"/>
              <a:gd name="connsiteX4" fmla="*/ 1066212 w 1098009"/>
              <a:gd name="connsiteY4" fmla="*/ 1186 h 279768"/>
              <a:gd name="connsiteX5" fmla="*/ 1083940 w 1098009"/>
              <a:gd name="connsiteY5" fmla="*/ 11822 h 279768"/>
              <a:gd name="connsiteX6" fmla="*/ 1097110 w 1098009"/>
              <a:gd name="connsiteY6" fmla="*/ 72604 h 279768"/>
              <a:gd name="connsiteX7" fmla="*/ 1087992 w 1098009"/>
              <a:gd name="connsiteY7" fmla="*/ 86280 h 279768"/>
              <a:gd name="connsiteX8" fmla="*/ 348989 w 1098009"/>
              <a:gd name="connsiteY8" fmla="*/ 236208 h 279768"/>
              <a:gd name="connsiteX9" fmla="*/ 317079 w 1098009"/>
              <a:gd name="connsiteY9" fmla="*/ 228104 h 279768"/>
              <a:gd name="connsiteX10" fmla="*/ 248699 w 1098009"/>
              <a:gd name="connsiteY10" fmla="*/ 165296 h 279768"/>
              <a:gd name="connsiteX11" fmla="*/ 1066212 w 1098009"/>
              <a:gd name="connsiteY11" fmla="*/ 1186 h 27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8009" h="279768">
                <a:moveTo>
                  <a:pt x="58249" y="232663"/>
                </a:moveTo>
                <a:cubicBezTo>
                  <a:pt x="82562" y="245832"/>
                  <a:pt x="103836" y="263560"/>
                  <a:pt x="125616" y="279768"/>
                </a:cubicBezTo>
                <a:cubicBezTo>
                  <a:pt x="85094" y="276223"/>
                  <a:pt x="44573" y="272677"/>
                  <a:pt x="0" y="268625"/>
                </a:cubicBezTo>
                <a:cubicBezTo>
                  <a:pt x="20767" y="255456"/>
                  <a:pt x="39508" y="243806"/>
                  <a:pt x="58249" y="232663"/>
                </a:cubicBezTo>
                <a:close/>
                <a:moveTo>
                  <a:pt x="1066212" y="1186"/>
                </a:moveTo>
                <a:cubicBezTo>
                  <a:pt x="1075836" y="-841"/>
                  <a:pt x="1081914" y="-1854"/>
                  <a:pt x="1083940" y="11822"/>
                </a:cubicBezTo>
                <a:cubicBezTo>
                  <a:pt x="1086473" y="32083"/>
                  <a:pt x="1091538" y="52850"/>
                  <a:pt x="1097110" y="72604"/>
                </a:cubicBezTo>
                <a:cubicBezTo>
                  <a:pt x="1100149" y="83241"/>
                  <a:pt x="1095084" y="84760"/>
                  <a:pt x="1087992" y="86280"/>
                </a:cubicBezTo>
                <a:cubicBezTo>
                  <a:pt x="1075836" y="88812"/>
                  <a:pt x="381406" y="229117"/>
                  <a:pt x="348989" y="236208"/>
                </a:cubicBezTo>
                <a:cubicBezTo>
                  <a:pt x="336832" y="238740"/>
                  <a:pt x="327208" y="238234"/>
                  <a:pt x="317079" y="228104"/>
                </a:cubicBezTo>
                <a:cubicBezTo>
                  <a:pt x="296311" y="206830"/>
                  <a:pt x="273518" y="187583"/>
                  <a:pt x="248699" y="165296"/>
                </a:cubicBezTo>
                <a:cubicBezTo>
                  <a:pt x="278583" y="159724"/>
                  <a:pt x="1046458" y="5238"/>
                  <a:pt x="1066212" y="118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F5E746BC-3350-41F9-84C5-CA7FC663E46B}"/>
              </a:ext>
            </a:extLst>
          </p:cNvPr>
          <p:cNvSpPr/>
          <p:nvPr/>
        </p:nvSpPr>
        <p:spPr>
          <a:xfrm rot="578905">
            <a:off x="327149" y="4514057"/>
            <a:ext cx="2328005" cy="1837744"/>
          </a:xfrm>
          <a:custGeom>
            <a:avLst/>
            <a:gdLst>
              <a:gd name="connsiteX0" fmla="*/ 1352938 w 2328005"/>
              <a:gd name="connsiteY0" fmla="*/ 868370 h 1837744"/>
              <a:gd name="connsiteX1" fmla="*/ 1475452 w 2328005"/>
              <a:gd name="connsiteY1" fmla="*/ 875207 h 1837744"/>
              <a:gd name="connsiteX2" fmla="*/ 1492673 w 2328005"/>
              <a:gd name="connsiteY2" fmla="*/ 879766 h 1837744"/>
              <a:gd name="connsiteX3" fmla="*/ 1564091 w 2328005"/>
              <a:gd name="connsiteY3" fmla="*/ 901040 h 1837744"/>
              <a:gd name="connsiteX4" fmla="*/ 1586885 w 2328005"/>
              <a:gd name="connsiteY4" fmla="*/ 904078 h 1837744"/>
              <a:gd name="connsiteX5" fmla="*/ 1724656 w 2328005"/>
              <a:gd name="connsiteY5" fmla="*/ 886857 h 1837744"/>
              <a:gd name="connsiteX6" fmla="*/ 1822413 w 2328005"/>
              <a:gd name="connsiteY6" fmla="*/ 889389 h 1837744"/>
              <a:gd name="connsiteX7" fmla="*/ 1886234 w 2328005"/>
              <a:gd name="connsiteY7" fmla="*/ 930924 h 1837744"/>
              <a:gd name="connsiteX8" fmla="*/ 1917132 w 2328005"/>
              <a:gd name="connsiteY8" fmla="*/ 951691 h 1837744"/>
              <a:gd name="connsiteX9" fmla="*/ 1962718 w 2328005"/>
              <a:gd name="connsiteY9" fmla="*/ 983601 h 1837744"/>
              <a:gd name="connsiteX10" fmla="*/ 1987537 w 2328005"/>
              <a:gd name="connsiteY10" fmla="*/ 1011459 h 1837744"/>
              <a:gd name="connsiteX11" fmla="*/ 1251066 w 2328005"/>
              <a:gd name="connsiteY11" fmla="*/ 1165945 h 1837744"/>
              <a:gd name="connsiteX12" fmla="*/ 1248027 w 2328005"/>
              <a:gd name="connsiteY12" fmla="*/ 1175569 h 1837744"/>
              <a:gd name="connsiteX13" fmla="*/ 1308302 w 2328005"/>
              <a:gd name="connsiteY13" fmla="*/ 1228753 h 1837744"/>
              <a:gd name="connsiteX14" fmla="*/ 1334134 w 2328005"/>
              <a:gd name="connsiteY14" fmla="*/ 1229260 h 1837744"/>
              <a:gd name="connsiteX15" fmla="*/ 2030591 w 2328005"/>
              <a:gd name="connsiteY15" fmla="*/ 1090982 h 1837744"/>
              <a:gd name="connsiteX16" fmla="*/ 2054903 w 2328005"/>
              <a:gd name="connsiteY16" fmla="*/ 1123398 h 1837744"/>
              <a:gd name="connsiteX17" fmla="*/ 2328005 w 2328005"/>
              <a:gd name="connsiteY17" fmla="*/ 1509212 h 1837744"/>
              <a:gd name="connsiteX18" fmla="*/ 1890846 w 2328005"/>
              <a:gd name="connsiteY18" fmla="*/ 1837539 h 1837744"/>
              <a:gd name="connsiteX19" fmla="*/ 1695475 w 2328005"/>
              <a:gd name="connsiteY19" fmla="*/ 1616268 h 1837744"/>
              <a:gd name="connsiteX20" fmla="*/ 1461234 w 2328005"/>
              <a:gd name="connsiteY20" fmla="*/ 1539142 h 1837744"/>
              <a:gd name="connsiteX21" fmla="*/ 1230805 w 2328005"/>
              <a:gd name="connsiteY21" fmla="*/ 1421228 h 1837744"/>
              <a:gd name="connsiteX22" fmla="*/ 1137607 w 2328005"/>
              <a:gd name="connsiteY22" fmla="*/ 1336641 h 1837744"/>
              <a:gd name="connsiteX23" fmla="*/ 1105190 w 2328005"/>
              <a:gd name="connsiteY23" fmla="*/ 1279912 h 1837744"/>
              <a:gd name="connsiteX24" fmla="*/ 1037823 w 2328005"/>
              <a:gd name="connsiteY24" fmla="*/ 1232806 h 1837744"/>
              <a:gd name="connsiteX25" fmla="*/ 1012498 w 2328005"/>
              <a:gd name="connsiteY25" fmla="*/ 1191271 h 1837744"/>
              <a:gd name="connsiteX26" fmla="*/ 1075812 w 2328005"/>
              <a:gd name="connsiteY26" fmla="*/ 1123398 h 1837744"/>
              <a:gd name="connsiteX27" fmla="*/ 1122917 w 2328005"/>
              <a:gd name="connsiteY27" fmla="*/ 1098073 h 1837744"/>
              <a:gd name="connsiteX28" fmla="*/ 1244988 w 2328005"/>
              <a:gd name="connsiteY28" fmla="*/ 938521 h 1837744"/>
              <a:gd name="connsiteX29" fmla="*/ 1313367 w 2328005"/>
              <a:gd name="connsiteY29" fmla="*/ 884831 h 1837744"/>
              <a:gd name="connsiteX30" fmla="*/ 1352938 w 2328005"/>
              <a:gd name="connsiteY30" fmla="*/ 868370 h 1837744"/>
              <a:gd name="connsiteX31" fmla="*/ 624850 w 2328005"/>
              <a:gd name="connsiteY31" fmla="*/ 11 h 1837744"/>
              <a:gd name="connsiteX32" fmla="*/ 651531 w 2328005"/>
              <a:gd name="connsiteY32" fmla="*/ 10872 h 1837744"/>
              <a:gd name="connsiteX33" fmla="*/ 653875 w 2328005"/>
              <a:gd name="connsiteY33" fmla="*/ 74725 h 1837744"/>
              <a:gd name="connsiteX34" fmla="*/ 608687 w 2328005"/>
              <a:gd name="connsiteY34" fmla="*/ 126552 h 1837744"/>
              <a:gd name="connsiteX35" fmla="*/ 694621 w 2328005"/>
              <a:gd name="connsiteY35" fmla="*/ 93416 h 1837744"/>
              <a:gd name="connsiteX36" fmla="*/ 815750 w 2328005"/>
              <a:gd name="connsiteY36" fmla="*/ 59445 h 1837744"/>
              <a:gd name="connsiteX37" fmla="*/ 866339 w 2328005"/>
              <a:gd name="connsiteY37" fmla="*/ 58118 h 1837744"/>
              <a:gd name="connsiteX38" fmla="*/ 895795 w 2328005"/>
              <a:gd name="connsiteY38" fmla="*/ 135900 h 1837744"/>
              <a:gd name="connsiteX39" fmla="*/ 972751 w 2328005"/>
              <a:gd name="connsiteY39" fmla="*/ 117382 h 1837744"/>
              <a:gd name="connsiteX40" fmla="*/ 1013012 w 2328005"/>
              <a:gd name="connsiteY40" fmla="*/ 117174 h 1837744"/>
              <a:gd name="connsiteX41" fmla="*/ 1045375 w 2328005"/>
              <a:gd name="connsiteY41" fmla="*/ 186008 h 1837744"/>
              <a:gd name="connsiteX42" fmla="*/ 994321 w 2328005"/>
              <a:gd name="connsiteY42" fmla="*/ 234130 h 1837744"/>
              <a:gd name="connsiteX43" fmla="*/ 850090 w 2328005"/>
              <a:gd name="connsiteY43" fmla="*/ 312201 h 1837744"/>
              <a:gd name="connsiteX44" fmla="*/ 675866 w 2328005"/>
              <a:gd name="connsiteY44" fmla="*/ 497120 h 1837744"/>
              <a:gd name="connsiteX45" fmla="*/ 655208 w 2328005"/>
              <a:gd name="connsiteY45" fmla="*/ 525927 h 1837744"/>
              <a:gd name="connsiteX46" fmla="*/ 865231 w 2328005"/>
              <a:gd name="connsiteY46" fmla="*/ 421832 h 1837744"/>
              <a:gd name="connsiteX47" fmla="*/ 1021286 w 2328005"/>
              <a:gd name="connsiteY47" fmla="*/ 302101 h 1837744"/>
              <a:gd name="connsiteX48" fmla="*/ 1077606 w 2328005"/>
              <a:gd name="connsiteY48" fmla="*/ 275304 h 1837744"/>
              <a:gd name="connsiteX49" fmla="*/ 1135640 w 2328005"/>
              <a:gd name="connsiteY49" fmla="*/ 294358 h 1837744"/>
              <a:gd name="connsiteX50" fmla="*/ 1128862 w 2328005"/>
              <a:gd name="connsiteY50" fmla="*/ 347158 h 1837744"/>
              <a:gd name="connsiteX51" fmla="*/ 1028813 w 2328005"/>
              <a:gd name="connsiteY51" fmla="*/ 455910 h 1837744"/>
              <a:gd name="connsiteX52" fmla="*/ 800327 w 2328005"/>
              <a:gd name="connsiteY52" fmla="*/ 657068 h 1837744"/>
              <a:gd name="connsiteX53" fmla="*/ 576118 w 2328005"/>
              <a:gd name="connsiteY53" fmla="*/ 875332 h 1837744"/>
              <a:gd name="connsiteX54" fmla="*/ 571369 w 2328005"/>
              <a:gd name="connsiteY54" fmla="*/ 881954 h 1837744"/>
              <a:gd name="connsiteX55" fmla="*/ 583741 w 2328005"/>
              <a:gd name="connsiteY55" fmla="*/ 877289 h 1837744"/>
              <a:gd name="connsiteX56" fmla="*/ 826112 w 2328005"/>
              <a:gd name="connsiteY56" fmla="*/ 723190 h 1837744"/>
              <a:gd name="connsiteX57" fmla="*/ 977646 w 2328005"/>
              <a:gd name="connsiteY57" fmla="*/ 716038 h 1837744"/>
              <a:gd name="connsiteX58" fmla="*/ 1017891 w 2328005"/>
              <a:gd name="connsiteY58" fmla="*/ 749411 h 1837744"/>
              <a:gd name="connsiteX59" fmla="*/ 1013203 w 2328005"/>
              <a:gd name="connsiteY59" fmla="*/ 774126 h 1837744"/>
              <a:gd name="connsiteX60" fmla="*/ 737147 w 2328005"/>
              <a:gd name="connsiteY60" fmla="*/ 957718 h 1837744"/>
              <a:gd name="connsiteX61" fmla="*/ 480939 w 2328005"/>
              <a:gd name="connsiteY61" fmla="*/ 1089859 h 1837744"/>
              <a:gd name="connsiteX62" fmla="*/ 396830 w 2328005"/>
              <a:gd name="connsiteY62" fmla="*/ 1109264 h 1837744"/>
              <a:gd name="connsiteX63" fmla="*/ 287055 w 2328005"/>
              <a:gd name="connsiteY63" fmla="*/ 1125305 h 1837744"/>
              <a:gd name="connsiteX64" fmla="*/ 261671 w 2328005"/>
              <a:gd name="connsiteY64" fmla="*/ 1123646 h 1837744"/>
              <a:gd name="connsiteX65" fmla="*/ 10194 w 2328005"/>
              <a:gd name="connsiteY65" fmla="*/ 676571 h 1837744"/>
              <a:gd name="connsiteX66" fmla="*/ 0 w 2328005"/>
              <a:gd name="connsiteY66" fmla="*/ 657227 h 1837744"/>
              <a:gd name="connsiteX67" fmla="*/ 241867 w 2328005"/>
              <a:gd name="connsiteY67" fmla="*/ 342324 h 1837744"/>
              <a:gd name="connsiteX68" fmla="*/ 494032 w 2328005"/>
              <a:gd name="connsiteY68" fmla="*/ 66894 h 1837744"/>
              <a:gd name="connsiteX69" fmla="*/ 596077 w 2328005"/>
              <a:gd name="connsiteY69" fmla="*/ 5700 h 1837744"/>
              <a:gd name="connsiteX70" fmla="*/ 624850 w 2328005"/>
              <a:gd name="connsiteY70" fmla="*/ 11 h 18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328005" h="1837744">
                <a:moveTo>
                  <a:pt x="1352938" y="868370"/>
                </a:moveTo>
                <a:cubicBezTo>
                  <a:pt x="1392921" y="857827"/>
                  <a:pt x="1434044" y="863810"/>
                  <a:pt x="1475452" y="875207"/>
                </a:cubicBezTo>
                <a:lnTo>
                  <a:pt x="1492673" y="879766"/>
                </a:lnTo>
                <a:cubicBezTo>
                  <a:pt x="1517492" y="882805"/>
                  <a:pt x="1541298" y="890909"/>
                  <a:pt x="1564091" y="901040"/>
                </a:cubicBezTo>
                <a:cubicBezTo>
                  <a:pt x="1571689" y="904079"/>
                  <a:pt x="1578780" y="905092"/>
                  <a:pt x="1586885" y="904078"/>
                </a:cubicBezTo>
                <a:cubicBezTo>
                  <a:pt x="1632470" y="896987"/>
                  <a:pt x="1678563" y="890402"/>
                  <a:pt x="1724656" y="886857"/>
                </a:cubicBezTo>
                <a:cubicBezTo>
                  <a:pt x="1757580" y="884324"/>
                  <a:pt x="1789997" y="882805"/>
                  <a:pt x="1822413" y="889389"/>
                </a:cubicBezTo>
                <a:cubicBezTo>
                  <a:pt x="1848752" y="894961"/>
                  <a:pt x="1871545" y="907118"/>
                  <a:pt x="1886234" y="930924"/>
                </a:cubicBezTo>
                <a:cubicBezTo>
                  <a:pt x="1893325" y="942573"/>
                  <a:pt x="1901936" y="949664"/>
                  <a:pt x="1917132" y="951691"/>
                </a:cubicBezTo>
                <a:cubicBezTo>
                  <a:pt x="1936886" y="953717"/>
                  <a:pt x="1950561" y="968912"/>
                  <a:pt x="1962718" y="983601"/>
                </a:cubicBezTo>
                <a:cubicBezTo>
                  <a:pt x="1970315" y="993225"/>
                  <a:pt x="1978420" y="1002849"/>
                  <a:pt x="1987537" y="1011459"/>
                </a:cubicBezTo>
                <a:cubicBezTo>
                  <a:pt x="1982979" y="1023109"/>
                  <a:pt x="1255624" y="1164426"/>
                  <a:pt x="1251066" y="1165945"/>
                </a:cubicBezTo>
                <a:cubicBezTo>
                  <a:pt x="1244988" y="1167466"/>
                  <a:pt x="1241948" y="1171011"/>
                  <a:pt x="1248027" y="1175569"/>
                </a:cubicBezTo>
                <a:cubicBezTo>
                  <a:pt x="1268793" y="1192284"/>
                  <a:pt x="1286015" y="1213558"/>
                  <a:pt x="1308302" y="1228753"/>
                </a:cubicBezTo>
                <a:cubicBezTo>
                  <a:pt x="1316406" y="1234325"/>
                  <a:pt x="1325524" y="1231286"/>
                  <a:pt x="1334134" y="1229260"/>
                </a:cubicBezTo>
                <a:lnTo>
                  <a:pt x="2030591" y="1090982"/>
                </a:lnTo>
                <a:cubicBezTo>
                  <a:pt x="2043253" y="1098073"/>
                  <a:pt x="2047812" y="1112255"/>
                  <a:pt x="2054903" y="1123398"/>
                </a:cubicBezTo>
                <a:cubicBezTo>
                  <a:pt x="2059462" y="1137074"/>
                  <a:pt x="2267775" y="1373801"/>
                  <a:pt x="2328005" y="1509212"/>
                </a:cubicBezTo>
                <a:cubicBezTo>
                  <a:pt x="2203872" y="1632333"/>
                  <a:pt x="2050398" y="1700274"/>
                  <a:pt x="1890846" y="1837539"/>
                </a:cubicBezTo>
                <a:cubicBezTo>
                  <a:pt x="1882742" y="1844630"/>
                  <a:pt x="1767078" y="1666001"/>
                  <a:pt x="1695475" y="1616268"/>
                </a:cubicBezTo>
                <a:cubicBezTo>
                  <a:pt x="1623873" y="1566536"/>
                  <a:pt x="1538679" y="1571649"/>
                  <a:pt x="1461234" y="1539142"/>
                </a:cubicBezTo>
                <a:cubicBezTo>
                  <a:pt x="1383789" y="1506636"/>
                  <a:pt x="1284743" y="1454979"/>
                  <a:pt x="1230805" y="1421228"/>
                </a:cubicBezTo>
                <a:cubicBezTo>
                  <a:pt x="1176868" y="1387478"/>
                  <a:pt x="1160400" y="1373616"/>
                  <a:pt x="1137607" y="1336641"/>
                </a:cubicBezTo>
                <a:cubicBezTo>
                  <a:pt x="1126463" y="1317899"/>
                  <a:pt x="1116333" y="1298652"/>
                  <a:pt x="1105190" y="1279912"/>
                </a:cubicBezTo>
                <a:cubicBezTo>
                  <a:pt x="1079864" y="1268261"/>
                  <a:pt x="1057578" y="1252560"/>
                  <a:pt x="1037823" y="1232806"/>
                </a:cubicBezTo>
                <a:cubicBezTo>
                  <a:pt x="1026680" y="1220649"/>
                  <a:pt x="1013511" y="1209506"/>
                  <a:pt x="1012498" y="1191271"/>
                </a:cubicBezTo>
                <a:cubicBezTo>
                  <a:pt x="1009965" y="1153789"/>
                  <a:pt x="1037823" y="1122386"/>
                  <a:pt x="1075812" y="1123398"/>
                </a:cubicBezTo>
                <a:cubicBezTo>
                  <a:pt x="1098099" y="1123905"/>
                  <a:pt x="1110761" y="1117320"/>
                  <a:pt x="1122917" y="1098073"/>
                </a:cubicBezTo>
                <a:cubicBezTo>
                  <a:pt x="1158880" y="1041343"/>
                  <a:pt x="1198388" y="987653"/>
                  <a:pt x="1244988" y="938521"/>
                </a:cubicBezTo>
                <a:cubicBezTo>
                  <a:pt x="1265248" y="917248"/>
                  <a:pt x="1287028" y="898000"/>
                  <a:pt x="1313367" y="884831"/>
                </a:cubicBezTo>
                <a:cubicBezTo>
                  <a:pt x="1326410" y="877234"/>
                  <a:pt x="1339611" y="871884"/>
                  <a:pt x="1352938" y="868370"/>
                </a:cubicBezTo>
                <a:close/>
                <a:moveTo>
                  <a:pt x="624850" y="11"/>
                </a:moveTo>
                <a:cubicBezTo>
                  <a:pt x="634228" y="218"/>
                  <a:pt x="643257" y="3184"/>
                  <a:pt x="651531" y="10872"/>
                </a:cubicBezTo>
                <a:cubicBezTo>
                  <a:pt x="663589" y="22026"/>
                  <a:pt x="664048" y="54945"/>
                  <a:pt x="653875" y="74725"/>
                </a:cubicBezTo>
                <a:cubicBezTo>
                  <a:pt x="642989" y="95498"/>
                  <a:pt x="626288" y="111096"/>
                  <a:pt x="608687" y="126552"/>
                </a:cubicBezTo>
                <a:cubicBezTo>
                  <a:pt x="637221" y="115427"/>
                  <a:pt x="665993" y="103972"/>
                  <a:pt x="694621" y="93416"/>
                </a:cubicBezTo>
                <a:cubicBezTo>
                  <a:pt x="734246" y="78712"/>
                  <a:pt x="773914" y="66045"/>
                  <a:pt x="815750" y="59445"/>
                </a:cubicBezTo>
                <a:cubicBezTo>
                  <a:pt x="832806" y="56635"/>
                  <a:pt x="849670" y="56192"/>
                  <a:pt x="866339" y="58118"/>
                </a:cubicBezTo>
                <a:cubicBezTo>
                  <a:pt x="910235" y="64027"/>
                  <a:pt x="924189" y="99103"/>
                  <a:pt x="895795" y="135900"/>
                </a:cubicBezTo>
                <a:cubicBezTo>
                  <a:pt x="922805" y="129699"/>
                  <a:pt x="946979" y="120460"/>
                  <a:pt x="972751" y="117382"/>
                </a:cubicBezTo>
                <a:cubicBezTo>
                  <a:pt x="986252" y="116033"/>
                  <a:pt x="999754" y="114685"/>
                  <a:pt x="1013012" y="117174"/>
                </a:cubicBezTo>
                <a:cubicBezTo>
                  <a:pt x="1048854" y="123824"/>
                  <a:pt x="1062866" y="153927"/>
                  <a:pt x="1045375" y="186008"/>
                </a:cubicBezTo>
                <a:cubicBezTo>
                  <a:pt x="1033446" y="207536"/>
                  <a:pt x="1015183" y="222517"/>
                  <a:pt x="994321" y="234130"/>
                </a:cubicBezTo>
                <a:cubicBezTo>
                  <a:pt x="946386" y="260422"/>
                  <a:pt x="897270" y="284866"/>
                  <a:pt x="850090" y="312201"/>
                </a:cubicBezTo>
                <a:cubicBezTo>
                  <a:pt x="774506" y="356773"/>
                  <a:pt x="724312" y="426068"/>
                  <a:pt x="675866" y="497120"/>
                </a:cubicBezTo>
                <a:cubicBezTo>
                  <a:pt x="670499" y="505304"/>
                  <a:pt x="664231" y="513344"/>
                  <a:pt x="655208" y="525927"/>
                </a:cubicBezTo>
                <a:cubicBezTo>
                  <a:pt x="733364" y="498743"/>
                  <a:pt x="803380" y="468229"/>
                  <a:pt x="865231" y="421832"/>
                </a:cubicBezTo>
                <a:cubicBezTo>
                  <a:pt x="917691" y="382239"/>
                  <a:pt x="969158" y="341933"/>
                  <a:pt x="1021286" y="302101"/>
                </a:cubicBezTo>
                <a:cubicBezTo>
                  <a:pt x="1037888" y="289439"/>
                  <a:pt x="1056332" y="279101"/>
                  <a:pt x="1077606" y="275304"/>
                </a:cubicBezTo>
                <a:cubicBezTo>
                  <a:pt x="1100254" y="270989"/>
                  <a:pt x="1121515" y="274202"/>
                  <a:pt x="1135640" y="294358"/>
                </a:cubicBezTo>
                <a:cubicBezTo>
                  <a:pt x="1148677" y="313235"/>
                  <a:pt x="1138792" y="331215"/>
                  <a:pt x="1128862" y="347158"/>
                </a:cubicBezTo>
                <a:cubicBezTo>
                  <a:pt x="1102874" y="389690"/>
                  <a:pt x="1065772" y="423250"/>
                  <a:pt x="1028813" y="455910"/>
                </a:cubicBezTo>
                <a:cubicBezTo>
                  <a:pt x="952903" y="523310"/>
                  <a:pt x="875150" y="588387"/>
                  <a:pt x="800327" y="657068"/>
                </a:cubicBezTo>
                <a:cubicBezTo>
                  <a:pt x="723748" y="727499"/>
                  <a:pt x="649105" y="800822"/>
                  <a:pt x="576118" y="875332"/>
                </a:cubicBezTo>
                <a:cubicBezTo>
                  <a:pt x="574363" y="877082"/>
                  <a:pt x="573031" y="879636"/>
                  <a:pt x="571369" y="881954"/>
                </a:cubicBezTo>
                <a:cubicBezTo>
                  <a:pt x="577380" y="884760"/>
                  <a:pt x="580135" y="880218"/>
                  <a:pt x="583741" y="877289"/>
                </a:cubicBezTo>
                <a:cubicBezTo>
                  <a:pt x="661855" y="821496"/>
                  <a:pt x="737608" y="762006"/>
                  <a:pt x="826112" y="723190"/>
                </a:cubicBezTo>
                <a:cubicBezTo>
                  <a:pt x="875127" y="701683"/>
                  <a:pt x="925635" y="692779"/>
                  <a:pt x="977646" y="716038"/>
                </a:cubicBezTo>
                <a:cubicBezTo>
                  <a:pt x="994351" y="723505"/>
                  <a:pt x="1007402" y="735371"/>
                  <a:pt x="1017891" y="749411"/>
                </a:cubicBezTo>
                <a:cubicBezTo>
                  <a:pt x="1024269" y="757996"/>
                  <a:pt x="1027330" y="767711"/>
                  <a:pt x="1013203" y="774126"/>
                </a:cubicBezTo>
                <a:cubicBezTo>
                  <a:pt x="910242" y="819120"/>
                  <a:pt x="827071" y="893848"/>
                  <a:pt x="737147" y="957718"/>
                </a:cubicBezTo>
                <a:cubicBezTo>
                  <a:pt x="657989" y="1014265"/>
                  <a:pt x="575670" y="1064033"/>
                  <a:pt x="480939" y="1089859"/>
                </a:cubicBezTo>
                <a:cubicBezTo>
                  <a:pt x="452792" y="1096249"/>
                  <a:pt x="424977" y="1102874"/>
                  <a:pt x="396830" y="1109264"/>
                </a:cubicBezTo>
                <a:cubicBezTo>
                  <a:pt x="360349" y="1114689"/>
                  <a:pt x="323300" y="1120209"/>
                  <a:pt x="287055" y="1125305"/>
                </a:cubicBezTo>
                <a:cubicBezTo>
                  <a:pt x="278527" y="1126710"/>
                  <a:pt x="269618" y="1129345"/>
                  <a:pt x="261671" y="1123646"/>
                </a:cubicBezTo>
                <a:cubicBezTo>
                  <a:pt x="177876" y="974811"/>
                  <a:pt x="93751" y="825738"/>
                  <a:pt x="10194" y="676571"/>
                </a:cubicBezTo>
                <a:cubicBezTo>
                  <a:pt x="7127" y="670360"/>
                  <a:pt x="3398" y="663675"/>
                  <a:pt x="0" y="657227"/>
                </a:cubicBezTo>
                <a:cubicBezTo>
                  <a:pt x="79818" y="551515"/>
                  <a:pt x="158074" y="445186"/>
                  <a:pt x="241867" y="342324"/>
                </a:cubicBezTo>
                <a:cubicBezTo>
                  <a:pt x="320578" y="245846"/>
                  <a:pt x="397778" y="147282"/>
                  <a:pt x="494032" y="66894"/>
                </a:cubicBezTo>
                <a:cubicBezTo>
                  <a:pt x="524537" y="41137"/>
                  <a:pt x="557640" y="18749"/>
                  <a:pt x="596077" y="5700"/>
                </a:cubicBezTo>
                <a:cubicBezTo>
                  <a:pt x="605745" y="2355"/>
                  <a:pt x="615472" y="-196"/>
                  <a:pt x="624850" y="11"/>
                </a:cubicBezTo>
                <a:close/>
              </a:path>
            </a:pathLst>
          </a:custGeom>
          <a:solidFill>
            <a:srgbClr val="FCD9C1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D07C8FF0-F737-485B-9503-9192581ACE69}"/>
              </a:ext>
            </a:extLst>
          </p:cNvPr>
          <p:cNvSpPr/>
          <p:nvPr/>
        </p:nvSpPr>
        <p:spPr>
          <a:xfrm rot="21479217" flipH="1">
            <a:off x="1937072" y="6023955"/>
            <a:ext cx="1006835" cy="848673"/>
          </a:xfrm>
          <a:custGeom>
            <a:avLst/>
            <a:gdLst>
              <a:gd name="connsiteX0" fmla="*/ 447868 w 1006835"/>
              <a:gd name="connsiteY0" fmla="*/ 72 h 848673"/>
              <a:gd name="connsiteX1" fmla="*/ 431875 w 1006835"/>
              <a:gd name="connsiteY1" fmla="*/ 14129 h 848673"/>
              <a:gd name="connsiteX2" fmla="*/ 357313 w 1006835"/>
              <a:gd name="connsiteY2" fmla="*/ 158774 h 848673"/>
              <a:gd name="connsiteX3" fmla="*/ 216335 w 1006835"/>
              <a:gd name="connsiteY3" fmla="*/ 429727 h 848673"/>
              <a:gd name="connsiteX4" fmla="*/ 58246 w 1006835"/>
              <a:gd name="connsiteY4" fmla="*/ 736943 h 848673"/>
              <a:gd name="connsiteX5" fmla="*/ 0 w 1006835"/>
              <a:gd name="connsiteY5" fmla="*/ 848673 h 848673"/>
              <a:gd name="connsiteX6" fmla="*/ 746679 w 1006835"/>
              <a:gd name="connsiteY6" fmla="*/ 822428 h 848673"/>
              <a:gd name="connsiteX7" fmla="*/ 818137 w 1006835"/>
              <a:gd name="connsiteY7" fmla="*/ 670937 h 848673"/>
              <a:gd name="connsiteX8" fmla="*/ 1002304 w 1006835"/>
              <a:gd name="connsiteY8" fmla="*/ 282230 h 848673"/>
              <a:gd name="connsiteX9" fmla="*/ 993340 w 1006835"/>
              <a:gd name="connsiteY9" fmla="*/ 255339 h 848673"/>
              <a:gd name="connsiteX10" fmla="*/ 474251 w 1006835"/>
              <a:gd name="connsiteY10" fmla="*/ 9240 h 848673"/>
              <a:gd name="connsiteX11" fmla="*/ 447868 w 1006835"/>
              <a:gd name="connsiteY11" fmla="*/ 72 h 8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6835" h="848673">
                <a:moveTo>
                  <a:pt x="447868" y="72"/>
                </a:moveTo>
                <a:cubicBezTo>
                  <a:pt x="442470" y="683"/>
                  <a:pt x="438803" y="5165"/>
                  <a:pt x="431875" y="14129"/>
                </a:cubicBezTo>
                <a:cubicBezTo>
                  <a:pt x="407836" y="62616"/>
                  <a:pt x="382575" y="110695"/>
                  <a:pt x="357313" y="158774"/>
                </a:cubicBezTo>
                <a:cubicBezTo>
                  <a:pt x="310050" y="248820"/>
                  <a:pt x="261970" y="338866"/>
                  <a:pt x="216335" y="429727"/>
                </a:cubicBezTo>
                <a:cubicBezTo>
                  <a:pt x="164590" y="532812"/>
                  <a:pt x="108362" y="633043"/>
                  <a:pt x="58246" y="736943"/>
                </a:cubicBezTo>
                <a:lnTo>
                  <a:pt x="0" y="848673"/>
                </a:lnTo>
                <a:lnTo>
                  <a:pt x="746679" y="822428"/>
                </a:lnTo>
                <a:lnTo>
                  <a:pt x="818137" y="670937"/>
                </a:lnTo>
                <a:cubicBezTo>
                  <a:pt x="879254" y="541368"/>
                  <a:pt x="940372" y="411799"/>
                  <a:pt x="1002304" y="282230"/>
                </a:cubicBezTo>
                <a:cubicBezTo>
                  <a:pt x="1009231" y="268377"/>
                  <a:pt x="1009638" y="260636"/>
                  <a:pt x="993340" y="255339"/>
                </a:cubicBezTo>
                <a:lnTo>
                  <a:pt x="474251" y="9240"/>
                </a:lnTo>
                <a:cubicBezTo>
                  <a:pt x="460397" y="2721"/>
                  <a:pt x="453267" y="-539"/>
                  <a:pt x="447868" y="72"/>
                </a:cubicBezTo>
                <a:close/>
              </a:path>
            </a:pathLst>
          </a:custGeom>
          <a:solidFill>
            <a:schemeClr val="bg1"/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80A03F-50A4-41B8-8782-EB6B0EF85957}"/>
              </a:ext>
            </a:extLst>
          </p:cNvPr>
          <p:cNvSpPr txBox="1"/>
          <p:nvPr/>
        </p:nvSpPr>
        <p:spPr>
          <a:xfrm>
            <a:off x="16185" y="678238"/>
            <a:ext cx="12192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PROMOSI KESEHATAN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2657F83-321A-4381-AE2B-7DADEFC27EEF}"/>
              </a:ext>
            </a:extLst>
          </p:cNvPr>
          <p:cNvGrpSpPr/>
          <p:nvPr/>
        </p:nvGrpSpPr>
        <p:grpSpPr>
          <a:xfrm flipH="1">
            <a:off x="8350688" y="3844199"/>
            <a:ext cx="908498" cy="944789"/>
            <a:chOff x="3160515" y="4567864"/>
            <a:chExt cx="908498" cy="944789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7F2F30F-9918-48E4-B2A8-FAD0813AA32D}"/>
                </a:ext>
              </a:extLst>
            </p:cNvPr>
            <p:cNvSpPr/>
            <p:nvPr/>
          </p:nvSpPr>
          <p:spPr>
            <a:xfrm>
              <a:off x="3160515" y="4567864"/>
              <a:ext cx="908498" cy="944789"/>
            </a:xfrm>
            <a:custGeom>
              <a:avLst/>
              <a:gdLst>
                <a:gd name="connsiteX0" fmla="*/ 145130 w 949555"/>
                <a:gd name="connsiteY0" fmla="*/ 136100 h 987486"/>
                <a:gd name="connsiteX1" fmla="*/ 394259 w 949555"/>
                <a:gd name="connsiteY1" fmla="*/ 7490 h 987486"/>
                <a:gd name="connsiteX2" fmla="*/ 935955 w 949555"/>
                <a:gd name="connsiteY2" fmla="*/ 359252 h 987486"/>
                <a:gd name="connsiteX3" fmla="*/ 706416 w 949555"/>
                <a:gd name="connsiteY3" fmla="*/ 882210 h 987486"/>
                <a:gd name="connsiteX4" fmla="*/ 688530 w 949555"/>
                <a:gd name="connsiteY4" fmla="*/ 893282 h 987486"/>
                <a:gd name="connsiteX5" fmla="*/ 658293 w 949555"/>
                <a:gd name="connsiteY5" fmla="*/ 912446 h 987486"/>
                <a:gd name="connsiteX6" fmla="*/ 274166 w 949555"/>
                <a:gd name="connsiteY6" fmla="*/ 900948 h 987486"/>
                <a:gd name="connsiteX7" fmla="*/ 230728 w 949555"/>
                <a:gd name="connsiteY7" fmla="*/ 878377 h 987486"/>
                <a:gd name="connsiteX8" fmla="*/ 196659 w 949555"/>
                <a:gd name="connsiteY8" fmla="*/ 883488 h 987486"/>
                <a:gd name="connsiteX9" fmla="*/ 143000 w 949555"/>
                <a:gd name="connsiteY9" fmla="*/ 940127 h 987486"/>
                <a:gd name="connsiteX10" fmla="*/ 115319 w 949555"/>
                <a:gd name="connsiteY10" fmla="*/ 971215 h 987486"/>
                <a:gd name="connsiteX11" fmla="*/ 75288 w 949555"/>
                <a:gd name="connsiteY11" fmla="*/ 974622 h 987486"/>
                <a:gd name="connsiteX12" fmla="*/ 4169 w 949555"/>
                <a:gd name="connsiteY12" fmla="*/ 919260 h 987486"/>
                <a:gd name="connsiteX13" fmla="*/ 9280 w 949555"/>
                <a:gd name="connsiteY13" fmla="*/ 892857 h 987486"/>
                <a:gd name="connsiteX14" fmla="*/ 91045 w 949555"/>
                <a:gd name="connsiteY14" fmla="*/ 795334 h 987486"/>
                <a:gd name="connsiteX15" fmla="*/ 92323 w 949555"/>
                <a:gd name="connsiteY15" fmla="*/ 750619 h 987486"/>
                <a:gd name="connsiteX16" fmla="*/ 42923 w 949555"/>
                <a:gd name="connsiteY16" fmla="*/ 277060 h 987486"/>
                <a:gd name="connsiteX17" fmla="*/ 126392 w 949555"/>
                <a:gd name="connsiteY17" fmla="*/ 150153 h 987486"/>
                <a:gd name="connsiteX18" fmla="*/ 145130 w 949555"/>
                <a:gd name="connsiteY18" fmla="*/ 136100 h 98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49555" h="987486">
                  <a:moveTo>
                    <a:pt x="145130" y="136100"/>
                  </a:moveTo>
                  <a:cubicBezTo>
                    <a:pt x="216249" y="70091"/>
                    <a:pt x="298014" y="24950"/>
                    <a:pt x="394259" y="7490"/>
                  </a:cubicBezTo>
                  <a:cubicBezTo>
                    <a:pt x="640407" y="-36374"/>
                    <a:pt x="875909" y="116510"/>
                    <a:pt x="935955" y="359252"/>
                  </a:cubicBezTo>
                  <a:cubicBezTo>
                    <a:pt x="986633" y="564943"/>
                    <a:pt x="892518" y="779577"/>
                    <a:pt x="706416" y="882210"/>
                  </a:cubicBezTo>
                  <a:cubicBezTo>
                    <a:pt x="700454" y="885617"/>
                    <a:pt x="694492" y="889450"/>
                    <a:pt x="688530" y="893282"/>
                  </a:cubicBezTo>
                  <a:cubicBezTo>
                    <a:pt x="680864" y="903077"/>
                    <a:pt x="669366" y="908188"/>
                    <a:pt x="658293" y="912446"/>
                  </a:cubicBezTo>
                  <a:cubicBezTo>
                    <a:pt x="528831" y="962698"/>
                    <a:pt x="400221" y="959717"/>
                    <a:pt x="274166" y="900948"/>
                  </a:cubicBezTo>
                  <a:cubicBezTo>
                    <a:pt x="259261" y="894134"/>
                    <a:pt x="244356" y="887320"/>
                    <a:pt x="230728" y="878377"/>
                  </a:cubicBezTo>
                  <a:cubicBezTo>
                    <a:pt x="217100" y="869008"/>
                    <a:pt x="207731" y="869860"/>
                    <a:pt x="196659" y="883488"/>
                  </a:cubicBezTo>
                  <a:cubicBezTo>
                    <a:pt x="180050" y="903503"/>
                    <a:pt x="165997" y="926074"/>
                    <a:pt x="143000" y="940127"/>
                  </a:cubicBezTo>
                  <a:cubicBezTo>
                    <a:pt x="133631" y="950348"/>
                    <a:pt x="124262" y="960569"/>
                    <a:pt x="115319" y="971215"/>
                  </a:cubicBezTo>
                  <a:cubicBezTo>
                    <a:pt x="97007" y="992082"/>
                    <a:pt x="97433" y="992508"/>
                    <a:pt x="75288" y="974622"/>
                  </a:cubicBezTo>
                  <a:cubicBezTo>
                    <a:pt x="46330" y="963124"/>
                    <a:pt x="25888" y="940127"/>
                    <a:pt x="4169" y="919260"/>
                  </a:cubicBezTo>
                  <a:cubicBezTo>
                    <a:pt x="-5200" y="910743"/>
                    <a:pt x="3318" y="900522"/>
                    <a:pt x="9280" y="892857"/>
                  </a:cubicBezTo>
                  <a:cubicBezTo>
                    <a:pt x="35683" y="859639"/>
                    <a:pt x="64216" y="827700"/>
                    <a:pt x="91045" y="795334"/>
                  </a:cubicBezTo>
                  <a:cubicBezTo>
                    <a:pt x="108931" y="773615"/>
                    <a:pt x="108506" y="774467"/>
                    <a:pt x="92323" y="750619"/>
                  </a:cubicBezTo>
                  <a:cubicBezTo>
                    <a:pt x="-10310" y="601993"/>
                    <a:pt x="-27770" y="443998"/>
                    <a:pt x="42923" y="277060"/>
                  </a:cubicBezTo>
                  <a:cubicBezTo>
                    <a:pt x="62938" y="229790"/>
                    <a:pt x="89768" y="186777"/>
                    <a:pt x="126392" y="150153"/>
                  </a:cubicBezTo>
                  <a:cubicBezTo>
                    <a:pt x="132354" y="144617"/>
                    <a:pt x="137038" y="138229"/>
                    <a:pt x="145130" y="136100"/>
                  </a:cubicBezTo>
                  <a:close/>
                </a:path>
              </a:pathLst>
            </a:custGeom>
            <a:solidFill>
              <a:srgbClr val="FDFDFD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B4907E3-C054-49E1-8159-008E6CA1929C}"/>
                </a:ext>
              </a:extLst>
            </p:cNvPr>
            <p:cNvSpPr/>
            <p:nvPr/>
          </p:nvSpPr>
          <p:spPr>
            <a:xfrm>
              <a:off x="3241906" y="4642259"/>
              <a:ext cx="752250" cy="752255"/>
            </a:xfrm>
            <a:custGeom>
              <a:avLst/>
              <a:gdLst>
                <a:gd name="connsiteX0" fmla="*/ 395213 w 786246"/>
                <a:gd name="connsiteY0" fmla="*/ 0 h 786251"/>
                <a:gd name="connsiteX1" fmla="*/ 786154 w 786246"/>
                <a:gd name="connsiteY1" fmla="*/ 400310 h 786251"/>
                <a:gd name="connsiteX2" fmla="*/ 385418 w 786246"/>
                <a:gd name="connsiteY2" fmla="*/ 786141 h 786251"/>
                <a:gd name="connsiteX3" fmla="*/ 13 w 786246"/>
                <a:gd name="connsiteY3" fmla="*/ 391793 h 786251"/>
                <a:gd name="connsiteX4" fmla="*/ 395213 w 786246"/>
                <a:gd name="connsiteY4" fmla="*/ 0 h 7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246" h="786251">
                  <a:moveTo>
                    <a:pt x="395213" y="0"/>
                  </a:moveTo>
                  <a:cubicBezTo>
                    <a:pt x="617087" y="4685"/>
                    <a:pt x="790839" y="182269"/>
                    <a:pt x="786154" y="400310"/>
                  </a:cubicBezTo>
                  <a:cubicBezTo>
                    <a:pt x="781470" y="617926"/>
                    <a:pt x="602182" y="791251"/>
                    <a:pt x="385418" y="786141"/>
                  </a:cubicBezTo>
                  <a:cubicBezTo>
                    <a:pt x="163970" y="781031"/>
                    <a:pt x="-1690" y="604298"/>
                    <a:pt x="13" y="391793"/>
                  </a:cubicBezTo>
                  <a:cubicBezTo>
                    <a:pt x="2568" y="162253"/>
                    <a:pt x="182282" y="1703"/>
                    <a:pt x="395213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8FA8FA9B-9D2C-4297-A22F-E61782D61A42}"/>
              </a:ext>
            </a:extLst>
          </p:cNvPr>
          <p:cNvSpPr>
            <a:spLocks noChangeAspect="1"/>
          </p:cNvSpPr>
          <p:nvPr/>
        </p:nvSpPr>
        <p:spPr>
          <a:xfrm rot="21005696">
            <a:off x="7824613" y="5615183"/>
            <a:ext cx="508264" cy="809479"/>
          </a:xfrm>
          <a:custGeom>
            <a:avLst/>
            <a:gdLst>
              <a:gd name="connsiteX0" fmla="*/ 535055 w 1065905"/>
              <a:gd name="connsiteY0" fmla="*/ 156808 h 1697595"/>
              <a:gd name="connsiteX1" fmla="*/ 623457 w 1065905"/>
              <a:gd name="connsiteY1" fmla="*/ 310223 h 1697595"/>
              <a:gd name="connsiteX2" fmla="*/ 535055 w 1065905"/>
              <a:gd name="connsiteY2" fmla="*/ 463638 h 1697595"/>
              <a:gd name="connsiteX3" fmla="*/ 446652 w 1065905"/>
              <a:gd name="connsiteY3" fmla="*/ 310223 h 1697595"/>
              <a:gd name="connsiteX4" fmla="*/ 535055 w 1065905"/>
              <a:gd name="connsiteY4" fmla="*/ 156808 h 1697595"/>
              <a:gd name="connsiteX5" fmla="*/ 411386 w 1065905"/>
              <a:gd name="connsiteY5" fmla="*/ 0 h 1697595"/>
              <a:gd name="connsiteX6" fmla="*/ 411386 w 1065905"/>
              <a:gd name="connsiteY6" fmla="*/ 615052 h 1697595"/>
              <a:gd name="connsiteX7" fmla="*/ 488157 w 1065905"/>
              <a:gd name="connsiteY7" fmla="*/ 716376 h 1697595"/>
              <a:gd name="connsiteX8" fmla="*/ 488157 w 1065905"/>
              <a:gd name="connsiteY8" fmla="*/ 931518 h 1697595"/>
              <a:gd name="connsiteX9" fmla="*/ 534818 w 1065905"/>
              <a:gd name="connsiteY9" fmla="*/ 978179 h 1697595"/>
              <a:gd name="connsiteX10" fmla="*/ 581479 w 1065905"/>
              <a:gd name="connsiteY10" fmla="*/ 931518 h 1697595"/>
              <a:gd name="connsiteX11" fmla="*/ 581479 w 1065905"/>
              <a:gd name="connsiteY11" fmla="*/ 716523 h 1697595"/>
              <a:gd name="connsiteX12" fmla="*/ 658724 w 1065905"/>
              <a:gd name="connsiteY12" fmla="*/ 615052 h 1697595"/>
              <a:gd name="connsiteX13" fmla="*/ 658724 w 1065905"/>
              <a:gd name="connsiteY13" fmla="*/ 641 h 1697595"/>
              <a:gd name="connsiteX14" fmla="*/ 1065904 w 1065905"/>
              <a:gd name="connsiteY14" fmla="*/ 465924 h 1697595"/>
              <a:gd name="connsiteX15" fmla="*/ 1065904 w 1065905"/>
              <a:gd name="connsiteY15" fmla="*/ 760441 h 1697595"/>
              <a:gd name="connsiteX16" fmla="*/ 1065905 w 1065905"/>
              <a:gd name="connsiteY16" fmla="*/ 760441 h 1697595"/>
              <a:gd name="connsiteX17" fmla="*/ 1065905 w 1065905"/>
              <a:gd name="connsiteY17" fmla="*/ 1229018 h 1697595"/>
              <a:gd name="connsiteX18" fmla="*/ 597327 w 1065905"/>
              <a:gd name="connsiteY18" fmla="*/ 1697595 h 1697595"/>
              <a:gd name="connsiteX19" fmla="*/ 468579 w 1065905"/>
              <a:gd name="connsiteY19" fmla="*/ 1697595 h 1697595"/>
              <a:gd name="connsiteX20" fmla="*/ 1 w 1065905"/>
              <a:gd name="connsiteY20" fmla="*/ 1229018 h 1697595"/>
              <a:gd name="connsiteX21" fmla="*/ 1 w 1065905"/>
              <a:gd name="connsiteY21" fmla="*/ 767827 h 1697595"/>
              <a:gd name="connsiteX22" fmla="*/ 0 w 1065905"/>
              <a:gd name="connsiteY22" fmla="*/ 767827 h 1697595"/>
              <a:gd name="connsiteX23" fmla="*/ 0 w 1065905"/>
              <a:gd name="connsiteY23" fmla="*/ 465924 h 1697595"/>
              <a:gd name="connsiteX24" fmla="*/ 411386 w 1065905"/>
              <a:gd name="connsiteY24" fmla="*/ 0 h 16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65905" h="1697595">
                <a:moveTo>
                  <a:pt x="535055" y="156808"/>
                </a:moveTo>
                <a:cubicBezTo>
                  <a:pt x="583878" y="156808"/>
                  <a:pt x="623457" y="225494"/>
                  <a:pt x="623457" y="310223"/>
                </a:cubicBezTo>
                <a:cubicBezTo>
                  <a:pt x="623457" y="394952"/>
                  <a:pt x="583878" y="463638"/>
                  <a:pt x="535055" y="463638"/>
                </a:cubicBezTo>
                <a:cubicBezTo>
                  <a:pt x="486231" y="463638"/>
                  <a:pt x="446652" y="394952"/>
                  <a:pt x="446652" y="310223"/>
                </a:cubicBezTo>
                <a:cubicBezTo>
                  <a:pt x="446652" y="225494"/>
                  <a:pt x="486231" y="156808"/>
                  <a:pt x="535055" y="156808"/>
                </a:cubicBezTo>
                <a:close/>
                <a:moveTo>
                  <a:pt x="411386" y="0"/>
                </a:moveTo>
                <a:lnTo>
                  <a:pt x="411386" y="615052"/>
                </a:lnTo>
                <a:cubicBezTo>
                  <a:pt x="411386" y="663385"/>
                  <a:pt x="443769" y="704154"/>
                  <a:pt x="488157" y="716376"/>
                </a:cubicBezTo>
                <a:cubicBezTo>
                  <a:pt x="488157" y="788090"/>
                  <a:pt x="488157" y="859804"/>
                  <a:pt x="488157" y="931518"/>
                </a:cubicBezTo>
                <a:cubicBezTo>
                  <a:pt x="488157" y="957288"/>
                  <a:pt x="509048" y="978179"/>
                  <a:pt x="534818" y="978179"/>
                </a:cubicBezTo>
                <a:cubicBezTo>
                  <a:pt x="560588" y="978179"/>
                  <a:pt x="581479" y="957288"/>
                  <a:pt x="581479" y="931518"/>
                </a:cubicBezTo>
                <a:lnTo>
                  <a:pt x="581479" y="716523"/>
                </a:lnTo>
                <a:cubicBezTo>
                  <a:pt x="626107" y="704448"/>
                  <a:pt x="658724" y="663559"/>
                  <a:pt x="658724" y="615052"/>
                </a:cubicBezTo>
                <a:lnTo>
                  <a:pt x="658724" y="641"/>
                </a:lnTo>
                <a:cubicBezTo>
                  <a:pt x="888628" y="30848"/>
                  <a:pt x="1065904" y="227684"/>
                  <a:pt x="1065904" y="465924"/>
                </a:cubicBezTo>
                <a:lnTo>
                  <a:pt x="1065904" y="760441"/>
                </a:lnTo>
                <a:lnTo>
                  <a:pt x="1065905" y="760441"/>
                </a:lnTo>
                <a:lnTo>
                  <a:pt x="1065905" y="1229018"/>
                </a:lnTo>
                <a:cubicBezTo>
                  <a:pt x="1065905" y="1487806"/>
                  <a:pt x="856115" y="1697595"/>
                  <a:pt x="597327" y="1697595"/>
                </a:cubicBezTo>
                <a:lnTo>
                  <a:pt x="468579" y="1697595"/>
                </a:lnTo>
                <a:cubicBezTo>
                  <a:pt x="209790" y="1697595"/>
                  <a:pt x="1" y="1487806"/>
                  <a:pt x="1" y="1229018"/>
                </a:cubicBezTo>
                <a:lnTo>
                  <a:pt x="1" y="767827"/>
                </a:lnTo>
                <a:lnTo>
                  <a:pt x="0" y="767827"/>
                </a:lnTo>
                <a:lnTo>
                  <a:pt x="0" y="465924"/>
                </a:lnTo>
                <a:cubicBezTo>
                  <a:pt x="0" y="226227"/>
                  <a:pt x="179451" y="28442"/>
                  <a:pt x="4113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5EEA8FD-5294-436A-9083-B91E06E01770}"/>
              </a:ext>
            </a:extLst>
          </p:cNvPr>
          <p:cNvGrpSpPr/>
          <p:nvPr/>
        </p:nvGrpSpPr>
        <p:grpSpPr>
          <a:xfrm rot="7200000">
            <a:off x="8082304" y="4249978"/>
            <a:ext cx="303895" cy="1494472"/>
            <a:chOff x="9909547" y="3622831"/>
            <a:chExt cx="303895" cy="1494472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D28C0F1-C1C5-4023-89D6-EA7EB03504AE}"/>
                </a:ext>
              </a:extLst>
            </p:cNvPr>
            <p:cNvSpPr/>
            <p:nvPr/>
          </p:nvSpPr>
          <p:spPr>
            <a:xfrm>
              <a:off x="9909547" y="3622831"/>
              <a:ext cx="303895" cy="1494472"/>
            </a:xfrm>
            <a:custGeom>
              <a:avLst/>
              <a:gdLst>
                <a:gd name="connsiteX0" fmla="*/ 251008 w 303895"/>
                <a:gd name="connsiteY0" fmla="*/ 64770 h 1494472"/>
                <a:gd name="connsiteX1" fmla="*/ 152900 w 303895"/>
                <a:gd name="connsiteY1" fmla="*/ 0 h 1494472"/>
                <a:gd name="connsiteX2" fmla="*/ 151948 w 303895"/>
                <a:gd name="connsiteY2" fmla="*/ 0 h 1494472"/>
                <a:gd name="connsiteX3" fmla="*/ 150995 w 303895"/>
                <a:gd name="connsiteY3" fmla="*/ 0 h 1494472"/>
                <a:gd name="connsiteX4" fmla="*/ 52888 w 303895"/>
                <a:gd name="connsiteY4" fmla="*/ 64770 h 1494472"/>
                <a:gd name="connsiteX5" fmla="*/ 8120 w 303895"/>
                <a:gd name="connsiteY5" fmla="*/ 495300 h 1494472"/>
                <a:gd name="connsiteX6" fmla="*/ 30980 w 303895"/>
                <a:gd name="connsiteY6" fmla="*/ 645795 h 1494472"/>
                <a:gd name="connsiteX7" fmla="*/ 92893 w 303895"/>
                <a:gd name="connsiteY7" fmla="*/ 1082040 h 1494472"/>
                <a:gd name="connsiteX8" fmla="*/ 110990 w 303895"/>
                <a:gd name="connsiteY8" fmla="*/ 1440180 h 1494472"/>
                <a:gd name="connsiteX9" fmla="*/ 148138 w 303895"/>
                <a:gd name="connsiteY9" fmla="*/ 1494473 h 1494472"/>
                <a:gd name="connsiteX10" fmla="*/ 151948 w 303895"/>
                <a:gd name="connsiteY10" fmla="*/ 1494473 h 1494472"/>
                <a:gd name="connsiteX11" fmla="*/ 155758 w 303895"/>
                <a:gd name="connsiteY11" fmla="*/ 1494473 h 1494472"/>
                <a:gd name="connsiteX12" fmla="*/ 192905 w 303895"/>
                <a:gd name="connsiteY12" fmla="*/ 1440180 h 1494472"/>
                <a:gd name="connsiteX13" fmla="*/ 211003 w 303895"/>
                <a:gd name="connsiteY13" fmla="*/ 1082040 h 1494472"/>
                <a:gd name="connsiteX14" fmla="*/ 272915 w 303895"/>
                <a:gd name="connsiteY14" fmla="*/ 645795 h 1494472"/>
                <a:gd name="connsiteX15" fmla="*/ 295775 w 303895"/>
                <a:gd name="connsiteY15" fmla="*/ 495300 h 1494472"/>
                <a:gd name="connsiteX16" fmla="*/ 251008 w 303895"/>
                <a:gd name="connsiteY16" fmla="*/ 64770 h 149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895" h="1494472">
                  <a:moveTo>
                    <a:pt x="251008" y="64770"/>
                  </a:moveTo>
                  <a:cubicBezTo>
                    <a:pt x="234815" y="19050"/>
                    <a:pt x="203383" y="0"/>
                    <a:pt x="152900" y="0"/>
                  </a:cubicBezTo>
                  <a:cubicBezTo>
                    <a:pt x="152900" y="0"/>
                    <a:pt x="152900" y="0"/>
                    <a:pt x="151948" y="0"/>
                  </a:cubicBezTo>
                  <a:cubicBezTo>
                    <a:pt x="150995" y="0"/>
                    <a:pt x="151948" y="0"/>
                    <a:pt x="150995" y="0"/>
                  </a:cubicBezTo>
                  <a:cubicBezTo>
                    <a:pt x="101465" y="0"/>
                    <a:pt x="69080" y="19050"/>
                    <a:pt x="52888" y="64770"/>
                  </a:cubicBezTo>
                  <a:cubicBezTo>
                    <a:pt x="3358" y="205740"/>
                    <a:pt x="-10930" y="349568"/>
                    <a:pt x="8120" y="495300"/>
                  </a:cubicBezTo>
                  <a:cubicBezTo>
                    <a:pt x="14788" y="545783"/>
                    <a:pt x="23360" y="595313"/>
                    <a:pt x="30980" y="645795"/>
                  </a:cubicBezTo>
                  <a:cubicBezTo>
                    <a:pt x="30028" y="647700"/>
                    <a:pt x="73843" y="939165"/>
                    <a:pt x="92893" y="1082040"/>
                  </a:cubicBezTo>
                  <a:cubicBezTo>
                    <a:pt x="108133" y="1196340"/>
                    <a:pt x="110990" y="1433513"/>
                    <a:pt x="110990" y="1440180"/>
                  </a:cubicBezTo>
                  <a:cubicBezTo>
                    <a:pt x="110990" y="1462088"/>
                    <a:pt x="123373" y="1493520"/>
                    <a:pt x="148138" y="1494473"/>
                  </a:cubicBezTo>
                  <a:cubicBezTo>
                    <a:pt x="150043" y="1494473"/>
                    <a:pt x="150995" y="1494473"/>
                    <a:pt x="151948" y="1494473"/>
                  </a:cubicBezTo>
                  <a:cubicBezTo>
                    <a:pt x="152900" y="1494473"/>
                    <a:pt x="154805" y="1494473"/>
                    <a:pt x="155758" y="1494473"/>
                  </a:cubicBezTo>
                  <a:cubicBezTo>
                    <a:pt x="180523" y="1493520"/>
                    <a:pt x="192905" y="1462088"/>
                    <a:pt x="192905" y="1440180"/>
                  </a:cubicBezTo>
                  <a:cubicBezTo>
                    <a:pt x="192905" y="1433513"/>
                    <a:pt x="195763" y="1196340"/>
                    <a:pt x="211003" y="1082040"/>
                  </a:cubicBezTo>
                  <a:cubicBezTo>
                    <a:pt x="230053" y="939165"/>
                    <a:pt x="272915" y="648653"/>
                    <a:pt x="272915" y="645795"/>
                  </a:cubicBezTo>
                  <a:cubicBezTo>
                    <a:pt x="280535" y="595313"/>
                    <a:pt x="289108" y="545783"/>
                    <a:pt x="295775" y="495300"/>
                  </a:cubicBezTo>
                  <a:cubicBezTo>
                    <a:pt x="314825" y="349568"/>
                    <a:pt x="300538" y="205740"/>
                    <a:pt x="251008" y="6477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715C192-13CE-426F-9794-FEA75312BA06}"/>
                </a:ext>
              </a:extLst>
            </p:cNvPr>
            <p:cNvSpPr/>
            <p:nvPr/>
          </p:nvSpPr>
          <p:spPr>
            <a:xfrm>
              <a:off x="9939575" y="3655216"/>
              <a:ext cx="245745" cy="760094"/>
            </a:xfrm>
            <a:custGeom>
              <a:avLst/>
              <a:gdLst>
                <a:gd name="connsiteX0" fmla="*/ 245745 w 245745"/>
                <a:gd name="connsiteY0" fmla="*/ 380048 h 760094"/>
                <a:gd name="connsiteX1" fmla="*/ 122873 w 245745"/>
                <a:gd name="connsiteY1" fmla="*/ 760095 h 760094"/>
                <a:gd name="connsiteX2" fmla="*/ 0 w 245745"/>
                <a:gd name="connsiteY2" fmla="*/ 380047 h 760094"/>
                <a:gd name="connsiteX3" fmla="*/ 122873 w 245745"/>
                <a:gd name="connsiteY3" fmla="*/ 0 h 760094"/>
                <a:gd name="connsiteX4" fmla="*/ 245745 w 245745"/>
                <a:gd name="connsiteY4" fmla="*/ 380048 h 76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45" h="760094">
                  <a:moveTo>
                    <a:pt x="245745" y="380048"/>
                  </a:moveTo>
                  <a:cubicBezTo>
                    <a:pt x="245745" y="589942"/>
                    <a:pt x="190733" y="760095"/>
                    <a:pt x="122873" y="760095"/>
                  </a:cubicBezTo>
                  <a:cubicBezTo>
                    <a:pt x="55012" y="760095"/>
                    <a:pt x="0" y="589942"/>
                    <a:pt x="0" y="380047"/>
                  </a:cubicBezTo>
                  <a:cubicBezTo>
                    <a:pt x="0" y="170153"/>
                    <a:pt x="55012" y="0"/>
                    <a:pt x="122873" y="0"/>
                  </a:cubicBezTo>
                  <a:cubicBezTo>
                    <a:pt x="190733" y="0"/>
                    <a:pt x="245745" y="170153"/>
                    <a:pt x="245745" y="380048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BB6CF68-4FA0-4E40-8C97-ACB9B4797516}"/>
                </a:ext>
              </a:extLst>
            </p:cNvPr>
            <p:cNvSpPr/>
            <p:nvPr/>
          </p:nvSpPr>
          <p:spPr>
            <a:xfrm>
              <a:off x="9991010" y="3977161"/>
              <a:ext cx="136207" cy="288607"/>
            </a:xfrm>
            <a:custGeom>
              <a:avLst/>
              <a:gdLst>
                <a:gd name="connsiteX0" fmla="*/ 94298 w 136207"/>
                <a:gd name="connsiteY0" fmla="*/ 288608 h 288607"/>
                <a:gd name="connsiteX1" fmla="*/ 41910 w 136207"/>
                <a:gd name="connsiteY1" fmla="*/ 288608 h 288607"/>
                <a:gd name="connsiteX2" fmla="*/ 0 w 136207"/>
                <a:gd name="connsiteY2" fmla="*/ 246697 h 288607"/>
                <a:gd name="connsiteX3" fmla="*/ 0 w 136207"/>
                <a:gd name="connsiteY3" fmla="*/ 41910 h 288607"/>
                <a:gd name="connsiteX4" fmla="*/ 41910 w 136207"/>
                <a:gd name="connsiteY4" fmla="*/ 0 h 288607"/>
                <a:gd name="connsiteX5" fmla="*/ 94298 w 136207"/>
                <a:gd name="connsiteY5" fmla="*/ 0 h 288607"/>
                <a:gd name="connsiteX6" fmla="*/ 136207 w 136207"/>
                <a:gd name="connsiteY6" fmla="*/ 41910 h 288607"/>
                <a:gd name="connsiteX7" fmla="*/ 136207 w 136207"/>
                <a:gd name="connsiteY7" fmla="*/ 247650 h 288607"/>
                <a:gd name="connsiteX8" fmla="*/ 94298 w 136207"/>
                <a:gd name="connsiteY8" fmla="*/ 288608 h 28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207" h="288607">
                  <a:moveTo>
                    <a:pt x="94298" y="288608"/>
                  </a:moveTo>
                  <a:lnTo>
                    <a:pt x="41910" y="288608"/>
                  </a:lnTo>
                  <a:cubicBezTo>
                    <a:pt x="19050" y="288608"/>
                    <a:pt x="0" y="269558"/>
                    <a:pt x="0" y="246697"/>
                  </a:cubicBezTo>
                  <a:lnTo>
                    <a:pt x="0" y="41910"/>
                  </a:lnTo>
                  <a:cubicBezTo>
                    <a:pt x="0" y="19050"/>
                    <a:pt x="19050" y="0"/>
                    <a:pt x="41910" y="0"/>
                  </a:cubicBezTo>
                  <a:lnTo>
                    <a:pt x="94298" y="0"/>
                  </a:lnTo>
                  <a:cubicBezTo>
                    <a:pt x="117157" y="0"/>
                    <a:pt x="136207" y="19050"/>
                    <a:pt x="136207" y="41910"/>
                  </a:cubicBezTo>
                  <a:lnTo>
                    <a:pt x="136207" y="247650"/>
                  </a:lnTo>
                  <a:cubicBezTo>
                    <a:pt x="136207" y="270510"/>
                    <a:pt x="117157" y="288608"/>
                    <a:pt x="94298" y="288608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56CB531-E055-47EB-B90E-7006F75BBC9A}"/>
                </a:ext>
              </a:extLst>
            </p:cNvPr>
            <p:cNvSpPr/>
            <p:nvPr/>
          </p:nvSpPr>
          <p:spPr>
            <a:xfrm>
              <a:off x="10010060" y="4003831"/>
              <a:ext cx="99060" cy="236220"/>
            </a:xfrm>
            <a:custGeom>
              <a:avLst/>
              <a:gdLst>
                <a:gd name="connsiteX0" fmla="*/ 72390 w 99060"/>
                <a:gd name="connsiteY0" fmla="*/ 236220 h 236220"/>
                <a:gd name="connsiteX1" fmla="*/ 26670 w 99060"/>
                <a:gd name="connsiteY1" fmla="*/ 236220 h 236220"/>
                <a:gd name="connsiteX2" fmla="*/ 0 w 99060"/>
                <a:gd name="connsiteY2" fmla="*/ 209550 h 236220"/>
                <a:gd name="connsiteX3" fmla="*/ 0 w 99060"/>
                <a:gd name="connsiteY3" fmla="*/ 26670 h 236220"/>
                <a:gd name="connsiteX4" fmla="*/ 26670 w 99060"/>
                <a:gd name="connsiteY4" fmla="*/ 0 h 236220"/>
                <a:gd name="connsiteX5" fmla="*/ 72390 w 99060"/>
                <a:gd name="connsiteY5" fmla="*/ 0 h 236220"/>
                <a:gd name="connsiteX6" fmla="*/ 99060 w 99060"/>
                <a:gd name="connsiteY6" fmla="*/ 26670 h 236220"/>
                <a:gd name="connsiteX7" fmla="*/ 99060 w 99060"/>
                <a:gd name="connsiteY7" fmla="*/ 209550 h 236220"/>
                <a:gd name="connsiteX8" fmla="*/ 72390 w 99060"/>
                <a:gd name="connsiteY8" fmla="*/ 236220 h 23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060" h="236220">
                  <a:moveTo>
                    <a:pt x="72390" y="236220"/>
                  </a:moveTo>
                  <a:lnTo>
                    <a:pt x="26670" y="236220"/>
                  </a:lnTo>
                  <a:cubicBezTo>
                    <a:pt x="11430" y="236220"/>
                    <a:pt x="0" y="223838"/>
                    <a:pt x="0" y="209550"/>
                  </a:cubicBezTo>
                  <a:lnTo>
                    <a:pt x="0" y="26670"/>
                  </a:lnTo>
                  <a:cubicBezTo>
                    <a:pt x="0" y="11430"/>
                    <a:pt x="12382" y="0"/>
                    <a:pt x="26670" y="0"/>
                  </a:cubicBezTo>
                  <a:lnTo>
                    <a:pt x="72390" y="0"/>
                  </a:lnTo>
                  <a:cubicBezTo>
                    <a:pt x="87630" y="0"/>
                    <a:pt x="99060" y="12382"/>
                    <a:pt x="99060" y="26670"/>
                  </a:cubicBezTo>
                  <a:lnTo>
                    <a:pt x="99060" y="209550"/>
                  </a:lnTo>
                  <a:cubicBezTo>
                    <a:pt x="99060" y="224790"/>
                    <a:pt x="86677" y="236220"/>
                    <a:pt x="72390" y="236220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7331760-C6DF-4891-9AC1-4BEA8D581F04}"/>
                </a:ext>
              </a:extLst>
            </p:cNvPr>
            <p:cNvSpPr/>
            <p:nvPr/>
          </p:nvSpPr>
          <p:spPr>
            <a:xfrm>
              <a:off x="10009108" y="3809521"/>
              <a:ext cx="100964" cy="100965"/>
            </a:xfrm>
            <a:custGeom>
              <a:avLst/>
              <a:gdLst>
                <a:gd name="connsiteX0" fmla="*/ 100965 w 100964"/>
                <a:gd name="connsiteY0" fmla="*/ 50482 h 100965"/>
                <a:gd name="connsiteX1" fmla="*/ 50482 w 100964"/>
                <a:gd name="connsiteY1" fmla="*/ 100965 h 100965"/>
                <a:gd name="connsiteX2" fmla="*/ 0 w 100964"/>
                <a:gd name="connsiteY2" fmla="*/ 50482 h 100965"/>
                <a:gd name="connsiteX3" fmla="*/ 50482 w 100964"/>
                <a:gd name="connsiteY3" fmla="*/ 0 h 100965"/>
                <a:gd name="connsiteX4" fmla="*/ 100965 w 100964"/>
                <a:gd name="connsiteY4" fmla="*/ 50482 h 10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4" h="100965">
                  <a:moveTo>
                    <a:pt x="100965" y="50482"/>
                  </a:moveTo>
                  <a:cubicBezTo>
                    <a:pt x="100965" y="78363"/>
                    <a:pt x="78363" y="100965"/>
                    <a:pt x="50482" y="100965"/>
                  </a:cubicBezTo>
                  <a:cubicBezTo>
                    <a:pt x="22602" y="100965"/>
                    <a:pt x="0" y="78363"/>
                    <a:pt x="0" y="50482"/>
                  </a:cubicBezTo>
                  <a:cubicBezTo>
                    <a:pt x="0" y="22602"/>
                    <a:pt x="22602" y="0"/>
                    <a:pt x="50482" y="0"/>
                  </a:cubicBezTo>
                  <a:cubicBezTo>
                    <a:pt x="78363" y="0"/>
                    <a:pt x="100965" y="22602"/>
                    <a:pt x="100965" y="50482"/>
                  </a:cubicBezTo>
                  <a:close/>
                </a:path>
              </a:pathLst>
            </a:custGeom>
            <a:solidFill>
              <a:srgbClr val="1818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F56BB88-2C1E-47F5-AB02-13617AA1C235}"/>
                </a:ext>
              </a:extLst>
            </p:cNvPr>
            <p:cNvSpPr/>
            <p:nvPr/>
          </p:nvSpPr>
          <p:spPr>
            <a:xfrm>
              <a:off x="10018633" y="3819046"/>
              <a:ext cx="81914" cy="81915"/>
            </a:xfrm>
            <a:custGeom>
              <a:avLst/>
              <a:gdLst>
                <a:gd name="connsiteX0" fmla="*/ 81915 w 81914"/>
                <a:gd name="connsiteY0" fmla="*/ 40957 h 81915"/>
                <a:gd name="connsiteX1" fmla="*/ 40957 w 81914"/>
                <a:gd name="connsiteY1" fmla="*/ 81915 h 81915"/>
                <a:gd name="connsiteX2" fmla="*/ 0 w 81914"/>
                <a:gd name="connsiteY2" fmla="*/ 40957 h 81915"/>
                <a:gd name="connsiteX3" fmla="*/ 40957 w 81914"/>
                <a:gd name="connsiteY3" fmla="*/ 0 h 81915"/>
                <a:gd name="connsiteX4" fmla="*/ 81915 w 81914"/>
                <a:gd name="connsiteY4" fmla="*/ 40957 h 8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14" h="81915">
                  <a:moveTo>
                    <a:pt x="81915" y="40957"/>
                  </a:moveTo>
                  <a:cubicBezTo>
                    <a:pt x="81915" y="63578"/>
                    <a:pt x="63578" y="81915"/>
                    <a:pt x="40957" y="81915"/>
                  </a:cubicBezTo>
                  <a:cubicBezTo>
                    <a:pt x="18337" y="81915"/>
                    <a:pt x="0" y="63578"/>
                    <a:pt x="0" y="40957"/>
                  </a:cubicBezTo>
                  <a:cubicBezTo>
                    <a:pt x="0" y="18337"/>
                    <a:pt x="18337" y="0"/>
                    <a:pt x="40957" y="0"/>
                  </a:cubicBezTo>
                  <a:cubicBezTo>
                    <a:pt x="63578" y="0"/>
                    <a:pt x="81915" y="18337"/>
                    <a:pt x="81915" y="40957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1" name="Graphic 10">
            <a:extLst>
              <a:ext uri="{FF2B5EF4-FFF2-40B4-BE49-F238E27FC236}">
                <a16:creationId xmlns:a16="http://schemas.microsoft.com/office/drawing/2014/main" id="{7D07EDDD-E96F-45AD-ADF4-A522ABA89C78}"/>
              </a:ext>
            </a:extLst>
          </p:cNvPr>
          <p:cNvGrpSpPr/>
          <p:nvPr/>
        </p:nvGrpSpPr>
        <p:grpSpPr>
          <a:xfrm>
            <a:off x="2941813" y="2980119"/>
            <a:ext cx="1858687" cy="3146425"/>
            <a:chOff x="947897" y="1831704"/>
            <a:chExt cx="2670285" cy="4520317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A8BB503-95C5-42D4-A2BE-C791D43F903E}"/>
                </a:ext>
              </a:extLst>
            </p:cNvPr>
            <p:cNvSpPr/>
            <p:nvPr/>
          </p:nvSpPr>
          <p:spPr>
            <a:xfrm>
              <a:off x="3129268" y="5540427"/>
              <a:ext cx="488914" cy="502556"/>
            </a:xfrm>
            <a:custGeom>
              <a:avLst/>
              <a:gdLst>
                <a:gd name="connsiteX0" fmla="*/ 491422 w 488903"/>
                <a:gd name="connsiteY0" fmla="*/ 222634 h 498489"/>
                <a:gd name="connsiteX1" fmla="*/ 488546 w 488903"/>
                <a:gd name="connsiteY1" fmla="*/ 246600 h 498489"/>
                <a:gd name="connsiteX2" fmla="*/ 312157 w 488903"/>
                <a:gd name="connsiteY2" fmla="*/ 483862 h 498489"/>
                <a:gd name="connsiteX3" fmla="*/ 296819 w 488903"/>
                <a:gd name="connsiteY3" fmla="*/ 488175 h 498489"/>
                <a:gd name="connsiteX4" fmla="*/ 273812 w 488903"/>
                <a:gd name="connsiteY4" fmla="*/ 496324 h 498489"/>
                <a:gd name="connsiteX5" fmla="*/ 208625 w 488903"/>
                <a:gd name="connsiteY5" fmla="*/ 495365 h 498489"/>
                <a:gd name="connsiteX6" fmla="*/ 184180 w 488903"/>
                <a:gd name="connsiteY6" fmla="*/ 502555 h 498489"/>
                <a:gd name="connsiteX7" fmla="*/ 167883 w 488903"/>
                <a:gd name="connsiteY7" fmla="*/ 480506 h 498489"/>
                <a:gd name="connsiteX8" fmla="*/ 122 w 488903"/>
                <a:gd name="connsiteY8" fmla="*/ 239410 h 498489"/>
                <a:gd name="connsiteX9" fmla="*/ 205749 w 488903"/>
                <a:gd name="connsiteY9" fmla="*/ 3586 h 498489"/>
                <a:gd name="connsiteX10" fmla="*/ 487108 w 488903"/>
                <a:gd name="connsiteY10" fmla="*/ 192437 h 498489"/>
                <a:gd name="connsiteX11" fmla="*/ 490942 w 488903"/>
                <a:gd name="connsiteY11" fmla="*/ 202023 h 498489"/>
                <a:gd name="connsiteX12" fmla="*/ 491422 w 488903"/>
                <a:gd name="connsiteY12" fmla="*/ 222634 h 498489"/>
                <a:gd name="connsiteX0" fmla="*/ 491422 w 509389"/>
                <a:gd name="connsiteY0" fmla="*/ 222634 h 502555"/>
                <a:gd name="connsiteX1" fmla="*/ 488546 w 509389"/>
                <a:gd name="connsiteY1" fmla="*/ 246600 h 502555"/>
                <a:gd name="connsiteX2" fmla="*/ 312157 w 509389"/>
                <a:gd name="connsiteY2" fmla="*/ 483862 h 502555"/>
                <a:gd name="connsiteX3" fmla="*/ 296819 w 509389"/>
                <a:gd name="connsiteY3" fmla="*/ 488175 h 502555"/>
                <a:gd name="connsiteX4" fmla="*/ 273812 w 509389"/>
                <a:gd name="connsiteY4" fmla="*/ 496324 h 502555"/>
                <a:gd name="connsiteX5" fmla="*/ 208625 w 509389"/>
                <a:gd name="connsiteY5" fmla="*/ 495365 h 502555"/>
                <a:gd name="connsiteX6" fmla="*/ 184180 w 509389"/>
                <a:gd name="connsiteY6" fmla="*/ 502555 h 502555"/>
                <a:gd name="connsiteX7" fmla="*/ 167883 w 509389"/>
                <a:gd name="connsiteY7" fmla="*/ 480506 h 502555"/>
                <a:gd name="connsiteX8" fmla="*/ 122 w 509389"/>
                <a:gd name="connsiteY8" fmla="*/ 239410 h 502555"/>
                <a:gd name="connsiteX9" fmla="*/ 205749 w 509389"/>
                <a:gd name="connsiteY9" fmla="*/ 3586 h 502555"/>
                <a:gd name="connsiteX10" fmla="*/ 487108 w 509389"/>
                <a:gd name="connsiteY10" fmla="*/ 192437 h 502555"/>
                <a:gd name="connsiteX11" fmla="*/ 491422 w 509389"/>
                <a:gd name="connsiteY11" fmla="*/ 222634 h 502555"/>
                <a:gd name="connsiteX0" fmla="*/ 487108 w 516710"/>
                <a:gd name="connsiteY0" fmla="*/ 192437 h 502555"/>
                <a:gd name="connsiteX1" fmla="*/ 488546 w 516710"/>
                <a:gd name="connsiteY1" fmla="*/ 246600 h 502555"/>
                <a:gd name="connsiteX2" fmla="*/ 312157 w 516710"/>
                <a:gd name="connsiteY2" fmla="*/ 483862 h 502555"/>
                <a:gd name="connsiteX3" fmla="*/ 296819 w 516710"/>
                <a:gd name="connsiteY3" fmla="*/ 488175 h 502555"/>
                <a:gd name="connsiteX4" fmla="*/ 273812 w 516710"/>
                <a:gd name="connsiteY4" fmla="*/ 496324 h 502555"/>
                <a:gd name="connsiteX5" fmla="*/ 208625 w 516710"/>
                <a:gd name="connsiteY5" fmla="*/ 495365 h 502555"/>
                <a:gd name="connsiteX6" fmla="*/ 184180 w 516710"/>
                <a:gd name="connsiteY6" fmla="*/ 502555 h 502555"/>
                <a:gd name="connsiteX7" fmla="*/ 167883 w 516710"/>
                <a:gd name="connsiteY7" fmla="*/ 480506 h 502555"/>
                <a:gd name="connsiteX8" fmla="*/ 122 w 516710"/>
                <a:gd name="connsiteY8" fmla="*/ 239410 h 502555"/>
                <a:gd name="connsiteX9" fmla="*/ 205749 w 516710"/>
                <a:gd name="connsiteY9" fmla="*/ 3586 h 502555"/>
                <a:gd name="connsiteX10" fmla="*/ 487108 w 516710"/>
                <a:gd name="connsiteY10" fmla="*/ 192437 h 502555"/>
                <a:gd name="connsiteX0" fmla="*/ 487108 w 502324"/>
                <a:gd name="connsiteY0" fmla="*/ 192437 h 502555"/>
                <a:gd name="connsiteX1" fmla="*/ 488546 w 502324"/>
                <a:gd name="connsiteY1" fmla="*/ 246600 h 502555"/>
                <a:gd name="connsiteX2" fmla="*/ 312157 w 502324"/>
                <a:gd name="connsiteY2" fmla="*/ 483862 h 502555"/>
                <a:gd name="connsiteX3" fmla="*/ 296819 w 502324"/>
                <a:gd name="connsiteY3" fmla="*/ 488175 h 502555"/>
                <a:gd name="connsiteX4" fmla="*/ 273812 w 502324"/>
                <a:gd name="connsiteY4" fmla="*/ 496324 h 502555"/>
                <a:gd name="connsiteX5" fmla="*/ 208625 w 502324"/>
                <a:gd name="connsiteY5" fmla="*/ 495365 h 502555"/>
                <a:gd name="connsiteX6" fmla="*/ 184180 w 502324"/>
                <a:gd name="connsiteY6" fmla="*/ 502555 h 502555"/>
                <a:gd name="connsiteX7" fmla="*/ 167883 w 502324"/>
                <a:gd name="connsiteY7" fmla="*/ 480506 h 502555"/>
                <a:gd name="connsiteX8" fmla="*/ 122 w 502324"/>
                <a:gd name="connsiteY8" fmla="*/ 239410 h 502555"/>
                <a:gd name="connsiteX9" fmla="*/ 205749 w 502324"/>
                <a:gd name="connsiteY9" fmla="*/ 3586 h 502555"/>
                <a:gd name="connsiteX10" fmla="*/ 487108 w 502324"/>
                <a:gd name="connsiteY10" fmla="*/ 192437 h 502555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296819 w 489819"/>
                <a:gd name="connsiteY3" fmla="*/ 488175 h 502555"/>
                <a:gd name="connsiteX4" fmla="*/ 273812 w 489819"/>
                <a:gd name="connsiteY4" fmla="*/ 496324 h 502555"/>
                <a:gd name="connsiteX5" fmla="*/ 208625 w 489819"/>
                <a:gd name="connsiteY5" fmla="*/ 495365 h 502555"/>
                <a:gd name="connsiteX6" fmla="*/ 184180 w 489819"/>
                <a:gd name="connsiteY6" fmla="*/ 502555 h 502555"/>
                <a:gd name="connsiteX7" fmla="*/ 167883 w 489819"/>
                <a:gd name="connsiteY7" fmla="*/ 480506 h 502555"/>
                <a:gd name="connsiteX8" fmla="*/ 122 w 489819"/>
                <a:gd name="connsiteY8" fmla="*/ 239410 h 502555"/>
                <a:gd name="connsiteX9" fmla="*/ 205749 w 489819"/>
                <a:gd name="connsiteY9" fmla="*/ 3586 h 502555"/>
                <a:gd name="connsiteX10" fmla="*/ 487108 w 489819"/>
                <a:gd name="connsiteY10" fmla="*/ 192437 h 502555"/>
                <a:gd name="connsiteX0" fmla="*/ 487108 w 489819"/>
                <a:gd name="connsiteY0" fmla="*/ 192437 h 503175"/>
                <a:gd name="connsiteX1" fmla="*/ 488546 w 489819"/>
                <a:gd name="connsiteY1" fmla="*/ 246600 h 503175"/>
                <a:gd name="connsiteX2" fmla="*/ 312157 w 489819"/>
                <a:gd name="connsiteY2" fmla="*/ 483862 h 503175"/>
                <a:gd name="connsiteX3" fmla="*/ 296819 w 489819"/>
                <a:gd name="connsiteY3" fmla="*/ 488175 h 503175"/>
                <a:gd name="connsiteX4" fmla="*/ 273812 w 489819"/>
                <a:gd name="connsiteY4" fmla="*/ 496324 h 503175"/>
                <a:gd name="connsiteX5" fmla="*/ 184180 w 489819"/>
                <a:gd name="connsiteY5" fmla="*/ 502555 h 503175"/>
                <a:gd name="connsiteX6" fmla="*/ 167883 w 489819"/>
                <a:gd name="connsiteY6" fmla="*/ 480506 h 503175"/>
                <a:gd name="connsiteX7" fmla="*/ 122 w 489819"/>
                <a:gd name="connsiteY7" fmla="*/ 239410 h 503175"/>
                <a:gd name="connsiteX8" fmla="*/ 205749 w 489819"/>
                <a:gd name="connsiteY8" fmla="*/ 3586 h 503175"/>
                <a:gd name="connsiteX9" fmla="*/ 487108 w 489819"/>
                <a:gd name="connsiteY9" fmla="*/ 192437 h 503175"/>
                <a:gd name="connsiteX0" fmla="*/ 487108 w 489819"/>
                <a:gd name="connsiteY0" fmla="*/ 192437 h 502646"/>
                <a:gd name="connsiteX1" fmla="*/ 488546 w 489819"/>
                <a:gd name="connsiteY1" fmla="*/ 246600 h 502646"/>
                <a:gd name="connsiteX2" fmla="*/ 312157 w 489819"/>
                <a:gd name="connsiteY2" fmla="*/ 483862 h 502646"/>
                <a:gd name="connsiteX3" fmla="*/ 296819 w 489819"/>
                <a:gd name="connsiteY3" fmla="*/ 488175 h 502646"/>
                <a:gd name="connsiteX4" fmla="*/ 184180 w 489819"/>
                <a:gd name="connsiteY4" fmla="*/ 502555 h 502646"/>
                <a:gd name="connsiteX5" fmla="*/ 167883 w 489819"/>
                <a:gd name="connsiteY5" fmla="*/ 480506 h 502646"/>
                <a:gd name="connsiteX6" fmla="*/ 122 w 489819"/>
                <a:gd name="connsiteY6" fmla="*/ 239410 h 502646"/>
                <a:gd name="connsiteX7" fmla="*/ 205749 w 489819"/>
                <a:gd name="connsiteY7" fmla="*/ 3586 h 502646"/>
                <a:gd name="connsiteX8" fmla="*/ 487108 w 489819"/>
                <a:gd name="connsiteY8" fmla="*/ 192437 h 502646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184180 w 489819"/>
                <a:gd name="connsiteY3" fmla="*/ 502555 h 502555"/>
                <a:gd name="connsiteX4" fmla="*/ 167883 w 489819"/>
                <a:gd name="connsiteY4" fmla="*/ 480506 h 502555"/>
                <a:gd name="connsiteX5" fmla="*/ 122 w 489819"/>
                <a:gd name="connsiteY5" fmla="*/ 239410 h 502555"/>
                <a:gd name="connsiteX6" fmla="*/ 205749 w 489819"/>
                <a:gd name="connsiteY6" fmla="*/ 3586 h 502555"/>
                <a:gd name="connsiteX7" fmla="*/ 487108 w 489819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913" h="502555">
                  <a:moveTo>
                    <a:pt x="487108" y="192437"/>
                  </a:moveTo>
                  <a:cubicBezTo>
                    <a:pt x="492332" y="226652"/>
                    <a:pt x="482083" y="229460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lnTo>
                    <a:pt x="184180" y="502555"/>
                  </a:ln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lose/>
                </a:path>
              </a:pathLst>
            </a:custGeom>
            <a:solidFill>
              <a:schemeClr val="accent5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50ED870-3A45-4576-A49C-CEFCD25693D4}"/>
                </a:ext>
              </a:extLst>
            </p:cNvPr>
            <p:cNvSpPr/>
            <p:nvPr/>
          </p:nvSpPr>
          <p:spPr>
            <a:xfrm>
              <a:off x="1674333" y="1831704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15ED6A34-2397-4C07-94FC-208AD290306B}"/>
                </a:ext>
              </a:extLst>
            </p:cNvPr>
            <p:cNvSpPr/>
            <p:nvPr/>
          </p:nvSpPr>
          <p:spPr>
            <a:xfrm>
              <a:off x="1866868" y="1831704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940AD7E-8ECC-4BB7-8A67-94E389B87780}"/>
                </a:ext>
              </a:extLst>
            </p:cNvPr>
            <p:cNvSpPr/>
            <p:nvPr/>
          </p:nvSpPr>
          <p:spPr>
            <a:xfrm>
              <a:off x="947897" y="2809870"/>
              <a:ext cx="2478068" cy="3542151"/>
            </a:xfrm>
            <a:custGeom>
              <a:avLst/>
              <a:gdLst>
                <a:gd name="connsiteX0" fmla="*/ 2365550 w 2478068"/>
                <a:gd name="connsiteY0" fmla="*/ 3232633 h 3542151"/>
                <a:gd name="connsiteX1" fmla="*/ 2388078 w 2478068"/>
                <a:gd name="connsiteY1" fmla="*/ 3219691 h 3542151"/>
                <a:gd name="connsiteX2" fmla="*/ 2478189 w 2478068"/>
                <a:gd name="connsiteY2" fmla="*/ 3217774 h 3542151"/>
                <a:gd name="connsiteX3" fmla="*/ 2355005 w 2478068"/>
                <a:gd name="connsiteY3" fmla="*/ 3476126 h 3542151"/>
                <a:gd name="connsiteX4" fmla="*/ 2072687 w 2478068"/>
                <a:gd name="connsiteY4" fmla="*/ 3510157 h 3542151"/>
                <a:gd name="connsiteX5" fmla="*/ 1861308 w 2478068"/>
                <a:gd name="connsiteY5" fmla="*/ 3353900 h 3542151"/>
                <a:gd name="connsiteX6" fmla="*/ 1673416 w 2478068"/>
                <a:gd name="connsiteY6" fmla="*/ 3133414 h 3542151"/>
                <a:gd name="connsiteX7" fmla="*/ 1531539 w 2478068"/>
                <a:gd name="connsiteY7" fmla="*/ 3003999 h 3542151"/>
                <a:gd name="connsiteX8" fmla="*/ 1192182 w 2478068"/>
                <a:gd name="connsiteY8" fmla="*/ 3018858 h 3542151"/>
                <a:gd name="connsiteX9" fmla="*/ 1014356 w 2478068"/>
                <a:gd name="connsiteY9" fmla="*/ 3204832 h 3542151"/>
                <a:gd name="connsiteX10" fmla="*/ 841322 w 2478068"/>
                <a:gd name="connsiteY10" fmla="*/ 3400873 h 3542151"/>
                <a:gd name="connsiteX11" fmla="*/ 549898 w 2478068"/>
                <a:gd name="connsiteY11" fmla="*/ 3543230 h 3542151"/>
                <a:gd name="connsiteX12" fmla="*/ 180824 w 2478068"/>
                <a:gd name="connsiteY12" fmla="*/ 3373552 h 3542151"/>
                <a:gd name="connsiteX13" fmla="*/ 63870 w 2478068"/>
                <a:gd name="connsiteY13" fmla="*/ 3055286 h 3542151"/>
                <a:gd name="connsiteX14" fmla="*/ 132413 w 2478068"/>
                <a:gd name="connsiteY14" fmla="*/ 2584596 h 3542151"/>
                <a:gd name="connsiteX15" fmla="*/ 387888 w 2478068"/>
                <a:gd name="connsiteY15" fmla="*/ 2089941 h 3542151"/>
                <a:gd name="connsiteX16" fmla="*/ 630902 w 2478068"/>
                <a:gd name="connsiteY16" fmla="*/ 1706488 h 3542151"/>
                <a:gd name="connsiteX17" fmla="*/ 804415 w 2478068"/>
                <a:gd name="connsiteY17" fmla="*/ 1289003 h 3542151"/>
                <a:gd name="connsiteX18" fmla="*/ 804894 w 2478068"/>
                <a:gd name="connsiteY18" fmla="*/ 1027296 h 3542151"/>
                <a:gd name="connsiteX19" fmla="*/ 13542 w 2478068"/>
                <a:gd name="connsiteY19" fmla="*/ 491899 h 3542151"/>
                <a:gd name="connsiteX20" fmla="*/ 31756 w 2478068"/>
                <a:gd name="connsiteY20" fmla="*/ 153501 h 3542151"/>
                <a:gd name="connsiteX21" fmla="*/ 73936 w 2478068"/>
                <a:gd name="connsiteY21" fmla="*/ 95983 h 3542151"/>
                <a:gd name="connsiteX22" fmla="*/ 151585 w 2478068"/>
                <a:gd name="connsiteY22" fmla="*/ 127139 h 3542151"/>
                <a:gd name="connsiteX23" fmla="*/ 151585 w 2478068"/>
                <a:gd name="connsiteY23" fmla="*/ 173633 h 3542151"/>
                <a:gd name="connsiteX24" fmla="*/ 124264 w 2478068"/>
                <a:gd name="connsiteY24" fmla="*/ 281479 h 3542151"/>
                <a:gd name="connsiteX25" fmla="*/ 238342 w 2478068"/>
                <a:gd name="connsiteY25" fmla="*/ 713343 h 3542151"/>
                <a:gd name="connsiteX26" fmla="*/ 612209 w 2478068"/>
                <a:gd name="connsiteY26" fmla="*/ 918970 h 3542151"/>
                <a:gd name="connsiteX27" fmla="*/ 1174927 w 2478068"/>
                <a:gd name="connsiteY27" fmla="*/ 839404 h 3542151"/>
                <a:gd name="connsiteX28" fmla="*/ 1440468 w 2478068"/>
                <a:gd name="connsiteY28" fmla="*/ 476561 h 3542151"/>
                <a:gd name="connsiteX29" fmla="*/ 1385826 w 2478068"/>
                <a:gd name="connsiteY29" fmla="*/ 113718 h 3542151"/>
                <a:gd name="connsiteX30" fmla="*/ 1371926 w 2478068"/>
                <a:gd name="connsiteY30" fmla="*/ 89273 h 3542151"/>
                <a:gd name="connsiteX31" fmla="*/ 1372405 w 2478068"/>
                <a:gd name="connsiteY31" fmla="*/ 35589 h 3542151"/>
                <a:gd name="connsiteX32" fmla="*/ 1403561 w 2478068"/>
                <a:gd name="connsiteY32" fmla="*/ 5392 h 3542151"/>
                <a:gd name="connsiteX33" fmla="*/ 1446220 w 2478068"/>
                <a:gd name="connsiteY33" fmla="*/ 8268 h 3542151"/>
                <a:gd name="connsiteX34" fmla="*/ 1500862 w 2478068"/>
                <a:gd name="connsiteY34" fmla="*/ 77290 h 3542151"/>
                <a:gd name="connsiteX35" fmla="*/ 1505655 w 2478068"/>
                <a:gd name="connsiteY35" fmla="*/ 647198 h 3542151"/>
                <a:gd name="connsiteX36" fmla="*/ 1166299 w 2478068"/>
                <a:gd name="connsiteY36" fmla="*/ 969778 h 3542151"/>
                <a:gd name="connsiteX37" fmla="*/ 929037 w 2478068"/>
                <a:gd name="connsiteY37" fmla="*/ 1021544 h 3542151"/>
                <a:gd name="connsiteX38" fmla="*/ 875354 w 2478068"/>
                <a:gd name="connsiteY38" fmla="*/ 1439508 h 3542151"/>
                <a:gd name="connsiteX39" fmla="*/ 663975 w 2478068"/>
                <a:gd name="connsiteY39" fmla="*/ 1870894 h 3542151"/>
                <a:gd name="connsiteX40" fmla="*/ 427672 w 2478068"/>
                <a:gd name="connsiteY40" fmla="*/ 2228943 h 3542151"/>
                <a:gd name="connsiteX41" fmla="*/ 186575 w 2478068"/>
                <a:gd name="connsiteY41" fmla="*/ 2759547 h 3542151"/>
                <a:gd name="connsiteX42" fmla="*/ 205269 w 2478068"/>
                <a:gd name="connsiteY42" fmla="*/ 3166008 h 3542151"/>
                <a:gd name="connsiteX43" fmla="*/ 376864 w 2478068"/>
                <a:gd name="connsiteY43" fmla="*/ 3386014 h 3542151"/>
                <a:gd name="connsiteX44" fmla="*/ 648158 w 2478068"/>
                <a:gd name="connsiteY44" fmla="*/ 3392725 h 3542151"/>
                <a:gd name="connsiteX45" fmla="*/ 824546 w 2478068"/>
                <a:gd name="connsiteY45" fmla="*/ 3237426 h 3542151"/>
                <a:gd name="connsiteX46" fmla="*/ 1007166 w 2478068"/>
                <a:gd name="connsiteY46" fmla="*/ 3022213 h 3542151"/>
                <a:gd name="connsiteX47" fmla="*/ 1211355 w 2478068"/>
                <a:gd name="connsiteY47" fmla="*/ 2864997 h 3542151"/>
                <a:gd name="connsiteX48" fmla="*/ 1563653 w 2478068"/>
                <a:gd name="connsiteY48" fmla="*/ 2888004 h 3542151"/>
                <a:gd name="connsiteX49" fmla="*/ 1733810 w 2478068"/>
                <a:gd name="connsiteY49" fmla="*/ 3029882 h 3542151"/>
                <a:gd name="connsiteX50" fmla="*/ 1896299 w 2478068"/>
                <a:gd name="connsiteY50" fmla="*/ 3227360 h 3542151"/>
                <a:gd name="connsiteX51" fmla="*/ 2089943 w 2478068"/>
                <a:gd name="connsiteY51" fmla="*/ 3395600 h 3542151"/>
                <a:gd name="connsiteX52" fmla="*/ 2168071 w 2478068"/>
                <a:gd name="connsiteY52" fmla="*/ 3421484 h 3542151"/>
                <a:gd name="connsiteX53" fmla="*/ 2314742 w 2478068"/>
                <a:gd name="connsiteY53" fmla="*/ 3358693 h 3542151"/>
                <a:gd name="connsiteX54" fmla="*/ 2365550 w 2478068"/>
                <a:gd name="connsiteY54" fmla="*/ 3232633 h 354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78068" h="3542151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1FCA7CF-8DCD-4BD6-991B-69EF63B17D0E}"/>
                </a:ext>
              </a:extLst>
            </p:cNvPr>
            <p:cNvSpPr/>
            <p:nvPr/>
          </p:nvSpPr>
          <p:spPr>
            <a:xfrm>
              <a:off x="1601327" y="1922774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2AA6956-4981-4776-9590-4C0288810BA6}"/>
                </a:ext>
              </a:extLst>
            </p:cNvPr>
            <p:cNvSpPr/>
            <p:nvPr/>
          </p:nvSpPr>
          <p:spPr>
            <a:xfrm>
              <a:off x="1021833" y="1881553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6FDE41F-1FD3-4476-AF86-0824E5FCB896}"/>
                </a:ext>
              </a:extLst>
            </p:cNvPr>
            <p:cNvSpPr/>
            <p:nvPr/>
          </p:nvSpPr>
          <p:spPr>
            <a:xfrm>
              <a:off x="1299963" y="1870238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22DA241-5B65-41FE-BEFA-198E33448F18}"/>
                </a:ext>
              </a:extLst>
            </p:cNvPr>
            <p:cNvSpPr/>
            <p:nvPr/>
          </p:nvSpPr>
          <p:spPr>
            <a:xfrm>
              <a:off x="3206080" y="5617828"/>
              <a:ext cx="335522" cy="335522"/>
            </a:xfrm>
            <a:custGeom>
              <a:avLst/>
              <a:gdLst>
                <a:gd name="connsiteX0" fmla="*/ 169678 w 335521"/>
                <a:gd name="connsiteY0" fmla="*/ 339835 h 335521"/>
                <a:gd name="connsiteX1" fmla="*/ 0 w 335521"/>
                <a:gd name="connsiteY1" fmla="*/ 171116 h 335521"/>
                <a:gd name="connsiteX2" fmla="*/ 169678 w 335521"/>
                <a:gd name="connsiteY2" fmla="*/ 0 h 335521"/>
                <a:gd name="connsiteX3" fmla="*/ 339836 w 335521"/>
                <a:gd name="connsiteY3" fmla="*/ 169199 h 335521"/>
                <a:gd name="connsiteX4" fmla="*/ 169678 w 335521"/>
                <a:gd name="connsiteY4" fmla="*/ 339835 h 3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1" h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8FD87B2D-389F-4600-9C78-A66D502EF881}"/>
              </a:ext>
            </a:extLst>
          </p:cNvPr>
          <p:cNvGrpSpPr/>
          <p:nvPr/>
        </p:nvGrpSpPr>
        <p:grpSpPr>
          <a:xfrm rot="19991619">
            <a:off x="3371205" y="4866131"/>
            <a:ext cx="1316147" cy="518672"/>
            <a:chOff x="8060641" y="1503156"/>
            <a:chExt cx="3004811" cy="1184147"/>
          </a:xfrm>
          <a:solidFill>
            <a:schemeClr val="accent4"/>
          </a:solidFill>
        </p:grpSpPr>
        <p:sp>
          <p:nvSpPr>
            <p:cNvPr id="122" name="Freeform 7">
              <a:extLst>
                <a:ext uri="{FF2B5EF4-FFF2-40B4-BE49-F238E27FC236}">
                  <a16:creationId xmlns:a16="http://schemas.microsoft.com/office/drawing/2014/main" id="{2F1F71CB-9EE0-4213-889E-BD5D1D2851B6}"/>
                </a:ext>
              </a:extLst>
            </p:cNvPr>
            <p:cNvSpPr/>
            <p:nvPr/>
          </p:nvSpPr>
          <p:spPr>
            <a:xfrm>
              <a:off x="8131879" y="1640533"/>
              <a:ext cx="2907039" cy="1046770"/>
            </a:xfrm>
            <a:custGeom>
              <a:avLst/>
              <a:gdLst>
                <a:gd name="connsiteX0" fmla="*/ 5481115 w 5481115"/>
                <a:gd name="connsiteY0" fmla="*/ 0 h 1897513"/>
                <a:gd name="connsiteX1" fmla="*/ 1009540 w 5481115"/>
                <a:gd name="connsiteY1" fmla="*/ 623695 h 1897513"/>
                <a:gd name="connsiteX2" fmla="*/ 0 w 5481115"/>
                <a:gd name="connsiteY2" fmla="*/ 1812944 h 1897513"/>
                <a:gd name="connsiteX3" fmla="*/ 581411 w 5481115"/>
                <a:gd name="connsiteY3" fmla="*/ 1897513 h 1897513"/>
                <a:gd name="connsiteX4" fmla="*/ 1205106 w 5481115"/>
                <a:gd name="connsiteY4" fmla="*/ 813975 h 1897513"/>
                <a:gd name="connsiteX5" fmla="*/ 5433545 w 5481115"/>
                <a:gd name="connsiteY5" fmla="*/ 253707 h 1897513"/>
                <a:gd name="connsiteX6" fmla="*/ 5481115 w 5481115"/>
                <a:gd name="connsiteY6" fmla="*/ 0 h 1897513"/>
                <a:gd name="connsiteX0" fmla="*/ 5481115 w 5481115"/>
                <a:gd name="connsiteY0" fmla="*/ 1951 h 1899464"/>
                <a:gd name="connsiteX1" fmla="*/ 1009540 w 5481115"/>
                <a:gd name="connsiteY1" fmla="*/ 625646 h 1899464"/>
                <a:gd name="connsiteX2" fmla="*/ 0 w 5481115"/>
                <a:gd name="connsiteY2" fmla="*/ 1814895 h 1899464"/>
                <a:gd name="connsiteX3" fmla="*/ 581411 w 5481115"/>
                <a:gd name="connsiteY3" fmla="*/ 1899464 h 1899464"/>
                <a:gd name="connsiteX4" fmla="*/ 1205106 w 5481115"/>
                <a:gd name="connsiteY4" fmla="*/ 815926 h 1899464"/>
                <a:gd name="connsiteX5" fmla="*/ 5433545 w 5481115"/>
                <a:gd name="connsiteY5" fmla="*/ 255658 h 1899464"/>
                <a:gd name="connsiteX6" fmla="*/ 5481115 w 5481115"/>
                <a:gd name="connsiteY6" fmla="*/ 1951 h 1899464"/>
                <a:gd name="connsiteX0" fmla="*/ 5481115 w 5481115"/>
                <a:gd name="connsiteY0" fmla="*/ 1726 h 1899239"/>
                <a:gd name="connsiteX1" fmla="*/ 1009540 w 5481115"/>
                <a:gd name="connsiteY1" fmla="*/ 625421 h 1899239"/>
                <a:gd name="connsiteX2" fmla="*/ 0 w 5481115"/>
                <a:gd name="connsiteY2" fmla="*/ 1814670 h 1899239"/>
                <a:gd name="connsiteX3" fmla="*/ 581411 w 5481115"/>
                <a:gd name="connsiteY3" fmla="*/ 1899239 h 1899239"/>
                <a:gd name="connsiteX4" fmla="*/ 1205106 w 5481115"/>
                <a:gd name="connsiteY4" fmla="*/ 815701 h 1899239"/>
                <a:gd name="connsiteX5" fmla="*/ 5433545 w 5481115"/>
                <a:gd name="connsiteY5" fmla="*/ 255433 h 1899239"/>
                <a:gd name="connsiteX6" fmla="*/ 5481115 w 5481115"/>
                <a:gd name="connsiteY6" fmla="*/ 1726 h 1899239"/>
                <a:gd name="connsiteX0" fmla="*/ 5496972 w 5496972"/>
                <a:gd name="connsiteY0" fmla="*/ 1726 h 1899239"/>
                <a:gd name="connsiteX1" fmla="*/ 1025397 w 5496972"/>
                <a:gd name="connsiteY1" fmla="*/ 625421 h 1899239"/>
                <a:gd name="connsiteX2" fmla="*/ 0 w 5496972"/>
                <a:gd name="connsiteY2" fmla="*/ 1798814 h 1899239"/>
                <a:gd name="connsiteX3" fmla="*/ 597268 w 5496972"/>
                <a:gd name="connsiteY3" fmla="*/ 1899239 h 1899239"/>
                <a:gd name="connsiteX4" fmla="*/ 1220963 w 5496972"/>
                <a:gd name="connsiteY4" fmla="*/ 815701 h 1899239"/>
                <a:gd name="connsiteX5" fmla="*/ 5449402 w 5496972"/>
                <a:gd name="connsiteY5" fmla="*/ 255433 h 1899239"/>
                <a:gd name="connsiteX6" fmla="*/ 5496972 w 5496972"/>
                <a:gd name="connsiteY6" fmla="*/ 1726 h 1899239"/>
                <a:gd name="connsiteX0" fmla="*/ 5499844 w 5499844"/>
                <a:gd name="connsiteY0" fmla="*/ 1726 h 1899239"/>
                <a:gd name="connsiteX1" fmla="*/ 1028269 w 5499844"/>
                <a:gd name="connsiteY1" fmla="*/ 625421 h 1899239"/>
                <a:gd name="connsiteX2" fmla="*/ 2872 w 5499844"/>
                <a:gd name="connsiteY2" fmla="*/ 1798814 h 1899239"/>
                <a:gd name="connsiteX3" fmla="*/ 600140 w 5499844"/>
                <a:gd name="connsiteY3" fmla="*/ 1899239 h 1899239"/>
                <a:gd name="connsiteX4" fmla="*/ 1223835 w 5499844"/>
                <a:gd name="connsiteY4" fmla="*/ 815701 h 1899239"/>
                <a:gd name="connsiteX5" fmla="*/ 5452274 w 5499844"/>
                <a:gd name="connsiteY5" fmla="*/ 255433 h 1899239"/>
                <a:gd name="connsiteX6" fmla="*/ 5499844 w 5499844"/>
                <a:gd name="connsiteY6" fmla="*/ 1726 h 1899239"/>
                <a:gd name="connsiteX0" fmla="*/ 5499844 w 5499844"/>
                <a:gd name="connsiteY0" fmla="*/ 1726 h 1932850"/>
                <a:gd name="connsiteX1" fmla="*/ 1028269 w 5499844"/>
                <a:gd name="connsiteY1" fmla="*/ 625421 h 1932850"/>
                <a:gd name="connsiteX2" fmla="*/ 2872 w 5499844"/>
                <a:gd name="connsiteY2" fmla="*/ 1798814 h 1932850"/>
                <a:gd name="connsiteX3" fmla="*/ 600140 w 5499844"/>
                <a:gd name="connsiteY3" fmla="*/ 1899239 h 1932850"/>
                <a:gd name="connsiteX4" fmla="*/ 1223835 w 5499844"/>
                <a:gd name="connsiteY4" fmla="*/ 815701 h 1932850"/>
                <a:gd name="connsiteX5" fmla="*/ 5452274 w 5499844"/>
                <a:gd name="connsiteY5" fmla="*/ 255433 h 1932850"/>
                <a:gd name="connsiteX6" fmla="*/ 5499844 w 5499844"/>
                <a:gd name="connsiteY6" fmla="*/ 1726 h 1932850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23835 w 5499844"/>
                <a:gd name="connsiteY4" fmla="*/ 815701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80390"/>
                <a:gd name="connsiteX1" fmla="*/ 1028269 w 5499844"/>
                <a:gd name="connsiteY1" fmla="*/ 625421 h 1980390"/>
                <a:gd name="connsiteX2" fmla="*/ 2872 w 5499844"/>
                <a:gd name="connsiteY2" fmla="*/ 1798814 h 1980390"/>
                <a:gd name="connsiteX3" fmla="*/ 600140 w 5499844"/>
                <a:gd name="connsiteY3" fmla="*/ 1899239 h 1980390"/>
                <a:gd name="connsiteX4" fmla="*/ 1244977 w 5499844"/>
                <a:gd name="connsiteY4" fmla="*/ 836843 h 1980390"/>
                <a:gd name="connsiteX5" fmla="*/ 5452274 w 5499844"/>
                <a:gd name="connsiteY5" fmla="*/ 255433 h 1980390"/>
                <a:gd name="connsiteX6" fmla="*/ 5499844 w 5499844"/>
                <a:gd name="connsiteY6" fmla="*/ 1726 h 19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844" h="1980390">
                  <a:moveTo>
                    <a:pt x="5499844" y="1726"/>
                  </a:moveTo>
                  <a:cubicBezTo>
                    <a:pt x="3824325" y="-33511"/>
                    <a:pt x="1155122" y="480949"/>
                    <a:pt x="1028269" y="625421"/>
                  </a:cubicBezTo>
                  <a:cubicBezTo>
                    <a:pt x="686470" y="1016552"/>
                    <a:pt x="-51745" y="1677245"/>
                    <a:pt x="2872" y="1798814"/>
                  </a:cubicBezTo>
                  <a:cubicBezTo>
                    <a:pt x="154391" y="2096567"/>
                    <a:pt x="549046" y="1950333"/>
                    <a:pt x="600140" y="1899239"/>
                  </a:cubicBezTo>
                  <a:cubicBezTo>
                    <a:pt x="815086" y="1545107"/>
                    <a:pt x="1146313" y="879127"/>
                    <a:pt x="1244977" y="836843"/>
                  </a:cubicBezTo>
                  <a:cubicBezTo>
                    <a:pt x="2287991" y="399905"/>
                    <a:pt x="4007558" y="126817"/>
                    <a:pt x="5452274" y="255433"/>
                  </a:cubicBezTo>
                  <a:lnTo>
                    <a:pt x="5499844" y="1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3" name="Freeform 10">
              <a:extLst>
                <a:ext uri="{FF2B5EF4-FFF2-40B4-BE49-F238E27FC236}">
                  <a16:creationId xmlns:a16="http://schemas.microsoft.com/office/drawing/2014/main" id="{AA987034-7496-499C-BDB0-FCB3BB1EA7F7}"/>
                </a:ext>
              </a:extLst>
            </p:cNvPr>
            <p:cNvSpPr/>
            <p:nvPr/>
          </p:nvSpPr>
          <p:spPr>
            <a:xfrm flipH="1">
              <a:off x="8131879" y="1640533"/>
              <a:ext cx="2907039" cy="1046770"/>
            </a:xfrm>
            <a:custGeom>
              <a:avLst/>
              <a:gdLst>
                <a:gd name="connsiteX0" fmla="*/ 5481115 w 5481115"/>
                <a:gd name="connsiteY0" fmla="*/ 0 h 1897513"/>
                <a:gd name="connsiteX1" fmla="*/ 1009540 w 5481115"/>
                <a:gd name="connsiteY1" fmla="*/ 623695 h 1897513"/>
                <a:gd name="connsiteX2" fmla="*/ 0 w 5481115"/>
                <a:gd name="connsiteY2" fmla="*/ 1812944 h 1897513"/>
                <a:gd name="connsiteX3" fmla="*/ 581411 w 5481115"/>
                <a:gd name="connsiteY3" fmla="*/ 1897513 h 1897513"/>
                <a:gd name="connsiteX4" fmla="*/ 1205106 w 5481115"/>
                <a:gd name="connsiteY4" fmla="*/ 813975 h 1897513"/>
                <a:gd name="connsiteX5" fmla="*/ 5433545 w 5481115"/>
                <a:gd name="connsiteY5" fmla="*/ 253707 h 1897513"/>
                <a:gd name="connsiteX6" fmla="*/ 5481115 w 5481115"/>
                <a:gd name="connsiteY6" fmla="*/ 0 h 1897513"/>
                <a:gd name="connsiteX0" fmla="*/ 5481115 w 5481115"/>
                <a:gd name="connsiteY0" fmla="*/ 1951 h 1899464"/>
                <a:gd name="connsiteX1" fmla="*/ 1009540 w 5481115"/>
                <a:gd name="connsiteY1" fmla="*/ 625646 h 1899464"/>
                <a:gd name="connsiteX2" fmla="*/ 0 w 5481115"/>
                <a:gd name="connsiteY2" fmla="*/ 1814895 h 1899464"/>
                <a:gd name="connsiteX3" fmla="*/ 581411 w 5481115"/>
                <a:gd name="connsiteY3" fmla="*/ 1899464 h 1899464"/>
                <a:gd name="connsiteX4" fmla="*/ 1205106 w 5481115"/>
                <a:gd name="connsiteY4" fmla="*/ 815926 h 1899464"/>
                <a:gd name="connsiteX5" fmla="*/ 5433545 w 5481115"/>
                <a:gd name="connsiteY5" fmla="*/ 255658 h 1899464"/>
                <a:gd name="connsiteX6" fmla="*/ 5481115 w 5481115"/>
                <a:gd name="connsiteY6" fmla="*/ 1951 h 1899464"/>
                <a:gd name="connsiteX0" fmla="*/ 5481115 w 5481115"/>
                <a:gd name="connsiteY0" fmla="*/ 1726 h 1899239"/>
                <a:gd name="connsiteX1" fmla="*/ 1009540 w 5481115"/>
                <a:gd name="connsiteY1" fmla="*/ 625421 h 1899239"/>
                <a:gd name="connsiteX2" fmla="*/ 0 w 5481115"/>
                <a:gd name="connsiteY2" fmla="*/ 1814670 h 1899239"/>
                <a:gd name="connsiteX3" fmla="*/ 581411 w 5481115"/>
                <a:gd name="connsiteY3" fmla="*/ 1899239 h 1899239"/>
                <a:gd name="connsiteX4" fmla="*/ 1205106 w 5481115"/>
                <a:gd name="connsiteY4" fmla="*/ 815701 h 1899239"/>
                <a:gd name="connsiteX5" fmla="*/ 5433545 w 5481115"/>
                <a:gd name="connsiteY5" fmla="*/ 255433 h 1899239"/>
                <a:gd name="connsiteX6" fmla="*/ 5481115 w 5481115"/>
                <a:gd name="connsiteY6" fmla="*/ 1726 h 1899239"/>
                <a:gd name="connsiteX0" fmla="*/ 5496972 w 5496972"/>
                <a:gd name="connsiteY0" fmla="*/ 1726 h 1899239"/>
                <a:gd name="connsiteX1" fmla="*/ 1025397 w 5496972"/>
                <a:gd name="connsiteY1" fmla="*/ 625421 h 1899239"/>
                <a:gd name="connsiteX2" fmla="*/ 0 w 5496972"/>
                <a:gd name="connsiteY2" fmla="*/ 1798814 h 1899239"/>
                <a:gd name="connsiteX3" fmla="*/ 597268 w 5496972"/>
                <a:gd name="connsiteY3" fmla="*/ 1899239 h 1899239"/>
                <a:gd name="connsiteX4" fmla="*/ 1220963 w 5496972"/>
                <a:gd name="connsiteY4" fmla="*/ 815701 h 1899239"/>
                <a:gd name="connsiteX5" fmla="*/ 5449402 w 5496972"/>
                <a:gd name="connsiteY5" fmla="*/ 255433 h 1899239"/>
                <a:gd name="connsiteX6" fmla="*/ 5496972 w 5496972"/>
                <a:gd name="connsiteY6" fmla="*/ 1726 h 1899239"/>
                <a:gd name="connsiteX0" fmla="*/ 5499844 w 5499844"/>
                <a:gd name="connsiteY0" fmla="*/ 1726 h 1899239"/>
                <a:gd name="connsiteX1" fmla="*/ 1028269 w 5499844"/>
                <a:gd name="connsiteY1" fmla="*/ 625421 h 1899239"/>
                <a:gd name="connsiteX2" fmla="*/ 2872 w 5499844"/>
                <a:gd name="connsiteY2" fmla="*/ 1798814 h 1899239"/>
                <a:gd name="connsiteX3" fmla="*/ 600140 w 5499844"/>
                <a:gd name="connsiteY3" fmla="*/ 1899239 h 1899239"/>
                <a:gd name="connsiteX4" fmla="*/ 1223835 w 5499844"/>
                <a:gd name="connsiteY4" fmla="*/ 815701 h 1899239"/>
                <a:gd name="connsiteX5" fmla="*/ 5452274 w 5499844"/>
                <a:gd name="connsiteY5" fmla="*/ 255433 h 1899239"/>
                <a:gd name="connsiteX6" fmla="*/ 5499844 w 5499844"/>
                <a:gd name="connsiteY6" fmla="*/ 1726 h 1899239"/>
                <a:gd name="connsiteX0" fmla="*/ 5499844 w 5499844"/>
                <a:gd name="connsiteY0" fmla="*/ 1726 h 1932850"/>
                <a:gd name="connsiteX1" fmla="*/ 1028269 w 5499844"/>
                <a:gd name="connsiteY1" fmla="*/ 625421 h 1932850"/>
                <a:gd name="connsiteX2" fmla="*/ 2872 w 5499844"/>
                <a:gd name="connsiteY2" fmla="*/ 1798814 h 1932850"/>
                <a:gd name="connsiteX3" fmla="*/ 600140 w 5499844"/>
                <a:gd name="connsiteY3" fmla="*/ 1899239 h 1932850"/>
                <a:gd name="connsiteX4" fmla="*/ 1223835 w 5499844"/>
                <a:gd name="connsiteY4" fmla="*/ 815701 h 1932850"/>
                <a:gd name="connsiteX5" fmla="*/ 5452274 w 5499844"/>
                <a:gd name="connsiteY5" fmla="*/ 255433 h 1932850"/>
                <a:gd name="connsiteX6" fmla="*/ 5499844 w 5499844"/>
                <a:gd name="connsiteY6" fmla="*/ 1726 h 1932850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23835 w 5499844"/>
                <a:gd name="connsiteY4" fmla="*/ 815701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80390"/>
                <a:gd name="connsiteX1" fmla="*/ 1028269 w 5499844"/>
                <a:gd name="connsiteY1" fmla="*/ 625421 h 1980390"/>
                <a:gd name="connsiteX2" fmla="*/ 2872 w 5499844"/>
                <a:gd name="connsiteY2" fmla="*/ 1798814 h 1980390"/>
                <a:gd name="connsiteX3" fmla="*/ 600140 w 5499844"/>
                <a:gd name="connsiteY3" fmla="*/ 1899239 h 1980390"/>
                <a:gd name="connsiteX4" fmla="*/ 1244977 w 5499844"/>
                <a:gd name="connsiteY4" fmla="*/ 836843 h 1980390"/>
                <a:gd name="connsiteX5" fmla="*/ 5452274 w 5499844"/>
                <a:gd name="connsiteY5" fmla="*/ 255433 h 1980390"/>
                <a:gd name="connsiteX6" fmla="*/ 5499844 w 5499844"/>
                <a:gd name="connsiteY6" fmla="*/ 1726 h 19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844" h="1980390">
                  <a:moveTo>
                    <a:pt x="5499844" y="1726"/>
                  </a:moveTo>
                  <a:cubicBezTo>
                    <a:pt x="3824325" y="-33511"/>
                    <a:pt x="1155122" y="480949"/>
                    <a:pt x="1028269" y="625421"/>
                  </a:cubicBezTo>
                  <a:cubicBezTo>
                    <a:pt x="686470" y="1016552"/>
                    <a:pt x="-51745" y="1677245"/>
                    <a:pt x="2872" y="1798814"/>
                  </a:cubicBezTo>
                  <a:cubicBezTo>
                    <a:pt x="154391" y="2096567"/>
                    <a:pt x="549046" y="1950333"/>
                    <a:pt x="600140" y="1899239"/>
                  </a:cubicBezTo>
                  <a:cubicBezTo>
                    <a:pt x="815086" y="1545107"/>
                    <a:pt x="1146313" y="879127"/>
                    <a:pt x="1244977" y="836843"/>
                  </a:cubicBezTo>
                  <a:cubicBezTo>
                    <a:pt x="2287991" y="399905"/>
                    <a:pt x="4007558" y="126817"/>
                    <a:pt x="5452274" y="255433"/>
                  </a:cubicBezTo>
                  <a:lnTo>
                    <a:pt x="5499844" y="1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4" name="Freeform 3">
              <a:extLst>
                <a:ext uri="{FF2B5EF4-FFF2-40B4-BE49-F238E27FC236}">
                  <a16:creationId xmlns:a16="http://schemas.microsoft.com/office/drawing/2014/main" id="{CF093994-82D8-474C-A3EC-DD850BCA1594}"/>
                </a:ext>
              </a:extLst>
            </p:cNvPr>
            <p:cNvSpPr/>
            <p:nvPr/>
          </p:nvSpPr>
          <p:spPr>
            <a:xfrm>
              <a:off x="8277122" y="1601670"/>
              <a:ext cx="1111280" cy="842659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5" name="Freeform 11">
              <a:extLst>
                <a:ext uri="{FF2B5EF4-FFF2-40B4-BE49-F238E27FC236}">
                  <a16:creationId xmlns:a16="http://schemas.microsoft.com/office/drawing/2014/main" id="{1D6662A7-FD0F-410A-9C6B-B9AA3F10B712}"/>
                </a:ext>
              </a:extLst>
            </p:cNvPr>
            <p:cNvSpPr/>
            <p:nvPr/>
          </p:nvSpPr>
          <p:spPr>
            <a:xfrm>
              <a:off x="9719064" y="1601670"/>
              <a:ext cx="1111280" cy="842659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32" name="그룹 167">
              <a:extLst>
                <a:ext uri="{FF2B5EF4-FFF2-40B4-BE49-F238E27FC236}">
                  <a16:creationId xmlns:a16="http://schemas.microsoft.com/office/drawing/2014/main" id="{305C7DF4-E934-4491-ABEF-C12B2FD61428}"/>
                </a:ext>
              </a:extLst>
            </p:cNvPr>
            <p:cNvGrpSpPr/>
            <p:nvPr/>
          </p:nvGrpSpPr>
          <p:grpSpPr>
            <a:xfrm>
              <a:off x="8060641" y="1503156"/>
              <a:ext cx="3004811" cy="1032308"/>
              <a:chOff x="3493700" y="2896331"/>
              <a:chExt cx="5204600" cy="1788050"/>
            </a:xfrm>
            <a:grpFill/>
          </p:grpSpPr>
          <p:sp>
            <p:nvSpPr>
              <p:cNvPr id="133" name="Freeform 4">
                <a:extLst>
                  <a:ext uri="{FF2B5EF4-FFF2-40B4-BE49-F238E27FC236}">
                    <a16:creationId xmlns:a16="http://schemas.microsoft.com/office/drawing/2014/main" id="{D6184789-E50E-48C4-A1C0-5C670C76E49F}"/>
                  </a:ext>
                </a:extLst>
              </p:cNvPr>
              <p:cNvSpPr/>
              <p:nvPr/>
            </p:nvSpPr>
            <p:spPr>
              <a:xfrm>
                <a:off x="6086321" y="2896331"/>
                <a:ext cx="2611979" cy="1788050"/>
              </a:xfrm>
              <a:custGeom>
                <a:avLst/>
                <a:gdLst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01571 w 2852982"/>
                  <a:gd name="connsiteY13" fmla="*/ 740601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185714 w 2852982"/>
                  <a:gd name="connsiteY13" fmla="*/ 756457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54912 h 1952672"/>
                  <a:gd name="connsiteX1" fmla="*/ 409745 w 2852982"/>
                  <a:gd name="connsiteY1" fmla="*/ 483554 h 1952672"/>
                  <a:gd name="connsiteX2" fmla="*/ 710473 w 2852982"/>
                  <a:gd name="connsiteY2" fmla="*/ 1614957 h 1952672"/>
                  <a:gd name="connsiteX3" fmla="*/ 2025982 w 2852982"/>
                  <a:gd name="connsiteY3" fmla="*/ 1662907 h 1952672"/>
                  <a:gd name="connsiteX4" fmla="*/ 2292162 w 2852982"/>
                  <a:gd name="connsiteY4" fmla="*/ 417717 h 1952672"/>
                  <a:gd name="connsiteX5" fmla="*/ 1431639 w 2852982"/>
                  <a:gd name="connsiteY5" fmla="*/ 254912 h 1952672"/>
                  <a:gd name="connsiteX6" fmla="*/ 1436523 w 2852982"/>
                  <a:gd name="connsiteY6" fmla="*/ 38 h 1952672"/>
                  <a:gd name="connsiteX7" fmla="*/ 2523744 w 2852982"/>
                  <a:gd name="connsiteY7" fmla="*/ 219605 h 1952672"/>
                  <a:gd name="connsiteX8" fmla="*/ 2830984 w 2852982"/>
                  <a:gd name="connsiteY8" fmla="*/ 278127 h 1952672"/>
                  <a:gd name="connsiteX9" fmla="*/ 2823667 w 2852982"/>
                  <a:gd name="connsiteY9" fmla="*/ 526844 h 1952672"/>
                  <a:gd name="connsiteX10" fmla="*/ 2604212 w 2852982"/>
                  <a:gd name="connsiteY10" fmla="*/ 636571 h 1952672"/>
                  <a:gd name="connsiteX11" fmla="*/ 2296973 w 2852982"/>
                  <a:gd name="connsiteY11" fmla="*/ 1777743 h 1952672"/>
                  <a:gd name="connsiteX12" fmla="*/ 534010 w 2852982"/>
                  <a:gd name="connsiteY12" fmla="*/ 1792373 h 1952672"/>
                  <a:gd name="connsiteX13" fmla="*/ 185714 w 2852982"/>
                  <a:gd name="connsiteY13" fmla="*/ 777588 h 1952672"/>
                  <a:gd name="connsiteX14" fmla="*/ 7315 w 2852982"/>
                  <a:gd name="connsiteY14" fmla="*/ 725573 h 1952672"/>
                  <a:gd name="connsiteX15" fmla="*/ 0 w 2852982"/>
                  <a:gd name="connsiteY15" fmla="*/ 238887 h 1952672"/>
                  <a:gd name="connsiteX16" fmla="*/ 277978 w 2852982"/>
                  <a:gd name="connsiteY16" fmla="*/ 234236 h 1952672"/>
                  <a:gd name="connsiteX17" fmla="*/ 1436523 w 2852982"/>
                  <a:gd name="connsiteY17" fmla="*/ 38 h 1952672"/>
                  <a:gd name="connsiteX0" fmla="*/ 1431639 w 2852982"/>
                  <a:gd name="connsiteY0" fmla="*/ 255592 h 1953352"/>
                  <a:gd name="connsiteX1" fmla="*/ 409745 w 2852982"/>
                  <a:gd name="connsiteY1" fmla="*/ 484234 h 1953352"/>
                  <a:gd name="connsiteX2" fmla="*/ 710473 w 2852982"/>
                  <a:gd name="connsiteY2" fmla="*/ 1615637 h 1953352"/>
                  <a:gd name="connsiteX3" fmla="*/ 2025982 w 2852982"/>
                  <a:gd name="connsiteY3" fmla="*/ 1663587 h 1953352"/>
                  <a:gd name="connsiteX4" fmla="*/ 2292162 w 2852982"/>
                  <a:gd name="connsiteY4" fmla="*/ 418397 h 1953352"/>
                  <a:gd name="connsiteX5" fmla="*/ 1431639 w 2852982"/>
                  <a:gd name="connsiteY5" fmla="*/ 255592 h 1953352"/>
                  <a:gd name="connsiteX6" fmla="*/ 1436523 w 2852982"/>
                  <a:gd name="connsiteY6" fmla="*/ 718 h 1953352"/>
                  <a:gd name="connsiteX7" fmla="*/ 2523744 w 2852982"/>
                  <a:gd name="connsiteY7" fmla="*/ 220285 h 1953352"/>
                  <a:gd name="connsiteX8" fmla="*/ 2830984 w 2852982"/>
                  <a:gd name="connsiteY8" fmla="*/ 278807 h 1953352"/>
                  <a:gd name="connsiteX9" fmla="*/ 2823667 w 2852982"/>
                  <a:gd name="connsiteY9" fmla="*/ 527524 h 1953352"/>
                  <a:gd name="connsiteX10" fmla="*/ 2604212 w 2852982"/>
                  <a:gd name="connsiteY10" fmla="*/ 637251 h 1953352"/>
                  <a:gd name="connsiteX11" fmla="*/ 2296973 w 2852982"/>
                  <a:gd name="connsiteY11" fmla="*/ 1778423 h 1953352"/>
                  <a:gd name="connsiteX12" fmla="*/ 534010 w 2852982"/>
                  <a:gd name="connsiteY12" fmla="*/ 1793053 h 1953352"/>
                  <a:gd name="connsiteX13" fmla="*/ 185714 w 2852982"/>
                  <a:gd name="connsiteY13" fmla="*/ 778268 h 1953352"/>
                  <a:gd name="connsiteX14" fmla="*/ 7315 w 2852982"/>
                  <a:gd name="connsiteY14" fmla="*/ 726253 h 1953352"/>
                  <a:gd name="connsiteX15" fmla="*/ 0 w 2852982"/>
                  <a:gd name="connsiteY15" fmla="*/ 239567 h 1953352"/>
                  <a:gd name="connsiteX16" fmla="*/ 277978 w 2852982"/>
                  <a:gd name="connsiteY16" fmla="*/ 234916 h 1953352"/>
                  <a:gd name="connsiteX17" fmla="*/ 1436523 w 2852982"/>
                  <a:gd name="connsiteY17" fmla="*/ 718 h 1953352"/>
                  <a:gd name="connsiteX0" fmla="*/ 1431639 w 2852982"/>
                  <a:gd name="connsiteY0" fmla="*/ 256008 h 1953768"/>
                  <a:gd name="connsiteX1" fmla="*/ 409745 w 2852982"/>
                  <a:gd name="connsiteY1" fmla="*/ 484650 h 1953768"/>
                  <a:gd name="connsiteX2" fmla="*/ 710473 w 2852982"/>
                  <a:gd name="connsiteY2" fmla="*/ 1616053 h 1953768"/>
                  <a:gd name="connsiteX3" fmla="*/ 2025982 w 2852982"/>
                  <a:gd name="connsiteY3" fmla="*/ 1664003 h 1953768"/>
                  <a:gd name="connsiteX4" fmla="*/ 2292162 w 2852982"/>
                  <a:gd name="connsiteY4" fmla="*/ 418813 h 1953768"/>
                  <a:gd name="connsiteX5" fmla="*/ 1431639 w 2852982"/>
                  <a:gd name="connsiteY5" fmla="*/ 256008 h 1953768"/>
                  <a:gd name="connsiteX6" fmla="*/ 1436523 w 2852982"/>
                  <a:gd name="connsiteY6" fmla="*/ 1134 h 1953768"/>
                  <a:gd name="connsiteX7" fmla="*/ 2523744 w 2852982"/>
                  <a:gd name="connsiteY7" fmla="*/ 220701 h 1953768"/>
                  <a:gd name="connsiteX8" fmla="*/ 2830984 w 2852982"/>
                  <a:gd name="connsiteY8" fmla="*/ 279223 h 1953768"/>
                  <a:gd name="connsiteX9" fmla="*/ 2823667 w 2852982"/>
                  <a:gd name="connsiteY9" fmla="*/ 527940 h 1953768"/>
                  <a:gd name="connsiteX10" fmla="*/ 2604212 w 2852982"/>
                  <a:gd name="connsiteY10" fmla="*/ 637667 h 1953768"/>
                  <a:gd name="connsiteX11" fmla="*/ 2296973 w 2852982"/>
                  <a:gd name="connsiteY11" fmla="*/ 1778839 h 1953768"/>
                  <a:gd name="connsiteX12" fmla="*/ 534010 w 2852982"/>
                  <a:gd name="connsiteY12" fmla="*/ 1793469 h 1953768"/>
                  <a:gd name="connsiteX13" fmla="*/ 185714 w 2852982"/>
                  <a:gd name="connsiteY13" fmla="*/ 778684 h 1953768"/>
                  <a:gd name="connsiteX14" fmla="*/ 7315 w 2852982"/>
                  <a:gd name="connsiteY14" fmla="*/ 726669 h 1953768"/>
                  <a:gd name="connsiteX15" fmla="*/ 0 w 2852982"/>
                  <a:gd name="connsiteY15" fmla="*/ 239983 h 1953768"/>
                  <a:gd name="connsiteX16" fmla="*/ 277978 w 2852982"/>
                  <a:gd name="connsiteY16" fmla="*/ 235332 h 1953768"/>
                  <a:gd name="connsiteX17" fmla="*/ 1436523 w 2852982"/>
                  <a:gd name="connsiteY17" fmla="*/ 1134 h 1953768"/>
                  <a:gd name="connsiteX0" fmla="*/ 1431639 w 2852982"/>
                  <a:gd name="connsiteY0" fmla="*/ 255925 h 1953685"/>
                  <a:gd name="connsiteX1" fmla="*/ 409745 w 2852982"/>
                  <a:gd name="connsiteY1" fmla="*/ 484567 h 1953685"/>
                  <a:gd name="connsiteX2" fmla="*/ 710473 w 2852982"/>
                  <a:gd name="connsiteY2" fmla="*/ 1615970 h 1953685"/>
                  <a:gd name="connsiteX3" fmla="*/ 2025982 w 2852982"/>
                  <a:gd name="connsiteY3" fmla="*/ 1663920 h 1953685"/>
                  <a:gd name="connsiteX4" fmla="*/ 2292162 w 2852982"/>
                  <a:gd name="connsiteY4" fmla="*/ 418730 h 1953685"/>
                  <a:gd name="connsiteX5" fmla="*/ 1431639 w 2852982"/>
                  <a:gd name="connsiteY5" fmla="*/ 255925 h 1953685"/>
                  <a:gd name="connsiteX6" fmla="*/ 1436523 w 2852982"/>
                  <a:gd name="connsiteY6" fmla="*/ 1051 h 1953685"/>
                  <a:gd name="connsiteX7" fmla="*/ 2523744 w 2852982"/>
                  <a:gd name="connsiteY7" fmla="*/ 220618 h 1953685"/>
                  <a:gd name="connsiteX8" fmla="*/ 2830984 w 2852982"/>
                  <a:gd name="connsiteY8" fmla="*/ 279140 h 1953685"/>
                  <a:gd name="connsiteX9" fmla="*/ 2823667 w 2852982"/>
                  <a:gd name="connsiteY9" fmla="*/ 527857 h 1953685"/>
                  <a:gd name="connsiteX10" fmla="*/ 2604212 w 2852982"/>
                  <a:gd name="connsiteY10" fmla="*/ 637584 h 1953685"/>
                  <a:gd name="connsiteX11" fmla="*/ 2296973 w 2852982"/>
                  <a:gd name="connsiteY11" fmla="*/ 1778756 h 1953685"/>
                  <a:gd name="connsiteX12" fmla="*/ 534010 w 2852982"/>
                  <a:gd name="connsiteY12" fmla="*/ 1793386 h 1953685"/>
                  <a:gd name="connsiteX13" fmla="*/ 185714 w 2852982"/>
                  <a:gd name="connsiteY13" fmla="*/ 778601 h 1953685"/>
                  <a:gd name="connsiteX14" fmla="*/ 7315 w 2852982"/>
                  <a:gd name="connsiteY14" fmla="*/ 726586 h 1953685"/>
                  <a:gd name="connsiteX15" fmla="*/ 0 w 2852982"/>
                  <a:gd name="connsiteY15" fmla="*/ 239900 h 1953685"/>
                  <a:gd name="connsiteX16" fmla="*/ 277978 w 2852982"/>
                  <a:gd name="connsiteY16" fmla="*/ 235249 h 1953685"/>
                  <a:gd name="connsiteX17" fmla="*/ 1436523 w 2852982"/>
                  <a:gd name="connsiteY17" fmla="*/ 1051 h 1953685"/>
                  <a:gd name="connsiteX0" fmla="*/ 1431639 w 2852982"/>
                  <a:gd name="connsiteY0" fmla="*/ 255853 h 1953613"/>
                  <a:gd name="connsiteX1" fmla="*/ 409745 w 2852982"/>
                  <a:gd name="connsiteY1" fmla="*/ 484495 h 1953613"/>
                  <a:gd name="connsiteX2" fmla="*/ 710473 w 2852982"/>
                  <a:gd name="connsiteY2" fmla="*/ 1615898 h 1953613"/>
                  <a:gd name="connsiteX3" fmla="*/ 2025982 w 2852982"/>
                  <a:gd name="connsiteY3" fmla="*/ 1663848 h 1953613"/>
                  <a:gd name="connsiteX4" fmla="*/ 2292162 w 2852982"/>
                  <a:gd name="connsiteY4" fmla="*/ 418658 h 1953613"/>
                  <a:gd name="connsiteX5" fmla="*/ 1431639 w 2852982"/>
                  <a:gd name="connsiteY5" fmla="*/ 255853 h 1953613"/>
                  <a:gd name="connsiteX6" fmla="*/ 1436523 w 2852982"/>
                  <a:gd name="connsiteY6" fmla="*/ 979 h 1953613"/>
                  <a:gd name="connsiteX7" fmla="*/ 2523744 w 2852982"/>
                  <a:gd name="connsiteY7" fmla="*/ 220546 h 1953613"/>
                  <a:gd name="connsiteX8" fmla="*/ 2830984 w 2852982"/>
                  <a:gd name="connsiteY8" fmla="*/ 279068 h 1953613"/>
                  <a:gd name="connsiteX9" fmla="*/ 2823667 w 2852982"/>
                  <a:gd name="connsiteY9" fmla="*/ 527785 h 1953613"/>
                  <a:gd name="connsiteX10" fmla="*/ 2604212 w 2852982"/>
                  <a:gd name="connsiteY10" fmla="*/ 637512 h 1953613"/>
                  <a:gd name="connsiteX11" fmla="*/ 2296973 w 2852982"/>
                  <a:gd name="connsiteY11" fmla="*/ 1778684 h 1953613"/>
                  <a:gd name="connsiteX12" fmla="*/ 534010 w 2852982"/>
                  <a:gd name="connsiteY12" fmla="*/ 1793314 h 1953613"/>
                  <a:gd name="connsiteX13" fmla="*/ 185714 w 2852982"/>
                  <a:gd name="connsiteY13" fmla="*/ 778529 h 1953613"/>
                  <a:gd name="connsiteX14" fmla="*/ 7315 w 2852982"/>
                  <a:gd name="connsiteY14" fmla="*/ 726514 h 1953613"/>
                  <a:gd name="connsiteX15" fmla="*/ 0 w 2852982"/>
                  <a:gd name="connsiteY15" fmla="*/ 239828 h 1953613"/>
                  <a:gd name="connsiteX16" fmla="*/ 277978 w 2852982"/>
                  <a:gd name="connsiteY16" fmla="*/ 235177 h 1953613"/>
                  <a:gd name="connsiteX17" fmla="*/ 1436523 w 2852982"/>
                  <a:gd name="connsiteY17" fmla="*/ 979 h 1953613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292162 w 2852982"/>
                  <a:gd name="connsiteY4" fmla="*/ 418075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2982" h="1953030">
                    <a:moveTo>
                      <a:pt x="1431639" y="255270"/>
                    </a:moveTo>
                    <a:cubicBezTo>
                      <a:pt x="1059056" y="254353"/>
                      <a:pt x="453324" y="421040"/>
                      <a:pt x="409745" y="483912"/>
                    </a:cubicBezTo>
                    <a:cubicBezTo>
                      <a:pt x="352043" y="631047"/>
                      <a:pt x="579249" y="1544207"/>
                      <a:pt x="710473" y="1615315"/>
                    </a:cubicBezTo>
                    <a:cubicBezTo>
                      <a:pt x="1044490" y="1732344"/>
                      <a:pt x="1862666" y="1767300"/>
                      <a:pt x="2025982" y="1663265"/>
                    </a:cubicBezTo>
                    <a:cubicBezTo>
                      <a:pt x="2288497" y="1462133"/>
                      <a:pt x="2398240" y="522123"/>
                      <a:pt x="2308019" y="439217"/>
                    </a:cubicBezTo>
                    <a:cubicBezTo>
                      <a:pt x="2192280" y="309941"/>
                      <a:pt x="1804222" y="256187"/>
                      <a:pt x="1431639" y="255270"/>
                    </a:cubicBezTo>
                    <a:close/>
                    <a:moveTo>
                      <a:pt x="1436523" y="396"/>
                    </a:moveTo>
                    <a:cubicBezTo>
                      <a:pt x="1830622" y="-8042"/>
                      <a:pt x="2276721" y="120154"/>
                      <a:pt x="2523744" y="219963"/>
                    </a:cubicBezTo>
                    <a:cubicBezTo>
                      <a:pt x="2592464" y="247729"/>
                      <a:pt x="2792142" y="218487"/>
                      <a:pt x="2830984" y="278485"/>
                    </a:cubicBezTo>
                    <a:cubicBezTo>
                      <a:pt x="2870787" y="344701"/>
                      <a:pt x="2849288" y="490248"/>
                      <a:pt x="2823667" y="527202"/>
                    </a:cubicBezTo>
                    <a:cubicBezTo>
                      <a:pt x="2762708" y="601419"/>
                      <a:pt x="2611493" y="592488"/>
                      <a:pt x="2604212" y="636929"/>
                    </a:cubicBezTo>
                    <a:cubicBezTo>
                      <a:pt x="2589582" y="978305"/>
                      <a:pt x="2501799" y="1429410"/>
                      <a:pt x="2296973" y="1778101"/>
                    </a:cubicBezTo>
                    <a:cubicBezTo>
                      <a:pt x="2114092" y="2034134"/>
                      <a:pt x="716890" y="1982925"/>
                      <a:pt x="534010" y="1792731"/>
                    </a:cubicBezTo>
                    <a:cubicBezTo>
                      <a:pt x="453818" y="1716179"/>
                      <a:pt x="197906" y="1238804"/>
                      <a:pt x="185714" y="777946"/>
                    </a:cubicBezTo>
                    <a:cubicBezTo>
                      <a:pt x="182794" y="723747"/>
                      <a:pt x="78957" y="730676"/>
                      <a:pt x="7315" y="725931"/>
                    </a:cubicBezTo>
                    <a:cubicBezTo>
                      <a:pt x="7315" y="571018"/>
                      <a:pt x="0" y="394158"/>
                      <a:pt x="0" y="239245"/>
                    </a:cubicBezTo>
                    <a:cubicBezTo>
                      <a:pt x="81791" y="236688"/>
                      <a:pt x="250861" y="250277"/>
                      <a:pt x="277978" y="234594"/>
                    </a:cubicBezTo>
                    <a:cubicBezTo>
                      <a:pt x="604724" y="85852"/>
                      <a:pt x="1042424" y="8834"/>
                      <a:pt x="1436523" y="3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4" name="Freeform 9">
                <a:extLst>
                  <a:ext uri="{FF2B5EF4-FFF2-40B4-BE49-F238E27FC236}">
                    <a16:creationId xmlns:a16="http://schemas.microsoft.com/office/drawing/2014/main" id="{3F044928-9B9A-47BE-98F9-2069B0AC1786}"/>
                  </a:ext>
                </a:extLst>
              </p:cNvPr>
              <p:cNvSpPr/>
              <p:nvPr/>
            </p:nvSpPr>
            <p:spPr>
              <a:xfrm flipH="1">
                <a:off x="3493700" y="2896331"/>
                <a:ext cx="2611979" cy="1788050"/>
              </a:xfrm>
              <a:custGeom>
                <a:avLst/>
                <a:gdLst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01571 w 2852982"/>
                  <a:gd name="connsiteY13" fmla="*/ 740601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185714 w 2852982"/>
                  <a:gd name="connsiteY13" fmla="*/ 756457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54912 h 1952672"/>
                  <a:gd name="connsiteX1" fmla="*/ 409745 w 2852982"/>
                  <a:gd name="connsiteY1" fmla="*/ 483554 h 1952672"/>
                  <a:gd name="connsiteX2" fmla="*/ 710473 w 2852982"/>
                  <a:gd name="connsiteY2" fmla="*/ 1614957 h 1952672"/>
                  <a:gd name="connsiteX3" fmla="*/ 2025982 w 2852982"/>
                  <a:gd name="connsiteY3" fmla="*/ 1662907 h 1952672"/>
                  <a:gd name="connsiteX4" fmla="*/ 2292162 w 2852982"/>
                  <a:gd name="connsiteY4" fmla="*/ 417717 h 1952672"/>
                  <a:gd name="connsiteX5" fmla="*/ 1431639 w 2852982"/>
                  <a:gd name="connsiteY5" fmla="*/ 254912 h 1952672"/>
                  <a:gd name="connsiteX6" fmla="*/ 1436523 w 2852982"/>
                  <a:gd name="connsiteY6" fmla="*/ 38 h 1952672"/>
                  <a:gd name="connsiteX7" fmla="*/ 2523744 w 2852982"/>
                  <a:gd name="connsiteY7" fmla="*/ 219605 h 1952672"/>
                  <a:gd name="connsiteX8" fmla="*/ 2830984 w 2852982"/>
                  <a:gd name="connsiteY8" fmla="*/ 278127 h 1952672"/>
                  <a:gd name="connsiteX9" fmla="*/ 2823667 w 2852982"/>
                  <a:gd name="connsiteY9" fmla="*/ 526844 h 1952672"/>
                  <a:gd name="connsiteX10" fmla="*/ 2604212 w 2852982"/>
                  <a:gd name="connsiteY10" fmla="*/ 636571 h 1952672"/>
                  <a:gd name="connsiteX11" fmla="*/ 2296973 w 2852982"/>
                  <a:gd name="connsiteY11" fmla="*/ 1777743 h 1952672"/>
                  <a:gd name="connsiteX12" fmla="*/ 534010 w 2852982"/>
                  <a:gd name="connsiteY12" fmla="*/ 1792373 h 1952672"/>
                  <a:gd name="connsiteX13" fmla="*/ 185714 w 2852982"/>
                  <a:gd name="connsiteY13" fmla="*/ 777588 h 1952672"/>
                  <a:gd name="connsiteX14" fmla="*/ 7315 w 2852982"/>
                  <a:gd name="connsiteY14" fmla="*/ 725573 h 1952672"/>
                  <a:gd name="connsiteX15" fmla="*/ 0 w 2852982"/>
                  <a:gd name="connsiteY15" fmla="*/ 238887 h 1952672"/>
                  <a:gd name="connsiteX16" fmla="*/ 277978 w 2852982"/>
                  <a:gd name="connsiteY16" fmla="*/ 234236 h 1952672"/>
                  <a:gd name="connsiteX17" fmla="*/ 1436523 w 2852982"/>
                  <a:gd name="connsiteY17" fmla="*/ 38 h 1952672"/>
                  <a:gd name="connsiteX0" fmla="*/ 1431639 w 2852982"/>
                  <a:gd name="connsiteY0" fmla="*/ 255592 h 1953352"/>
                  <a:gd name="connsiteX1" fmla="*/ 409745 w 2852982"/>
                  <a:gd name="connsiteY1" fmla="*/ 484234 h 1953352"/>
                  <a:gd name="connsiteX2" fmla="*/ 710473 w 2852982"/>
                  <a:gd name="connsiteY2" fmla="*/ 1615637 h 1953352"/>
                  <a:gd name="connsiteX3" fmla="*/ 2025982 w 2852982"/>
                  <a:gd name="connsiteY3" fmla="*/ 1663587 h 1953352"/>
                  <a:gd name="connsiteX4" fmla="*/ 2292162 w 2852982"/>
                  <a:gd name="connsiteY4" fmla="*/ 418397 h 1953352"/>
                  <a:gd name="connsiteX5" fmla="*/ 1431639 w 2852982"/>
                  <a:gd name="connsiteY5" fmla="*/ 255592 h 1953352"/>
                  <a:gd name="connsiteX6" fmla="*/ 1436523 w 2852982"/>
                  <a:gd name="connsiteY6" fmla="*/ 718 h 1953352"/>
                  <a:gd name="connsiteX7" fmla="*/ 2523744 w 2852982"/>
                  <a:gd name="connsiteY7" fmla="*/ 220285 h 1953352"/>
                  <a:gd name="connsiteX8" fmla="*/ 2830984 w 2852982"/>
                  <a:gd name="connsiteY8" fmla="*/ 278807 h 1953352"/>
                  <a:gd name="connsiteX9" fmla="*/ 2823667 w 2852982"/>
                  <a:gd name="connsiteY9" fmla="*/ 527524 h 1953352"/>
                  <a:gd name="connsiteX10" fmla="*/ 2604212 w 2852982"/>
                  <a:gd name="connsiteY10" fmla="*/ 637251 h 1953352"/>
                  <a:gd name="connsiteX11" fmla="*/ 2296973 w 2852982"/>
                  <a:gd name="connsiteY11" fmla="*/ 1778423 h 1953352"/>
                  <a:gd name="connsiteX12" fmla="*/ 534010 w 2852982"/>
                  <a:gd name="connsiteY12" fmla="*/ 1793053 h 1953352"/>
                  <a:gd name="connsiteX13" fmla="*/ 185714 w 2852982"/>
                  <a:gd name="connsiteY13" fmla="*/ 778268 h 1953352"/>
                  <a:gd name="connsiteX14" fmla="*/ 7315 w 2852982"/>
                  <a:gd name="connsiteY14" fmla="*/ 726253 h 1953352"/>
                  <a:gd name="connsiteX15" fmla="*/ 0 w 2852982"/>
                  <a:gd name="connsiteY15" fmla="*/ 239567 h 1953352"/>
                  <a:gd name="connsiteX16" fmla="*/ 277978 w 2852982"/>
                  <a:gd name="connsiteY16" fmla="*/ 234916 h 1953352"/>
                  <a:gd name="connsiteX17" fmla="*/ 1436523 w 2852982"/>
                  <a:gd name="connsiteY17" fmla="*/ 718 h 1953352"/>
                  <a:gd name="connsiteX0" fmla="*/ 1431639 w 2852982"/>
                  <a:gd name="connsiteY0" fmla="*/ 256008 h 1953768"/>
                  <a:gd name="connsiteX1" fmla="*/ 409745 w 2852982"/>
                  <a:gd name="connsiteY1" fmla="*/ 484650 h 1953768"/>
                  <a:gd name="connsiteX2" fmla="*/ 710473 w 2852982"/>
                  <a:gd name="connsiteY2" fmla="*/ 1616053 h 1953768"/>
                  <a:gd name="connsiteX3" fmla="*/ 2025982 w 2852982"/>
                  <a:gd name="connsiteY3" fmla="*/ 1664003 h 1953768"/>
                  <a:gd name="connsiteX4" fmla="*/ 2292162 w 2852982"/>
                  <a:gd name="connsiteY4" fmla="*/ 418813 h 1953768"/>
                  <a:gd name="connsiteX5" fmla="*/ 1431639 w 2852982"/>
                  <a:gd name="connsiteY5" fmla="*/ 256008 h 1953768"/>
                  <a:gd name="connsiteX6" fmla="*/ 1436523 w 2852982"/>
                  <a:gd name="connsiteY6" fmla="*/ 1134 h 1953768"/>
                  <a:gd name="connsiteX7" fmla="*/ 2523744 w 2852982"/>
                  <a:gd name="connsiteY7" fmla="*/ 220701 h 1953768"/>
                  <a:gd name="connsiteX8" fmla="*/ 2830984 w 2852982"/>
                  <a:gd name="connsiteY8" fmla="*/ 279223 h 1953768"/>
                  <a:gd name="connsiteX9" fmla="*/ 2823667 w 2852982"/>
                  <a:gd name="connsiteY9" fmla="*/ 527940 h 1953768"/>
                  <a:gd name="connsiteX10" fmla="*/ 2604212 w 2852982"/>
                  <a:gd name="connsiteY10" fmla="*/ 637667 h 1953768"/>
                  <a:gd name="connsiteX11" fmla="*/ 2296973 w 2852982"/>
                  <a:gd name="connsiteY11" fmla="*/ 1778839 h 1953768"/>
                  <a:gd name="connsiteX12" fmla="*/ 534010 w 2852982"/>
                  <a:gd name="connsiteY12" fmla="*/ 1793469 h 1953768"/>
                  <a:gd name="connsiteX13" fmla="*/ 185714 w 2852982"/>
                  <a:gd name="connsiteY13" fmla="*/ 778684 h 1953768"/>
                  <a:gd name="connsiteX14" fmla="*/ 7315 w 2852982"/>
                  <a:gd name="connsiteY14" fmla="*/ 726669 h 1953768"/>
                  <a:gd name="connsiteX15" fmla="*/ 0 w 2852982"/>
                  <a:gd name="connsiteY15" fmla="*/ 239983 h 1953768"/>
                  <a:gd name="connsiteX16" fmla="*/ 277978 w 2852982"/>
                  <a:gd name="connsiteY16" fmla="*/ 235332 h 1953768"/>
                  <a:gd name="connsiteX17" fmla="*/ 1436523 w 2852982"/>
                  <a:gd name="connsiteY17" fmla="*/ 1134 h 1953768"/>
                  <a:gd name="connsiteX0" fmla="*/ 1431639 w 2852982"/>
                  <a:gd name="connsiteY0" fmla="*/ 255925 h 1953685"/>
                  <a:gd name="connsiteX1" fmla="*/ 409745 w 2852982"/>
                  <a:gd name="connsiteY1" fmla="*/ 484567 h 1953685"/>
                  <a:gd name="connsiteX2" fmla="*/ 710473 w 2852982"/>
                  <a:gd name="connsiteY2" fmla="*/ 1615970 h 1953685"/>
                  <a:gd name="connsiteX3" fmla="*/ 2025982 w 2852982"/>
                  <a:gd name="connsiteY3" fmla="*/ 1663920 h 1953685"/>
                  <a:gd name="connsiteX4" fmla="*/ 2292162 w 2852982"/>
                  <a:gd name="connsiteY4" fmla="*/ 418730 h 1953685"/>
                  <a:gd name="connsiteX5" fmla="*/ 1431639 w 2852982"/>
                  <a:gd name="connsiteY5" fmla="*/ 255925 h 1953685"/>
                  <a:gd name="connsiteX6" fmla="*/ 1436523 w 2852982"/>
                  <a:gd name="connsiteY6" fmla="*/ 1051 h 1953685"/>
                  <a:gd name="connsiteX7" fmla="*/ 2523744 w 2852982"/>
                  <a:gd name="connsiteY7" fmla="*/ 220618 h 1953685"/>
                  <a:gd name="connsiteX8" fmla="*/ 2830984 w 2852982"/>
                  <a:gd name="connsiteY8" fmla="*/ 279140 h 1953685"/>
                  <a:gd name="connsiteX9" fmla="*/ 2823667 w 2852982"/>
                  <a:gd name="connsiteY9" fmla="*/ 527857 h 1953685"/>
                  <a:gd name="connsiteX10" fmla="*/ 2604212 w 2852982"/>
                  <a:gd name="connsiteY10" fmla="*/ 637584 h 1953685"/>
                  <a:gd name="connsiteX11" fmla="*/ 2296973 w 2852982"/>
                  <a:gd name="connsiteY11" fmla="*/ 1778756 h 1953685"/>
                  <a:gd name="connsiteX12" fmla="*/ 534010 w 2852982"/>
                  <a:gd name="connsiteY12" fmla="*/ 1793386 h 1953685"/>
                  <a:gd name="connsiteX13" fmla="*/ 185714 w 2852982"/>
                  <a:gd name="connsiteY13" fmla="*/ 778601 h 1953685"/>
                  <a:gd name="connsiteX14" fmla="*/ 7315 w 2852982"/>
                  <a:gd name="connsiteY14" fmla="*/ 726586 h 1953685"/>
                  <a:gd name="connsiteX15" fmla="*/ 0 w 2852982"/>
                  <a:gd name="connsiteY15" fmla="*/ 239900 h 1953685"/>
                  <a:gd name="connsiteX16" fmla="*/ 277978 w 2852982"/>
                  <a:gd name="connsiteY16" fmla="*/ 235249 h 1953685"/>
                  <a:gd name="connsiteX17" fmla="*/ 1436523 w 2852982"/>
                  <a:gd name="connsiteY17" fmla="*/ 1051 h 1953685"/>
                  <a:gd name="connsiteX0" fmla="*/ 1431639 w 2852982"/>
                  <a:gd name="connsiteY0" fmla="*/ 255853 h 1953613"/>
                  <a:gd name="connsiteX1" fmla="*/ 409745 w 2852982"/>
                  <a:gd name="connsiteY1" fmla="*/ 484495 h 1953613"/>
                  <a:gd name="connsiteX2" fmla="*/ 710473 w 2852982"/>
                  <a:gd name="connsiteY2" fmla="*/ 1615898 h 1953613"/>
                  <a:gd name="connsiteX3" fmla="*/ 2025982 w 2852982"/>
                  <a:gd name="connsiteY3" fmla="*/ 1663848 h 1953613"/>
                  <a:gd name="connsiteX4" fmla="*/ 2292162 w 2852982"/>
                  <a:gd name="connsiteY4" fmla="*/ 418658 h 1953613"/>
                  <a:gd name="connsiteX5" fmla="*/ 1431639 w 2852982"/>
                  <a:gd name="connsiteY5" fmla="*/ 255853 h 1953613"/>
                  <a:gd name="connsiteX6" fmla="*/ 1436523 w 2852982"/>
                  <a:gd name="connsiteY6" fmla="*/ 979 h 1953613"/>
                  <a:gd name="connsiteX7" fmla="*/ 2523744 w 2852982"/>
                  <a:gd name="connsiteY7" fmla="*/ 220546 h 1953613"/>
                  <a:gd name="connsiteX8" fmla="*/ 2830984 w 2852982"/>
                  <a:gd name="connsiteY8" fmla="*/ 279068 h 1953613"/>
                  <a:gd name="connsiteX9" fmla="*/ 2823667 w 2852982"/>
                  <a:gd name="connsiteY9" fmla="*/ 527785 h 1953613"/>
                  <a:gd name="connsiteX10" fmla="*/ 2604212 w 2852982"/>
                  <a:gd name="connsiteY10" fmla="*/ 637512 h 1953613"/>
                  <a:gd name="connsiteX11" fmla="*/ 2296973 w 2852982"/>
                  <a:gd name="connsiteY11" fmla="*/ 1778684 h 1953613"/>
                  <a:gd name="connsiteX12" fmla="*/ 534010 w 2852982"/>
                  <a:gd name="connsiteY12" fmla="*/ 1793314 h 1953613"/>
                  <a:gd name="connsiteX13" fmla="*/ 185714 w 2852982"/>
                  <a:gd name="connsiteY13" fmla="*/ 778529 h 1953613"/>
                  <a:gd name="connsiteX14" fmla="*/ 7315 w 2852982"/>
                  <a:gd name="connsiteY14" fmla="*/ 726514 h 1953613"/>
                  <a:gd name="connsiteX15" fmla="*/ 0 w 2852982"/>
                  <a:gd name="connsiteY15" fmla="*/ 239828 h 1953613"/>
                  <a:gd name="connsiteX16" fmla="*/ 277978 w 2852982"/>
                  <a:gd name="connsiteY16" fmla="*/ 235177 h 1953613"/>
                  <a:gd name="connsiteX17" fmla="*/ 1436523 w 2852982"/>
                  <a:gd name="connsiteY17" fmla="*/ 979 h 1953613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292162 w 2852982"/>
                  <a:gd name="connsiteY4" fmla="*/ 418075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2982" h="1953030">
                    <a:moveTo>
                      <a:pt x="1431639" y="255270"/>
                    </a:moveTo>
                    <a:cubicBezTo>
                      <a:pt x="1059056" y="254353"/>
                      <a:pt x="453324" y="421040"/>
                      <a:pt x="409745" y="483912"/>
                    </a:cubicBezTo>
                    <a:cubicBezTo>
                      <a:pt x="352043" y="631047"/>
                      <a:pt x="579249" y="1544207"/>
                      <a:pt x="710473" y="1615315"/>
                    </a:cubicBezTo>
                    <a:cubicBezTo>
                      <a:pt x="1044490" y="1732344"/>
                      <a:pt x="1862666" y="1767300"/>
                      <a:pt x="2025982" y="1663265"/>
                    </a:cubicBezTo>
                    <a:cubicBezTo>
                      <a:pt x="2288497" y="1462133"/>
                      <a:pt x="2398240" y="522123"/>
                      <a:pt x="2308019" y="439217"/>
                    </a:cubicBezTo>
                    <a:cubicBezTo>
                      <a:pt x="2192280" y="309941"/>
                      <a:pt x="1804222" y="256187"/>
                      <a:pt x="1431639" y="255270"/>
                    </a:cubicBezTo>
                    <a:close/>
                    <a:moveTo>
                      <a:pt x="1436523" y="396"/>
                    </a:moveTo>
                    <a:cubicBezTo>
                      <a:pt x="1830622" y="-8042"/>
                      <a:pt x="2276721" y="120154"/>
                      <a:pt x="2523744" y="219963"/>
                    </a:cubicBezTo>
                    <a:cubicBezTo>
                      <a:pt x="2592464" y="247729"/>
                      <a:pt x="2792142" y="218487"/>
                      <a:pt x="2830984" y="278485"/>
                    </a:cubicBezTo>
                    <a:cubicBezTo>
                      <a:pt x="2870787" y="344701"/>
                      <a:pt x="2849288" y="490248"/>
                      <a:pt x="2823667" y="527202"/>
                    </a:cubicBezTo>
                    <a:cubicBezTo>
                      <a:pt x="2762708" y="601419"/>
                      <a:pt x="2611493" y="592488"/>
                      <a:pt x="2604212" y="636929"/>
                    </a:cubicBezTo>
                    <a:cubicBezTo>
                      <a:pt x="2589582" y="978305"/>
                      <a:pt x="2501799" y="1429410"/>
                      <a:pt x="2296973" y="1778101"/>
                    </a:cubicBezTo>
                    <a:cubicBezTo>
                      <a:pt x="2114092" y="2034134"/>
                      <a:pt x="716890" y="1982925"/>
                      <a:pt x="534010" y="1792731"/>
                    </a:cubicBezTo>
                    <a:cubicBezTo>
                      <a:pt x="453818" y="1716179"/>
                      <a:pt x="197906" y="1238804"/>
                      <a:pt x="185714" y="777946"/>
                    </a:cubicBezTo>
                    <a:cubicBezTo>
                      <a:pt x="182794" y="723747"/>
                      <a:pt x="78957" y="730676"/>
                      <a:pt x="7315" y="725931"/>
                    </a:cubicBezTo>
                    <a:cubicBezTo>
                      <a:pt x="7315" y="571018"/>
                      <a:pt x="0" y="394158"/>
                      <a:pt x="0" y="239245"/>
                    </a:cubicBezTo>
                    <a:cubicBezTo>
                      <a:pt x="81791" y="236688"/>
                      <a:pt x="250861" y="250277"/>
                      <a:pt x="277978" y="234594"/>
                    </a:cubicBezTo>
                    <a:cubicBezTo>
                      <a:pt x="604724" y="85852"/>
                      <a:pt x="1042424" y="8834"/>
                      <a:pt x="1436523" y="3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8195F9CE-C925-4C1A-A940-F71C15A8C856}"/>
              </a:ext>
            </a:extLst>
          </p:cNvPr>
          <p:cNvSpPr/>
          <p:nvPr/>
        </p:nvSpPr>
        <p:spPr>
          <a:xfrm rot="18494506">
            <a:off x="9879777" y="6410245"/>
            <a:ext cx="627402" cy="671928"/>
          </a:xfrm>
          <a:custGeom>
            <a:avLst/>
            <a:gdLst>
              <a:gd name="connsiteX0" fmla="*/ 627099 w 627402"/>
              <a:gd name="connsiteY0" fmla="*/ 265576 h 671928"/>
              <a:gd name="connsiteX1" fmla="*/ 622871 w 627402"/>
              <a:gd name="connsiteY1" fmla="*/ 282230 h 671928"/>
              <a:gd name="connsiteX2" fmla="*/ 438705 w 627402"/>
              <a:gd name="connsiteY2" fmla="*/ 670937 h 671928"/>
              <a:gd name="connsiteX3" fmla="*/ 438236 w 627402"/>
              <a:gd name="connsiteY3" fmla="*/ 671928 h 671928"/>
              <a:gd name="connsiteX4" fmla="*/ 0 w 627402"/>
              <a:gd name="connsiteY4" fmla="*/ 115864 h 671928"/>
              <a:gd name="connsiteX5" fmla="*/ 52443 w 627402"/>
              <a:gd name="connsiteY5" fmla="*/ 14129 h 671928"/>
              <a:gd name="connsiteX6" fmla="*/ 94818 w 627402"/>
              <a:gd name="connsiteY6" fmla="*/ 9241 h 671928"/>
              <a:gd name="connsiteX7" fmla="*/ 350695 w 627402"/>
              <a:gd name="connsiteY7" fmla="*/ 128216 h 671928"/>
              <a:gd name="connsiteX8" fmla="*/ 556865 w 627402"/>
              <a:gd name="connsiteY8" fmla="*/ 223558 h 671928"/>
              <a:gd name="connsiteX9" fmla="*/ 577237 w 627402"/>
              <a:gd name="connsiteY9" fmla="*/ 239449 h 671928"/>
              <a:gd name="connsiteX10" fmla="*/ 613907 w 627402"/>
              <a:gd name="connsiteY10" fmla="*/ 255339 h 671928"/>
              <a:gd name="connsiteX11" fmla="*/ 627099 w 627402"/>
              <a:gd name="connsiteY11" fmla="*/ 265576 h 67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7402" h="671928">
                <a:moveTo>
                  <a:pt x="627099" y="265576"/>
                </a:moveTo>
                <a:cubicBezTo>
                  <a:pt x="628168" y="269906"/>
                  <a:pt x="626334" y="275304"/>
                  <a:pt x="622871" y="282230"/>
                </a:cubicBezTo>
                <a:cubicBezTo>
                  <a:pt x="560938" y="411799"/>
                  <a:pt x="499822" y="541369"/>
                  <a:pt x="438705" y="670937"/>
                </a:cubicBezTo>
                <a:lnTo>
                  <a:pt x="438236" y="671928"/>
                </a:lnTo>
                <a:lnTo>
                  <a:pt x="0" y="115864"/>
                </a:lnTo>
                <a:lnTo>
                  <a:pt x="52443" y="14129"/>
                </a:lnTo>
                <a:cubicBezTo>
                  <a:pt x="66297" y="-3798"/>
                  <a:pt x="67111" y="-3798"/>
                  <a:pt x="94818" y="9241"/>
                </a:cubicBezTo>
                <a:cubicBezTo>
                  <a:pt x="180382" y="48355"/>
                  <a:pt x="265131" y="89101"/>
                  <a:pt x="350695" y="128216"/>
                </a:cubicBezTo>
                <a:cubicBezTo>
                  <a:pt x="419554" y="159589"/>
                  <a:pt x="488006" y="192592"/>
                  <a:pt x="556865" y="223558"/>
                </a:cubicBezTo>
                <a:cubicBezTo>
                  <a:pt x="565422" y="227225"/>
                  <a:pt x="574385" y="229670"/>
                  <a:pt x="577237" y="239449"/>
                </a:cubicBezTo>
                <a:cubicBezTo>
                  <a:pt x="589461" y="244745"/>
                  <a:pt x="601276" y="251265"/>
                  <a:pt x="613907" y="255339"/>
                </a:cubicBezTo>
                <a:cubicBezTo>
                  <a:pt x="622056" y="257988"/>
                  <a:pt x="626029" y="261247"/>
                  <a:pt x="627099" y="265576"/>
                </a:cubicBezTo>
                <a:close/>
              </a:path>
            </a:pathLst>
          </a:custGeom>
          <a:solidFill>
            <a:schemeClr val="bg1"/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0C342E85-4F0C-4FD3-A353-B96DBA2591C0}"/>
              </a:ext>
            </a:extLst>
          </p:cNvPr>
          <p:cNvSpPr/>
          <p:nvPr/>
        </p:nvSpPr>
        <p:spPr>
          <a:xfrm rot="16200000">
            <a:off x="11607898" y="5530783"/>
            <a:ext cx="777883" cy="405480"/>
          </a:xfrm>
          <a:custGeom>
            <a:avLst/>
            <a:gdLst>
              <a:gd name="connsiteX0" fmla="*/ 777580 w 777883"/>
              <a:gd name="connsiteY0" fmla="*/ 265577 h 405480"/>
              <a:gd name="connsiteX1" fmla="*/ 773352 w 777883"/>
              <a:gd name="connsiteY1" fmla="*/ 282231 h 405480"/>
              <a:gd name="connsiteX2" fmla="*/ 714957 w 777883"/>
              <a:gd name="connsiteY2" fmla="*/ 405480 h 405480"/>
              <a:gd name="connsiteX3" fmla="*/ 0 w 777883"/>
              <a:gd name="connsiteY3" fmla="*/ 405480 h 405480"/>
              <a:gd name="connsiteX4" fmla="*/ 128362 w 777883"/>
              <a:gd name="connsiteY4" fmla="*/ 158774 h 405480"/>
              <a:gd name="connsiteX5" fmla="*/ 202924 w 777883"/>
              <a:gd name="connsiteY5" fmla="*/ 14130 h 405480"/>
              <a:gd name="connsiteX6" fmla="*/ 245299 w 777883"/>
              <a:gd name="connsiteY6" fmla="*/ 9241 h 405480"/>
              <a:gd name="connsiteX7" fmla="*/ 501176 w 777883"/>
              <a:gd name="connsiteY7" fmla="*/ 128216 h 405480"/>
              <a:gd name="connsiteX8" fmla="*/ 707346 w 777883"/>
              <a:gd name="connsiteY8" fmla="*/ 223558 h 405480"/>
              <a:gd name="connsiteX9" fmla="*/ 727718 w 777883"/>
              <a:gd name="connsiteY9" fmla="*/ 239449 h 405480"/>
              <a:gd name="connsiteX10" fmla="*/ 764388 w 777883"/>
              <a:gd name="connsiteY10" fmla="*/ 255339 h 405480"/>
              <a:gd name="connsiteX11" fmla="*/ 777580 w 777883"/>
              <a:gd name="connsiteY11" fmla="*/ 265577 h 40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7883" h="405480">
                <a:moveTo>
                  <a:pt x="777580" y="265577"/>
                </a:moveTo>
                <a:cubicBezTo>
                  <a:pt x="778649" y="269906"/>
                  <a:pt x="776815" y="275305"/>
                  <a:pt x="773352" y="282231"/>
                </a:cubicBezTo>
                <a:lnTo>
                  <a:pt x="714957" y="405480"/>
                </a:lnTo>
                <a:lnTo>
                  <a:pt x="0" y="405480"/>
                </a:lnTo>
                <a:lnTo>
                  <a:pt x="128362" y="158774"/>
                </a:lnTo>
                <a:cubicBezTo>
                  <a:pt x="153623" y="110695"/>
                  <a:pt x="178885" y="62617"/>
                  <a:pt x="202924" y="14130"/>
                </a:cubicBezTo>
                <a:cubicBezTo>
                  <a:pt x="216778" y="-3799"/>
                  <a:pt x="217592" y="-3799"/>
                  <a:pt x="245299" y="9241"/>
                </a:cubicBezTo>
                <a:cubicBezTo>
                  <a:pt x="330863" y="48356"/>
                  <a:pt x="415612" y="89101"/>
                  <a:pt x="501176" y="128216"/>
                </a:cubicBezTo>
                <a:cubicBezTo>
                  <a:pt x="570035" y="159589"/>
                  <a:pt x="638487" y="192593"/>
                  <a:pt x="707346" y="223558"/>
                </a:cubicBezTo>
                <a:cubicBezTo>
                  <a:pt x="715902" y="227226"/>
                  <a:pt x="724866" y="229670"/>
                  <a:pt x="727718" y="239449"/>
                </a:cubicBezTo>
                <a:cubicBezTo>
                  <a:pt x="739942" y="244746"/>
                  <a:pt x="751757" y="251265"/>
                  <a:pt x="764388" y="255339"/>
                </a:cubicBezTo>
                <a:cubicBezTo>
                  <a:pt x="772537" y="257988"/>
                  <a:pt x="776510" y="261248"/>
                  <a:pt x="777580" y="265577"/>
                </a:cubicBezTo>
                <a:close/>
              </a:path>
            </a:pathLst>
          </a:custGeom>
          <a:solidFill>
            <a:schemeClr val="bg1"/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73E23FA-1240-4297-9783-EF12F38E8D71}"/>
              </a:ext>
            </a:extLst>
          </p:cNvPr>
          <p:cNvGrpSpPr/>
          <p:nvPr/>
        </p:nvGrpSpPr>
        <p:grpSpPr>
          <a:xfrm>
            <a:off x="4619223" y="3443908"/>
            <a:ext cx="2929511" cy="3412446"/>
            <a:chOff x="4619223" y="3443908"/>
            <a:chExt cx="2929511" cy="3412446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77BCB57-9F08-4ABE-B7F1-4B56DC0C0C00}"/>
                </a:ext>
              </a:extLst>
            </p:cNvPr>
            <p:cNvSpPr/>
            <p:nvPr/>
          </p:nvSpPr>
          <p:spPr>
            <a:xfrm>
              <a:off x="4691847" y="3443908"/>
              <a:ext cx="2856887" cy="3092940"/>
            </a:xfrm>
            <a:custGeom>
              <a:avLst/>
              <a:gdLst>
                <a:gd name="connsiteX0" fmla="*/ 2985610 w 2985996"/>
                <a:gd name="connsiteY0" fmla="*/ 94967 h 3232717"/>
                <a:gd name="connsiteX1" fmla="*/ 2979648 w 2985996"/>
                <a:gd name="connsiteY1" fmla="*/ 68990 h 3232717"/>
                <a:gd name="connsiteX2" fmla="*/ 2943023 w 2985996"/>
                <a:gd name="connsiteY2" fmla="*/ 19590 h 3232717"/>
                <a:gd name="connsiteX3" fmla="*/ 2904696 w 2985996"/>
                <a:gd name="connsiteY3" fmla="*/ 0 h 3232717"/>
                <a:gd name="connsiteX4" fmla="*/ 94433 w 2985996"/>
                <a:gd name="connsiteY4" fmla="*/ 8517 h 3232717"/>
                <a:gd name="connsiteX5" fmla="*/ 62493 w 2985996"/>
                <a:gd name="connsiteY5" fmla="*/ 21293 h 3232717"/>
                <a:gd name="connsiteX6" fmla="*/ 8834 w 2985996"/>
                <a:gd name="connsiteY6" fmla="*/ 72822 h 3232717"/>
                <a:gd name="connsiteX7" fmla="*/ 1169 w 2985996"/>
                <a:gd name="connsiteY7" fmla="*/ 108595 h 3232717"/>
                <a:gd name="connsiteX8" fmla="*/ 145110 w 2985996"/>
                <a:gd name="connsiteY8" fmla="*/ 1323153 h 3232717"/>
                <a:gd name="connsiteX9" fmla="*/ 138296 w 2985996"/>
                <a:gd name="connsiteY9" fmla="*/ 1399382 h 3232717"/>
                <a:gd name="connsiteX10" fmla="*/ 136593 w 2985996"/>
                <a:gd name="connsiteY10" fmla="*/ 1418120 h 3232717"/>
                <a:gd name="connsiteX11" fmla="*/ 142129 w 2985996"/>
                <a:gd name="connsiteY11" fmla="*/ 3154785 h 3232717"/>
                <a:gd name="connsiteX12" fmla="*/ 180031 w 2985996"/>
                <a:gd name="connsiteY12" fmla="*/ 3232718 h 3232717"/>
                <a:gd name="connsiteX13" fmla="*/ 2854019 w 2985996"/>
                <a:gd name="connsiteY13" fmla="*/ 3190132 h 3232717"/>
                <a:gd name="connsiteX14" fmla="*/ 2879570 w 2985996"/>
                <a:gd name="connsiteY14" fmla="*/ 3164580 h 3232717"/>
                <a:gd name="connsiteX15" fmla="*/ 2877015 w 2985996"/>
                <a:gd name="connsiteY15" fmla="*/ 1895937 h 3232717"/>
                <a:gd name="connsiteX16" fmla="*/ 2871053 w 2985996"/>
                <a:gd name="connsiteY16" fmla="*/ 1336355 h 3232717"/>
                <a:gd name="connsiteX17" fmla="*/ 2868072 w 2985996"/>
                <a:gd name="connsiteY17" fmla="*/ 1272901 h 3232717"/>
                <a:gd name="connsiteX18" fmla="*/ 2985610 w 2985996"/>
                <a:gd name="connsiteY18" fmla="*/ 94967 h 323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85996" h="3232717">
                  <a:moveTo>
                    <a:pt x="2985610" y="94967"/>
                  </a:moveTo>
                  <a:cubicBezTo>
                    <a:pt x="2986462" y="85598"/>
                    <a:pt x="2986462" y="77081"/>
                    <a:pt x="2979648" y="68990"/>
                  </a:cubicBezTo>
                  <a:cubicBezTo>
                    <a:pt x="2966446" y="53233"/>
                    <a:pt x="2954096" y="36624"/>
                    <a:pt x="2943023" y="19590"/>
                  </a:cubicBezTo>
                  <a:cubicBezTo>
                    <a:pt x="2933655" y="5110"/>
                    <a:pt x="2922582" y="0"/>
                    <a:pt x="2904696" y="0"/>
                  </a:cubicBezTo>
                  <a:cubicBezTo>
                    <a:pt x="2693894" y="2555"/>
                    <a:pt x="237096" y="8517"/>
                    <a:pt x="94433" y="8517"/>
                  </a:cubicBezTo>
                  <a:cubicBezTo>
                    <a:pt x="81231" y="8517"/>
                    <a:pt x="71436" y="11924"/>
                    <a:pt x="62493" y="21293"/>
                  </a:cubicBezTo>
                  <a:cubicBezTo>
                    <a:pt x="45033" y="38753"/>
                    <a:pt x="26721" y="55788"/>
                    <a:pt x="8834" y="72822"/>
                  </a:cubicBezTo>
                  <a:cubicBezTo>
                    <a:pt x="-2664" y="82617"/>
                    <a:pt x="-109" y="95819"/>
                    <a:pt x="1169" y="108595"/>
                  </a:cubicBezTo>
                  <a:cubicBezTo>
                    <a:pt x="5002" y="147774"/>
                    <a:pt x="126798" y="1206893"/>
                    <a:pt x="145110" y="1323153"/>
                  </a:cubicBezTo>
                  <a:cubicBezTo>
                    <a:pt x="148943" y="1348705"/>
                    <a:pt x="160441" y="1375108"/>
                    <a:pt x="138296" y="1399382"/>
                  </a:cubicBezTo>
                  <a:cubicBezTo>
                    <a:pt x="134889" y="1403215"/>
                    <a:pt x="136593" y="1411732"/>
                    <a:pt x="136593" y="1418120"/>
                  </a:cubicBezTo>
                  <a:cubicBezTo>
                    <a:pt x="138722" y="1735813"/>
                    <a:pt x="141703" y="2893732"/>
                    <a:pt x="142129" y="3154785"/>
                  </a:cubicBezTo>
                  <a:cubicBezTo>
                    <a:pt x="141703" y="3200353"/>
                    <a:pt x="119559" y="3232718"/>
                    <a:pt x="180031" y="3232718"/>
                  </a:cubicBezTo>
                  <a:cubicBezTo>
                    <a:pt x="180031" y="3232718"/>
                    <a:pt x="2838687" y="3188428"/>
                    <a:pt x="2854019" y="3190132"/>
                  </a:cubicBezTo>
                  <a:cubicBezTo>
                    <a:pt x="2874460" y="3192261"/>
                    <a:pt x="2879570" y="3185447"/>
                    <a:pt x="2879570" y="3164580"/>
                  </a:cubicBezTo>
                  <a:cubicBezTo>
                    <a:pt x="2877867" y="2741699"/>
                    <a:pt x="2881273" y="2318818"/>
                    <a:pt x="2877015" y="1895937"/>
                  </a:cubicBezTo>
                  <a:cubicBezTo>
                    <a:pt x="2874886" y="1709410"/>
                    <a:pt x="2876163" y="1522882"/>
                    <a:pt x="2871053" y="1336355"/>
                  </a:cubicBezTo>
                  <a:cubicBezTo>
                    <a:pt x="2870627" y="1315062"/>
                    <a:pt x="2865943" y="1294194"/>
                    <a:pt x="2868072" y="1272901"/>
                  </a:cubicBezTo>
                  <a:cubicBezTo>
                    <a:pt x="2877441" y="1177082"/>
                    <a:pt x="2977944" y="170345"/>
                    <a:pt x="2985610" y="94967"/>
                  </a:cubicBezTo>
                  <a:close/>
                </a:path>
              </a:pathLst>
            </a:custGeom>
            <a:solidFill>
              <a:srgbClr val="000000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D109A4C-6AC2-4B7F-9045-961AD50B9D01}"/>
                </a:ext>
              </a:extLst>
            </p:cNvPr>
            <p:cNvSpPr/>
            <p:nvPr/>
          </p:nvSpPr>
          <p:spPr>
            <a:xfrm>
              <a:off x="6638374" y="6120789"/>
              <a:ext cx="874183" cy="735565"/>
            </a:xfrm>
            <a:custGeom>
              <a:avLst/>
              <a:gdLst>
                <a:gd name="connsiteX0" fmla="*/ 577622 w 874183"/>
                <a:gd name="connsiteY0" fmla="*/ 896 h 735565"/>
                <a:gd name="connsiteX1" fmla="*/ 613777 w 874183"/>
                <a:gd name="connsiteY1" fmla="*/ 39170 h 735565"/>
                <a:gd name="connsiteX2" fmla="*/ 715639 w 874183"/>
                <a:gd name="connsiteY2" fmla="*/ 304826 h 735565"/>
                <a:gd name="connsiteX3" fmla="*/ 738863 w 874183"/>
                <a:gd name="connsiteY3" fmla="*/ 375315 h 735565"/>
                <a:gd name="connsiteX4" fmla="*/ 775534 w 874183"/>
                <a:gd name="connsiteY4" fmla="*/ 475955 h 735565"/>
                <a:gd name="connsiteX5" fmla="*/ 850097 w 874183"/>
                <a:gd name="connsiteY5" fmla="*/ 673161 h 735565"/>
                <a:gd name="connsiteX6" fmla="*/ 874183 w 874183"/>
                <a:gd name="connsiteY6" fmla="*/ 735565 h 735565"/>
                <a:gd name="connsiteX7" fmla="*/ 178915 w 874183"/>
                <a:gd name="connsiteY7" fmla="*/ 735565 h 735565"/>
                <a:gd name="connsiteX8" fmla="*/ 162731 w 874183"/>
                <a:gd name="connsiteY8" fmla="*/ 687829 h 735565"/>
                <a:gd name="connsiteX9" fmla="*/ 60869 w 874183"/>
                <a:gd name="connsiteY9" fmla="*/ 392021 h 735565"/>
                <a:gd name="connsiteX10" fmla="*/ 6678 w 874183"/>
                <a:gd name="connsiteY10" fmla="*/ 229041 h 735565"/>
                <a:gd name="connsiteX11" fmla="*/ 27051 w 874183"/>
                <a:gd name="connsiteY11" fmla="*/ 183814 h 735565"/>
                <a:gd name="connsiteX12" fmla="*/ 38053 w 874183"/>
                <a:gd name="connsiteY12" fmla="*/ 178518 h 735565"/>
                <a:gd name="connsiteX13" fmla="*/ 232813 w 874183"/>
                <a:gd name="connsiteY13" fmla="*/ 114956 h 735565"/>
                <a:gd name="connsiteX14" fmla="*/ 550622 w 874183"/>
                <a:gd name="connsiteY14" fmla="*/ 8612 h 735565"/>
                <a:gd name="connsiteX15" fmla="*/ 577622 w 874183"/>
                <a:gd name="connsiteY15" fmla="*/ 896 h 73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4183" h="735565">
                  <a:moveTo>
                    <a:pt x="577622" y="896"/>
                  </a:moveTo>
                  <a:cubicBezTo>
                    <a:pt x="597810" y="-3077"/>
                    <a:pt x="600636" y="5556"/>
                    <a:pt x="613777" y="39170"/>
                  </a:cubicBezTo>
                  <a:cubicBezTo>
                    <a:pt x="648410" y="127586"/>
                    <a:pt x="681006" y="216410"/>
                    <a:pt x="715639" y="304826"/>
                  </a:cubicBezTo>
                  <a:cubicBezTo>
                    <a:pt x="724195" y="327237"/>
                    <a:pt x="734382" y="350461"/>
                    <a:pt x="738863" y="375315"/>
                  </a:cubicBezTo>
                  <a:cubicBezTo>
                    <a:pt x="746198" y="410763"/>
                    <a:pt x="762903" y="442545"/>
                    <a:pt x="775534" y="475955"/>
                  </a:cubicBezTo>
                  <a:cubicBezTo>
                    <a:pt x="799980" y="541962"/>
                    <a:pt x="824835" y="607561"/>
                    <a:pt x="850097" y="673161"/>
                  </a:cubicBezTo>
                  <a:lnTo>
                    <a:pt x="874183" y="735565"/>
                  </a:lnTo>
                  <a:lnTo>
                    <a:pt x="178915" y="735565"/>
                  </a:lnTo>
                  <a:lnTo>
                    <a:pt x="162731" y="687829"/>
                  </a:lnTo>
                  <a:cubicBezTo>
                    <a:pt x="128913" y="589226"/>
                    <a:pt x="97539" y="489401"/>
                    <a:pt x="60869" y="392021"/>
                  </a:cubicBezTo>
                  <a:cubicBezTo>
                    <a:pt x="45386" y="336607"/>
                    <a:pt x="23792" y="283639"/>
                    <a:pt x="6678" y="229041"/>
                  </a:cubicBezTo>
                  <a:cubicBezTo>
                    <a:pt x="-3101" y="198075"/>
                    <a:pt x="-6360" y="194409"/>
                    <a:pt x="27051" y="183814"/>
                  </a:cubicBezTo>
                  <a:cubicBezTo>
                    <a:pt x="30718" y="182593"/>
                    <a:pt x="34385" y="180148"/>
                    <a:pt x="38053" y="178518"/>
                  </a:cubicBezTo>
                  <a:cubicBezTo>
                    <a:pt x="104059" y="160997"/>
                    <a:pt x="168029" y="136144"/>
                    <a:pt x="232813" y="114956"/>
                  </a:cubicBezTo>
                  <a:cubicBezTo>
                    <a:pt x="338749" y="79915"/>
                    <a:pt x="445093" y="44468"/>
                    <a:pt x="550622" y="8612"/>
                  </a:cubicBezTo>
                  <a:cubicBezTo>
                    <a:pt x="562234" y="4945"/>
                    <a:pt x="570893" y="2220"/>
                    <a:pt x="577622" y="896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E6737C3-5DB4-4F12-B6F1-B230DD604B5B}"/>
                </a:ext>
              </a:extLst>
            </p:cNvPr>
            <p:cNvSpPr/>
            <p:nvPr/>
          </p:nvSpPr>
          <p:spPr>
            <a:xfrm>
              <a:off x="4619223" y="6448563"/>
              <a:ext cx="779087" cy="407791"/>
            </a:xfrm>
            <a:custGeom>
              <a:avLst/>
              <a:gdLst>
                <a:gd name="connsiteX0" fmla="*/ 220120 w 779087"/>
                <a:gd name="connsiteY0" fmla="*/ 73 h 407791"/>
                <a:gd name="connsiteX1" fmla="*/ 246502 w 779087"/>
                <a:gd name="connsiteY1" fmla="*/ 9241 h 407791"/>
                <a:gd name="connsiteX2" fmla="*/ 502380 w 779087"/>
                <a:gd name="connsiteY2" fmla="*/ 128216 h 407791"/>
                <a:gd name="connsiteX3" fmla="*/ 708550 w 779087"/>
                <a:gd name="connsiteY3" fmla="*/ 223558 h 407791"/>
                <a:gd name="connsiteX4" fmla="*/ 728921 w 779087"/>
                <a:gd name="connsiteY4" fmla="*/ 239449 h 407791"/>
                <a:gd name="connsiteX5" fmla="*/ 765591 w 779087"/>
                <a:gd name="connsiteY5" fmla="*/ 255339 h 407791"/>
                <a:gd name="connsiteX6" fmla="*/ 774556 w 779087"/>
                <a:gd name="connsiteY6" fmla="*/ 282231 h 407791"/>
                <a:gd name="connsiteX7" fmla="*/ 715066 w 779087"/>
                <a:gd name="connsiteY7" fmla="*/ 407791 h 407791"/>
                <a:gd name="connsiteX8" fmla="*/ 0 w 779087"/>
                <a:gd name="connsiteY8" fmla="*/ 407791 h 407791"/>
                <a:gd name="connsiteX9" fmla="*/ 129565 w 779087"/>
                <a:gd name="connsiteY9" fmla="*/ 158774 h 407791"/>
                <a:gd name="connsiteX10" fmla="*/ 204128 w 779087"/>
                <a:gd name="connsiteY10" fmla="*/ 14130 h 407791"/>
                <a:gd name="connsiteX11" fmla="*/ 220120 w 779087"/>
                <a:gd name="connsiteY11" fmla="*/ 73 h 40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9087" h="407791">
                  <a:moveTo>
                    <a:pt x="220120" y="73"/>
                  </a:moveTo>
                  <a:cubicBezTo>
                    <a:pt x="225519" y="-539"/>
                    <a:pt x="232649" y="2721"/>
                    <a:pt x="246502" y="9241"/>
                  </a:cubicBezTo>
                  <a:cubicBezTo>
                    <a:pt x="332067" y="48356"/>
                    <a:pt x="416815" y="89101"/>
                    <a:pt x="502380" y="128216"/>
                  </a:cubicBezTo>
                  <a:cubicBezTo>
                    <a:pt x="571239" y="159589"/>
                    <a:pt x="639690" y="192593"/>
                    <a:pt x="708550" y="223558"/>
                  </a:cubicBezTo>
                  <a:cubicBezTo>
                    <a:pt x="717105" y="227225"/>
                    <a:pt x="726070" y="229670"/>
                    <a:pt x="728921" y="239449"/>
                  </a:cubicBezTo>
                  <a:cubicBezTo>
                    <a:pt x="741145" y="244746"/>
                    <a:pt x="752960" y="251265"/>
                    <a:pt x="765591" y="255339"/>
                  </a:cubicBezTo>
                  <a:cubicBezTo>
                    <a:pt x="781890" y="260636"/>
                    <a:pt x="781483" y="268378"/>
                    <a:pt x="774556" y="282231"/>
                  </a:cubicBezTo>
                  <a:lnTo>
                    <a:pt x="715066" y="407791"/>
                  </a:lnTo>
                  <a:lnTo>
                    <a:pt x="0" y="407791"/>
                  </a:lnTo>
                  <a:lnTo>
                    <a:pt x="129565" y="158774"/>
                  </a:lnTo>
                  <a:cubicBezTo>
                    <a:pt x="154826" y="110695"/>
                    <a:pt x="180088" y="62616"/>
                    <a:pt x="204128" y="14130"/>
                  </a:cubicBezTo>
                  <a:cubicBezTo>
                    <a:pt x="211055" y="5166"/>
                    <a:pt x="214722" y="684"/>
                    <a:pt x="220120" y="73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866CC901-A33C-4092-8164-A479F2B89BB3}"/>
                </a:ext>
              </a:extLst>
            </p:cNvPr>
            <p:cNvSpPr/>
            <p:nvPr/>
          </p:nvSpPr>
          <p:spPr>
            <a:xfrm>
              <a:off x="4863278" y="5024451"/>
              <a:ext cx="2453282" cy="1663969"/>
            </a:xfrm>
            <a:custGeom>
              <a:avLst/>
              <a:gdLst>
                <a:gd name="connsiteX0" fmla="*/ 532166 w 2453282"/>
                <a:gd name="connsiteY0" fmla="*/ 402375 h 1663969"/>
                <a:gd name="connsiteX1" fmla="*/ 574910 w 2453282"/>
                <a:gd name="connsiteY1" fmla="*/ 445291 h 1663969"/>
                <a:gd name="connsiteX2" fmla="*/ 561465 w 2453282"/>
                <a:gd name="connsiteY2" fmla="*/ 514150 h 1663969"/>
                <a:gd name="connsiteX3" fmla="*/ 489753 w 2453282"/>
                <a:gd name="connsiteY3" fmla="*/ 661646 h 1663969"/>
                <a:gd name="connsiteX4" fmla="*/ 455935 w 2453282"/>
                <a:gd name="connsiteY4" fmla="*/ 913450 h 1663969"/>
                <a:gd name="connsiteX5" fmla="*/ 455935 w 2453282"/>
                <a:gd name="connsiteY5" fmla="*/ 948898 h 1663969"/>
                <a:gd name="connsiteX6" fmla="*/ 565946 w 2453282"/>
                <a:gd name="connsiteY6" fmla="*/ 741914 h 1663969"/>
                <a:gd name="connsiteX7" fmla="*/ 622989 w 2453282"/>
                <a:gd name="connsiteY7" fmla="*/ 553672 h 1663969"/>
                <a:gd name="connsiteX8" fmla="*/ 653141 w 2453282"/>
                <a:gd name="connsiteY8" fmla="*/ 499074 h 1663969"/>
                <a:gd name="connsiteX9" fmla="*/ 711406 w 2453282"/>
                <a:gd name="connsiteY9" fmla="*/ 480739 h 1663969"/>
                <a:gd name="connsiteX10" fmla="*/ 736667 w 2453282"/>
                <a:gd name="connsiteY10" fmla="*/ 527595 h 1663969"/>
                <a:gd name="connsiteX11" fmla="*/ 718739 w 2453282"/>
                <a:gd name="connsiteY11" fmla="*/ 674277 h 1663969"/>
                <a:gd name="connsiteX12" fmla="*/ 650289 w 2453282"/>
                <a:gd name="connsiteY12" fmla="*/ 970899 h 1663969"/>
                <a:gd name="connsiteX13" fmla="*/ 595282 w 2453282"/>
                <a:gd name="connsiteY13" fmla="*/ 1278931 h 1663969"/>
                <a:gd name="connsiteX14" fmla="*/ 595282 w 2453282"/>
                <a:gd name="connsiteY14" fmla="*/ 1287080 h 1663969"/>
                <a:gd name="connsiteX15" fmla="*/ 602617 w 2453282"/>
                <a:gd name="connsiteY15" fmla="*/ 1276079 h 1663969"/>
                <a:gd name="connsiteX16" fmla="*/ 709776 w 2453282"/>
                <a:gd name="connsiteY16" fmla="*/ 1009607 h 1663969"/>
                <a:gd name="connsiteX17" fmla="*/ 828751 w 2453282"/>
                <a:gd name="connsiteY17" fmla="*/ 915487 h 1663969"/>
                <a:gd name="connsiteX18" fmla="*/ 880905 w 2453282"/>
                <a:gd name="connsiteY18" fmla="*/ 919154 h 1663969"/>
                <a:gd name="connsiteX19" fmla="*/ 891498 w 2453282"/>
                <a:gd name="connsiteY19" fmla="*/ 941971 h 1663969"/>
                <a:gd name="connsiteX20" fmla="*/ 774153 w 2453282"/>
                <a:gd name="connsiteY20" fmla="*/ 1252039 h 1663969"/>
                <a:gd name="connsiteX21" fmla="*/ 642954 w 2453282"/>
                <a:gd name="connsiteY21" fmla="*/ 1508732 h 1663969"/>
                <a:gd name="connsiteX22" fmla="*/ 585912 w 2453282"/>
                <a:gd name="connsiteY22" fmla="*/ 1573516 h 1663969"/>
                <a:gd name="connsiteX23" fmla="*/ 506052 w 2453282"/>
                <a:gd name="connsiteY23" fmla="*/ 1650524 h 1663969"/>
                <a:gd name="connsiteX24" fmla="*/ 484457 w 2453282"/>
                <a:gd name="connsiteY24" fmla="*/ 1663969 h 1663969"/>
                <a:gd name="connsiteX25" fmla="*/ 19557 w 2453282"/>
                <a:gd name="connsiteY25" fmla="*/ 1447207 h 1663969"/>
                <a:gd name="connsiteX26" fmla="*/ 0 w 2453282"/>
                <a:gd name="connsiteY26" fmla="*/ 1437428 h 1663969"/>
                <a:gd name="connsiteX27" fmla="*/ 13039 w 2453282"/>
                <a:gd name="connsiteY27" fmla="*/ 1040574 h 1663969"/>
                <a:gd name="connsiteX28" fmla="*/ 57450 w 2453282"/>
                <a:gd name="connsiteY28" fmla="*/ 669795 h 1663969"/>
                <a:gd name="connsiteX29" fmla="*/ 104714 w 2453282"/>
                <a:gd name="connsiteY29" fmla="*/ 560599 h 1663969"/>
                <a:gd name="connsiteX30" fmla="*/ 152793 w 2453282"/>
                <a:gd name="connsiteY30" fmla="*/ 532485 h 1663969"/>
                <a:gd name="connsiteX31" fmla="*/ 191909 w 2453282"/>
                <a:gd name="connsiteY31" fmla="*/ 583009 h 1663969"/>
                <a:gd name="connsiteX32" fmla="*/ 185389 w 2453282"/>
                <a:gd name="connsiteY32" fmla="*/ 651460 h 1663969"/>
                <a:gd name="connsiteX33" fmla="*/ 235913 w 2453282"/>
                <a:gd name="connsiteY33" fmla="*/ 574453 h 1663969"/>
                <a:gd name="connsiteX34" fmla="*/ 314551 w 2453282"/>
                <a:gd name="connsiteY34" fmla="*/ 476257 h 1663969"/>
                <a:gd name="connsiteX35" fmla="*/ 354888 w 2453282"/>
                <a:gd name="connsiteY35" fmla="*/ 445698 h 1663969"/>
                <a:gd name="connsiteX36" fmla="*/ 424154 w 2453282"/>
                <a:gd name="connsiteY36" fmla="*/ 491741 h 1663969"/>
                <a:gd name="connsiteX37" fmla="*/ 475900 w 2453282"/>
                <a:gd name="connsiteY37" fmla="*/ 431845 h 1663969"/>
                <a:gd name="connsiteX38" fmla="*/ 508496 w 2453282"/>
                <a:gd name="connsiteY38" fmla="*/ 408213 h 1663969"/>
                <a:gd name="connsiteX39" fmla="*/ 532166 w 2453282"/>
                <a:gd name="connsiteY39" fmla="*/ 402375 h 1663969"/>
                <a:gd name="connsiteX40" fmla="*/ 2040094 w 2453282"/>
                <a:gd name="connsiteY40" fmla="*/ 1578 h 1663969"/>
                <a:gd name="connsiteX41" fmla="*/ 2089803 w 2453282"/>
                <a:gd name="connsiteY41" fmla="*/ 22358 h 1663969"/>
                <a:gd name="connsiteX42" fmla="*/ 2134622 w 2453282"/>
                <a:gd name="connsiteY42" fmla="*/ 98959 h 1663969"/>
                <a:gd name="connsiteX43" fmla="*/ 2141957 w 2453282"/>
                <a:gd name="connsiteY43" fmla="*/ 116071 h 1663969"/>
                <a:gd name="connsiteX44" fmla="*/ 2172515 w 2453282"/>
                <a:gd name="connsiteY44" fmla="*/ 73697 h 1663969"/>
                <a:gd name="connsiteX45" fmla="*/ 2223854 w 2453282"/>
                <a:gd name="connsiteY45" fmla="*/ 90810 h 1663969"/>
                <a:gd name="connsiteX46" fmla="*/ 2273562 w 2453282"/>
                <a:gd name="connsiteY46" fmla="*/ 167002 h 1663969"/>
                <a:gd name="connsiteX47" fmla="*/ 2326530 w 2453282"/>
                <a:gd name="connsiteY47" fmla="*/ 307164 h 1663969"/>
                <a:gd name="connsiteX48" fmla="*/ 2333864 w 2453282"/>
                <a:gd name="connsiteY48" fmla="*/ 328352 h 1663969"/>
                <a:gd name="connsiteX49" fmla="*/ 2338346 w 2453282"/>
                <a:gd name="connsiteY49" fmla="*/ 282718 h 1663969"/>
                <a:gd name="connsiteX50" fmla="*/ 2350570 w 2453282"/>
                <a:gd name="connsiteY50" fmla="*/ 250937 h 1663969"/>
                <a:gd name="connsiteX51" fmla="*/ 2396611 w 2453282"/>
                <a:gd name="connsiteY51" fmla="*/ 222823 h 1663969"/>
                <a:gd name="connsiteX52" fmla="*/ 2432874 w 2453282"/>
                <a:gd name="connsiteY52" fmla="*/ 257049 h 1663969"/>
                <a:gd name="connsiteX53" fmla="*/ 2453247 w 2453282"/>
                <a:gd name="connsiteY53" fmla="*/ 394766 h 1663969"/>
                <a:gd name="connsiteX54" fmla="*/ 2414132 w 2453282"/>
                <a:gd name="connsiteY54" fmla="*/ 698723 h 1663969"/>
                <a:gd name="connsiteX55" fmla="*/ 2327346 w 2453282"/>
                <a:gd name="connsiteY55" fmla="*/ 1097208 h 1663969"/>
                <a:gd name="connsiteX56" fmla="*/ 2326123 w 2453282"/>
                <a:gd name="connsiteY56" fmla="*/ 1107393 h 1663969"/>
                <a:gd name="connsiteX57" fmla="*/ 2176590 w 2453282"/>
                <a:gd name="connsiteY57" fmla="*/ 1159140 h 1663969"/>
                <a:gd name="connsiteX58" fmla="*/ 1839222 w 2453282"/>
                <a:gd name="connsiteY58" fmla="*/ 1271596 h 1663969"/>
                <a:gd name="connsiteX59" fmla="*/ 1813146 w 2453282"/>
                <a:gd name="connsiteY59" fmla="*/ 1276892 h 1663969"/>
                <a:gd name="connsiteX60" fmla="*/ 1672983 w 2453282"/>
                <a:gd name="connsiteY60" fmla="*/ 1034868 h 1663969"/>
                <a:gd name="connsiteX61" fmla="*/ 1617570 w 2453282"/>
                <a:gd name="connsiteY61" fmla="*/ 796918 h 1663969"/>
                <a:gd name="connsiteX62" fmla="*/ 1597198 w 2453282"/>
                <a:gd name="connsiteY62" fmla="*/ 527187 h 1663969"/>
                <a:gd name="connsiteX63" fmla="*/ 1579270 w 2453282"/>
                <a:gd name="connsiteY63" fmla="*/ 442031 h 1663969"/>
                <a:gd name="connsiteX64" fmla="*/ 1598013 w 2453282"/>
                <a:gd name="connsiteY64" fmla="*/ 416768 h 1663969"/>
                <a:gd name="connsiteX65" fmla="*/ 1695801 w 2453282"/>
                <a:gd name="connsiteY65" fmla="*/ 466478 h 1663969"/>
                <a:gd name="connsiteX66" fmla="*/ 1752029 w 2453282"/>
                <a:gd name="connsiteY66" fmla="*/ 612344 h 1663969"/>
                <a:gd name="connsiteX67" fmla="*/ 1772808 w 2453282"/>
                <a:gd name="connsiteY67" fmla="*/ 812401 h 1663969"/>
                <a:gd name="connsiteX68" fmla="*/ 1777290 w 2453282"/>
                <a:gd name="connsiteY68" fmla="*/ 842145 h 1663969"/>
                <a:gd name="connsiteX69" fmla="*/ 1787883 w 2453282"/>
                <a:gd name="connsiteY69" fmla="*/ 761878 h 1663969"/>
                <a:gd name="connsiteX70" fmla="*/ 1809886 w 2453282"/>
                <a:gd name="connsiteY70" fmla="*/ 251751 h 1663969"/>
                <a:gd name="connsiteX71" fmla="*/ 1824962 w 2453282"/>
                <a:gd name="connsiteY71" fmla="*/ 92032 h 1663969"/>
                <a:gd name="connsiteX72" fmla="*/ 1834741 w 2453282"/>
                <a:gd name="connsiteY72" fmla="*/ 61066 h 1663969"/>
                <a:gd name="connsiteX73" fmla="*/ 1906859 w 2453282"/>
                <a:gd name="connsiteY73" fmla="*/ 50065 h 1663969"/>
                <a:gd name="connsiteX74" fmla="*/ 1934972 w 2453282"/>
                <a:gd name="connsiteY74" fmla="*/ 135222 h 1663969"/>
                <a:gd name="connsiteX75" fmla="*/ 1943529 w 2453282"/>
                <a:gd name="connsiteY75" fmla="*/ 336501 h 1663969"/>
                <a:gd name="connsiteX76" fmla="*/ 1996905 w 2453282"/>
                <a:gd name="connsiteY76" fmla="*/ 549597 h 1663969"/>
                <a:gd name="connsiteX77" fmla="*/ 2040094 w 2453282"/>
                <a:gd name="connsiteY77" fmla="*/ 305942 h 1663969"/>
                <a:gd name="connsiteX78" fmla="*/ 2006683 w 2453282"/>
                <a:gd name="connsiteY78" fmla="*/ 122183 h 1663969"/>
                <a:gd name="connsiteX79" fmla="*/ 2003424 w 2453282"/>
                <a:gd name="connsiteY79" fmla="*/ 43953 h 1663969"/>
                <a:gd name="connsiteX80" fmla="*/ 2040094 w 2453282"/>
                <a:gd name="connsiteY80" fmla="*/ 1578 h 166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453282" h="1663969">
                  <a:moveTo>
                    <a:pt x="532166" y="402375"/>
                  </a:moveTo>
                  <a:cubicBezTo>
                    <a:pt x="554436" y="402126"/>
                    <a:pt x="571549" y="418093"/>
                    <a:pt x="574910" y="445291"/>
                  </a:cubicBezTo>
                  <a:cubicBezTo>
                    <a:pt x="577762" y="469738"/>
                    <a:pt x="571650" y="492555"/>
                    <a:pt x="561465" y="514150"/>
                  </a:cubicBezTo>
                  <a:cubicBezTo>
                    <a:pt x="537833" y="563451"/>
                    <a:pt x="512164" y="611938"/>
                    <a:pt x="489753" y="661646"/>
                  </a:cubicBezTo>
                  <a:cubicBezTo>
                    <a:pt x="454305" y="741914"/>
                    <a:pt x="453898" y="827478"/>
                    <a:pt x="455935" y="913450"/>
                  </a:cubicBezTo>
                  <a:cubicBezTo>
                    <a:pt x="456342" y="923228"/>
                    <a:pt x="455935" y="933414"/>
                    <a:pt x="455935" y="948898"/>
                  </a:cubicBezTo>
                  <a:cubicBezTo>
                    <a:pt x="503606" y="881261"/>
                    <a:pt x="542722" y="815662"/>
                    <a:pt x="565946" y="741914"/>
                  </a:cubicBezTo>
                  <a:cubicBezTo>
                    <a:pt x="585504" y="679166"/>
                    <a:pt x="603840" y="616419"/>
                    <a:pt x="622989" y="553672"/>
                  </a:cubicBezTo>
                  <a:cubicBezTo>
                    <a:pt x="629101" y="533707"/>
                    <a:pt x="638065" y="514557"/>
                    <a:pt x="653141" y="499074"/>
                  </a:cubicBezTo>
                  <a:cubicBezTo>
                    <a:pt x="669031" y="482369"/>
                    <a:pt x="688181" y="472590"/>
                    <a:pt x="711406" y="480739"/>
                  </a:cubicBezTo>
                  <a:cubicBezTo>
                    <a:pt x="733001" y="488481"/>
                    <a:pt x="735445" y="508853"/>
                    <a:pt x="736667" y="527595"/>
                  </a:cubicBezTo>
                  <a:cubicBezTo>
                    <a:pt x="740334" y="577304"/>
                    <a:pt x="729741" y="626198"/>
                    <a:pt x="718739" y="674277"/>
                  </a:cubicBezTo>
                  <a:cubicBezTo>
                    <a:pt x="696330" y="773287"/>
                    <a:pt x="671069" y="871482"/>
                    <a:pt x="650289" y="970899"/>
                  </a:cubicBezTo>
                  <a:cubicBezTo>
                    <a:pt x="629101" y="1072762"/>
                    <a:pt x="611173" y="1175846"/>
                    <a:pt x="595282" y="1278931"/>
                  </a:cubicBezTo>
                  <a:cubicBezTo>
                    <a:pt x="594876" y="1281375"/>
                    <a:pt x="595282" y="1284227"/>
                    <a:pt x="595282" y="1287080"/>
                  </a:cubicBezTo>
                  <a:cubicBezTo>
                    <a:pt x="601802" y="1285857"/>
                    <a:pt x="601394" y="1280560"/>
                    <a:pt x="602617" y="1276079"/>
                  </a:cubicBezTo>
                  <a:cubicBezTo>
                    <a:pt x="633583" y="1185217"/>
                    <a:pt x="660474" y="1092727"/>
                    <a:pt x="709776" y="1009607"/>
                  </a:cubicBezTo>
                  <a:cubicBezTo>
                    <a:pt x="737075" y="963566"/>
                    <a:pt x="772930" y="926895"/>
                    <a:pt x="828751" y="915487"/>
                  </a:cubicBezTo>
                  <a:cubicBezTo>
                    <a:pt x="846678" y="911819"/>
                    <a:pt x="864199" y="913857"/>
                    <a:pt x="880905" y="919154"/>
                  </a:cubicBezTo>
                  <a:cubicBezTo>
                    <a:pt x="891090" y="922414"/>
                    <a:pt x="899240" y="928524"/>
                    <a:pt x="891498" y="941971"/>
                  </a:cubicBezTo>
                  <a:cubicBezTo>
                    <a:pt x="834048" y="1038536"/>
                    <a:pt x="810009" y="1147732"/>
                    <a:pt x="774153" y="1252039"/>
                  </a:cubicBezTo>
                  <a:cubicBezTo>
                    <a:pt x="742779" y="1344123"/>
                    <a:pt x="704886" y="1432539"/>
                    <a:pt x="642954" y="1508732"/>
                  </a:cubicBezTo>
                  <a:cubicBezTo>
                    <a:pt x="623804" y="1530327"/>
                    <a:pt x="605061" y="1551921"/>
                    <a:pt x="585912" y="1573516"/>
                  </a:cubicBezTo>
                  <a:cubicBezTo>
                    <a:pt x="559427" y="1599185"/>
                    <a:pt x="532536" y="1625261"/>
                    <a:pt x="506052" y="1650524"/>
                  </a:cubicBezTo>
                  <a:cubicBezTo>
                    <a:pt x="499940" y="1656636"/>
                    <a:pt x="494236" y="1663969"/>
                    <a:pt x="484457" y="1663969"/>
                  </a:cubicBezTo>
                  <a:cubicBezTo>
                    <a:pt x="329626" y="1591851"/>
                    <a:pt x="174388" y="1519733"/>
                    <a:pt x="19557" y="1447207"/>
                  </a:cubicBezTo>
                  <a:cubicBezTo>
                    <a:pt x="13446" y="1443947"/>
                    <a:pt x="6520" y="1440688"/>
                    <a:pt x="0" y="1437428"/>
                  </a:cubicBezTo>
                  <a:cubicBezTo>
                    <a:pt x="3260" y="1305007"/>
                    <a:pt x="4889" y="1172994"/>
                    <a:pt x="13039" y="1040574"/>
                  </a:cubicBezTo>
                  <a:cubicBezTo>
                    <a:pt x="20780" y="916302"/>
                    <a:pt x="26077" y="791215"/>
                    <a:pt x="57450" y="669795"/>
                  </a:cubicBezTo>
                  <a:cubicBezTo>
                    <a:pt x="67229" y="631087"/>
                    <a:pt x="81083" y="593602"/>
                    <a:pt x="104714" y="560599"/>
                  </a:cubicBezTo>
                  <a:cubicBezTo>
                    <a:pt x="116530" y="543894"/>
                    <a:pt x="130384" y="529633"/>
                    <a:pt x="152793" y="532485"/>
                  </a:cubicBezTo>
                  <a:cubicBezTo>
                    <a:pt x="169092" y="534522"/>
                    <a:pt x="188649" y="561006"/>
                    <a:pt x="191909" y="583009"/>
                  </a:cubicBezTo>
                  <a:cubicBezTo>
                    <a:pt x="195168" y="606233"/>
                    <a:pt x="190686" y="628643"/>
                    <a:pt x="185389" y="651460"/>
                  </a:cubicBezTo>
                  <a:cubicBezTo>
                    <a:pt x="202094" y="625791"/>
                    <a:pt x="218800" y="599714"/>
                    <a:pt x="235913" y="574453"/>
                  </a:cubicBezTo>
                  <a:cubicBezTo>
                    <a:pt x="259545" y="539411"/>
                    <a:pt x="284400" y="506001"/>
                    <a:pt x="314551" y="476257"/>
                  </a:cubicBezTo>
                  <a:cubicBezTo>
                    <a:pt x="326774" y="464034"/>
                    <a:pt x="340220" y="453847"/>
                    <a:pt x="354888" y="445698"/>
                  </a:cubicBezTo>
                  <a:cubicBezTo>
                    <a:pt x="394004" y="424918"/>
                    <a:pt x="425784" y="445291"/>
                    <a:pt x="424154" y="491741"/>
                  </a:cubicBezTo>
                  <a:cubicBezTo>
                    <a:pt x="442489" y="470961"/>
                    <a:pt x="456750" y="449366"/>
                    <a:pt x="475900" y="431845"/>
                  </a:cubicBezTo>
                  <a:cubicBezTo>
                    <a:pt x="486086" y="422881"/>
                    <a:pt x="496273" y="413917"/>
                    <a:pt x="508496" y="408213"/>
                  </a:cubicBezTo>
                  <a:cubicBezTo>
                    <a:pt x="516747" y="404343"/>
                    <a:pt x="524743" y="402458"/>
                    <a:pt x="532166" y="402375"/>
                  </a:cubicBezTo>
                  <a:close/>
                  <a:moveTo>
                    <a:pt x="2040094" y="1578"/>
                  </a:moveTo>
                  <a:cubicBezTo>
                    <a:pt x="2061282" y="-4533"/>
                    <a:pt x="2076358" y="8098"/>
                    <a:pt x="2089803" y="22358"/>
                  </a:cubicBezTo>
                  <a:cubicBezTo>
                    <a:pt x="2110175" y="44768"/>
                    <a:pt x="2121991" y="72067"/>
                    <a:pt x="2134622" y="98959"/>
                  </a:cubicBezTo>
                  <a:cubicBezTo>
                    <a:pt x="2136659" y="103440"/>
                    <a:pt x="2138696" y="108330"/>
                    <a:pt x="2141957" y="116071"/>
                  </a:cubicBezTo>
                  <a:cubicBezTo>
                    <a:pt x="2143994" y="93662"/>
                    <a:pt x="2154179" y="79401"/>
                    <a:pt x="2172515" y="73697"/>
                  </a:cubicBezTo>
                  <a:cubicBezTo>
                    <a:pt x="2192887" y="67993"/>
                    <a:pt x="2209593" y="76142"/>
                    <a:pt x="2223854" y="90810"/>
                  </a:cubicBezTo>
                  <a:cubicBezTo>
                    <a:pt x="2245855" y="112811"/>
                    <a:pt x="2260524" y="139296"/>
                    <a:pt x="2273562" y="167002"/>
                  </a:cubicBezTo>
                  <a:cubicBezTo>
                    <a:pt x="2294750" y="212230"/>
                    <a:pt x="2311047" y="259494"/>
                    <a:pt x="2326530" y="307164"/>
                  </a:cubicBezTo>
                  <a:cubicBezTo>
                    <a:pt x="2328567" y="313276"/>
                    <a:pt x="2330605" y="319388"/>
                    <a:pt x="2333864" y="328352"/>
                  </a:cubicBezTo>
                  <a:cubicBezTo>
                    <a:pt x="2335494" y="310831"/>
                    <a:pt x="2336717" y="296571"/>
                    <a:pt x="2338346" y="282718"/>
                  </a:cubicBezTo>
                  <a:cubicBezTo>
                    <a:pt x="2339976" y="271310"/>
                    <a:pt x="2343643" y="260308"/>
                    <a:pt x="2350570" y="250937"/>
                  </a:cubicBezTo>
                  <a:cubicBezTo>
                    <a:pt x="2361978" y="235046"/>
                    <a:pt x="2376239" y="221193"/>
                    <a:pt x="2396611" y="222823"/>
                  </a:cubicBezTo>
                  <a:cubicBezTo>
                    <a:pt x="2416577" y="224046"/>
                    <a:pt x="2425948" y="240343"/>
                    <a:pt x="2432874" y="257049"/>
                  </a:cubicBezTo>
                  <a:cubicBezTo>
                    <a:pt x="2450802" y="301460"/>
                    <a:pt x="2453654" y="347910"/>
                    <a:pt x="2453247" y="394766"/>
                  </a:cubicBezTo>
                  <a:cubicBezTo>
                    <a:pt x="2451617" y="497443"/>
                    <a:pt x="2432874" y="598083"/>
                    <a:pt x="2414132" y="698723"/>
                  </a:cubicBezTo>
                  <a:cubicBezTo>
                    <a:pt x="2389278" y="832366"/>
                    <a:pt x="2359126" y="965195"/>
                    <a:pt x="2327346" y="1097208"/>
                  </a:cubicBezTo>
                  <a:cubicBezTo>
                    <a:pt x="2326530" y="1100467"/>
                    <a:pt x="2326530" y="1104135"/>
                    <a:pt x="2326123" y="1107393"/>
                  </a:cubicBezTo>
                  <a:cubicBezTo>
                    <a:pt x="2276414" y="1124507"/>
                    <a:pt x="2226706" y="1142434"/>
                    <a:pt x="2176590" y="1159140"/>
                  </a:cubicBezTo>
                  <a:cubicBezTo>
                    <a:pt x="2064134" y="1197032"/>
                    <a:pt x="1951678" y="1234517"/>
                    <a:pt x="1839222" y="1271596"/>
                  </a:cubicBezTo>
                  <a:cubicBezTo>
                    <a:pt x="1831074" y="1275263"/>
                    <a:pt x="1822924" y="1282189"/>
                    <a:pt x="1813146" y="1276892"/>
                  </a:cubicBezTo>
                  <a:cubicBezTo>
                    <a:pt x="1763030" y="1198255"/>
                    <a:pt x="1711283" y="1120432"/>
                    <a:pt x="1672983" y="1034868"/>
                  </a:cubicBezTo>
                  <a:cubicBezTo>
                    <a:pt x="1639165" y="959083"/>
                    <a:pt x="1623682" y="879223"/>
                    <a:pt x="1617570" y="796918"/>
                  </a:cubicBezTo>
                  <a:cubicBezTo>
                    <a:pt x="1611051" y="706872"/>
                    <a:pt x="1605347" y="616826"/>
                    <a:pt x="1597198" y="527187"/>
                  </a:cubicBezTo>
                  <a:cubicBezTo>
                    <a:pt x="1594754" y="498259"/>
                    <a:pt x="1585790" y="470144"/>
                    <a:pt x="1579270" y="442031"/>
                  </a:cubicBezTo>
                  <a:cubicBezTo>
                    <a:pt x="1574789" y="422880"/>
                    <a:pt x="1578048" y="416768"/>
                    <a:pt x="1598013" y="416768"/>
                  </a:cubicBezTo>
                  <a:cubicBezTo>
                    <a:pt x="1639165" y="416768"/>
                    <a:pt x="1670539" y="435919"/>
                    <a:pt x="1695801" y="466478"/>
                  </a:cubicBezTo>
                  <a:cubicBezTo>
                    <a:pt x="1730841" y="508852"/>
                    <a:pt x="1742250" y="560191"/>
                    <a:pt x="1752029" y="612344"/>
                  </a:cubicBezTo>
                  <a:cubicBezTo>
                    <a:pt x="1763844" y="678351"/>
                    <a:pt x="1768734" y="745580"/>
                    <a:pt x="1772808" y="812401"/>
                  </a:cubicBezTo>
                  <a:cubicBezTo>
                    <a:pt x="1773623" y="822587"/>
                    <a:pt x="1774846" y="832366"/>
                    <a:pt x="1777290" y="842145"/>
                  </a:cubicBezTo>
                  <a:cubicBezTo>
                    <a:pt x="1785031" y="816068"/>
                    <a:pt x="1785847" y="788769"/>
                    <a:pt x="1787883" y="761878"/>
                  </a:cubicBezTo>
                  <a:cubicBezTo>
                    <a:pt x="1802552" y="591972"/>
                    <a:pt x="1809886" y="422066"/>
                    <a:pt x="1809886" y="251751"/>
                  </a:cubicBezTo>
                  <a:cubicBezTo>
                    <a:pt x="1809886" y="198376"/>
                    <a:pt x="1811923" y="144593"/>
                    <a:pt x="1824962" y="92032"/>
                  </a:cubicBezTo>
                  <a:cubicBezTo>
                    <a:pt x="1827406" y="81438"/>
                    <a:pt x="1830258" y="70845"/>
                    <a:pt x="1834741" y="61066"/>
                  </a:cubicBezTo>
                  <a:cubicBezTo>
                    <a:pt x="1850223" y="28063"/>
                    <a:pt x="1881190" y="23173"/>
                    <a:pt x="1906859" y="50065"/>
                  </a:cubicBezTo>
                  <a:cubicBezTo>
                    <a:pt x="1929269" y="73697"/>
                    <a:pt x="1933343" y="104663"/>
                    <a:pt x="1934972" y="135222"/>
                  </a:cubicBezTo>
                  <a:cubicBezTo>
                    <a:pt x="1938639" y="202043"/>
                    <a:pt x="1939455" y="269272"/>
                    <a:pt x="1943529" y="336501"/>
                  </a:cubicBezTo>
                  <a:cubicBezTo>
                    <a:pt x="1948011" y="409027"/>
                    <a:pt x="1969606" y="477886"/>
                    <a:pt x="1996905" y="549597"/>
                  </a:cubicBezTo>
                  <a:cubicBezTo>
                    <a:pt x="2020945" y="466885"/>
                    <a:pt x="2043762" y="388654"/>
                    <a:pt x="2040094" y="305942"/>
                  </a:cubicBezTo>
                  <a:cubicBezTo>
                    <a:pt x="2037242" y="243195"/>
                    <a:pt x="2019314" y="183300"/>
                    <a:pt x="2006683" y="122183"/>
                  </a:cubicBezTo>
                  <a:cubicBezTo>
                    <a:pt x="2001387" y="96106"/>
                    <a:pt x="1996090" y="70437"/>
                    <a:pt x="2003424" y="43953"/>
                  </a:cubicBezTo>
                  <a:cubicBezTo>
                    <a:pt x="2009128" y="23581"/>
                    <a:pt x="2019314" y="7690"/>
                    <a:pt x="2040094" y="1578"/>
                  </a:cubicBezTo>
                  <a:close/>
                </a:path>
              </a:pathLst>
            </a:custGeom>
            <a:solidFill>
              <a:srgbClr val="FDCA93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2860020-9FEC-4C25-AE77-628D6C546A62}"/>
                </a:ext>
              </a:extLst>
            </p:cNvPr>
            <p:cNvSpPr/>
            <p:nvPr/>
          </p:nvSpPr>
          <p:spPr>
            <a:xfrm>
              <a:off x="4805835" y="3545770"/>
              <a:ext cx="2650044" cy="1059772"/>
            </a:xfrm>
            <a:custGeom>
              <a:avLst/>
              <a:gdLst>
                <a:gd name="connsiteX0" fmla="*/ 2748080 w 2769805"/>
                <a:gd name="connsiteY0" fmla="*/ 0 h 1107666"/>
                <a:gd name="connsiteX1" fmla="*/ 2769374 w 2769805"/>
                <a:gd name="connsiteY1" fmla="*/ 22571 h 1107666"/>
                <a:gd name="connsiteX2" fmla="*/ 2667167 w 2769805"/>
                <a:gd name="connsiteY2" fmla="*/ 1082541 h 1107666"/>
                <a:gd name="connsiteX3" fmla="*/ 2647577 w 2769805"/>
                <a:gd name="connsiteY3" fmla="*/ 1101279 h 1107666"/>
                <a:gd name="connsiteX4" fmla="*/ 135843 w 2769805"/>
                <a:gd name="connsiteY4" fmla="*/ 1107667 h 1107666"/>
                <a:gd name="connsiteX5" fmla="*/ 110717 w 2769805"/>
                <a:gd name="connsiteY5" fmla="*/ 1085096 h 1107666"/>
                <a:gd name="connsiteX6" fmla="*/ 5529 w 2769805"/>
                <a:gd name="connsiteY6" fmla="*/ 48974 h 1107666"/>
                <a:gd name="connsiteX7" fmla="*/ 3826 w 2769805"/>
                <a:gd name="connsiteY7" fmla="*/ 11072 h 1107666"/>
                <a:gd name="connsiteX8" fmla="*/ 43005 w 2769805"/>
                <a:gd name="connsiteY8" fmla="*/ 8091 h 1107666"/>
                <a:gd name="connsiteX9" fmla="*/ 2748080 w 2769805"/>
                <a:gd name="connsiteY9" fmla="*/ 0 h 110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9805" h="1107666">
                  <a:moveTo>
                    <a:pt x="2748080" y="0"/>
                  </a:moveTo>
                  <a:cubicBezTo>
                    <a:pt x="2765966" y="0"/>
                    <a:pt x="2771503" y="2129"/>
                    <a:pt x="2769374" y="22571"/>
                  </a:cubicBezTo>
                  <a:cubicBezTo>
                    <a:pt x="2758301" y="121797"/>
                    <a:pt x="2671851" y="1019088"/>
                    <a:pt x="2667167" y="1082541"/>
                  </a:cubicBezTo>
                  <a:cubicBezTo>
                    <a:pt x="2665889" y="1097446"/>
                    <a:pt x="2662056" y="1101279"/>
                    <a:pt x="2647577" y="1101279"/>
                  </a:cubicBezTo>
                  <a:cubicBezTo>
                    <a:pt x="2514282" y="1101279"/>
                    <a:pt x="256362" y="1106815"/>
                    <a:pt x="135843" y="1107667"/>
                  </a:cubicBezTo>
                  <a:cubicBezTo>
                    <a:pt x="118382" y="1107667"/>
                    <a:pt x="112420" y="1104260"/>
                    <a:pt x="110717" y="1085096"/>
                  </a:cubicBezTo>
                  <a:cubicBezTo>
                    <a:pt x="103051" y="994814"/>
                    <a:pt x="14046" y="140109"/>
                    <a:pt x="5529" y="48974"/>
                  </a:cubicBezTo>
                  <a:cubicBezTo>
                    <a:pt x="4251" y="36198"/>
                    <a:pt x="-5118" y="18738"/>
                    <a:pt x="3826" y="11072"/>
                  </a:cubicBezTo>
                  <a:cubicBezTo>
                    <a:pt x="11917" y="4259"/>
                    <a:pt x="29377" y="8517"/>
                    <a:pt x="43005" y="8091"/>
                  </a:cubicBezTo>
                  <a:cubicBezTo>
                    <a:pt x="111569" y="8091"/>
                    <a:pt x="2492563" y="1703"/>
                    <a:pt x="2748080" y="0"/>
                  </a:cubicBezTo>
                  <a:close/>
                </a:path>
              </a:pathLst>
            </a:custGeom>
            <a:solidFill>
              <a:schemeClr val="accent4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5A39B69A-AA93-4C98-9D36-F4F9C82371C0}"/>
                </a:ext>
              </a:extLst>
            </p:cNvPr>
            <p:cNvSpPr/>
            <p:nvPr/>
          </p:nvSpPr>
          <p:spPr>
            <a:xfrm>
              <a:off x="5816361" y="3545771"/>
              <a:ext cx="1639520" cy="1056893"/>
            </a:xfrm>
            <a:custGeom>
              <a:avLst/>
              <a:gdLst>
                <a:gd name="connsiteX0" fmla="*/ 1492947 w 1513733"/>
                <a:gd name="connsiteY0" fmla="*/ 0 h 1056893"/>
                <a:gd name="connsiteX1" fmla="*/ 1513321 w 1513733"/>
                <a:gd name="connsiteY1" fmla="*/ 21595 h 1056893"/>
                <a:gd name="connsiteX2" fmla="*/ 1415533 w 1513733"/>
                <a:gd name="connsiteY2" fmla="*/ 1035734 h 1056893"/>
                <a:gd name="connsiteX3" fmla="*/ 1396790 w 1513733"/>
                <a:gd name="connsiteY3" fmla="*/ 1053661 h 1056893"/>
                <a:gd name="connsiteX4" fmla="*/ 190641 w 1513733"/>
                <a:gd name="connsiteY4" fmla="*/ 1056412 h 1056893"/>
                <a:gd name="connsiteX5" fmla="*/ 0 w 1513733"/>
                <a:gd name="connsiteY5" fmla="*/ 1056893 h 1056893"/>
                <a:gd name="connsiteX6" fmla="*/ 938674 w 1513733"/>
                <a:gd name="connsiteY6" fmla="*/ 2073 h 1056893"/>
                <a:gd name="connsiteX7" fmla="*/ 994644 w 1513733"/>
                <a:gd name="connsiteY7" fmla="*/ 1897 h 1056893"/>
                <a:gd name="connsiteX8" fmla="*/ 1492947 w 1513733"/>
                <a:gd name="connsiteY8" fmla="*/ 0 h 105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3733" h="1056893">
                  <a:moveTo>
                    <a:pt x="1492947" y="0"/>
                  </a:moveTo>
                  <a:cubicBezTo>
                    <a:pt x="1510060" y="0"/>
                    <a:pt x="1515358" y="2037"/>
                    <a:pt x="1513321" y="21595"/>
                  </a:cubicBezTo>
                  <a:cubicBezTo>
                    <a:pt x="1502727" y="116531"/>
                    <a:pt x="1420014" y="975024"/>
                    <a:pt x="1415533" y="1035734"/>
                  </a:cubicBezTo>
                  <a:cubicBezTo>
                    <a:pt x="1414310" y="1049994"/>
                    <a:pt x="1410643" y="1053661"/>
                    <a:pt x="1396790" y="1053661"/>
                  </a:cubicBezTo>
                  <a:cubicBezTo>
                    <a:pt x="1333024" y="1053661"/>
                    <a:pt x="761068" y="1054986"/>
                    <a:pt x="190641" y="1056412"/>
                  </a:cubicBezTo>
                  <a:lnTo>
                    <a:pt x="0" y="1056893"/>
                  </a:lnTo>
                  <a:lnTo>
                    <a:pt x="938674" y="2073"/>
                  </a:lnTo>
                  <a:lnTo>
                    <a:pt x="994644" y="1897"/>
                  </a:lnTo>
                  <a:cubicBezTo>
                    <a:pt x="1243615" y="1095"/>
                    <a:pt x="1431830" y="407"/>
                    <a:pt x="1492947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0CC2B3B7-6851-43AA-8ED3-77A509DBACEC}"/>
              </a:ext>
            </a:extLst>
          </p:cNvPr>
          <p:cNvGrpSpPr/>
          <p:nvPr/>
        </p:nvGrpSpPr>
        <p:grpSpPr>
          <a:xfrm rot="900000">
            <a:off x="8649415" y="5589697"/>
            <a:ext cx="613650" cy="832227"/>
            <a:chOff x="4524375" y="1300163"/>
            <a:chExt cx="2665364" cy="3614738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3932AAC9-8C8D-4A39-B7D2-1E4ABA2ADE12}"/>
                </a:ext>
              </a:extLst>
            </p:cNvPr>
            <p:cNvGrpSpPr/>
            <p:nvPr/>
          </p:nvGrpSpPr>
          <p:grpSpPr>
            <a:xfrm>
              <a:off x="4524375" y="1300163"/>
              <a:ext cx="2665364" cy="3614738"/>
              <a:chOff x="4524375" y="1300162"/>
              <a:chExt cx="3139440" cy="4257675"/>
            </a:xfrm>
          </p:grpSpPr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E51D638D-D2B9-488B-A4DD-5C9C4EB30257}"/>
                  </a:ext>
                </a:extLst>
              </p:cNvPr>
              <p:cNvSpPr/>
              <p:nvPr/>
            </p:nvSpPr>
            <p:spPr>
              <a:xfrm>
                <a:off x="4524375" y="1300162"/>
                <a:ext cx="3139440" cy="4257675"/>
              </a:xfrm>
              <a:custGeom>
                <a:avLst/>
                <a:gdLst>
                  <a:gd name="connsiteX0" fmla="*/ 2950845 w 3139440"/>
                  <a:gd name="connsiteY0" fmla="*/ 4257675 h 4257675"/>
                  <a:gd name="connsiteX1" fmla="*/ 187643 w 3139440"/>
                  <a:gd name="connsiteY1" fmla="*/ 4257675 h 4257675"/>
                  <a:gd name="connsiteX2" fmla="*/ 0 w 3139440"/>
                  <a:gd name="connsiteY2" fmla="*/ 4070033 h 4257675"/>
                  <a:gd name="connsiteX3" fmla="*/ 0 w 3139440"/>
                  <a:gd name="connsiteY3" fmla="*/ 187643 h 4257675"/>
                  <a:gd name="connsiteX4" fmla="*/ 187643 w 3139440"/>
                  <a:gd name="connsiteY4" fmla="*/ 0 h 4257675"/>
                  <a:gd name="connsiteX5" fmla="*/ 2951798 w 3139440"/>
                  <a:gd name="connsiteY5" fmla="*/ 0 h 4257675"/>
                  <a:gd name="connsiteX6" fmla="*/ 3139440 w 3139440"/>
                  <a:gd name="connsiteY6" fmla="*/ 187643 h 4257675"/>
                  <a:gd name="connsiteX7" fmla="*/ 3139440 w 3139440"/>
                  <a:gd name="connsiteY7" fmla="*/ 4070033 h 4257675"/>
                  <a:gd name="connsiteX8" fmla="*/ 2950845 w 3139440"/>
                  <a:gd name="connsiteY8" fmla="*/ 4257675 h 42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9440" h="4257675">
                    <a:moveTo>
                      <a:pt x="2950845" y="4257675"/>
                    </a:moveTo>
                    <a:lnTo>
                      <a:pt x="187643" y="4257675"/>
                    </a:lnTo>
                    <a:cubicBezTo>
                      <a:pt x="84773" y="4257675"/>
                      <a:pt x="0" y="4172903"/>
                      <a:pt x="0" y="407003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951798" y="0"/>
                    </a:lnTo>
                    <a:cubicBezTo>
                      <a:pt x="3054668" y="0"/>
                      <a:pt x="3139440" y="84773"/>
                      <a:pt x="3139440" y="187643"/>
                    </a:cubicBezTo>
                    <a:lnTo>
                      <a:pt x="3139440" y="4070033"/>
                    </a:lnTo>
                    <a:cubicBezTo>
                      <a:pt x="3138488" y="4172903"/>
                      <a:pt x="3054668" y="4257675"/>
                      <a:pt x="2950845" y="425767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C7868EDF-4094-48C0-9EC5-AD295775DCE0}"/>
                  </a:ext>
                </a:extLst>
              </p:cNvPr>
              <p:cNvSpPr/>
              <p:nvPr/>
            </p:nvSpPr>
            <p:spPr>
              <a:xfrm>
                <a:off x="4558664" y="1335404"/>
                <a:ext cx="3070860" cy="4173854"/>
              </a:xfrm>
              <a:custGeom>
                <a:avLst/>
                <a:gdLst>
                  <a:gd name="connsiteX0" fmla="*/ 2883218 w 3070860"/>
                  <a:gd name="connsiteY0" fmla="*/ 4173855 h 4173854"/>
                  <a:gd name="connsiteX1" fmla="*/ 187643 w 3070860"/>
                  <a:gd name="connsiteY1" fmla="*/ 4173855 h 4173854"/>
                  <a:gd name="connsiteX2" fmla="*/ 0 w 3070860"/>
                  <a:gd name="connsiteY2" fmla="*/ 3986213 h 4173854"/>
                  <a:gd name="connsiteX3" fmla="*/ 0 w 3070860"/>
                  <a:gd name="connsiteY3" fmla="*/ 187643 h 4173854"/>
                  <a:gd name="connsiteX4" fmla="*/ 187643 w 3070860"/>
                  <a:gd name="connsiteY4" fmla="*/ 0 h 4173854"/>
                  <a:gd name="connsiteX5" fmla="*/ 2883218 w 3070860"/>
                  <a:gd name="connsiteY5" fmla="*/ 0 h 4173854"/>
                  <a:gd name="connsiteX6" fmla="*/ 3070860 w 3070860"/>
                  <a:gd name="connsiteY6" fmla="*/ 187643 h 4173854"/>
                  <a:gd name="connsiteX7" fmla="*/ 3070860 w 3070860"/>
                  <a:gd name="connsiteY7" fmla="*/ 3987165 h 4173854"/>
                  <a:gd name="connsiteX8" fmla="*/ 2883218 w 3070860"/>
                  <a:gd name="connsiteY8" fmla="*/ 4173855 h 417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0860" h="4173854">
                    <a:moveTo>
                      <a:pt x="2883218" y="4173855"/>
                    </a:moveTo>
                    <a:lnTo>
                      <a:pt x="187643" y="4173855"/>
                    </a:lnTo>
                    <a:cubicBezTo>
                      <a:pt x="84773" y="4173855"/>
                      <a:pt x="0" y="4089083"/>
                      <a:pt x="0" y="398621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883218" y="0"/>
                    </a:lnTo>
                    <a:cubicBezTo>
                      <a:pt x="2986088" y="0"/>
                      <a:pt x="3070860" y="84773"/>
                      <a:pt x="3070860" y="187643"/>
                    </a:cubicBezTo>
                    <a:lnTo>
                      <a:pt x="3070860" y="3987165"/>
                    </a:lnTo>
                    <a:cubicBezTo>
                      <a:pt x="3070860" y="4090035"/>
                      <a:pt x="2986088" y="4173855"/>
                      <a:pt x="2883218" y="417385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0FCF783B-1389-4E93-989F-516E2FE213EF}"/>
                  </a:ext>
                </a:extLst>
              </p:cNvPr>
              <p:cNvSpPr/>
              <p:nvPr/>
            </p:nvSpPr>
            <p:spPr>
              <a:xfrm>
                <a:off x="6061709" y="1582102"/>
                <a:ext cx="64770" cy="3641407"/>
              </a:xfrm>
              <a:custGeom>
                <a:avLst/>
                <a:gdLst>
                  <a:gd name="connsiteX0" fmla="*/ 32385 w 64770"/>
                  <a:gd name="connsiteY0" fmla="*/ 3641408 h 3641407"/>
                  <a:gd name="connsiteX1" fmla="*/ 32385 w 64770"/>
                  <a:gd name="connsiteY1" fmla="*/ 3641408 h 3641407"/>
                  <a:gd name="connsiteX2" fmla="*/ 0 w 64770"/>
                  <a:gd name="connsiteY2" fmla="*/ 3609023 h 3641407"/>
                  <a:gd name="connsiteX3" fmla="*/ 0 w 64770"/>
                  <a:gd name="connsiteY3" fmla="*/ 32385 h 3641407"/>
                  <a:gd name="connsiteX4" fmla="*/ 32385 w 64770"/>
                  <a:gd name="connsiteY4" fmla="*/ 0 h 3641407"/>
                  <a:gd name="connsiteX5" fmla="*/ 32385 w 64770"/>
                  <a:gd name="connsiteY5" fmla="*/ 0 h 3641407"/>
                  <a:gd name="connsiteX6" fmla="*/ 64770 w 64770"/>
                  <a:gd name="connsiteY6" fmla="*/ 32385 h 3641407"/>
                  <a:gd name="connsiteX7" fmla="*/ 64770 w 64770"/>
                  <a:gd name="connsiteY7" fmla="*/ 3608070 h 3641407"/>
                  <a:gd name="connsiteX8" fmla="*/ 32385 w 64770"/>
                  <a:gd name="connsiteY8" fmla="*/ 3641408 h 364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" h="3641407">
                    <a:moveTo>
                      <a:pt x="32385" y="3641408"/>
                    </a:moveTo>
                    <a:lnTo>
                      <a:pt x="32385" y="3641408"/>
                    </a:lnTo>
                    <a:cubicBezTo>
                      <a:pt x="14288" y="3641408"/>
                      <a:pt x="0" y="3627120"/>
                      <a:pt x="0" y="3609023"/>
                    </a:cubicBezTo>
                    <a:lnTo>
                      <a:pt x="0" y="32385"/>
                    </a:lnTo>
                    <a:cubicBezTo>
                      <a:pt x="0" y="14288"/>
                      <a:pt x="14288" y="0"/>
                      <a:pt x="32385" y="0"/>
                    </a:cubicBezTo>
                    <a:lnTo>
                      <a:pt x="32385" y="0"/>
                    </a:lnTo>
                    <a:cubicBezTo>
                      <a:pt x="50483" y="0"/>
                      <a:pt x="64770" y="14288"/>
                      <a:pt x="64770" y="32385"/>
                    </a:cubicBezTo>
                    <a:lnTo>
                      <a:pt x="64770" y="3608070"/>
                    </a:lnTo>
                    <a:cubicBezTo>
                      <a:pt x="64770" y="3626168"/>
                      <a:pt x="49530" y="3641408"/>
                      <a:pt x="32385" y="364140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65584AE2-A172-4493-A691-5109E120CAE3}"/>
                </a:ext>
              </a:extLst>
            </p:cNvPr>
            <p:cNvGrpSpPr/>
            <p:nvPr/>
          </p:nvGrpSpPr>
          <p:grpSpPr>
            <a:xfrm>
              <a:off x="4788133" y="1765938"/>
              <a:ext cx="2137849" cy="2683189"/>
              <a:chOff x="4787778" y="1766594"/>
              <a:chExt cx="2137849" cy="2683189"/>
            </a:xfrm>
          </p:grpSpPr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7C98E028-2CE4-486A-BB12-3D574C4EA7F7}"/>
                  </a:ext>
                </a:extLst>
              </p:cNvPr>
              <p:cNvGrpSpPr/>
              <p:nvPr/>
            </p:nvGrpSpPr>
            <p:grpSpPr>
              <a:xfrm>
                <a:off x="4787778" y="1777071"/>
                <a:ext cx="802957" cy="337184"/>
                <a:chOff x="4919662" y="1750694"/>
                <a:chExt cx="802957" cy="337184"/>
              </a:xfrm>
            </p:grpSpPr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80B865E5-8AAD-40C7-94DD-FC4C5DE30EEE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A4886F58-4933-492D-A285-E137214489A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F7D18B20-4376-46F1-8BB3-B58AB92D4D7A}"/>
                  </a:ext>
                </a:extLst>
              </p:cNvPr>
              <p:cNvGrpSpPr/>
              <p:nvPr/>
            </p:nvGrpSpPr>
            <p:grpSpPr>
              <a:xfrm>
                <a:off x="4787778" y="2360953"/>
                <a:ext cx="802957" cy="337184"/>
                <a:chOff x="4919662" y="1750694"/>
                <a:chExt cx="802957" cy="337184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81B03DE6-C3C0-448E-AEE8-ED8E53C6E6CD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BA6DFC50-E5CA-4CA3-807F-657CCB6A434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793A9810-D86C-495B-A21D-50C0E52553E6}"/>
                  </a:ext>
                </a:extLst>
              </p:cNvPr>
              <p:cNvGrpSpPr/>
              <p:nvPr/>
            </p:nvGrpSpPr>
            <p:grpSpPr>
              <a:xfrm>
                <a:off x="4787778" y="2944835"/>
                <a:ext cx="802957" cy="337184"/>
                <a:chOff x="4919662" y="1750694"/>
                <a:chExt cx="802957" cy="337184"/>
              </a:xfrm>
            </p:grpSpPr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72DE7836-9E91-4EEC-9A49-9E8E57D87AB4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A1ABCCCB-641A-4578-AF21-DDAC45E9111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AC7491F9-26C4-4A65-BFD4-6055AC3EF266}"/>
                  </a:ext>
                </a:extLst>
              </p:cNvPr>
              <p:cNvGrpSpPr/>
              <p:nvPr/>
            </p:nvGrpSpPr>
            <p:grpSpPr>
              <a:xfrm>
                <a:off x="4787778" y="3528717"/>
                <a:ext cx="802957" cy="337184"/>
                <a:chOff x="4919662" y="1750694"/>
                <a:chExt cx="802957" cy="337184"/>
              </a:xfrm>
            </p:grpSpPr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B81AF6C8-343B-44C3-BA92-6714A539FA70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7196920-EBE1-4D2B-91D3-E82A0B6D1CC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AB62BB25-5965-4CFA-9490-0DD46B9F62DC}"/>
                  </a:ext>
                </a:extLst>
              </p:cNvPr>
              <p:cNvGrpSpPr/>
              <p:nvPr/>
            </p:nvGrpSpPr>
            <p:grpSpPr>
              <a:xfrm>
                <a:off x="4787778" y="4112599"/>
                <a:ext cx="802957" cy="337184"/>
                <a:chOff x="4919662" y="1750694"/>
                <a:chExt cx="802957" cy="337184"/>
              </a:xfrm>
            </p:grpSpPr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29FD667F-DF62-413D-AD8A-CA68F35005E4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E9E826EA-BF15-4239-8F88-492CF5D16F5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DC02A2DD-32ED-45F6-86BD-9051FF4B15D8}"/>
                  </a:ext>
                </a:extLst>
              </p:cNvPr>
              <p:cNvGrpSpPr/>
              <p:nvPr/>
            </p:nvGrpSpPr>
            <p:grpSpPr>
              <a:xfrm>
                <a:off x="6122670" y="1766594"/>
                <a:ext cx="802957" cy="337184"/>
                <a:chOff x="4919662" y="1750694"/>
                <a:chExt cx="802957" cy="337184"/>
              </a:xfrm>
            </p:grpSpPr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D1A80703-3F0A-49E3-9AAD-052FDC3EB879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96A8A837-42F1-40B3-8C38-1A1F1FAFB9A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7A48E2B5-520F-4B37-8823-32946726E0D3}"/>
                  </a:ext>
                </a:extLst>
              </p:cNvPr>
              <p:cNvGrpSpPr/>
              <p:nvPr/>
            </p:nvGrpSpPr>
            <p:grpSpPr>
              <a:xfrm>
                <a:off x="6122670" y="2350476"/>
                <a:ext cx="802957" cy="337184"/>
                <a:chOff x="4919662" y="1750694"/>
                <a:chExt cx="802957" cy="337184"/>
              </a:xfrm>
            </p:grpSpPr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35A55B17-8063-4581-8310-EC5AC46CF16E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94AC9DA8-F6E3-476F-A175-8464E7FC92A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2A436E7C-9B63-482A-A33B-4DB90CFCE73F}"/>
                  </a:ext>
                </a:extLst>
              </p:cNvPr>
              <p:cNvGrpSpPr/>
              <p:nvPr/>
            </p:nvGrpSpPr>
            <p:grpSpPr>
              <a:xfrm>
                <a:off x="6122670" y="2934358"/>
                <a:ext cx="802957" cy="337184"/>
                <a:chOff x="4919662" y="1750694"/>
                <a:chExt cx="802957" cy="337184"/>
              </a:xfrm>
            </p:grpSpPr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9C596221-4A99-407E-B103-93DF33D6E1D2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43B7B468-9C3C-4ED8-8C1D-710243542F2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7755225F-6C6F-4AC9-8E08-F453B42031E1}"/>
                  </a:ext>
                </a:extLst>
              </p:cNvPr>
              <p:cNvGrpSpPr/>
              <p:nvPr/>
            </p:nvGrpSpPr>
            <p:grpSpPr>
              <a:xfrm>
                <a:off x="6122670" y="3518240"/>
                <a:ext cx="802957" cy="337184"/>
                <a:chOff x="4919662" y="1750694"/>
                <a:chExt cx="802957" cy="337184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4E7C90EC-0455-47BB-8437-258786878572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11949997-CDD6-4E6E-A1C7-F98CD25D015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104C52F1-6976-4FE3-AF4B-F2D22DAC9C7D}"/>
                  </a:ext>
                </a:extLst>
              </p:cNvPr>
              <p:cNvGrpSpPr/>
              <p:nvPr/>
            </p:nvGrpSpPr>
            <p:grpSpPr>
              <a:xfrm>
                <a:off x="6122670" y="4102122"/>
                <a:ext cx="802957" cy="337184"/>
                <a:chOff x="4919662" y="1750694"/>
                <a:chExt cx="802957" cy="337184"/>
              </a:xfrm>
            </p:grpSpPr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87226E1B-D4F4-48DC-84E7-EDA0FC4C4294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4630FEB2-DE46-43D3-A5A9-2E3FF9C3204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028" name="Picture 4" descr="Lambang - Universitas 'Aisyiyah Yogyakart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3" y="6722"/>
            <a:ext cx="1659835" cy="6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542544" y="1386124"/>
            <a:ext cx="5130830" cy="3283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/>
              <a:t>Nia Handayani, S.Tr.Kep.,MKM</a:t>
            </a:r>
          </a:p>
        </p:txBody>
      </p:sp>
    </p:spTree>
    <p:extLst>
      <p:ext uri="{BB962C8B-B14F-4D97-AF65-F5344CB8AC3E}">
        <p14:creationId xmlns:p14="http://schemas.microsoft.com/office/powerpoint/2010/main" val="1037140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7072" y="774632"/>
            <a:ext cx="11573197" cy="724247"/>
          </a:xfrm>
        </p:spPr>
        <p:txBody>
          <a:bodyPr/>
          <a:lstStyle/>
          <a:p>
            <a:r>
              <a:rPr lang="id-ID" sz="3200" b="1" dirty="0"/>
              <a:t>MISI PROMOSI KESEHATAN</a:t>
            </a:r>
            <a:endParaRPr lang="en-US" sz="3200" b="1" dirty="0"/>
          </a:p>
        </p:txBody>
      </p:sp>
      <p:grpSp>
        <p:nvGrpSpPr>
          <p:cNvPr id="3" name="그룹 18">
            <a:extLst>
              <a:ext uri="{FF2B5EF4-FFF2-40B4-BE49-F238E27FC236}">
                <a16:creationId xmlns:a16="http://schemas.microsoft.com/office/drawing/2014/main" id="{88C916F5-34A5-4CCB-8F23-BCA994CA96C7}"/>
              </a:ext>
            </a:extLst>
          </p:cNvPr>
          <p:cNvGrpSpPr/>
          <p:nvPr/>
        </p:nvGrpSpPr>
        <p:grpSpPr>
          <a:xfrm>
            <a:off x="907433" y="2331902"/>
            <a:ext cx="11284566" cy="1389099"/>
            <a:chOff x="881604" y="2379524"/>
            <a:chExt cx="10688078" cy="1315673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5E7B7240-0AF7-4DCA-BA02-DB2FC6FFE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159" y="2379524"/>
              <a:ext cx="10053523" cy="7822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A8434695-C279-46E0-9EBE-B4B4F2ABF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604" y="2379524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88000"/>
                  </a:schemeClr>
                </a:gs>
                <a:gs pos="100000">
                  <a:schemeClr val="accent1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6" name="그룹 8">
            <a:extLst>
              <a:ext uri="{FF2B5EF4-FFF2-40B4-BE49-F238E27FC236}">
                <a16:creationId xmlns:a16="http://schemas.microsoft.com/office/drawing/2014/main" id="{F39D30C2-A813-4E87-BD31-547616BD575C}"/>
              </a:ext>
            </a:extLst>
          </p:cNvPr>
          <p:cNvGrpSpPr/>
          <p:nvPr/>
        </p:nvGrpSpPr>
        <p:grpSpPr>
          <a:xfrm>
            <a:off x="1306132" y="3164925"/>
            <a:ext cx="10885868" cy="1389099"/>
            <a:chOff x="1259228" y="3168587"/>
            <a:chExt cx="10310454" cy="131567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5826E6-D1F7-4066-9889-A3992ABB2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783" y="3168587"/>
              <a:ext cx="9675899" cy="7822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9916B26-88C4-4922-A4E2-E428879B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228" y="3168587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88000"/>
                  </a:schemeClr>
                </a:gs>
                <a:gs pos="100000">
                  <a:schemeClr val="accent2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9" name="그룹 2">
            <a:extLst>
              <a:ext uri="{FF2B5EF4-FFF2-40B4-BE49-F238E27FC236}">
                <a16:creationId xmlns:a16="http://schemas.microsoft.com/office/drawing/2014/main" id="{5C0E1181-EC13-4F04-8605-02EFC555D0CB}"/>
              </a:ext>
            </a:extLst>
          </p:cNvPr>
          <p:cNvGrpSpPr/>
          <p:nvPr/>
        </p:nvGrpSpPr>
        <p:grpSpPr>
          <a:xfrm>
            <a:off x="1712376" y="3985368"/>
            <a:ext cx="10479624" cy="1389099"/>
            <a:chOff x="1635672" y="3945070"/>
            <a:chExt cx="9925684" cy="1315673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0B918C9D-BEC4-41F2-A8E1-7C42E37F1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227" y="3945070"/>
              <a:ext cx="9291129" cy="7822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874A7F0B-3BC1-454E-B03E-F05A2285C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672" y="3945070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88000"/>
                  </a:schemeClr>
                </a:gs>
                <a:gs pos="100000">
                  <a:schemeClr val="accent3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96C67DA-9DC3-405F-9BAD-901244D2D2AA}"/>
              </a:ext>
            </a:extLst>
          </p:cNvPr>
          <p:cNvSpPr txBox="1"/>
          <p:nvPr/>
        </p:nvSpPr>
        <p:spPr>
          <a:xfrm rot="18452284">
            <a:off x="1117888" y="2722509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E9A3EB-E4E8-4A10-984B-6C8F2E4E916D}"/>
              </a:ext>
            </a:extLst>
          </p:cNvPr>
          <p:cNvSpPr txBox="1"/>
          <p:nvPr/>
        </p:nvSpPr>
        <p:spPr>
          <a:xfrm rot="18452284">
            <a:off x="1521428" y="3540454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265F84-D057-4ED8-852B-AB47D66DBB86}"/>
              </a:ext>
            </a:extLst>
          </p:cNvPr>
          <p:cNvSpPr txBox="1"/>
          <p:nvPr/>
        </p:nvSpPr>
        <p:spPr>
          <a:xfrm rot="18452284">
            <a:off x="1924968" y="4358399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E71740-DBAB-4DEE-A9E2-9A3B0AA3F1CC}"/>
              </a:ext>
            </a:extLst>
          </p:cNvPr>
          <p:cNvSpPr txBox="1"/>
          <p:nvPr/>
        </p:nvSpPr>
        <p:spPr>
          <a:xfrm rot="18452284">
            <a:off x="2328508" y="5167199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76A3BD-3BBA-4AA1-8D06-B07F316B4A1F}"/>
              </a:ext>
            </a:extLst>
          </p:cNvPr>
          <p:cNvSpPr txBox="1"/>
          <p:nvPr/>
        </p:nvSpPr>
        <p:spPr>
          <a:xfrm>
            <a:off x="4071818" y="2465187"/>
            <a:ext cx="677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600" dirty="0"/>
              <a:t>ADVOKAT (Advocate) : ditujukan kepada para pengambil keputusan atau pembuat kebijakan</a:t>
            </a:r>
            <a:endParaRPr lang="ko-KR" alt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B26976-E659-47F7-B1F8-61B64FE9912A}"/>
              </a:ext>
            </a:extLst>
          </p:cNvPr>
          <p:cNvSpPr txBox="1"/>
          <p:nvPr/>
        </p:nvSpPr>
        <p:spPr>
          <a:xfrm>
            <a:off x="4071818" y="3283447"/>
            <a:ext cx="677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600" dirty="0"/>
              <a:t>MENJEMBATANI (Mediate) : menjalin kemitraan dengan berbagai program dan sektor yang terkait dengan kesehatan</a:t>
            </a:r>
            <a:endParaRPr lang="ko-KR" altLang="en-US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FBCD3C-8ACA-49D2-8C00-1CC5F81ECD06}"/>
              </a:ext>
            </a:extLst>
          </p:cNvPr>
          <p:cNvSpPr txBox="1"/>
          <p:nvPr/>
        </p:nvSpPr>
        <p:spPr>
          <a:xfrm>
            <a:off x="4071818" y="4116223"/>
            <a:ext cx="677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600" dirty="0"/>
              <a:t>MEMAMPUKAN (Enable) : agar masyarakat mampu memelihara dan meningkatkan kesehatan secara mandiri</a:t>
            </a:r>
            <a:endParaRPr lang="ko-KR" altLang="en-US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D3A216-A2B4-452E-A8DF-BA9FC33EF49D}"/>
              </a:ext>
            </a:extLst>
          </p:cNvPr>
          <p:cNvSpPr txBox="1"/>
          <p:nvPr/>
        </p:nvSpPr>
        <p:spPr>
          <a:xfrm>
            <a:off x="4071818" y="4968881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pic>
        <p:nvPicPr>
          <p:cNvPr id="23" name="Picture 4" descr="Lambang - Universitas 'Aisyiyah Yogyakarta logo">
            <a:extLst>
              <a:ext uri="{FF2B5EF4-FFF2-40B4-BE49-F238E27FC236}">
                <a16:creationId xmlns:a16="http://schemas.microsoft.com/office/drawing/2014/main" id="{7CE20AD0-9A09-1949-AE26-8D6587AC5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3" y="6722"/>
            <a:ext cx="1659835" cy="6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580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043" y="582168"/>
            <a:ext cx="11573197" cy="724247"/>
          </a:xfrm>
        </p:spPr>
        <p:txBody>
          <a:bodyPr/>
          <a:lstStyle/>
          <a:p>
            <a:r>
              <a:rPr lang="id-ID" sz="3600" dirty="0"/>
              <a:t>Sasaran Promosi Kesehatan</a:t>
            </a:r>
            <a:endParaRPr lang="en-US" sz="3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B7E1BB-6B9D-4F39-AA03-1FCB75A69BC5}"/>
              </a:ext>
            </a:extLst>
          </p:cNvPr>
          <p:cNvSpPr/>
          <p:nvPr/>
        </p:nvSpPr>
        <p:spPr>
          <a:xfrm>
            <a:off x="3573700" y="2074276"/>
            <a:ext cx="792088" cy="792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DAE1FC-80F9-4634-91FD-7C3DA67CE3BD}"/>
              </a:ext>
            </a:extLst>
          </p:cNvPr>
          <p:cNvSpPr txBox="1"/>
          <p:nvPr/>
        </p:nvSpPr>
        <p:spPr>
          <a:xfrm>
            <a:off x="876454" y="2147156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01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941FF0-FBCB-46EC-80CA-283E2B53C5F4}"/>
              </a:ext>
            </a:extLst>
          </p:cNvPr>
          <p:cNvSpPr txBox="1"/>
          <p:nvPr/>
        </p:nvSpPr>
        <p:spPr>
          <a:xfrm>
            <a:off x="1912725" y="2142265"/>
            <a:ext cx="1422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Sasaran Primer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Chevron 13">
            <a:extLst>
              <a:ext uri="{FF2B5EF4-FFF2-40B4-BE49-F238E27FC236}">
                <a16:creationId xmlns:a16="http://schemas.microsoft.com/office/drawing/2014/main" id="{24DF6DA0-69FF-4F26-BDB4-577EE2B5525C}"/>
              </a:ext>
            </a:extLst>
          </p:cNvPr>
          <p:cNvSpPr/>
          <p:nvPr/>
        </p:nvSpPr>
        <p:spPr>
          <a:xfrm>
            <a:off x="4785868" y="2213742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C836CB-8B65-4B93-AEF6-7CC0E17E2751}"/>
              </a:ext>
            </a:extLst>
          </p:cNvPr>
          <p:cNvGrpSpPr/>
          <p:nvPr/>
        </p:nvGrpSpPr>
        <p:grpSpPr>
          <a:xfrm>
            <a:off x="5615198" y="2136131"/>
            <a:ext cx="5717526" cy="729934"/>
            <a:chOff x="3779912" y="1717580"/>
            <a:chExt cx="4896545" cy="72993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502E22-B6DD-4B1D-8012-C334FA35D85F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buFontTx/>
                <a:buNone/>
              </a:pPr>
              <a:r>
                <a:rPr lang="en-US" altLang="id-ID" sz="1400" dirty="0" err="1"/>
                <a:t>Kepala</a:t>
              </a:r>
              <a:r>
                <a:rPr lang="en-US" altLang="id-ID" sz="1400" dirty="0"/>
                <a:t> </a:t>
              </a:r>
              <a:r>
                <a:rPr lang="en-US" altLang="id-ID" sz="1400" dirty="0" err="1"/>
                <a:t>keluarga</a:t>
              </a:r>
              <a:r>
                <a:rPr lang="en-US" altLang="id-ID" sz="1400" dirty="0"/>
                <a:t>, </a:t>
              </a:r>
              <a:r>
                <a:rPr lang="en-US" altLang="id-ID" sz="1400" dirty="0" err="1"/>
                <a:t>ibu</a:t>
              </a:r>
              <a:r>
                <a:rPr lang="en-US" altLang="id-ID" sz="1400" dirty="0"/>
                <a:t> </a:t>
              </a:r>
              <a:r>
                <a:rPr lang="en-US" altLang="id-ID" sz="1400" dirty="0" err="1"/>
                <a:t>hamil</a:t>
              </a:r>
              <a:r>
                <a:rPr lang="en-US" altLang="id-ID" sz="1400" dirty="0"/>
                <a:t>/</a:t>
              </a:r>
              <a:r>
                <a:rPr lang="en-US" altLang="id-ID" sz="1400" dirty="0" err="1"/>
                <a:t>menyusui</a:t>
              </a:r>
              <a:r>
                <a:rPr lang="en-US" altLang="id-ID" sz="1400" dirty="0"/>
                <a:t>, </a:t>
              </a:r>
              <a:r>
                <a:rPr lang="en-US" altLang="id-ID" sz="1400" dirty="0" err="1"/>
                <a:t>anak</a:t>
              </a:r>
              <a:r>
                <a:rPr lang="en-US" altLang="id-ID" sz="1400" dirty="0"/>
                <a:t> </a:t>
              </a:r>
              <a:r>
                <a:rPr lang="en-US" altLang="id-ID" sz="1400" dirty="0" err="1"/>
                <a:t>sekolah</a:t>
              </a:r>
              <a:r>
                <a:rPr lang="id-ID" altLang="id-ID" sz="1400" dirty="0"/>
                <a:t>, mahasiswa, pasien</a:t>
              </a:r>
              <a:endParaRPr lang="en-US" altLang="id-ID" sz="14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A37E89C-BB51-4682-8AB4-4D56E85A0B04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id-ID" sz="1400" dirty="0" err="1"/>
                <a:t>Sesuai</a:t>
              </a:r>
              <a:r>
                <a:rPr lang="en-US" altLang="id-ID" sz="1400" dirty="0"/>
                <a:t> </a:t>
              </a:r>
              <a:r>
                <a:rPr lang="en-US" altLang="id-ID" sz="1400" dirty="0" err="1"/>
                <a:t>misi</a:t>
              </a:r>
              <a:r>
                <a:rPr lang="en-US" altLang="id-ID" sz="1400" dirty="0"/>
                <a:t> </a:t>
              </a:r>
              <a:r>
                <a:rPr lang="en-US" altLang="id-ID" sz="1400" dirty="0" err="1"/>
                <a:t>pemberdayaan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BB3B52D4-82FB-467F-B9B4-4EF3DBE7BB5E}"/>
              </a:ext>
            </a:extLst>
          </p:cNvPr>
          <p:cNvSpPr/>
          <p:nvPr/>
        </p:nvSpPr>
        <p:spPr>
          <a:xfrm>
            <a:off x="3573700" y="3193529"/>
            <a:ext cx="792088" cy="792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21013C-29F7-43A9-A8CE-B18B983667EA}"/>
              </a:ext>
            </a:extLst>
          </p:cNvPr>
          <p:cNvSpPr txBox="1"/>
          <p:nvPr/>
        </p:nvSpPr>
        <p:spPr>
          <a:xfrm>
            <a:off x="876454" y="3266408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02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CDAD11-A261-4494-8BE0-B265CF1AD1EE}"/>
              </a:ext>
            </a:extLst>
          </p:cNvPr>
          <p:cNvSpPr txBox="1"/>
          <p:nvPr/>
        </p:nvSpPr>
        <p:spPr>
          <a:xfrm>
            <a:off x="1912725" y="3276905"/>
            <a:ext cx="1422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Sasaran Sekunder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Chevron 21">
            <a:extLst>
              <a:ext uri="{FF2B5EF4-FFF2-40B4-BE49-F238E27FC236}">
                <a16:creationId xmlns:a16="http://schemas.microsoft.com/office/drawing/2014/main" id="{C2DD8B65-E420-4451-839D-EC12672B0FAB}"/>
              </a:ext>
            </a:extLst>
          </p:cNvPr>
          <p:cNvSpPr/>
          <p:nvPr/>
        </p:nvSpPr>
        <p:spPr>
          <a:xfrm>
            <a:off x="4785868" y="3309721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12933A5-1A58-4E8E-9DFA-3AE424EB244F}"/>
              </a:ext>
            </a:extLst>
          </p:cNvPr>
          <p:cNvGrpSpPr/>
          <p:nvPr/>
        </p:nvGrpSpPr>
        <p:grpSpPr>
          <a:xfrm>
            <a:off x="5615198" y="3246214"/>
            <a:ext cx="5717526" cy="514491"/>
            <a:chOff x="3779912" y="1717580"/>
            <a:chExt cx="4896545" cy="51449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E55C567-3C2D-4EDD-97C1-262E0FB62C0D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buFontTx/>
                <a:buNone/>
              </a:pPr>
              <a:r>
                <a:rPr lang="en-US" altLang="id-ID" sz="1400" dirty="0" err="1"/>
                <a:t>Tokoh</a:t>
              </a:r>
              <a:r>
                <a:rPr lang="en-US" altLang="id-ID" sz="1400" dirty="0"/>
                <a:t> </a:t>
              </a:r>
              <a:r>
                <a:rPr lang="en-US" altLang="id-ID" sz="1400" dirty="0" err="1"/>
                <a:t>masyarakat</a:t>
              </a:r>
              <a:r>
                <a:rPr lang="en-US" altLang="id-ID" sz="1400" dirty="0"/>
                <a:t>, </a:t>
              </a:r>
              <a:r>
                <a:rPr lang="en-US" altLang="id-ID" sz="1400" dirty="0" err="1"/>
                <a:t>tokoh</a:t>
              </a:r>
              <a:r>
                <a:rPr lang="en-US" altLang="id-ID" sz="1400" dirty="0"/>
                <a:t> </a:t>
              </a:r>
              <a:r>
                <a:rPr lang="en-US" altLang="id-ID" sz="1400" dirty="0" err="1"/>
                <a:t>adat</a:t>
              </a:r>
              <a:r>
                <a:rPr lang="en-US" altLang="id-ID" sz="1400" dirty="0"/>
                <a:t>, </a:t>
              </a:r>
              <a:r>
                <a:rPr lang="en-US" altLang="id-ID" sz="1400" dirty="0" err="1"/>
                <a:t>tokoh</a:t>
              </a:r>
              <a:r>
                <a:rPr lang="en-US" altLang="id-ID" sz="1400" dirty="0"/>
                <a:t> agama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8483272-11ED-4EAA-86B7-FC30856EC2C9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id-ID" sz="1400" dirty="0" err="1"/>
                <a:t>Sesuai</a:t>
              </a:r>
              <a:r>
                <a:rPr lang="en-US" altLang="id-ID" sz="1400" dirty="0"/>
                <a:t> </a:t>
              </a:r>
              <a:r>
                <a:rPr lang="en-US" altLang="id-ID" sz="1400" dirty="0" err="1"/>
                <a:t>misi</a:t>
              </a:r>
              <a:r>
                <a:rPr lang="en-US" altLang="id-ID" sz="1400" dirty="0"/>
                <a:t> </a:t>
              </a:r>
              <a:r>
                <a:rPr lang="en-US" altLang="id-ID" sz="1400" dirty="0" err="1"/>
                <a:t>dukungan</a:t>
              </a:r>
              <a:r>
                <a:rPr lang="en-US" altLang="id-ID" sz="1400" dirty="0"/>
                <a:t> </a:t>
              </a:r>
              <a:r>
                <a:rPr lang="en-US" altLang="id-ID" sz="1400" dirty="0" err="1"/>
                <a:t>sosial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A7D365F-1141-4E12-B119-08BD4433F168}"/>
              </a:ext>
            </a:extLst>
          </p:cNvPr>
          <p:cNvSpPr/>
          <p:nvPr/>
        </p:nvSpPr>
        <p:spPr>
          <a:xfrm>
            <a:off x="3573700" y="4312782"/>
            <a:ext cx="792088" cy="792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063395-7C20-4787-87FF-0D7FA8252DC2}"/>
              </a:ext>
            </a:extLst>
          </p:cNvPr>
          <p:cNvSpPr txBox="1"/>
          <p:nvPr/>
        </p:nvSpPr>
        <p:spPr>
          <a:xfrm>
            <a:off x="876454" y="4385661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03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919721-2057-4D68-8D0C-AF0651686CC8}"/>
              </a:ext>
            </a:extLst>
          </p:cNvPr>
          <p:cNvSpPr txBox="1"/>
          <p:nvPr/>
        </p:nvSpPr>
        <p:spPr>
          <a:xfrm>
            <a:off x="1912725" y="4396159"/>
            <a:ext cx="1422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Sasaran Tersier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Chevron 29">
            <a:extLst>
              <a:ext uri="{FF2B5EF4-FFF2-40B4-BE49-F238E27FC236}">
                <a16:creationId xmlns:a16="http://schemas.microsoft.com/office/drawing/2014/main" id="{2B88BFF1-926B-4C3A-998B-8C65D1841783}"/>
              </a:ext>
            </a:extLst>
          </p:cNvPr>
          <p:cNvSpPr/>
          <p:nvPr/>
        </p:nvSpPr>
        <p:spPr>
          <a:xfrm>
            <a:off x="4785868" y="4428974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8909BA7-03F0-4237-A023-B61E71B3B096}"/>
              </a:ext>
            </a:extLst>
          </p:cNvPr>
          <p:cNvGrpSpPr/>
          <p:nvPr/>
        </p:nvGrpSpPr>
        <p:grpSpPr>
          <a:xfrm>
            <a:off x="5615198" y="4365467"/>
            <a:ext cx="5717526" cy="514491"/>
            <a:chOff x="3779912" y="1717580"/>
            <a:chExt cx="4896545" cy="51449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46C857F-D430-4925-BAF0-3EB70E2146F7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buFontTx/>
                <a:buNone/>
              </a:pPr>
              <a:r>
                <a:rPr lang="en-US" altLang="id-ID" sz="1400" dirty="0" err="1"/>
                <a:t>Pembuat</a:t>
              </a:r>
              <a:r>
                <a:rPr lang="en-US" altLang="id-ID" sz="1400" dirty="0"/>
                <a:t> </a:t>
              </a:r>
              <a:r>
                <a:rPr lang="en-US" altLang="id-ID" sz="1400" dirty="0" err="1"/>
                <a:t>kebijakan</a:t>
              </a:r>
              <a:r>
                <a:rPr lang="en-US" altLang="id-ID" sz="1400" dirty="0"/>
                <a:t> </a:t>
              </a:r>
              <a:r>
                <a:rPr lang="en-US" altLang="id-ID" sz="1400" dirty="0" err="1"/>
                <a:t>mulai</a:t>
              </a:r>
              <a:r>
                <a:rPr lang="en-US" altLang="id-ID" sz="1400" dirty="0"/>
                <a:t> </a:t>
              </a:r>
              <a:r>
                <a:rPr lang="en-US" altLang="id-ID" sz="1400" dirty="0" err="1"/>
                <a:t>dari</a:t>
              </a:r>
              <a:r>
                <a:rPr lang="en-US" altLang="id-ID" sz="1400" dirty="0"/>
                <a:t> </a:t>
              </a:r>
              <a:r>
                <a:rPr lang="en-US" altLang="id-ID" sz="1400" dirty="0" err="1"/>
                <a:t>pusat</a:t>
              </a:r>
              <a:r>
                <a:rPr lang="en-US" altLang="id-ID" sz="1400" dirty="0"/>
                <a:t> </a:t>
              </a:r>
              <a:r>
                <a:rPr lang="en-US" altLang="id-ID" sz="1400" dirty="0" err="1"/>
                <a:t>sampai</a:t>
              </a:r>
              <a:r>
                <a:rPr lang="en-US" altLang="id-ID" sz="1400" dirty="0"/>
                <a:t> </a:t>
              </a:r>
              <a:r>
                <a:rPr lang="en-US" altLang="id-ID" sz="1400" dirty="0" err="1"/>
                <a:t>ke</a:t>
              </a:r>
              <a:r>
                <a:rPr lang="en-US" altLang="id-ID" sz="1400" dirty="0"/>
                <a:t> </a:t>
              </a:r>
              <a:r>
                <a:rPr lang="en-US" altLang="id-ID" sz="1400" dirty="0" err="1"/>
                <a:t>daerah</a:t>
              </a:r>
              <a:endParaRPr lang="en-US" altLang="id-ID" sz="1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FB2BCD5-B592-47B6-894D-B289B5EE4F80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id-ID" sz="1400" dirty="0" err="1"/>
                <a:t>Sesuai</a:t>
              </a:r>
              <a:r>
                <a:rPr lang="en-US" altLang="id-ID" sz="1400" dirty="0"/>
                <a:t> </a:t>
              </a:r>
              <a:r>
                <a:rPr lang="en-US" altLang="id-ID" sz="1400" dirty="0" err="1"/>
                <a:t>misi</a:t>
              </a:r>
              <a:r>
                <a:rPr lang="en-US" altLang="id-ID" sz="1400" dirty="0"/>
                <a:t> </a:t>
              </a:r>
              <a:r>
                <a:rPr lang="en-US" altLang="id-ID" sz="1400" dirty="0" err="1"/>
                <a:t>advokasi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2" name="Rectangle 16">
            <a:extLst>
              <a:ext uri="{FF2B5EF4-FFF2-40B4-BE49-F238E27FC236}">
                <a16:creationId xmlns:a16="http://schemas.microsoft.com/office/drawing/2014/main" id="{883A2021-1701-4D61-87F4-CCC20F08AAF7}"/>
              </a:ext>
            </a:extLst>
          </p:cNvPr>
          <p:cNvSpPr/>
          <p:nvPr/>
        </p:nvSpPr>
        <p:spPr>
          <a:xfrm rot="2700000">
            <a:off x="3836784" y="447619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75CB17F8-3D20-4521-81F4-6B57A93D69BF}"/>
              </a:ext>
            </a:extLst>
          </p:cNvPr>
          <p:cNvSpPr/>
          <p:nvPr/>
        </p:nvSpPr>
        <p:spPr>
          <a:xfrm flipH="1">
            <a:off x="3773903" y="344085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ounded Rectangle 27">
            <a:extLst>
              <a:ext uri="{FF2B5EF4-FFF2-40B4-BE49-F238E27FC236}">
                <a16:creationId xmlns:a16="http://schemas.microsoft.com/office/drawing/2014/main" id="{EF8E1A75-73B5-452C-87D2-6BDA567709E0}"/>
              </a:ext>
            </a:extLst>
          </p:cNvPr>
          <p:cNvSpPr/>
          <p:nvPr/>
        </p:nvSpPr>
        <p:spPr>
          <a:xfrm>
            <a:off x="3796546" y="2321300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45" name="Picture 4" descr="Lambang - Universitas 'Aisyiyah Yogyakarta logo">
            <a:extLst>
              <a:ext uri="{FF2B5EF4-FFF2-40B4-BE49-F238E27FC236}">
                <a16:creationId xmlns:a16="http://schemas.microsoft.com/office/drawing/2014/main" id="{2C00F3B9-FAFD-3747-9DFA-78EFD5FF6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3" y="6722"/>
            <a:ext cx="1659835" cy="6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405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599" y="339526"/>
            <a:ext cx="11573197" cy="724247"/>
          </a:xfrm>
        </p:spPr>
        <p:txBody>
          <a:bodyPr/>
          <a:lstStyle/>
          <a:p>
            <a:pPr algn="r"/>
            <a:r>
              <a:rPr lang="id-ID" dirty="0"/>
              <a:t>SEJARAH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-8552" y="2537051"/>
            <a:ext cx="4265759" cy="4451254"/>
            <a:chOff x="-8552" y="1743078"/>
            <a:chExt cx="4966320" cy="5302379"/>
          </a:xfrm>
        </p:grpSpPr>
        <p:pic>
          <p:nvPicPr>
            <p:cNvPr id="4098" name="Picture 2" descr="Seni globe biru dan hijau, Earth Globe Logo, Earth Free Icon s, globe, dunia,  bebas royalti png | PNGWi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5" t="3962" r="5480"/>
            <a:stretch/>
          </p:blipFill>
          <p:spPr bwMode="auto">
            <a:xfrm>
              <a:off x="2314580" y="1743078"/>
              <a:ext cx="2643188" cy="2624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F1004EE6-06B9-496F-B215-1D0051D2DEF4}"/>
                </a:ext>
              </a:extLst>
            </p:cNvPr>
            <p:cNvGrpSpPr/>
            <p:nvPr/>
          </p:nvGrpSpPr>
          <p:grpSpPr>
            <a:xfrm>
              <a:off x="-8552" y="2231135"/>
              <a:ext cx="4305548" cy="4814322"/>
              <a:chOff x="898378" y="3061617"/>
              <a:chExt cx="2725552" cy="3047623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F8FF5A22-6309-432C-984A-16EC4FCFD079}"/>
                  </a:ext>
                </a:extLst>
              </p:cNvPr>
              <p:cNvGrpSpPr/>
              <p:nvPr/>
            </p:nvGrpSpPr>
            <p:grpSpPr>
              <a:xfrm rot="5179347">
                <a:off x="1838807" y="3402958"/>
                <a:ext cx="842486" cy="159804"/>
                <a:chOff x="9846879" y="5268930"/>
                <a:chExt cx="842486" cy="159804"/>
              </a:xfrm>
            </p:grpSpPr>
            <p:sp>
              <p:nvSpPr>
                <p:cNvPr id="113" name="Cross 112">
                  <a:extLst>
                    <a:ext uri="{FF2B5EF4-FFF2-40B4-BE49-F238E27FC236}">
                      <a16:creationId xmlns:a16="http://schemas.microsoft.com/office/drawing/2014/main" id="{8003D912-04A4-4099-B99D-BC6BD5B3765C}"/>
                    </a:ext>
                  </a:extLst>
                </p:cNvPr>
                <p:cNvSpPr/>
                <p:nvPr/>
              </p:nvSpPr>
              <p:spPr>
                <a:xfrm rot="18900000">
                  <a:off x="10568829" y="5308198"/>
                  <a:ext cx="120536" cy="120536"/>
                </a:xfrm>
                <a:prstGeom prst="plus">
                  <a:avLst>
                    <a:gd name="adj" fmla="val 3632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7CD5F196-9926-420E-90FD-06F4A0BF8885}"/>
                    </a:ext>
                  </a:extLst>
                </p:cNvPr>
                <p:cNvSpPr/>
                <p:nvPr/>
              </p:nvSpPr>
              <p:spPr>
                <a:xfrm rot="18902941">
                  <a:off x="9846879" y="5268930"/>
                  <a:ext cx="66032" cy="66032"/>
                </a:xfrm>
                <a:prstGeom prst="ellipse">
                  <a:avLst/>
                </a:prstGeom>
                <a:solidFill>
                  <a:schemeClr val="accent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D933F608-F26F-488B-BC51-4439A502B17D}"/>
                  </a:ext>
                </a:extLst>
              </p:cNvPr>
              <p:cNvGrpSpPr/>
              <p:nvPr/>
            </p:nvGrpSpPr>
            <p:grpSpPr>
              <a:xfrm flipH="1">
                <a:off x="898378" y="3540367"/>
                <a:ext cx="2725552" cy="2568873"/>
                <a:chOff x="898378" y="3540367"/>
                <a:chExt cx="2725552" cy="2568873"/>
              </a:xfrm>
            </p:grpSpPr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CCB2C17B-98CA-4554-8959-B900F1393699}"/>
                    </a:ext>
                  </a:extLst>
                </p:cNvPr>
                <p:cNvSpPr/>
                <p:nvPr/>
              </p:nvSpPr>
              <p:spPr>
                <a:xfrm rot="19146890">
                  <a:off x="898378" y="3540367"/>
                  <a:ext cx="2647906" cy="2053702"/>
                </a:xfrm>
                <a:custGeom>
                  <a:avLst/>
                  <a:gdLst>
                    <a:gd name="connsiteX0" fmla="*/ 802501 w 2647906"/>
                    <a:gd name="connsiteY0" fmla="*/ 64780 h 2053702"/>
                    <a:gd name="connsiteX1" fmla="*/ 824412 w 2647906"/>
                    <a:gd name="connsiteY1" fmla="*/ 137612 h 2053702"/>
                    <a:gd name="connsiteX2" fmla="*/ 735907 w 2647906"/>
                    <a:gd name="connsiteY2" fmla="*/ 300638 h 2053702"/>
                    <a:gd name="connsiteX3" fmla="*/ 672970 w 2647906"/>
                    <a:gd name="connsiteY3" fmla="*/ 375812 h 2053702"/>
                    <a:gd name="connsiteX4" fmla="*/ 644123 w 2647906"/>
                    <a:gd name="connsiteY4" fmla="*/ 429134 h 2053702"/>
                    <a:gd name="connsiteX5" fmla="*/ 630356 w 2647906"/>
                    <a:gd name="connsiteY5" fmla="*/ 546704 h 2053702"/>
                    <a:gd name="connsiteX6" fmla="*/ 618992 w 2647906"/>
                    <a:gd name="connsiteY6" fmla="*/ 620349 h 2053702"/>
                    <a:gd name="connsiteX7" fmla="*/ 576379 w 2647906"/>
                    <a:gd name="connsiteY7" fmla="*/ 714318 h 2053702"/>
                    <a:gd name="connsiteX8" fmla="*/ 559114 w 2647906"/>
                    <a:gd name="connsiteY8" fmla="*/ 771355 h 2053702"/>
                    <a:gd name="connsiteX9" fmla="*/ 507760 w 2647906"/>
                    <a:gd name="connsiteY9" fmla="*/ 891329 h 2053702"/>
                    <a:gd name="connsiteX10" fmla="*/ 462960 w 2647906"/>
                    <a:gd name="connsiteY10" fmla="*/ 948802 h 2053702"/>
                    <a:gd name="connsiteX11" fmla="*/ 412480 w 2647906"/>
                    <a:gd name="connsiteY11" fmla="*/ 1078829 h 2053702"/>
                    <a:gd name="connsiteX12" fmla="*/ 403301 w 2647906"/>
                    <a:gd name="connsiteY12" fmla="*/ 1333200 h 2053702"/>
                    <a:gd name="connsiteX13" fmla="*/ 421058 w 2647906"/>
                    <a:gd name="connsiteY13" fmla="*/ 1503955 h 2053702"/>
                    <a:gd name="connsiteX14" fmla="*/ 425443 w 2647906"/>
                    <a:gd name="connsiteY14" fmla="*/ 1540797 h 2053702"/>
                    <a:gd name="connsiteX15" fmla="*/ 0 w 2647906"/>
                    <a:gd name="connsiteY15" fmla="*/ 1172459 h 2053702"/>
                    <a:gd name="connsiteX16" fmla="*/ 16659 w 2647906"/>
                    <a:gd name="connsiteY16" fmla="*/ 1116181 h 2053702"/>
                    <a:gd name="connsiteX17" fmla="*/ 118337 w 2647906"/>
                    <a:gd name="connsiteY17" fmla="*/ 780533 h 2053702"/>
                    <a:gd name="connsiteX18" fmla="*/ 209683 w 2647906"/>
                    <a:gd name="connsiteY18" fmla="*/ 463662 h 2053702"/>
                    <a:gd name="connsiteX19" fmla="*/ 259071 w 2647906"/>
                    <a:gd name="connsiteY19" fmla="*/ 293425 h 2053702"/>
                    <a:gd name="connsiteX20" fmla="*/ 276772 w 2647906"/>
                    <a:gd name="connsiteY20" fmla="*/ 205139 h 2053702"/>
                    <a:gd name="connsiteX21" fmla="*/ 329219 w 2647906"/>
                    <a:gd name="connsiteY21" fmla="*/ 137394 h 2053702"/>
                    <a:gd name="connsiteX22" fmla="*/ 512349 w 2647906"/>
                    <a:gd name="connsiteY22" fmla="*/ 41458 h 2053702"/>
                    <a:gd name="connsiteX23" fmla="*/ 578564 w 2647906"/>
                    <a:gd name="connsiteY23" fmla="*/ 3434 h 2053702"/>
                    <a:gd name="connsiteX24" fmla="*/ 598232 w 2647906"/>
                    <a:gd name="connsiteY24" fmla="*/ 2123 h 2053702"/>
                    <a:gd name="connsiteX25" fmla="*/ 603914 w 2647906"/>
                    <a:gd name="connsiteY25" fmla="*/ 16546 h 2053702"/>
                    <a:gd name="connsiteX26" fmla="*/ 614402 w 2647906"/>
                    <a:gd name="connsiteY26" fmla="*/ 153128 h 2053702"/>
                    <a:gd name="connsiteX27" fmla="*/ 624237 w 2647906"/>
                    <a:gd name="connsiteY27" fmla="*/ 147446 h 2053702"/>
                    <a:gd name="connsiteX28" fmla="*/ 710120 w 2647906"/>
                    <a:gd name="connsiteY28" fmla="*/ 63749 h 2053702"/>
                    <a:gd name="connsiteX29" fmla="*/ 779832 w 2647906"/>
                    <a:gd name="connsiteY29" fmla="*/ 50418 h 2053702"/>
                    <a:gd name="connsiteX30" fmla="*/ 802501 w 2647906"/>
                    <a:gd name="connsiteY30" fmla="*/ 64780 h 2053702"/>
                    <a:gd name="connsiteX31" fmla="*/ 2419034 w 2647906"/>
                    <a:gd name="connsiteY31" fmla="*/ 721093 h 2053702"/>
                    <a:gd name="connsiteX32" fmla="*/ 2504043 w 2647906"/>
                    <a:gd name="connsiteY32" fmla="*/ 904441 h 2053702"/>
                    <a:gd name="connsiteX33" fmla="*/ 2545782 w 2647906"/>
                    <a:gd name="connsiteY33" fmla="*/ 1068995 h 2053702"/>
                    <a:gd name="connsiteX34" fmla="*/ 2540975 w 2647906"/>
                    <a:gd name="connsiteY34" fmla="*/ 1200552 h 2053702"/>
                    <a:gd name="connsiteX35" fmla="*/ 2527207 w 2647906"/>
                    <a:gd name="connsiteY35" fmla="*/ 1309818 h 2053702"/>
                    <a:gd name="connsiteX36" fmla="*/ 2533108 w 2647906"/>
                    <a:gd name="connsiteY36" fmla="*/ 1417991 h 2053702"/>
                    <a:gd name="connsiteX37" fmla="*/ 2647906 w 2647906"/>
                    <a:gd name="connsiteY37" fmla="*/ 1623311 h 2053702"/>
                    <a:gd name="connsiteX38" fmla="*/ 2238821 w 2647906"/>
                    <a:gd name="connsiteY38" fmla="*/ 2053445 h 2053702"/>
                    <a:gd name="connsiteX39" fmla="*/ 2107487 w 2647906"/>
                    <a:gd name="connsiteY39" fmla="*/ 1625728 h 2053702"/>
                    <a:gd name="connsiteX40" fmla="*/ 1832058 w 2647906"/>
                    <a:gd name="connsiteY40" fmla="*/ 1241636 h 2053702"/>
                    <a:gd name="connsiteX41" fmla="*/ 1746394 w 2647906"/>
                    <a:gd name="connsiteY41" fmla="*/ 1095656 h 2053702"/>
                    <a:gd name="connsiteX42" fmla="*/ 1701159 w 2647906"/>
                    <a:gd name="connsiteY42" fmla="*/ 1015237 h 2053702"/>
                    <a:gd name="connsiteX43" fmla="*/ 1666849 w 2647906"/>
                    <a:gd name="connsiteY43" fmla="*/ 935910 h 2053702"/>
                    <a:gd name="connsiteX44" fmla="*/ 1618990 w 2647906"/>
                    <a:gd name="connsiteY44" fmla="*/ 854398 h 2053702"/>
                    <a:gd name="connsiteX45" fmla="*/ 1588178 w 2647906"/>
                    <a:gd name="connsiteY45" fmla="*/ 825770 h 2053702"/>
                    <a:gd name="connsiteX46" fmla="*/ 1612435 w 2647906"/>
                    <a:gd name="connsiteY46" fmla="*/ 764145 h 2053702"/>
                    <a:gd name="connsiteX47" fmla="*/ 1642592 w 2647906"/>
                    <a:gd name="connsiteY47" fmla="*/ 763488 h 2053702"/>
                    <a:gd name="connsiteX48" fmla="*/ 1691106 w 2647906"/>
                    <a:gd name="connsiteY48" fmla="*/ 775726 h 2053702"/>
                    <a:gd name="connsiteX49" fmla="*/ 1749017 w 2647906"/>
                    <a:gd name="connsiteY49" fmla="*/ 812658 h 2053702"/>
                    <a:gd name="connsiteX50" fmla="*/ 1751420 w 2647906"/>
                    <a:gd name="connsiteY50" fmla="*/ 814843 h 2053702"/>
                    <a:gd name="connsiteX51" fmla="*/ 1755354 w 2647906"/>
                    <a:gd name="connsiteY51" fmla="*/ 815280 h 2053702"/>
                    <a:gd name="connsiteX52" fmla="*/ 1638003 w 2647906"/>
                    <a:gd name="connsiteY52" fmla="*/ 354397 h 2053702"/>
                    <a:gd name="connsiteX53" fmla="*/ 1635598 w 2647906"/>
                    <a:gd name="connsiteY53" fmla="*/ 303261 h 2053702"/>
                    <a:gd name="connsiteX54" fmla="*/ 1657234 w 2647906"/>
                    <a:gd name="connsiteY54" fmla="*/ 263925 h 2053702"/>
                    <a:gd name="connsiteX55" fmla="*/ 1707714 w 2647906"/>
                    <a:gd name="connsiteY55" fmla="*/ 258243 h 2053702"/>
                    <a:gd name="connsiteX56" fmla="*/ 1784419 w 2647906"/>
                    <a:gd name="connsiteY56" fmla="*/ 306538 h 2053702"/>
                    <a:gd name="connsiteX57" fmla="*/ 1823973 w 2647906"/>
                    <a:gd name="connsiteY57" fmla="*/ 408592 h 2053702"/>
                    <a:gd name="connsiteX58" fmla="*/ 1907234 w 2647906"/>
                    <a:gd name="connsiteY58" fmla="*/ 690280 h 2053702"/>
                    <a:gd name="connsiteX59" fmla="*/ 1926465 w 2647906"/>
                    <a:gd name="connsiteY59" fmla="*/ 698148 h 2053702"/>
                    <a:gd name="connsiteX60" fmla="*/ 2046438 w 2647906"/>
                    <a:gd name="connsiteY60" fmla="*/ 694651 h 2053702"/>
                    <a:gd name="connsiteX61" fmla="*/ 2065013 w 2647906"/>
                    <a:gd name="connsiteY61" fmla="*/ 706014 h 2053702"/>
                    <a:gd name="connsiteX62" fmla="*/ 2076595 w 2647906"/>
                    <a:gd name="connsiteY62" fmla="*/ 703392 h 2053702"/>
                    <a:gd name="connsiteX63" fmla="*/ 2142155 w 2647906"/>
                    <a:gd name="connsiteY63" fmla="*/ 667553 h 2053702"/>
                    <a:gd name="connsiteX64" fmla="*/ 2230442 w 2647906"/>
                    <a:gd name="connsiteY64" fmla="*/ 696399 h 2053702"/>
                    <a:gd name="connsiteX65" fmla="*/ 2279612 w 2647906"/>
                    <a:gd name="connsiteY65" fmla="*/ 706670 h 2053702"/>
                    <a:gd name="connsiteX66" fmla="*/ 2328562 w 2647906"/>
                    <a:gd name="connsiteY66" fmla="*/ 691592 h 2053702"/>
                    <a:gd name="connsiteX67" fmla="*/ 2419034 w 2647906"/>
                    <a:gd name="connsiteY67" fmla="*/ 721093 h 2053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2647906" h="2053702">
                      <a:moveTo>
                        <a:pt x="802501" y="64780"/>
                      </a:moveTo>
                      <a:cubicBezTo>
                        <a:pt x="822159" y="83035"/>
                        <a:pt x="831951" y="111553"/>
                        <a:pt x="824412" y="137612"/>
                      </a:cubicBezTo>
                      <a:cubicBezTo>
                        <a:pt x="813704" y="174981"/>
                        <a:pt x="750767" y="282281"/>
                        <a:pt x="735907" y="300638"/>
                      </a:cubicBezTo>
                      <a:cubicBezTo>
                        <a:pt x="715146" y="325768"/>
                        <a:pt x="691108" y="348277"/>
                        <a:pt x="672970" y="375812"/>
                      </a:cubicBezTo>
                      <a:cubicBezTo>
                        <a:pt x="665758" y="386739"/>
                        <a:pt x="658546" y="395480"/>
                        <a:pt x="644123" y="429134"/>
                      </a:cubicBezTo>
                      <a:cubicBezTo>
                        <a:pt x="629045" y="467158"/>
                        <a:pt x="625330" y="506275"/>
                        <a:pt x="630356" y="546704"/>
                      </a:cubicBezTo>
                      <a:cubicBezTo>
                        <a:pt x="633634" y="572054"/>
                        <a:pt x="626641" y="596310"/>
                        <a:pt x="618992" y="620349"/>
                      </a:cubicBezTo>
                      <a:cubicBezTo>
                        <a:pt x="608285" y="653348"/>
                        <a:pt x="595391" y="685035"/>
                        <a:pt x="576379" y="714318"/>
                      </a:cubicBezTo>
                      <a:cubicBezTo>
                        <a:pt x="565452" y="731363"/>
                        <a:pt x="563704" y="752124"/>
                        <a:pt x="559114" y="771355"/>
                      </a:cubicBezTo>
                      <a:cubicBezTo>
                        <a:pt x="548625" y="814187"/>
                        <a:pt x="536387" y="856145"/>
                        <a:pt x="507760" y="891329"/>
                      </a:cubicBezTo>
                      <a:cubicBezTo>
                        <a:pt x="492462" y="910122"/>
                        <a:pt x="476947" y="929135"/>
                        <a:pt x="462960" y="948802"/>
                      </a:cubicBezTo>
                      <a:cubicBezTo>
                        <a:pt x="435426" y="987919"/>
                        <a:pt x="422751" y="1032937"/>
                        <a:pt x="412480" y="1078829"/>
                      </a:cubicBezTo>
                      <a:cubicBezTo>
                        <a:pt x="404395" y="1115761"/>
                        <a:pt x="399150" y="1285779"/>
                        <a:pt x="403301" y="1333200"/>
                      </a:cubicBezTo>
                      <a:cubicBezTo>
                        <a:pt x="407890" y="1384883"/>
                        <a:pt x="414447" y="1446399"/>
                        <a:pt x="421058" y="1503955"/>
                      </a:cubicBezTo>
                      <a:lnTo>
                        <a:pt x="425443" y="1540797"/>
                      </a:lnTo>
                      <a:lnTo>
                        <a:pt x="0" y="1172459"/>
                      </a:lnTo>
                      <a:lnTo>
                        <a:pt x="16659" y="1116181"/>
                      </a:lnTo>
                      <a:cubicBezTo>
                        <a:pt x="58412" y="975757"/>
                        <a:pt x="97686" y="845601"/>
                        <a:pt x="118337" y="780533"/>
                      </a:cubicBezTo>
                      <a:cubicBezTo>
                        <a:pt x="151553" y="675857"/>
                        <a:pt x="183240" y="570524"/>
                        <a:pt x="209683" y="463662"/>
                      </a:cubicBezTo>
                      <a:cubicBezTo>
                        <a:pt x="223888" y="406188"/>
                        <a:pt x="240714" y="349588"/>
                        <a:pt x="259071" y="293425"/>
                      </a:cubicBezTo>
                      <a:cubicBezTo>
                        <a:pt x="268467" y="264798"/>
                        <a:pt x="273276" y="234859"/>
                        <a:pt x="276772" y="205139"/>
                      </a:cubicBezTo>
                      <a:cubicBezTo>
                        <a:pt x="280924" y="171922"/>
                        <a:pt x="298407" y="147883"/>
                        <a:pt x="329219" y="137394"/>
                      </a:cubicBezTo>
                      <a:cubicBezTo>
                        <a:pt x="395216" y="114667"/>
                        <a:pt x="452472" y="75550"/>
                        <a:pt x="512349" y="41458"/>
                      </a:cubicBezTo>
                      <a:cubicBezTo>
                        <a:pt x="534421" y="28784"/>
                        <a:pt x="556492" y="16109"/>
                        <a:pt x="578564" y="3434"/>
                      </a:cubicBezTo>
                      <a:cubicBezTo>
                        <a:pt x="584901" y="-282"/>
                        <a:pt x="591457" y="-1374"/>
                        <a:pt x="598232" y="2123"/>
                      </a:cubicBezTo>
                      <a:cubicBezTo>
                        <a:pt x="603477" y="5620"/>
                        <a:pt x="603258" y="11082"/>
                        <a:pt x="603914" y="16546"/>
                      </a:cubicBezTo>
                      <a:cubicBezTo>
                        <a:pt x="605880" y="34466"/>
                        <a:pt x="609159" y="149195"/>
                        <a:pt x="614402" y="153128"/>
                      </a:cubicBezTo>
                      <a:cubicBezTo>
                        <a:pt x="618774" y="152910"/>
                        <a:pt x="621177" y="149413"/>
                        <a:pt x="624237" y="147446"/>
                      </a:cubicBezTo>
                      <a:cubicBezTo>
                        <a:pt x="646309" y="129745"/>
                        <a:pt x="701160" y="71616"/>
                        <a:pt x="710120" y="63749"/>
                      </a:cubicBezTo>
                      <a:cubicBezTo>
                        <a:pt x="730881" y="45829"/>
                        <a:pt x="753827" y="40147"/>
                        <a:pt x="779832" y="50418"/>
                      </a:cubicBezTo>
                      <a:cubicBezTo>
                        <a:pt x="788300" y="53751"/>
                        <a:pt x="795948" y="58695"/>
                        <a:pt x="802501" y="64780"/>
                      </a:cubicBezTo>
                      <a:close/>
                      <a:moveTo>
                        <a:pt x="2419034" y="721093"/>
                      </a:moveTo>
                      <a:cubicBezTo>
                        <a:pt x="2425371" y="728523"/>
                        <a:pt x="2486342" y="856583"/>
                        <a:pt x="2504043" y="904441"/>
                      </a:cubicBezTo>
                      <a:cubicBezTo>
                        <a:pt x="2523711" y="957763"/>
                        <a:pt x="2539227" y="1012396"/>
                        <a:pt x="2545782" y="1068995"/>
                      </a:cubicBezTo>
                      <a:cubicBezTo>
                        <a:pt x="2550809" y="1113139"/>
                        <a:pt x="2547749" y="1156846"/>
                        <a:pt x="2540975" y="1200552"/>
                      </a:cubicBezTo>
                      <a:cubicBezTo>
                        <a:pt x="2535512" y="1236828"/>
                        <a:pt x="2528737" y="1273104"/>
                        <a:pt x="2527207" y="1309818"/>
                      </a:cubicBezTo>
                      <a:cubicBezTo>
                        <a:pt x="2525678" y="1346531"/>
                        <a:pt x="2522181" y="1383026"/>
                        <a:pt x="2533108" y="1417991"/>
                      </a:cubicBezTo>
                      <a:cubicBezTo>
                        <a:pt x="2547750" y="1465631"/>
                        <a:pt x="2626271" y="1578730"/>
                        <a:pt x="2647906" y="1623311"/>
                      </a:cubicBezTo>
                      <a:cubicBezTo>
                        <a:pt x="2530422" y="1724748"/>
                        <a:pt x="2319956" y="2043116"/>
                        <a:pt x="2238821" y="2053445"/>
                      </a:cubicBezTo>
                      <a:cubicBezTo>
                        <a:pt x="2157686" y="2063775"/>
                        <a:pt x="2175281" y="1761030"/>
                        <a:pt x="2107487" y="1625728"/>
                      </a:cubicBezTo>
                      <a:cubicBezTo>
                        <a:pt x="2039693" y="1490426"/>
                        <a:pt x="1892241" y="1329981"/>
                        <a:pt x="1832058" y="1241636"/>
                      </a:cubicBezTo>
                      <a:cubicBezTo>
                        <a:pt x="1771877" y="1153291"/>
                        <a:pt x="1768248" y="1148541"/>
                        <a:pt x="1746394" y="1095656"/>
                      </a:cubicBezTo>
                      <a:cubicBezTo>
                        <a:pt x="1734812" y="1067248"/>
                        <a:pt x="1721044" y="1039494"/>
                        <a:pt x="1701159" y="1015237"/>
                      </a:cubicBezTo>
                      <a:cubicBezTo>
                        <a:pt x="1682365" y="992291"/>
                        <a:pt x="1674716" y="964100"/>
                        <a:pt x="1666849" y="935910"/>
                      </a:cubicBezTo>
                      <a:cubicBezTo>
                        <a:pt x="1658108" y="904878"/>
                        <a:pt x="1643904" y="876251"/>
                        <a:pt x="1618990" y="854398"/>
                      </a:cubicBezTo>
                      <a:cubicBezTo>
                        <a:pt x="1611342" y="850027"/>
                        <a:pt x="1591237" y="830578"/>
                        <a:pt x="1588178" y="825770"/>
                      </a:cubicBezTo>
                      <a:cubicBezTo>
                        <a:pt x="1570913" y="800202"/>
                        <a:pt x="1582277" y="771355"/>
                        <a:pt x="1612435" y="764145"/>
                      </a:cubicBezTo>
                      <a:cubicBezTo>
                        <a:pt x="1622487" y="761740"/>
                        <a:pt x="1632321" y="761303"/>
                        <a:pt x="1642592" y="763488"/>
                      </a:cubicBezTo>
                      <a:cubicBezTo>
                        <a:pt x="1658982" y="766985"/>
                        <a:pt x="1675153" y="770481"/>
                        <a:pt x="1691106" y="775726"/>
                      </a:cubicBezTo>
                      <a:cubicBezTo>
                        <a:pt x="1713614" y="783156"/>
                        <a:pt x="1733719" y="793864"/>
                        <a:pt x="1749017" y="812658"/>
                      </a:cubicBezTo>
                      <a:cubicBezTo>
                        <a:pt x="1749672" y="813532"/>
                        <a:pt x="1750546" y="814188"/>
                        <a:pt x="1751420" y="814843"/>
                      </a:cubicBezTo>
                      <a:cubicBezTo>
                        <a:pt x="1752076" y="815281"/>
                        <a:pt x="1752732" y="815499"/>
                        <a:pt x="1755354" y="815280"/>
                      </a:cubicBezTo>
                      <a:cubicBezTo>
                        <a:pt x="1742242" y="765455"/>
                        <a:pt x="1644559" y="387177"/>
                        <a:pt x="1638003" y="354397"/>
                      </a:cubicBezTo>
                      <a:cubicBezTo>
                        <a:pt x="1637129" y="346749"/>
                        <a:pt x="1635162" y="310909"/>
                        <a:pt x="1635598" y="303261"/>
                      </a:cubicBezTo>
                      <a:cubicBezTo>
                        <a:pt x="1636691" y="286652"/>
                        <a:pt x="1642810" y="273103"/>
                        <a:pt x="1657234" y="263925"/>
                      </a:cubicBezTo>
                      <a:cubicBezTo>
                        <a:pt x="1673186" y="255184"/>
                        <a:pt x="1690451" y="255839"/>
                        <a:pt x="1707714" y="258243"/>
                      </a:cubicBezTo>
                      <a:cubicBezTo>
                        <a:pt x="1739401" y="264580"/>
                        <a:pt x="1764314" y="281845"/>
                        <a:pt x="1784419" y="306538"/>
                      </a:cubicBezTo>
                      <a:cubicBezTo>
                        <a:pt x="1802339" y="328610"/>
                        <a:pt x="1813921" y="382369"/>
                        <a:pt x="1823973" y="408592"/>
                      </a:cubicBezTo>
                      <a:cubicBezTo>
                        <a:pt x="1827469" y="417771"/>
                        <a:pt x="1906797" y="688095"/>
                        <a:pt x="1907234" y="690280"/>
                      </a:cubicBezTo>
                      <a:cubicBezTo>
                        <a:pt x="1911386" y="705140"/>
                        <a:pt x="1912915" y="704266"/>
                        <a:pt x="1926465" y="698148"/>
                      </a:cubicBezTo>
                      <a:cubicBezTo>
                        <a:pt x="1965581" y="680010"/>
                        <a:pt x="2005791" y="670613"/>
                        <a:pt x="2046438" y="694651"/>
                      </a:cubicBezTo>
                      <a:cubicBezTo>
                        <a:pt x="2052776" y="698366"/>
                        <a:pt x="2059113" y="702081"/>
                        <a:pt x="2065013" y="706014"/>
                      </a:cubicBezTo>
                      <a:cubicBezTo>
                        <a:pt x="2069820" y="709293"/>
                        <a:pt x="2073536" y="709074"/>
                        <a:pt x="2076595" y="703392"/>
                      </a:cubicBezTo>
                      <a:cubicBezTo>
                        <a:pt x="2090581" y="677168"/>
                        <a:pt x="2114401" y="669082"/>
                        <a:pt x="2142155" y="667553"/>
                      </a:cubicBezTo>
                      <a:cubicBezTo>
                        <a:pt x="2175371" y="665804"/>
                        <a:pt x="2204873" y="675420"/>
                        <a:pt x="2230442" y="696399"/>
                      </a:cubicBezTo>
                      <a:cubicBezTo>
                        <a:pt x="2245302" y="708637"/>
                        <a:pt x="2261255" y="711259"/>
                        <a:pt x="2279612" y="706670"/>
                      </a:cubicBezTo>
                      <a:cubicBezTo>
                        <a:pt x="2296220" y="702518"/>
                        <a:pt x="2312391" y="696399"/>
                        <a:pt x="2328562" y="691592"/>
                      </a:cubicBezTo>
                      <a:cubicBezTo>
                        <a:pt x="2365712" y="680446"/>
                        <a:pt x="2394996" y="692903"/>
                        <a:pt x="2419034" y="721093"/>
                      </a:cubicBezTo>
                      <a:close/>
                    </a:path>
                  </a:pathLst>
                </a:custGeom>
                <a:solidFill>
                  <a:srgbClr val="FCD9C1"/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C212F0FB-DFBC-4FDA-9E14-951265627556}"/>
                    </a:ext>
                  </a:extLst>
                </p:cNvPr>
                <p:cNvSpPr/>
                <p:nvPr/>
              </p:nvSpPr>
              <p:spPr>
                <a:xfrm rot="18494506">
                  <a:off x="1277685" y="5118874"/>
                  <a:ext cx="859228" cy="1121504"/>
                </a:xfrm>
                <a:custGeom>
                  <a:avLst/>
                  <a:gdLst>
                    <a:gd name="connsiteX0" fmla="*/ 627099 w 627402"/>
                    <a:gd name="connsiteY0" fmla="*/ 265576 h 671928"/>
                    <a:gd name="connsiteX1" fmla="*/ 622871 w 627402"/>
                    <a:gd name="connsiteY1" fmla="*/ 282230 h 671928"/>
                    <a:gd name="connsiteX2" fmla="*/ 438705 w 627402"/>
                    <a:gd name="connsiteY2" fmla="*/ 670937 h 671928"/>
                    <a:gd name="connsiteX3" fmla="*/ 438236 w 627402"/>
                    <a:gd name="connsiteY3" fmla="*/ 671928 h 671928"/>
                    <a:gd name="connsiteX4" fmla="*/ 0 w 627402"/>
                    <a:gd name="connsiteY4" fmla="*/ 115864 h 671928"/>
                    <a:gd name="connsiteX5" fmla="*/ 52443 w 627402"/>
                    <a:gd name="connsiteY5" fmla="*/ 14129 h 671928"/>
                    <a:gd name="connsiteX6" fmla="*/ 94818 w 627402"/>
                    <a:gd name="connsiteY6" fmla="*/ 9241 h 671928"/>
                    <a:gd name="connsiteX7" fmla="*/ 350695 w 627402"/>
                    <a:gd name="connsiteY7" fmla="*/ 128216 h 671928"/>
                    <a:gd name="connsiteX8" fmla="*/ 556865 w 627402"/>
                    <a:gd name="connsiteY8" fmla="*/ 223558 h 671928"/>
                    <a:gd name="connsiteX9" fmla="*/ 577237 w 627402"/>
                    <a:gd name="connsiteY9" fmla="*/ 239449 h 671928"/>
                    <a:gd name="connsiteX10" fmla="*/ 613907 w 627402"/>
                    <a:gd name="connsiteY10" fmla="*/ 255339 h 671928"/>
                    <a:gd name="connsiteX11" fmla="*/ 627099 w 627402"/>
                    <a:gd name="connsiteY11" fmla="*/ 265576 h 671928"/>
                    <a:gd name="connsiteX0" fmla="*/ 627099 w 627402"/>
                    <a:gd name="connsiteY0" fmla="*/ 265576 h 1121504"/>
                    <a:gd name="connsiteX1" fmla="*/ 622871 w 627402"/>
                    <a:gd name="connsiteY1" fmla="*/ 282230 h 1121504"/>
                    <a:gd name="connsiteX2" fmla="*/ 438705 w 627402"/>
                    <a:gd name="connsiteY2" fmla="*/ 670937 h 1121504"/>
                    <a:gd name="connsiteX3" fmla="*/ 235877 w 627402"/>
                    <a:gd name="connsiteY3" fmla="*/ 1121504 h 1121504"/>
                    <a:gd name="connsiteX4" fmla="*/ 0 w 627402"/>
                    <a:gd name="connsiteY4" fmla="*/ 115864 h 1121504"/>
                    <a:gd name="connsiteX5" fmla="*/ 52443 w 627402"/>
                    <a:gd name="connsiteY5" fmla="*/ 14129 h 1121504"/>
                    <a:gd name="connsiteX6" fmla="*/ 94818 w 627402"/>
                    <a:gd name="connsiteY6" fmla="*/ 9241 h 1121504"/>
                    <a:gd name="connsiteX7" fmla="*/ 350695 w 627402"/>
                    <a:gd name="connsiteY7" fmla="*/ 128216 h 1121504"/>
                    <a:gd name="connsiteX8" fmla="*/ 556865 w 627402"/>
                    <a:gd name="connsiteY8" fmla="*/ 223558 h 1121504"/>
                    <a:gd name="connsiteX9" fmla="*/ 577237 w 627402"/>
                    <a:gd name="connsiteY9" fmla="*/ 239449 h 1121504"/>
                    <a:gd name="connsiteX10" fmla="*/ 613907 w 627402"/>
                    <a:gd name="connsiteY10" fmla="*/ 255339 h 1121504"/>
                    <a:gd name="connsiteX11" fmla="*/ 627099 w 627402"/>
                    <a:gd name="connsiteY11" fmla="*/ 265576 h 1121504"/>
                    <a:gd name="connsiteX0" fmla="*/ 858926 w 859229"/>
                    <a:gd name="connsiteY0" fmla="*/ 265576 h 1121504"/>
                    <a:gd name="connsiteX1" fmla="*/ 854698 w 859229"/>
                    <a:gd name="connsiteY1" fmla="*/ 282230 h 1121504"/>
                    <a:gd name="connsiteX2" fmla="*/ 670532 w 859229"/>
                    <a:gd name="connsiteY2" fmla="*/ 670937 h 1121504"/>
                    <a:gd name="connsiteX3" fmla="*/ 467704 w 859229"/>
                    <a:gd name="connsiteY3" fmla="*/ 1121504 h 1121504"/>
                    <a:gd name="connsiteX4" fmla="*/ 0 w 859229"/>
                    <a:gd name="connsiteY4" fmla="*/ 518100 h 1121504"/>
                    <a:gd name="connsiteX5" fmla="*/ 284270 w 859229"/>
                    <a:gd name="connsiteY5" fmla="*/ 14129 h 1121504"/>
                    <a:gd name="connsiteX6" fmla="*/ 326645 w 859229"/>
                    <a:gd name="connsiteY6" fmla="*/ 9241 h 1121504"/>
                    <a:gd name="connsiteX7" fmla="*/ 582522 w 859229"/>
                    <a:gd name="connsiteY7" fmla="*/ 128216 h 1121504"/>
                    <a:gd name="connsiteX8" fmla="*/ 788692 w 859229"/>
                    <a:gd name="connsiteY8" fmla="*/ 223558 h 1121504"/>
                    <a:gd name="connsiteX9" fmla="*/ 809064 w 859229"/>
                    <a:gd name="connsiteY9" fmla="*/ 239449 h 1121504"/>
                    <a:gd name="connsiteX10" fmla="*/ 845734 w 859229"/>
                    <a:gd name="connsiteY10" fmla="*/ 255339 h 1121504"/>
                    <a:gd name="connsiteX11" fmla="*/ 858926 w 859229"/>
                    <a:gd name="connsiteY11" fmla="*/ 265576 h 1121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59229" h="1121504">
                      <a:moveTo>
                        <a:pt x="858926" y="265576"/>
                      </a:moveTo>
                      <a:cubicBezTo>
                        <a:pt x="859995" y="269906"/>
                        <a:pt x="858161" y="275304"/>
                        <a:pt x="854698" y="282230"/>
                      </a:cubicBezTo>
                      <a:cubicBezTo>
                        <a:pt x="792765" y="411799"/>
                        <a:pt x="731649" y="541369"/>
                        <a:pt x="670532" y="670937"/>
                      </a:cubicBezTo>
                      <a:lnTo>
                        <a:pt x="467704" y="1121504"/>
                      </a:lnTo>
                      <a:lnTo>
                        <a:pt x="0" y="518100"/>
                      </a:lnTo>
                      <a:lnTo>
                        <a:pt x="284270" y="14129"/>
                      </a:lnTo>
                      <a:cubicBezTo>
                        <a:pt x="298124" y="-3798"/>
                        <a:pt x="298938" y="-3798"/>
                        <a:pt x="326645" y="9241"/>
                      </a:cubicBezTo>
                      <a:lnTo>
                        <a:pt x="582522" y="128216"/>
                      </a:lnTo>
                      <a:lnTo>
                        <a:pt x="788692" y="223558"/>
                      </a:lnTo>
                      <a:cubicBezTo>
                        <a:pt x="797249" y="227225"/>
                        <a:pt x="806212" y="229670"/>
                        <a:pt x="809064" y="239449"/>
                      </a:cubicBezTo>
                      <a:cubicBezTo>
                        <a:pt x="821288" y="244745"/>
                        <a:pt x="833103" y="251265"/>
                        <a:pt x="845734" y="255339"/>
                      </a:cubicBezTo>
                      <a:cubicBezTo>
                        <a:pt x="853883" y="257988"/>
                        <a:pt x="857856" y="261247"/>
                        <a:pt x="858926" y="265576"/>
                      </a:cubicBez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 w="425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AE52DB6F-30FF-46AF-AE71-09EE6AAFB333}"/>
                    </a:ext>
                  </a:extLst>
                </p:cNvPr>
                <p:cNvSpPr/>
                <p:nvPr/>
              </p:nvSpPr>
              <p:spPr>
                <a:xfrm rot="16200000">
                  <a:off x="3032248" y="4203473"/>
                  <a:ext cx="777883" cy="405480"/>
                </a:xfrm>
                <a:custGeom>
                  <a:avLst/>
                  <a:gdLst>
                    <a:gd name="connsiteX0" fmla="*/ 777580 w 777883"/>
                    <a:gd name="connsiteY0" fmla="*/ 265577 h 405480"/>
                    <a:gd name="connsiteX1" fmla="*/ 773352 w 777883"/>
                    <a:gd name="connsiteY1" fmla="*/ 282231 h 405480"/>
                    <a:gd name="connsiteX2" fmla="*/ 714957 w 777883"/>
                    <a:gd name="connsiteY2" fmla="*/ 405480 h 405480"/>
                    <a:gd name="connsiteX3" fmla="*/ 0 w 777883"/>
                    <a:gd name="connsiteY3" fmla="*/ 405480 h 405480"/>
                    <a:gd name="connsiteX4" fmla="*/ 128362 w 777883"/>
                    <a:gd name="connsiteY4" fmla="*/ 158774 h 405480"/>
                    <a:gd name="connsiteX5" fmla="*/ 202924 w 777883"/>
                    <a:gd name="connsiteY5" fmla="*/ 14130 h 405480"/>
                    <a:gd name="connsiteX6" fmla="*/ 245299 w 777883"/>
                    <a:gd name="connsiteY6" fmla="*/ 9241 h 405480"/>
                    <a:gd name="connsiteX7" fmla="*/ 501176 w 777883"/>
                    <a:gd name="connsiteY7" fmla="*/ 128216 h 405480"/>
                    <a:gd name="connsiteX8" fmla="*/ 707346 w 777883"/>
                    <a:gd name="connsiteY8" fmla="*/ 223558 h 405480"/>
                    <a:gd name="connsiteX9" fmla="*/ 727718 w 777883"/>
                    <a:gd name="connsiteY9" fmla="*/ 239449 h 405480"/>
                    <a:gd name="connsiteX10" fmla="*/ 764388 w 777883"/>
                    <a:gd name="connsiteY10" fmla="*/ 255339 h 405480"/>
                    <a:gd name="connsiteX11" fmla="*/ 777580 w 777883"/>
                    <a:gd name="connsiteY11" fmla="*/ 265577 h 405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77883" h="405480">
                      <a:moveTo>
                        <a:pt x="777580" y="265577"/>
                      </a:moveTo>
                      <a:cubicBezTo>
                        <a:pt x="778649" y="269906"/>
                        <a:pt x="776815" y="275305"/>
                        <a:pt x="773352" y="282231"/>
                      </a:cubicBezTo>
                      <a:lnTo>
                        <a:pt x="714957" y="405480"/>
                      </a:lnTo>
                      <a:lnTo>
                        <a:pt x="0" y="405480"/>
                      </a:lnTo>
                      <a:lnTo>
                        <a:pt x="128362" y="158774"/>
                      </a:lnTo>
                      <a:cubicBezTo>
                        <a:pt x="153623" y="110695"/>
                        <a:pt x="178885" y="62617"/>
                        <a:pt x="202924" y="14130"/>
                      </a:cubicBezTo>
                      <a:cubicBezTo>
                        <a:pt x="216778" y="-3799"/>
                        <a:pt x="217592" y="-3799"/>
                        <a:pt x="245299" y="9241"/>
                      </a:cubicBezTo>
                      <a:cubicBezTo>
                        <a:pt x="330863" y="48356"/>
                        <a:pt x="415612" y="89101"/>
                        <a:pt x="501176" y="128216"/>
                      </a:cubicBezTo>
                      <a:cubicBezTo>
                        <a:pt x="570035" y="159589"/>
                        <a:pt x="638487" y="192593"/>
                        <a:pt x="707346" y="223558"/>
                      </a:cubicBezTo>
                      <a:cubicBezTo>
                        <a:pt x="715902" y="227226"/>
                        <a:pt x="724866" y="229670"/>
                        <a:pt x="727718" y="239449"/>
                      </a:cubicBezTo>
                      <a:cubicBezTo>
                        <a:pt x="739942" y="244746"/>
                        <a:pt x="751757" y="251265"/>
                        <a:pt x="764388" y="255339"/>
                      </a:cubicBezTo>
                      <a:cubicBezTo>
                        <a:pt x="772537" y="257988"/>
                        <a:pt x="776510" y="261248"/>
                        <a:pt x="777580" y="265577"/>
                      </a:cubicBez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 w="425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1714246B-74C3-4F67-A514-008312E59C7F}"/>
                </a:ext>
              </a:extLst>
            </p:cNvPr>
            <p:cNvGrpSpPr/>
            <p:nvPr/>
          </p:nvGrpSpPr>
          <p:grpSpPr>
            <a:xfrm rot="7200000">
              <a:off x="2438139" y="3900835"/>
              <a:ext cx="303895" cy="1494472"/>
              <a:chOff x="9909547" y="3622831"/>
              <a:chExt cx="303895" cy="1494472"/>
            </a:xfrm>
          </p:grpSpPr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F14465EA-6239-48D0-9228-BEF6EFADCA9F}"/>
                  </a:ext>
                </a:extLst>
              </p:cNvPr>
              <p:cNvSpPr/>
              <p:nvPr/>
            </p:nvSpPr>
            <p:spPr>
              <a:xfrm>
                <a:off x="9909547" y="3622831"/>
                <a:ext cx="303895" cy="1494472"/>
              </a:xfrm>
              <a:custGeom>
                <a:avLst/>
                <a:gdLst>
                  <a:gd name="connsiteX0" fmla="*/ 251008 w 303895"/>
                  <a:gd name="connsiteY0" fmla="*/ 64770 h 1494472"/>
                  <a:gd name="connsiteX1" fmla="*/ 152900 w 303895"/>
                  <a:gd name="connsiteY1" fmla="*/ 0 h 1494472"/>
                  <a:gd name="connsiteX2" fmla="*/ 151948 w 303895"/>
                  <a:gd name="connsiteY2" fmla="*/ 0 h 1494472"/>
                  <a:gd name="connsiteX3" fmla="*/ 150995 w 303895"/>
                  <a:gd name="connsiteY3" fmla="*/ 0 h 1494472"/>
                  <a:gd name="connsiteX4" fmla="*/ 52888 w 303895"/>
                  <a:gd name="connsiteY4" fmla="*/ 64770 h 1494472"/>
                  <a:gd name="connsiteX5" fmla="*/ 8120 w 303895"/>
                  <a:gd name="connsiteY5" fmla="*/ 495300 h 1494472"/>
                  <a:gd name="connsiteX6" fmla="*/ 30980 w 303895"/>
                  <a:gd name="connsiteY6" fmla="*/ 645795 h 1494472"/>
                  <a:gd name="connsiteX7" fmla="*/ 92893 w 303895"/>
                  <a:gd name="connsiteY7" fmla="*/ 1082040 h 1494472"/>
                  <a:gd name="connsiteX8" fmla="*/ 110990 w 303895"/>
                  <a:gd name="connsiteY8" fmla="*/ 1440180 h 1494472"/>
                  <a:gd name="connsiteX9" fmla="*/ 148138 w 303895"/>
                  <a:gd name="connsiteY9" fmla="*/ 1494473 h 1494472"/>
                  <a:gd name="connsiteX10" fmla="*/ 151948 w 303895"/>
                  <a:gd name="connsiteY10" fmla="*/ 1494473 h 1494472"/>
                  <a:gd name="connsiteX11" fmla="*/ 155758 w 303895"/>
                  <a:gd name="connsiteY11" fmla="*/ 1494473 h 1494472"/>
                  <a:gd name="connsiteX12" fmla="*/ 192905 w 303895"/>
                  <a:gd name="connsiteY12" fmla="*/ 1440180 h 1494472"/>
                  <a:gd name="connsiteX13" fmla="*/ 211003 w 303895"/>
                  <a:gd name="connsiteY13" fmla="*/ 1082040 h 1494472"/>
                  <a:gd name="connsiteX14" fmla="*/ 272915 w 303895"/>
                  <a:gd name="connsiteY14" fmla="*/ 645795 h 1494472"/>
                  <a:gd name="connsiteX15" fmla="*/ 295775 w 303895"/>
                  <a:gd name="connsiteY15" fmla="*/ 495300 h 1494472"/>
                  <a:gd name="connsiteX16" fmla="*/ 251008 w 303895"/>
                  <a:gd name="connsiteY16" fmla="*/ 64770 h 149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3895" h="1494472">
                    <a:moveTo>
                      <a:pt x="251008" y="64770"/>
                    </a:moveTo>
                    <a:cubicBezTo>
                      <a:pt x="234815" y="19050"/>
                      <a:pt x="203383" y="0"/>
                      <a:pt x="152900" y="0"/>
                    </a:cubicBezTo>
                    <a:cubicBezTo>
                      <a:pt x="152900" y="0"/>
                      <a:pt x="152900" y="0"/>
                      <a:pt x="151948" y="0"/>
                    </a:cubicBezTo>
                    <a:cubicBezTo>
                      <a:pt x="150995" y="0"/>
                      <a:pt x="151948" y="0"/>
                      <a:pt x="150995" y="0"/>
                    </a:cubicBezTo>
                    <a:cubicBezTo>
                      <a:pt x="101465" y="0"/>
                      <a:pt x="69080" y="19050"/>
                      <a:pt x="52888" y="64770"/>
                    </a:cubicBezTo>
                    <a:cubicBezTo>
                      <a:pt x="3358" y="205740"/>
                      <a:pt x="-10930" y="349568"/>
                      <a:pt x="8120" y="495300"/>
                    </a:cubicBezTo>
                    <a:cubicBezTo>
                      <a:pt x="14788" y="545783"/>
                      <a:pt x="23360" y="595313"/>
                      <a:pt x="30980" y="645795"/>
                    </a:cubicBezTo>
                    <a:cubicBezTo>
                      <a:pt x="30028" y="647700"/>
                      <a:pt x="73843" y="939165"/>
                      <a:pt x="92893" y="1082040"/>
                    </a:cubicBezTo>
                    <a:cubicBezTo>
                      <a:pt x="108133" y="1196340"/>
                      <a:pt x="110990" y="1433513"/>
                      <a:pt x="110990" y="1440180"/>
                    </a:cubicBezTo>
                    <a:cubicBezTo>
                      <a:pt x="110990" y="1462088"/>
                      <a:pt x="123373" y="1493520"/>
                      <a:pt x="148138" y="1494473"/>
                    </a:cubicBezTo>
                    <a:cubicBezTo>
                      <a:pt x="150043" y="1494473"/>
                      <a:pt x="150995" y="1494473"/>
                      <a:pt x="151948" y="1494473"/>
                    </a:cubicBezTo>
                    <a:cubicBezTo>
                      <a:pt x="152900" y="1494473"/>
                      <a:pt x="154805" y="1494473"/>
                      <a:pt x="155758" y="1494473"/>
                    </a:cubicBezTo>
                    <a:cubicBezTo>
                      <a:pt x="180523" y="1493520"/>
                      <a:pt x="192905" y="1462088"/>
                      <a:pt x="192905" y="1440180"/>
                    </a:cubicBezTo>
                    <a:cubicBezTo>
                      <a:pt x="192905" y="1433513"/>
                      <a:pt x="195763" y="1196340"/>
                      <a:pt x="211003" y="1082040"/>
                    </a:cubicBezTo>
                    <a:cubicBezTo>
                      <a:pt x="230053" y="939165"/>
                      <a:pt x="272915" y="648653"/>
                      <a:pt x="272915" y="645795"/>
                    </a:cubicBezTo>
                    <a:cubicBezTo>
                      <a:pt x="280535" y="595313"/>
                      <a:pt x="289108" y="545783"/>
                      <a:pt x="295775" y="495300"/>
                    </a:cubicBezTo>
                    <a:cubicBezTo>
                      <a:pt x="314825" y="349568"/>
                      <a:pt x="300538" y="205740"/>
                      <a:pt x="251008" y="6477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12F462FF-5C59-4EB8-A378-1E5A1D00F3C9}"/>
                  </a:ext>
                </a:extLst>
              </p:cNvPr>
              <p:cNvSpPr/>
              <p:nvPr/>
            </p:nvSpPr>
            <p:spPr>
              <a:xfrm>
                <a:off x="9939575" y="3655216"/>
                <a:ext cx="245745" cy="760094"/>
              </a:xfrm>
              <a:custGeom>
                <a:avLst/>
                <a:gdLst>
                  <a:gd name="connsiteX0" fmla="*/ 245745 w 245745"/>
                  <a:gd name="connsiteY0" fmla="*/ 380048 h 760094"/>
                  <a:gd name="connsiteX1" fmla="*/ 122873 w 245745"/>
                  <a:gd name="connsiteY1" fmla="*/ 760095 h 760094"/>
                  <a:gd name="connsiteX2" fmla="*/ 0 w 245745"/>
                  <a:gd name="connsiteY2" fmla="*/ 380047 h 760094"/>
                  <a:gd name="connsiteX3" fmla="*/ 122873 w 245745"/>
                  <a:gd name="connsiteY3" fmla="*/ 0 h 760094"/>
                  <a:gd name="connsiteX4" fmla="*/ 245745 w 245745"/>
                  <a:gd name="connsiteY4" fmla="*/ 380048 h 760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745" h="760094">
                    <a:moveTo>
                      <a:pt x="245745" y="380048"/>
                    </a:moveTo>
                    <a:cubicBezTo>
                      <a:pt x="245745" y="589942"/>
                      <a:pt x="190733" y="760095"/>
                      <a:pt x="122873" y="760095"/>
                    </a:cubicBezTo>
                    <a:cubicBezTo>
                      <a:pt x="55012" y="760095"/>
                      <a:pt x="0" y="589942"/>
                      <a:pt x="0" y="380047"/>
                    </a:cubicBezTo>
                    <a:cubicBezTo>
                      <a:pt x="0" y="170153"/>
                      <a:pt x="55012" y="0"/>
                      <a:pt x="122873" y="0"/>
                    </a:cubicBezTo>
                    <a:cubicBezTo>
                      <a:pt x="190733" y="0"/>
                      <a:pt x="245745" y="170153"/>
                      <a:pt x="245745" y="380048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A82A87DC-6DA8-4435-8119-A5CEEAC3C2E0}"/>
                  </a:ext>
                </a:extLst>
              </p:cNvPr>
              <p:cNvSpPr/>
              <p:nvPr/>
            </p:nvSpPr>
            <p:spPr>
              <a:xfrm>
                <a:off x="9991010" y="3977161"/>
                <a:ext cx="136207" cy="288607"/>
              </a:xfrm>
              <a:custGeom>
                <a:avLst/>
                <a:gdLst>
                  <a:gd name="connsiteX0" fmla="*/ 94298 w 136207"/>
                  <a:gd name="connsiteY0" fmla="*/ 288608 h 288607"/>
                  <a:gd name="connsiteX1" fmla="*/ 41910 w 136207"/>
                  <a:gd name="connsiteY1" fmla="*/ 288608 h 288607"/>
                  <a:gd name="connsiteX2" fmla="*/ 0 w 136207"/>
                  <a:gd name="connsiteY2" fmla="*/ 246697 h 288607"/>
                  <a:gd name="connsiteX3" fmla="*/ 0 w 136207"/>
                  <a:gd name="connsiteY3" fmla="*/ 41910 h 288607"/>
                  <a:gd name="connsiteX4" fmla="*/ 41910 w 136207"/>
                  <a:gd name="connsiteY4" fmla="*/ 0 h 288607"/>
                  <a:gd name="connsiteX5" fmla="*/ 94298 w 136207"/>
                  <a:gd name="connsiteY5" fmla="*/ 0 h 288607"/>
                  <a:gd name="connsiteX6" fmla="*/ 136207 w 136207"/>
                  <a:gd name="connsiteY6" fmla="*/ 41910 h 288607"/>
                  <a:gd name="connsiteX7" fmla="*/ 136207 w 136207"/>
                  <a:gd name="connsiteY7" fmla="*/ 247650 h 288607"/>
                  <a:gd name="connsiteX8" fmla="*/ 94298 w 136207"/>
                  <a:gd name="connsiteY8" fmla="*/ 288608 h 288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207" h="288607">
                    <a:moveTo>
                      <a:pt x="94298" y="288608"/>
                    </a:moveTo>
                    <a:lnTo>
                      <a:pt x="41910" y="288608"/>
                    </a:lnTo>
                    <a:cubicBezTo>
                      <a:pt x="19050" y="288608"/>
                      <a:pt x="0" y="269558"/>
                      <a:pt x="0" y="246697"/>
                    </a:cubicBezTo>
                    <a:lnTo>
                      <a:pt x="0" y="41910"/>
                    </a:lnTo>
                    <a:cubicBezTo>
                      <a:pt x="0" y="19050"/>
                      <a:pt x="19050" y="0"/>
                      <a:pt x="41910" y="0"/>
                    </a:cubicBezTo>
                    <a:lnTo>
                      <a:pt x="94298" y="0"/>
                    </a:lnTo>
                    <a:cubicBezTo>
                      <a:pt x="117157" y="0"/>
                      <a:pt x="136207" y="19050"/>
                      <a:pt x="136207" y="41910"/>
                    </a:cubicBezTo>
                    <a:lnTo>
                      <a:pt x="136207" y="247650"/>
                    </a:lnTo>
                    <a:cubicBezTo>
                      <a:pt x="136207" y="270510"/>
                      <a:pt x="117157" y="288608"/>
                      <a:pt x="94298" y="288608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77AE4410-F80B-4F82-BFC6-072D700177E6}"/>
                  </a:ext>
                </a:extLst>
              </p:cNvPr>
              <p:cNvSpPr/>
              <p:nvPr/>
            </p:nvSpPr>
            <p:spPr>
              <a:xfrm>
                <a:off x="10010060" y="4003831"/>
                <a:ext cx="99060" cy="236220"/>
              </a:xfrm>
              <a:custGeom>
                <a:avLst/>
                <a:gdLst>
                  <a:gd name="connsiteX0" fmla="*/ 72390 w 99060"/>
                  <a:gd name="connsiteY0" fmla="*/ 236220 h 236220"/>
                  <a:gd name="connsiteX1" fmla="*/ 26670 w 99060"/>
                  <a:gd name="connsiteY1" fmla="*/ 236220 h 236220"/>
                  <a:gd name="connsiteX2" fmla="*/ 0 w 99060"/>
                  <a:gd name="connsiteY2" fmla="*/ 209550 h 236220"/>
                  <a:gd name="connsiteX3" fmla="*/ 0 w 99060"/>
                  <a:gd name="connsiteY3" fmla="*/ 26670 h 236220"/>
                  <a:gd name="connsiteX4" fmla="*/ 26670 w 99060"/>
                  <a:gd name="connsiteY4" fmla="*/ 0 h 236220"/>
                  <a:gd name="connsiteX5" fmla="*/ 72390 w 99060"/>
                  <a:gd name="connsiteY5" fmla="*/ 0 h 236220"/>
                  <a:gd name="connsiteX6" fmla="*/ 99060 w 99060"/>
                  <a:gd name="connsiteY6" fmla="*/ 26670 h 236220"/>
                  <a:gd name="connsiteX7" fmla="*/ 99060 w 99060"/>
                  <a:gd name="connsiteY7" fmla="*/ 209550 h 236220"/>
                  <a:gd name="connsiteX8" fmla="*/ 72390 w 99060"/>
                  <a:gd name="connsiteY8" fmla="*/ 236220 h 236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060" h="236220">
                    <a:moveTo>
                      <a:pt x="72390" y="236220"/>
                    </a:moveTo>
                    <a:lnTo>
                      <a:pt x="26670" y="236220"/>
                    </a:lnTo>
                    <a:cubicBezTo>
                      <a:pt x="11430" y="236220"/>
                      <a:pt x="0" y="223838"/>
                      <a:pt x="0" y="209550"/>
                    </a:cubicBezTo>
                    <a:lnTo>
                      <a:pt x="0" y="26670"/>
                    </a:lnTo>
                    <a:cubicBezTo>
                      <a:pt x="0" y="11430"/>
                      <a:pt x="12382" y="0"/>
                      <a:pt x="26670" y="0"/>
                    </a:cubicBezTo>
                    <a:lnTo>
                      <a:pt x="72390" y="0"/>
                    </a:lnTo>
                    <a:cubicBezTo>
                      <a:pt x="87630" y="0"/>
                      <a:pt x="99060" y="12382"/>
                      <a:pt x="99060" y="26670"/>
                    </a:cubicBezTo>
                    <a:lnTo>
                      <a:pt x="99060" y="209550"/>
                    </a:lnTo>
                    <a:cubicBezTo>
                      <a:pt x="99060" y="224790"/>
                      <a:pt x="86677" y="236220"/>
                      <a:pt x="72390" y="236220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2A796A54-2723-4981-80EF-B4BE7D46B4EC}"/>
                  </a:ext>
                </a:extLst>
              </p:cNvPr>
              <p:cNvSpPr/>
              <p:nvPr/>
            </p:nvSpPr>
            <p:spPr>
              <a:xfrm>
                <a:off x="10009108" y="3809521"/>
                <a:ext cx="100964" cy="100965"/>
              </a:xfrm>
              <a:custGeom>
                <a:avLst/>
                <a:gdLst>
                  <a:gd name="connsiteX0" fmla="*/ 100965 w 100964"/>
                  <a:gd name="connsiteY0" fmla="*/ 50482 h 100965"/>
                  <a:gd name="connsiteX1" fmla="*/ 50482 w 100964"/>
                  <a:gd name="connsiteY1" fmla="*/ 100965 h 100965"/>
                  <a:gd name="connsiteX2" fmla="*/ 0 w 100964"/>
                  <a:gd name="connsiteY2" fmla="*/ 50482 h 100965"/>
                  <a:gd name="connsiteX3" fmla="*/ 50482 w 100964"/>
                  <a:gd name="connsiteY3" fmla="*/ 0 h 100965"/>
                  <a:gd name="connsiteX4" fmla="*/ 100965 w 100964"/>
                  <a:gd name="connsiteY4" fmla="*/ 50482 h 100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964" h="100965">
                    <a:moveTo>
                      <a:pt x="100965" y="50482"/>
                    </a:moveTo>
                    <a:cubicBezTo>
                      <a:pt x="100965" y="78363"/>
                      <a:pt x="78363" y="100965"/>
                      <a:pt x="50482" y="100965"/>
                    </a:cubicBezTo>
                    <a:cubicBezTo>
                      <a:pt x="22602" y="100965"/>
                      <a:pt x="0" y="78363"/>
                      <a:pt x="0" y="50482"/>
                    </a:cubicBezTo>
                    <a:cubicBezTo>
                      <a:pt x="0" y="22602"/>
                      <a:pt x="22602" y="0"/>
                      <a:pt x="50482" y="0"/>
                    </a:cubicBezTo>
                    <a:cubicBezTo>
                      <a:pt x="78363" y="0"/>
                      <a:pt x="100965" y="22602"/>
                      <a:pt x="100965" y="50482"/>
                    </a:cubicBezTo>
                    <a:close/>
                  </a:path>
                </a:pathLst>
              </a:custGeom>
              <a:solidFill>
                <a:srgbClr val="18181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45970C-BF24-425E-9D4F-21249EB09A00}"/>
                  </a:ext>
                </a:extLst>
              </p:cNvPr>
              <p:cNvSpPr/>
              <p:nvPr/>
            </p:nvSpPr>
            <p:spPr>
              <a:xfrm>
                <a:off x="10018633" y="3819046"/>
                <a:ext cx="81914" cy="81915"/>
              </a:xfrm>
              <a:custGeom>
                <a:avLst/>
                <a:gdLst>
                  <a:gd name="connsiteX0" fmla="*/ 81915 w 81914"/>
                  <a:gd name="connsiteY0" fmla="*/ 40957 h 81915"/>
                  <a:gd name="connsiteX1" fmla="*/ 40957 w 81914"/>
                  <a:gd name="connsiteY1" fmla="*/ 81915 h 81915"/>
                  <a:gd name="connsiteX2" fmla="*/ 0 w 81914"/>
                  <a:gd name="connsiteY2" fmla="*/ 40957 h 81915"/>
                  <a:gd name="connsiteX3" fmla="*/ 40957 w 81914"/>
                  <a:gd name="connsiteY3" fmla="*/ 0 h 81915"/>
                  <a:gd name="connsiteX4" fmla="*/ 81915 w 81914"/>
                  <a:gd name="connsiteY4" fmla="*/ 40957 h 8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914" h="81915">
                    <a:moveTo>
                      <a:pt x="81915" y="40957"/>
                    </a:moveTo>
                    <a:cubicBezTo>
                      <a:pt x="81915" y="63578"/>
                      <a:pt x="63578" y="81915"/>
                      <a:pt x="40957" y="81915"/>
                    </a:cubicBezTo>
                    <a:cubicBezTo>
                      <a:pt x="18337" y="81915"/>
                      <a:pt x="0" y="63578"/>
                      <a:pt x="0" y="40957"/>
                    </a:cubicBezTo>
                    <a:cubicBezTo>
                      <a:pt x="0" y="18337"/>
                      <a:pt x="18337" y="0"/>
                      <a:pt x="40957" y="0"/>
                    </a:cubicBezTo>
                    <a:cubicBezTo>
                      <a:pt x="63578" y="0"/>
                      <a:pt x="81915" y="18337"/>
                      <a:pt x="81915" y="40957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63EBBB56-A483-4E5A-B545-BB65DDED24A9}"/>
                </a:ext>
              </a:extLst>
            </p:cNvPr>
            <p:cNvGrpSpPr/>
            <p:nvPr/>
          </p:nvGrpSpPr>
          <p:grpSpPr>
            <a:xfrm rot="19991619">
              <a:off x="266892" y="4951987"/>
              <a:ext cx="1316147" cy="518672"/>
              <a:chOff x="8060641" y="1503156"/>
              <a:chExt cx="3004811" cy="1184147"/>
            </a:xfrm>
            <a:solidFill>
              <a:schemeClr val="accent4"/>
            </a:solidFill>
          </p:grpSpPr>
          <p:sp>
            <p:nvSpPr>
              <p:cNvPr id="141" name="Freeform 7">
                <a:extLst>
                  <a:ext uri="{FF2B5EF4-FFF2-40B4-BE49-F238E27FC236}">
                    <a16:creationId xmlns:a16="http://schemas.microsoft.com/office/drawing/2014/main" id="{9205BDB4-B3AA-4344-B001-3C7BFC1F66BD}"/>
                  </a:ext>
                </a:extLst>
              </p:cNvPr>
              <p:cNvSpPr/>
              <p:nvPr/>
            </p:nvSpPr>
            <p:spPr>
              <a:xfrm>
                <a:off x="8131879" y="1640533"/>
                <a:ext cx="2907039" cy="1046770"/>
              </a:xfrm>
              <a:custGeom>
                <a:avLst/>
                <a:gdLst>
                  <a:gd name="connsiteX0" fmla="*/ 5481115 w 5481115"/>
                  <a:gd name="connsiteY0" fmla="*/ 0 h 1897513"/>
                  <a:gd name="connsiteX1" fmla="*/ 1009540 w 5481115"/>
                  <a:gd name="connsiteY1" fmla="*/ 623695 h 1897513"/>
                  <a:gd name="connsiteX2" fmla="*/ 0 w 5481115"/>
                  <a:gd name="connsiteY2" fmla="*/ 1812944 h 1897513"/>
                  <a:gd name="connsiteX3" fmla="*/ 581411 w 5481115"/>
                  <a:gd name="connsiteY3" fmla="*/ 1897513 h 1897513"/>
                  <a:gd name="connsiteX4" fmla="*/ 1205106 w 5481115"/>
                  <a:gd name="connsiteY4" fmla="*/ 813975 h 1897513"/>
                  <a:gd name="connsiteX5" fmla="*/ 5433545 w 5481115"/>
                  <a:gd name="connsiteY5" fmla="*/ 253707 h 1897513"/>
                  <a:gd name="connsiteX6" fmla="*/ 5481115 w 5481115"/>
                  <a:gd name="connsiteY6" fmla="*/ 0 h 1897513"/>
                  <a:gd name="connsiteX0" fmla="*/ 5481115 w 5481115"/>
                  <a:gd name="connsiteY0" fmla="*/ 1951 h 1899464"/>
                  <a:gd name="connsiteX1" fmla="*/ 1009540 w 5481115"/>
                  <a:gd name="connsiteY1" fmla="*/ 625646 h 1899464"/>
                  <a:gd name="connsiteX2" fmla="*/ 0 w 5481115"/>
                  <a:gd name="connsiteY2" fmla="*/ 1814895 h 1899464"/>
                  <a:gd name="connsiteX3" fmla="*/ 581411 w 5481115"/>
                  <a:gd name="connsiteY3" fmla="*/ 1899464 h 1899464"/>
                  <a:gd name="connsiteX4" fmla="*/ 1205106 w 5481115"/>
                  <a:gd name="connsiteY4" fmla="*/ 815926 h 1899464"/>
                  <a:gd name="connsiteX5" fmla="*/ 5433545 w 5481115"/>
                  <a:gd name="connsiteY5" fmla="*/ 255658 h 1899464"/>
                  <a:gd name="connsiteX6" fmla="*/ 5481115 w 5481115"/>
                  <a:gd name="connsiteY6" fmla="*/ 1951 h 1899464"/>
                  <a:gd name="connsiteX0" fmla="*/ 5481115 w 5481115"/>
                  <a:gd name="connsiteY0" fmla="*/ 1726 h 1899239"/>
                  <a:gd name="connsiteX1" fmla="*/ 1009540 w 5481115"/>
                  <a:gd name="connsiteY1" fmla="*/ 625421 h 1899239"/>
                  <a:gd name="connsiteX2" fmla="*/ 0 w 5481115"/>
                  <a:gd name="connsiteY2" fmla="*/ 1814670 h 1899239"/>
                  <a:gd name="connsiteX3" fmla="*/ 581411 w 5481115"/>
                  <a:gd name="connsiteY3" fmla="*/ 1899239 h 1899239"/>
                  <a:gd name="connsiteX4" fmla="*/ 1205106 w 5481115"/>
                  <a:gd name="connsiteY4" fmla="*/ 815701 h 1899239"/>
                  <a:gd name="connsiteX5" fmla="*/ 5433545 w 5481115"/>
                  <a:gd name="connsiteY5" fmla="*/ 255433 h 1899239"/>
                  <a:gd name="connsiteX6" fmla="*/ 5481115 w 5481115"/>
                  <a:gd name="connsiteY6" fmla="*/ 1726 h 1899239"/>
                  <a:gd name="connsiteX0" fmla="*/ 5496972 w 5496972"/>
                  <a:gd name="connsiteY0" fmla="*/ 1726 h 1899239"/>
                  <a:gd name="connsiteX1" fmla="*/ 1025397 w 5496972"/>
                  <a:gd name="connsiteY1" fmla="*/ 625421 h 1899239"/>
                  <a:gd name="connsiteX2" fmla="*/ 0 w 5496972"/>
                  <a:gd name="connsiteY2" fmla="*/ 1798814 h 1899239"/>
                  <a:gd name="connsiteX3" fmla="*/ 597268 w 5496972"/>
                  <a:gd name="connsiteY3" fmla="*/ 1899239 h 1899239"/>
                  <a:gd name="connsiteX4" fmla="*/ 1220963 w 5496972"/>
                  <a:gd name="connsiteY4" fmla="*/ 815701 h 1899239"/>
                  <a:gd name="connsiteX5" fmla="*/ 5449402 w 5496972"/>
                  <a:gd name="connsiteY5" fmla="*/ 255433 h 1899239"/>
                  <a:gd name="connsiteX6" fmla="*/ 5496972 w 5496972"/>
                  <a:gd name="connsiteY6" fmla="*/ 1726 h 1899239"/>
                  <a:gd name="connsiteX0" fmla="*/ 5499844 w 5499844"/>
                  <a:gd name="connsiteY0" fmla="*/ 1726 h 1899239"/>
                  <a:gd name="connsiteX1" fmla="*/ 1028269 w 5499844"/>
                  <a:gd name="connsiteY1" fmla="*/ 625421 h 1899239"/>
                  <a:gd name="connsiteX2" fmla="*/ 2872 w 5499844"/>
                  <a:gd name="connsiteY2" fmla="*/ 1798814 h 1899239"/>
                  <a:gd name="connsiteX3" fmla="*/ 600140 w 5499844"/>
                  <a:gd name="connsiteY3" fmla="*/ 1899239 h 1899239"/>
                  <a:gd name="connsiteX4" fmla="*/ 1223835 w 5499844"/>
                  <a:gd name="connsiteY4" fmla="*/ 815701 h 1899239"/>
                  <a:gd name="connsiteX5" fmla="*/ 5452274 w 5499844"/>
                  <a:gd name="connsiteY5" fmla="*/ 255433 h 1899239"/>
                  <a:gd name="connsiteX6" fmla="*/ 5499844 w 5499844"/>
                  <a:gd name="connsiteY6" fmla="*/ 1726 h 1899239"/>
                  <a:gd name="connsiteX0" fmla="*/ 5499844 w 5499844"/>
                  <a:gd name="connsiteY0" fmla="*/ 1726 h 1932850"/>
                  <a:gd name="connsiteX1" fmla="*/ 1028269 w 5499844"/>
                  <a:gd name="connsiteY1" fmla="*/ 625421 h 1932850"/>
                  <a:gd name="connsiteX2" fmla="*/ 2872 w 5499844"/>
                  <a:gd name="connsiteY2" fmla="*/ 1798814 h 1932850"/>
                  <a:gd name="connsiteX3" fmla="*/ 600140 w 5499844"/>
                  <a:gd name="connsiteY3" fmla="*/ 1899239 h 1932850"/>
                  <a:gd name="connsiteX4" fmla="*/ 1223835 w 5499844"/>
                  <a:gd name="connsiteY4" fmla="*/ 815701 h 1932850"/>
                  <a:gd name="connsiteX5" fmla="*/ 5452274 w 5499844"/>
                  <a:gd name="connsiteY5" fmla="*/ 255433 h 1932850"/>
                  <a:gd name="connsiteX6" fmla="*/ 5499844 w 5499844"/>
                  <a:gd name="connsiteY6" fmla="*/ 1726 h 1932850"/>
                  <a:gd name="connsiteX0" fmla="*/ 5499844 w 5499844"/>
                  <a:gd name="connsiteY0" fmla="*/ 1726 h 1962006"/>
                  <a:gd name="connsiteX1" fmla="*/ 1028269 w 5499844"/>
                  <a:gd name="connsiteY1" fmla="*/ 625421 h 1962006"/>
                  <a:gd name="connsiteX2" fmla="*/ 2872 w 5499844"/>
                  <a:gd name="connsiteY2" fmla="*/ 1798814 h 1962006"/>
                  <a:gd name="connsiteX3" fmla="*/ 600140 w 5499844"/>
                  <a:gd name="connsiteY3" fmla="*/ 1899239 h 1962006"/>
                  <a:gd name="connsiteX4" fmla="*/ 1223835 w 5499844"/>
                  <a:gd name="connsiteY4" fmla="*/ 815701 h 1962006"/>
                  <a:gd name="connsiteX5" fmla="*/ 5452274 w 5499844"/>
                  <a:gd name="connsiteY5" fmla="*/ 255433 h 1962006"/>
                  <a:gd name="connsiteX6" fmla="*/ 5499844 w 5499844"/>
                  <a:gd name="connsiteY6" fmla="*/ 1726 h 1962006"/>
                  <a:gd name="connsiteX0" fmla="*/ 5499844 w 5499844"/>
                  <a:gd name="connsiteY0" fmla="*/ 1726 h 1962006"/>
                  <a:gd name="connsiteX1" fmla="*/ 1028269 w 5499844"/>
                  <a:gd name="connsiteY1" fmla="*/ 625421 h 1962006"/>
                  <a:gd name="connsiteX2" fmla="*/ 2872 w 5499844"/>
                  <a:gd name="connsiteY2" fmla="*/ 1798814 h 1962006"/>
                  <a:gd name="connsiteX3" fmla="*/ 600140 w 5499844"/>
                  <a:gd name="connsiteY3" fmla="*/ 1899239 h 1962006"/>
                  <a:gd name="connsiteX4" fmla="*/ 1244977 w 5499844"/>
                  <a:gd name="connsiteY4" fmla="*/ 836843 h 1962006"/>
                  <a:gd name="connsiteX5" fmla="*/ 5452274 w 5499844"/>
                  <a:gd name="connsiteY5" fmla="*/ 255433 h 1962006"/>
                  <a:gd name="connsiteX6" fmla="*/ 5499844 w 5499844"/>
                  <a:gd name="connsiteY6" fmla="*/ 1726 h 1962006"/>
                  <a:gd name="connsiteX0" fmla="*/ 5499844 w 5499844"/>
                  <a:gd name="connsiteY0" fmla="*/ 1726 h 1962006"/>
                  <a:gd name="connsiteX1" fmla="*/ 1028269 w 5499844"/>
                  <a:gd name="connsiteY1" fmla="*/ 625421 h 1962006"/>
                  <a:gd name="connsiteX2" fmla="*/ 2872 w 5499844"/>
                  <a:gd name="connsiteY2" fmla="*/ 1798814 h 1962006"/>
                  <a:gd name="connsiteX3" fmla="*/ 600140 w 5499844"/>
                  <a:gd name="connsiteY3" fmla="*/ 1899239 h 1962006"/>
                  <a:gd name="connsiteX4" fmla="*/ 1244977 w 5499844"/>
                  <a:gd name="connsiteY4" fmla="*/ 836843 h 1962006"/>
                  <a:gd name="connsiteX5" fmla="*/ 5452274 w 5499844"/>
                  <a:gd name="connsiteY5" fmla="*/ 255433 h 1962006"/>
                  <a:gd name="connsiteX6" fmla="*/ 5499844 w 5499844"/>
                  <a:gd name="connsiteY6" fmla="*/ 1726 h 1962006"/>
                  <a:gd name="connsiteX0" fmla="*/ 5499844 w 5499844"/>
                  <a:gd name="connsiteY0" fmla="*/ 1726 h 1962006"/>
                  <a:gd name="connsiteX1" fmla="*/ 1028269 w 5499844"/>
                  <a:gd name="connsiteY1" fmla="*/ 625421 h 1962006"/>
                  <a:gd name="connsiteX2" fmla="*/ 2872 w 5499844"/>
                  <a:gd name="connsiteY2" fmla="*/ 1798814 h 1962006"/>
                  <a:gd name="connsiteX3" fmla="*/ 600140 w 5499844"/>
                  <a:gd name="connsiteY3" fmla="*/ 1899239 h 1962006"/>
                  <a:gd name="connsiteX4" fmla="*/ 1244977 w 5499844"/>
                  <a:gd name="connsiteY4" fmla="*/ 836843 h 1962006"/>
                  <a:gd name="connsiteX5" fmla="*/ 5452274 w 5499844"/>
                  <a:gd name="connsiteY5" fmla="*/ 255433 h 1962006"/>
                  <a:gd name="connsiteX6" fmla="*/ 5499844 w 5499844"/>
                  <a:gd name="connsiteY6" fmla="*/ 1726 h 1962006"/>
                  <a:gd name="connsiteX0" fmla="*/ 5499844 w 5499844"/>
                  <a:gd name="connsiteY0" fmla="*/ 1726 h 1962006"/>
                  <a:gd name="connsiteX1" fmla="*/ 1028269 w 5499844"/>
                  <a:gd name="connsiteY1" fmla="*/ 625421 h 1962006"/>
                  <a:gd name="connsiteX2" fmla="*/ 2872 w 5499844"/>
                  <a:gd name="connsiteY2" fmla="*/ 1798814 h 1962006"/>
                  <a:gd name="connsiteX3" fmla="*/ 600140 w 5499844"/>
                  <a:gd name="connsiteY3" fmla="*/ 1899239 h 1962006"/>
                  <a:gd name="connsiteX4" fmla="*/ 1244977 w 5499844"/>
                  <a:gd name="connsiteY4" fmla="*/ 836843 h 1962006"/>
                  <a:gd name="connsiteX5" fmla="*/ 5452274 w 5499844"/>
                  <a:gd name="connsiteY5" fmla="*/ 255433 h 1962006"/>
                  <a:gd name="connsiteX6" fmla="*/ 5499844 w 5499844"/>
                  <a:gd name="connsiteY6" fmla="*/ 1726 h 1962006"/>
                  <a:gd name="connsiteX0" fmla="*/ 5499844 w 5499844"/>
                  <a:gd name="connsiteY0" fmla="*/ 1726 h 1962006"/>
                  <a:gd name="connsiteX1" fmla="*/ 1028269 w 5499844"/>
                  <a:gd name="connsiteY1" fmla="*/ 625421 h 1962006"/>
                  <a:gd name="connsiteX2" fmla="*/ 2872 w 5499844"/>
                  <a:gd name="connsiteY2" fmla="*/ 1798814 h 1962006"/>
                  <a:gd name="connsiteX3" fmla="*/ 600140 w 5499844"/>
                  <a:gd name="connsiteY3" fmla="*/ 1899239 h 1962006"/>
                  <a:gd name="connsiteX4" fmla="*/ 1244977 w 5499844"/>
                  <a:gd name="connsiteY4" fmla="*/ 836843 h 1962006"/>
                  <a:gd name="connsiteX5" fmla="*/ 5452274 w 5499844"/>
                  <a:gd name="connsiteY5" fmla="*/ 255433 h 1962006"/>
                  <a:gd name="connsiteX6" fmla="*/ 5499844 w 5499844"/>
                  <a:gd name="connsiteY6" fmla="*/ 1726 h 1962006"/>
                  <a:gd name="connsiteX0" fmla="*/ 5499844 w 5499844"/>
                  <a:gd name="connsiteY0" fmla="*/ 1726 h 1980390"/>
                  <a:gd name="connsiteX1" fmla="*/ 1028269 w 5499844"/>
                  <a:gd name="connsiteY1" fmla="*/ 625421 h 1980390"/>
                  <a:gd name="connsiteX2" fmla="*/ 2872 w 5499844"/>
                  <a:gd name="connsiteY2" fmla="*/ 1798814 h 1980390"/>
                  <a:gd name="connsiteX3" fmla="*/ 600140 w 5499844"/>
                  <a:gd name="connsiteY3" fmla="*/ 1899239 h 1980390"/>
                  <a:gd name="connsiteX4" fmla="*/ 1244977 w 5499844"/>
                  <a:gd name="connsiteY4" fmla="*/ 836843 h 1980390"/>
                  <a:gd name="connsiteX5" fmla="*/ 5452274 w 5499844"/>
                  <a:gd name="connsiteY5" fmla="*/ 255433 h 1980390"/>
                  <a:gd name="connsiteX6" fmla="*/ 5499844 w 5499844"/>
                  <a:gd name="connsiteY6" fmla="*/ 1726 h 1980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99844" h="1980390">
                    <a:moveTo>
                      <a:pt x="5499844" y="1726"/>
                    </a:moveTo>
                    <a:cubicBezTo>
                      <a:pt x="3824325" y="-33511"/>
                      <a:pt x="1155122" y="480949"/>
                      <a:pt x="1028269" y="625421"/>
                    </a:cubicBezTo>
                    <a:cubicBezTo>
                      <a:pt x="686470" y="1016552"/>
                      <a:pt x="-51745" y="1677245"/>
                      <a:pt x="2872" y="1798814"/>
                    </a:cubicBezTo>
                    <a:cubicBezTo>
                      <a:pt x="154391" y="2096567"/>
                      <a:pt x="549046" y="1950333"/>
                      <a:pt x="600140" y="1899239"/>
                    </a:cubicBezTo>
                    <a:cubicBezTo>
                      <a:pt x="815086" y="1545107"/>
                      <a:pt x="1146313" y="879127"/>
                      <a:pt x="1244977" y="836843"/>
                    </a:cubicBezTo>
                    <a:cubicBezTo>
                      <a:pt x="2287991" y="399905"/>
                      <a:pt x="4007558" y="126817"/>
                      <a:pt x="5452274" y="255433"/>
                    </a:cubicBezTo>
                    <a:lnTo>
                      <a:pt x="5499844" y="17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2" name="Freeform 10">
                <a:extLst>
                  <a:ext uri="{FF2B5EF4-FFF2-40B4-BE49-F238E27FC236}">
                    <a16:creationId xmlns:a16="http://schemas.microsoft.com/office/drawing/2014/main" id="{CC54E53A-4556-4A63-9252-850E7FA391E7}"/>
                  </a:ext>
                </a:extLst>
              </p:cNvPr>
              <p:cNvSpPr/>
              <p:nvPr/>
            </p:nvSpPr>
            <p:spPr>
              <a:xfrm flipH="1">
                <a:off x="8131879" y="1640533"/>
                <a:ext cx="2907039" cy="1046770"/>
              </a:xfrm>
              <a:custGeom>
                <a:avLst/>
                <a:gdLst>
                  <a:gd name="connsiteX0" fmla="*/ 5481115 w 5481115"/>
                  <a:gd name="connsiteY0" fmla="*/ 0 h 1897513"/>
                  <a:gd name="connsiteX1" fmla="*/ 1009540 w 5481115"/>
                  <a:gd name="connsiteY1" fmla="*/ 623695 h 1897513"/>
                  <a:gd name="connsiteX2" fmla="*/ 0 w 5481115"/>
                  <a:gd name="connsiteY2" fmla="*/ 1812944 h 1897513"/>
                  <a:gd name="connsiteX3" fmla="*/ 581411 w 5481115"/>
                  <a:gd name="connsiteY3" fmla="*/ 1897513 h 1897513"/>
                  <a:gd name="connsiteX4" fmla="*/ 1205106 w 5481115"/>
                  <a:gd name="connsiteY4" fmla="*/ 813975 h 1897513"/>
                  <a:gd name="connsiteX5" fmla="*/ 5433545 w 5481115"/>
                  <a:gd name="connsiteY5" fmla="*/ 253707 h 1897513"/>
                  <a:gd name="connsiteX6" fmla="*/ 5481115 w 5481115"/>
                  <a:gd name="connsiteY6" fmla="*/ 0 h 1897513"/>
                  <a:gd name="connsiteX0" fmla="*/ 5481115 w 5481115"/>
                  <a:gd name="connsiteY0" fmla="*/ 1951 h 1899464"/>
                  <a:gd name="connsiteX1" fmla="*/ 1009540 w 5481115"/>
                  <a:gd name="connsiteY1" fmla="*/ 625646 h 1899464"/>
                  <a:gd name="connsiteX2" fmla="*/ 0 w 5481115"/>
                  <a:gd name="connsiteY2" fmla="*/ 1814895 h 1899464"/>
                  <a:gd name="connsiteX3" fmla="*/ 581411 w 5481115"/>
                  <a:gd name="connsiteY3" fmla="*/ 1899464 h 1899464"/>
                  <a:gd name="connsiteX4" fmla="*/ 1205106 w 5481115"/>
                  <a:gd name="connsiteY4" fmla="*/ 815926 h 1899464"/>
                  <a:gd name="connsiteX5" fmla="*/ 5433545 w 5481115"/>
                  <a:gd name="connsiteY5" fmla="*/ 255658 h 1899464"/>
                  <a:gd name="connsiteX6" fmla="*/ 5481115 w 5481115"/>
                  <a:gd name="connsiteY6" fmla="*/ 1951 h 1899464"/>
                  <a:gd name="connsiteX0" fmla="*/ 5481115 w 5481115"/>
                  <a:gd name="connsiteY0" fmla="*/ 1726 h 1899239"/>
                  <a:gd name="connsiteX1" fmla="*/ 1009540 w 5481115"/>
                  <a:gd name="connsiteY1" fmla="*/ 625421 h 1899239"/>
                  <a:gd name="connsiteX2" fmla="*/ 0 w 5481115"/>
                  <a:gd name="connsiteY2" fmla="*/ 1814670 h 1899239"/>
                  <a:gd name="connsiteX3" fmla="*/ 581411 w 5481115"/>
                  <a:gd name="connsiteY3" fmla="*/ 1899239 h 1899239"/>
                  <a:gd name="connsiteX4" fmla="*/ 1205106 w 5481115"/>
                  <a:gd name="connsiteY4" fmla="*/ 815701 h 1899239"/>
                  <a:gd name="connsiteX5" fmla="*/ 5433545 w 5481115"/>
                  <a:gd name="connsiteY5" fmla="*/ 255433 h 1899239"/>
                  <a:gd name="connsiteX6" fmla="*/ 5481115 w 5481115"/>
                  <a:gd name="connsiteY6" fmla="*/ 1726 h 1899239"/>
                  <a:gd name="connsiteX0" fmla="*/ 5496972 w 5496972"/>
                  <a:gd name="connsiteY0" fmla="*/ 1726 h 1899239"/>
                  <a:gd name="connsiteX1" fmla="*/ 1025397 w 5496972"/>
                  <a:gd name="connsiteY1" fmla="*/ 625421 h 1899239"/>
                  <a:gd name="connsiteX2" fmla="*/ 0 w 5496972"/>
                  <a:gd name="connsiteY2" fmla="*/ 1798814 h 1899239"/>
                  <a:gd name="connsiteX3" fmla="*/ 597268 w 5496972"/>
                  <a:gd name="connsiteY3" fmla="*/ 1899239 h 1899239"/>
                  <a:gd name="connsiteX4" fmla="*/ 1220963 w 5496972"/>
                  <a:gd name="connsiteY4" fmla="*/ 815701 h 1899239"/>
                  <a:gd name="connsiteX5" fmla="*/ 5449402 w 5496972"/>
                  <a:gd name="connsiteY5" fmla="*/ 255433 h 1899239"/>
                  <a:gd name="connsiteX6" fmla="*/ 5496972 w 5496972"/>
                  <a:gd name="connsiteY6" fmla="*/ 1726 h 1899239"/>
                  <a:gd name="connsiteX0" fmla="*/ 5499844 w 5499844"/>
                  <a:gd name="connsiteY0" fmla="*/ 1726 h 1899239"/>
                  <a:gd name="connsiteX1" fmla="*/ 1028269 w 5499844"/>
                  <a:gd name="connsiteY1" fmla="*/ 625421 h 1899239"/>
                  <a:gd name="connsiteX2" fmla="*/ 2872 w 5499844"/>
                  <a:gd name="connsiteY2" fmla="*/ 1798814 h 1899239"/>
                  <a:gd name="connsiteX3" fmla="*/ 600140 w 5499844"/>
                  <a:gd name="connsiteY3" fmla="*/ 1899239 h 1899239"/>
                  <a:gd name="connsiteX4" fmla="*/ 1223835 w 5499844"/>
                  <a:gd name="connsiteY4" fmla="*/ 815701 h 1899239"/>
                  <a:gd name="connsiteX5" fmla="*/ 5452274 w 5499844"/>
                  <a:gd name="connsiteY5" fmla="*/ 255433 h 1899239"/>
                  <a:gd name="connsiteX6" fmla="*/ 5499844 w 5499844"/>
                  <a:gd name="connsiteY6" fmla="*/ 1726 h 1899239"/>
                  <a:gd name="connsiteX0" fmla="*/ 5499844 w 5499844"/>
                  <a:gd name="connsiteY0" fmla="*/ 1726 h 1932850"/>
                  <a:gd name="connsiteX1" fmla="*/ 1028269 w 5499844"/>
                  <a:gd name="connsiteY1" fmla="*/ 625421 h 1932850"/>
                  <a:gd name="connsiteX2" fmla="*/ 2872 w 5499844"/>
                  <a:gd name="connsiteY2" fmla="*/ 1798814 h 1932850"/>
                  <a:gd name="connsiteX3" fmla="*/ 600140 w 5499844"/>
                  <a:gd name="connsiteY3" fmla="*/ 1899239 h 1932850"/>
                  <a:gd name="connsiteX4" fmla="*/ 1223835 w 5499844"/>
                  <a:gd name="connsiteY4" fmla="*/ 815701 h 1932850"/>
                  <a:gd name="connsiteX5" fmla="*/ 5452274 w 5499844"/>
                  <a:gd name="connsiteY5" fmla="*/ 255433 h 1932850"/>
                  <a:gd name="connsiteX6" fmla="*/ 5499844 w 5499844"/>
                  <a:gd name="connsiteY6" fmla="*/ 1726 h 1932850"/>
                  <a:gd name="connsiteX0" fmla="*/ 5499844 w 5499844"/>
                  <a:gd name="connsiteY0" fmla="*/ 1726 h 1962006"/>
                  <a:gd name="connsiteX1" fmla="*/ 1028269 w 5499844"/>
                  <a:gd name="connsiteY1" fmla="*/ 625421 h 1962006"/>
                  <a:gd name="connsiteX2" fmla="*/ 2872 w 5499844"/>
                  <a:gd name="connsiteY2" fmla="*/ 1798814 h 1962006"/>
                  <a:gd name="connsiteX3" fmla="*/ 600140 w 5499844"/>
                  <a:gd name="connsiteY3" fmla="*/ 1899239 h 1962006"/>
                  <a:gd name="connsiteX4" fmla="*/ 1223835 w 5499844"/>
                  <a:gd name="connsiteY4" fmla="*/ 815701 h 1962006"/>
                  <a:gd name="connsiteX5" fmla="*/ 5452274 w 5499844"/>
                  <a:gd name="connsiteY5" fmla="*/ 255433 h 1962006"/>
                  <a:gd name="connsiteX6" fmla="*/ 5499844 w 5499844"/>
                  <a:gd name="connsiteY6" fmla="*/ 1726 h 1962006"/>
                  <a:gd name="connsiteX0" fmla="*/ 5499844 w 5499844"/>
                  <a:gd name="connsiteY0" fmla="*/ 1726 h 1962006"/>
                  <a:gd name="connsiteX1" fmla="*/ 1028269 w 5499844"/>
                  <a:gd name="connsiteY1" fmla="*/ 625421 h 1962006"/>
                  <a:gd name="connsiteX2" fmla="*/ 2872 w 5499844"/>
                  <a:gd name="connsiteY2" fmla="*/ 1798814 h 1962006"/>
                  <a:gd name="connsiteX3" fmla="*/ 600140 w 5499844"/>
                  <a:gd name="connsiteY3" fmla="*/ 1899239 h 1962006"/>
                  <a:gd name="connsiteX4" fmla="*/ 1244977 w 5499844"/>
                  <a:gd name="connsiteY4" fmla="*/ 836843 h 1962006"/>
                  <a:gd name="connsiteX5" fmla="*/ 5452274 w 5499844"/>
                  <a:gd name="connsiteY5" fmla="*/ 255433 h 1962006"/>
                  <a:gd name="connsiteX6" fmla="*/ 5499844 w 5499844"/>
                  <a:gd name="connsiteY6" fmla="*/ 1726 h 1962006"/>
                  <a:gd name="connsiteX0" fmla="*/ 5499844 w 5499844"/>
                  <a:gd name="connsiteY0" fmla="*/ 1726 h 1962006"/>
                  <a:gd name="connsiteX1" fmla="*/ 1028269 w 5499844"/>
                  <a:gd name="connsiteY1" fmla="*/ 625421 h 1962006"/>
                  <a:gd name="connsiteX2" fmla="*/ 2872 w 5499844"/>
                  <a:gd name="connsiteY2" fmla="*/ 1798814 h 1962006"/>
                  <a:gd name="connsiteX3" fmla="*/ 600140 w 5499844"/>
                  <a:gd name="connsiteY3" fmla="*/ 1899239 h 1962006"/>
                  <a:gd name="connsiteX4" fmla="*/ 1244977 w 5499844"/>
                  <a:gd name="connsiteY4" fmla="*/ 836843 h 1962006"/>
                  <a:gd name="connsiteX5" fmla="*/ 5452274 w 5499844"/>
                  <a:gd name="connsiteY5" fmla="*/ 255433 h 1962006"/>
                  <a:gd name="connsiteX6" fmla="*/ 5499844 w 5499844"/>
                  <a:gd name="connsiteY6" fmla="*/ 1726 h 1962006"/>
                  <a:gd name="connsiteX0" fmla="*/ 5499844 w 5499844"/>
                  <a:gd name="connsiteY0" fmla="*/ 1726 h 1962006"/>
                  <a:gd name="connsiteX1" fmla="*/ 1028269 w 5499844"/>
                  <a:gd name="connsiteY1" fmla="*/ 625421 h 1962006"/>
                  <a:gd name="connsiteX2" fmla="*/ 2872 w 5499844"/>
                  <a:gd name="connsiteY2" fmla="*/ 1798814 h 1962006"/>
                  <a:gd name="connsiteX3" fmla="*/ 600140 w 5499844"/>
                  <a:gd name="connsiteY3" fmla="*/ 1899239 h 1962006"/>
                  <a:gd name="connsiteX4" fmla="*/ 1244977 w 5499844"/>
                  <a:gd name="connsiteY4" fmla="*/ 836843 h 1962006"/>
                  <a:gd name="connsiteX5" fmla="*/ 5452274 w 5499844"/>
                  <a:gd name="connsiteY5" fmla="*/ 255433 h 1962006"/>
                  <a:gd name="connsiteX6" fmla="*/ 5499844 w 5499844"/>
                  <a:gd name="connsiteY6" fmla="*/ 1726 h 1962006"/>
                  <a:gd name="connsiteX0" fmla="*/ 5499844 w 5499844"/>
                  <a:gd name="connsiteY0" fmla="*/ 1726 h 1962006"/>
                  <a:gd name="connsiteX1" fmla="*/ 1028269 w 5499844"/>
                  <a:gd name="connsiteY1" fmla="*/ 625421 h 1962006"/>
                  <a:gd name="connsiteX2" fmla="*/ 2872 w 5499844"/>
                  <a:gd name="connsiteY2" fmla="*/ 1798814 h 1962006"/>
                  <a:gd name="connsiteX3" fmla="*/ 600140 w 5499844"/>
                  <a:gd name="connsiteY3" fmla="*/ 1899239 h 1962006"/>
                  <a:gd name="connsiteX4" fmla="*/ 1244977 w 5499844"/>
                  <a:gd name="connsiteY4" fmla="*/ 836843 h 1962006"/>
                  <a:gd name="connsiteX5" fmla="*/ 5452274 w 5499844"/>
                  <a:gd name="connsiteY5" fmla="*/ 255433 h 1962006"/>
                  <a:gd name="connsiteX6" fmla="*/ 5499844 w 5499844"/>
                  <a:gd name="connsiteY6" fmla="*/ 1726 h 1962006"/>
                  <a:gd name="connsiteX0" fmla="*/ 5499844 w 5499844"/>
                  <a:gd name="connsiteY0" fmla="*/ 1726 h 1962006"/>
                  <a:gd name="connsiteX1" fmla="*/ 1028269 w 5499844"/>
                  <a:gd name="connsiteY1" fmla="*/ 625421 h 1962006"/>
                  <a:gd name="connsiteX2" fmla="*/ 2872 w 5499844"/>
                  <a:gd name="connsiteY2" fmla="*/ 1798814 h 1962006"/>
                  <a:gd name="connsiteX3" fmla="*/ 600140 w 5499844"/>
                  <a:gd name="connsiteY3" fmla="*/ 1899239 h 1962006"/>
                  <a:gd name="connsiteX4" fmla="*/ 1244977 w 5499844"/>
                  <a:gd name="connsiteY4" fmla="*/ 836843 h 1962006"/>
                  <a:gd name="connsiteX5" fmla="*/ 5452274 w 5499844"/>
                  <a:gd name="connsiteY5" fmla="*/ 255433 h 1962006"/>
                  <a:gd name="connsiteX6" fmla="*/ 5499844 w 5499844"/>
                  <a:gd name="connsiteY6" fmla="*/ 1726 h 1962006"/>
                  <a:gd name="connsiteX0" fmla="*/ 5499844 w 5499844"/>
                  <a:gd name="connsiteY0" fmla="*/ 1726 h 1980390"/>
                  <a:gd name="connsiteX1" fmla="*/ 1028269 w 5499844"/>
                  <a:gd name="connsiteY1" fmla="*/ 625421 h 1980390"/>
                  <a:gd name="connsiteX2" fmla="*/ 2872 w 5499844"/>
                  <a:gd name="connsiteY2" fmla="*/ 1798814 h 1980390"/>
                  <a:gd name="connsiteX3" fmla="*/ 600140 w 5499844"/>
                  <a:gd name="connsiteY3" fmla="*/ 1899239 h 1980390"/>
                  <a:gd name="connsiteX4" fmla="*/ 1244977 w 5499844"/>
                  <a:gd name="connsiteY4" fmla="*/ 836843 h 1980390"/>
                  <a:gd name="connsiteX5" fmla="*/ 5452274 w 5499844"/>
                  <a:gd name="connsiteY5" fmla="*/ 255433 h 1980390"/>
                  <a:gd name="connsiteX6" fmla="*/ 5499844 w 5499844"/>
                  <a:gd name="connsiteY6" fmla="*/ 1726 h 1980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99844" h="1980390">
                    <a:moveTo>
                      <a:pt x="5499844" y="1726"/>
                    </a:moveTo>
                    <a:cubicBezTo>
                      <a:pt x="3824325" y="-33511"/>
                      <a:pt x="1155122" y="480949"/>
                      <a:pt x="1028269" y="625421"/>
                    </a:cubicBezTo>
                    <a:cubicBezTo>
                      <a:pt x="686470" y="1016552"/>
                      <a:pt x="-51745" y="1677245"/>
                      <a:pt x="2872" y="1798814"/>
                    </a:cubicBezTo>
                    <a:cubicBezTo>
                      <a:pt x="154391" y="2096567"/>
                      <a:pt x="549046" y="1950333"/>
                      <a:pt x="600140" y="1899239"/>
                    </a:cubicBezTo>
                    <a:cubicBezTo>
                      <a:pt x="815086" y="1545107"/>
                      <a:pt x="1146313" y="879127"/>
                      <a:pt x="1244977" y="836843"/>
                    </a:cubicBezTo>
                    <a:cubicBezTo>
                      <a:pt x="2287991" y="399905"/>
                      <a:pt x="4007558" y="126817"/>
                      <a:pt x="5452274" y="255433"/>
                    </a:cubicBezTo>
                    <a:lnTo>
                      <a:pt x="5499844" y="17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3" name="Freeform 3">
                <a:extLst>
                  <a:ext uri="{FF2B5EF4-FFF2-40B4-BE49-F238E27FC236}">
                    <a16:creationId xmlns:a16="http://schemas.microsoft.com/office/drawing/2014/main" id="{1FF0E17D-D420-47DC-8C69-FAC017461E3C}"/>
                  </a:ext>
                </a:extLst>
              </p:cNvPr>
              <p:cNvSpPr/>
              <p:nvPr/>
            </p:nvSpPr>
            <p:spPr>
              <a:xfrm>
                <a:off x="8277122" y="1601670"/>
                <a:ext cx="1111280" cy="842659"/>
              </a:xfrm>
              <a:custGeom>
                <a:avLst/>
                <a:gdLst>
                  <a:gd name="connsiteX0" fmla="*/ 0 w 1818229"/>
                  <a:gd name="connsiteY0" fmla="*/ 21143 h 924972"/>
                  <a:gd name="connsiteX1" fmla="*/ 0 w 1818229"/>
                  <a:gd name="connsiteY1" fmla="*/ 21143 h 924972"/>
                  <a:gd name="connsiteX2" fmla="*/ 89855 w 1818229"/>
                  <a:gd name="connsiteY2" fmla="*/ 21143 h 924972"/>
                  <a:gd name="connsiteX3" fmla="*/ 1818229 w 1818229"/>
                  <a:gd name="connsiteY3" fmla="*/ 0 h 924972"/>
                  <a:gd name="connsiteX4" fmla="*/ 1580380 w 1818229"/>
                  <a:gd name="connsiteY4" fmla="*/ 924972 h 924972"/>
                  <a:gd name="connsiteX5" fmla="*/ 147996 w 1818229"/>
                  <a:gd name="connsiteY5" fmla="*/ 872116 h 924972"/>
                  <a:gd name="connsiteX6" fmla="*/ 0 w 1818229"/>
                  <a:gd name="connsiteY6" fmla="*/ 21143 h 924972"/>
                  <a:gd name="connsiteX0" fmla="*/ 0 w 1818229"/>
                  <a:gd name="connsiteY0" fmla="*/ 21143 h 924972"/>
                  <a:gd name="connsiteX1" fmla="*/ 0 w 1818229"/>
                  <a:gd name="connsiteY1" fmla="*/ 21143 h 924972"/>
                  <a:gd name="connsiteX2" fmla="*/ 1818229 w 1818229"/>
                  <a:gd name="connsiteY2" fmla="*/ 0 h 924972"/>
                  <a:gd name="connsiteX3" fmla="*/ 1580380 w 1818229"/>
                  <a:gd name="connsiteY3" fmla="*/ 924972 h 924972"/>
                  <a:gd name="connsiteX4" fmla="*/ 147996 w 1818229"/>
                  <a:gd name="connsiteY4" fmla="*/ 872116 h 924972"/>
                  <a:gd name="connsiteX5" fmla="*/ 0 w 1818229"/>
                  <a:gd name="connsiteY5" fmla="*/ 21143 h 924972"/>
                  <a:gd name="connsiteX0" fmla="*/ 162452 w 1943682"/>
                  <a:gd name="connsiteY0" fmla="*/ 68713 h 924972"/>
                  <a:gd name="connsiteX1" fmla="*/ 125453 w 1943682"/>
                  <a:gd name="connsiteY1" fmla="*/ 21143 h 924972"/>
                  <a:gd name="connsiteX2" fmla="*/ 1943682 w 1943682"/>
                  <a:gd name="connsiteY2" fmla="*/ 0 h 924972"/>
                  <a:gd name="connsiteX3" fmla="*/ 1705833 w 1943682"/>
                  <a:gd name="connsiteY3" fmla="*/ 924972 h 924972"/>
                  <a:gd name="connsiteX4" fmla="*/ 273449 w 1943682"/>
                  <a:gd name="connsiteY4" fmla="*/ 872116 h 924972"/>
                  <a:gd name="connsiteX5" fmla="*/ 162452 w 1943682"/>
                  <a:gd name="connsiteY5" fmla="*/ 68713 h 924972"/>
                  <a:gd name="connsiteX0" fmla="*/ 0 w 1781230"/>
                  <a:gd name="connsiteY0" fmla="*/ 148099 h 1004358"/>
                  <a:gd name="connsiteX1" fmla="*/ 1781230 w 1781230"/>
                  <a:gd name="connsiteY1" fmla="*/ 79386 h 1004358"/>
                  <a:gd name="connsiteX2" fmla="*/ 1543381 w 1781230"/>
                  <a:gd name="connsiteY2" fmla="*/ 1004358 h 1004358"/>
                  <a:gd name="connsiteX3" fmla="*/ 110997 w 1781230"/>
                  <a:gd name="connsiteY3" fmla="*/ 951502 h 1004358"/>
                  <a:gd name="connsiteX4" fmla="*/ 0 w 1781230"/>
                  <a:gd name="connsiteY4" fmla="*/ 148099 h 1004358"/>
                  <a:gd name="connsiteX0" fmla="*/ 0 w 1844656"/>
                  <a:gd name="connsiteY0" fmla="*/ 174041 h 993302"/>
                  <a:gd name="connsiteX1" fmla="*/ 1844656 w 1844656"/>
                  <a:gd name="connsiteY1" fmla="*/ 68330 h 993302"/>
                  <a:gd name="connsiteX2" fmla="*/ 1606807 w 1844656"/>
                  <a:gd name="connsiteY2" fmla="*/ 993302 h 993302"/>
                  <a:gd name="connsiteX3" fmla="*/ 174423 w 1844656"/>
                  <a:gd name="connsiteY3" fmla="*/ 940446 h 993302"/>
                  <a:gd name="connsiteX4" fmla="*/ 0 w 1844656"/>
                  <a:gd name="connsiteY4" fmla="*/ 174041 h 993302"/>
                  <a:gd name="connsiteX0" fmla="*/ 0 w 1844656"/>
                  <a:gd name="connsiteY0" fmla="*/ 224630 h 1043891"/>
                  <a:gd name="connsiteX1" fmla="*/ 1844656 w 1844656"/>
                  <a:gd name="connsiteY1" fmla="*/ 118919 h 1043891"/>
                  <a:gd name="connsiteX2" fmla="*/ 1606807 w 1844656"/>
                  <a:gd name="connsiteY2" fmla="*/ 1043891 h 1043891"/>
                  <a:gd name="connsiteX3" fmla="*/ 174423 w 1844656"/>
                  <a:gd name="connsiteY3" fmla="*/ 991035 h 1043891"/>
                  <a:gd name="connsiteX4" fmla="*/ 0 w 1844656"/>
                  <a:gd name="connsiteY4" fmla="*/ 224630 h 1043891"/>
                  <a:gd name="connsiteX0" fmla="*/ 0 w 2188217"/>
                  <a:gd name="connsiteY0" fmla="*/ 167717 h 986978"/>
                  <a:gd name="connsiteX1" fmla="*/ 2188217 w 2188217"/>
                  <a:gd name="connsiteY1" fmla="*/ 194145 h 986978"/>
                  <a:gd name="connsiteX2" fmla="*/ 1606807 w 2188217"/>
                  <a:gd name="connsiteY2" fmla="*/ 986978 h 986978"/>
                  <a:gd name="connsiteX3" fmla="*/ 174423 w 2188217"/>
                  <a:gd name="connsiteY3" fmla="*/ 934122 h 986978"/>
                  <a:gd name="connsiteX4" fmla="*/ 0 w 2188217"/>
                  <a:gd name="connsiteY4" fmla="*/ 167717 h 986978"/>
                  <a:gd name="connsiteX0" fmla="*/ 0 w 2188217"/>
                  <a:gd name="connsiteY0" fmla="*/ 167717 h 1462677"/>
                  <a:gd name="connsiteX1" fmla="*/ 2188217 w 2188217"/>
                  <a:gd name="connsiteY1" fmla="*/ 194145 h 1462677"/>
                  <a:gd name="connsiteX2" fmla="*/ 1849942 w 2188217"/>
                  <a:gd name="connsiteY2" fmla="*/ 1462677 h 1462677"/>
                  <a:gd name="connsiteX3" fmla="*/ 174423 w 2188217"/>
                  <a:gd name="connsiteY3" fmla="*/ 934122 h 1462677"/>
                  <a:gd name="connsiteX4" fmla="*/ 0 w 2188217"/>
                  <a:gd name="connsiteY4" fmla="*/ 167717 h 1462677"/>
                  <a:gd name="connsiteX0" fmla="*/ 0 w 2188217"/>
                  <a:gd name="connsiteY0" fmla="*/ 167717 h 1520818"/>
                  <a:gd name="connsiteX1" fmla="*/ 2188217 w 2188217"/>
                  <a:gd name="connsiteY1" fmla="*/ 194145 h 1520818"/>
                  <a:gd name="connsiteX2" fmla="*/ 1849942 w 2188217"/>
                  <a:gd name="connsiteY2" fmla="*/ 1462677 h 1520818"/>
                  <a:gd name="connsiteX3" fmla="*/ 243135 w 2188217"/>
                  <a:gd name="connsiteY3" fmla="*/ 1520818 h 1520818"/>
                  <a:gd name="connsiteX4" fmla="*/ 0 w 2188217"/>
                  <a:gd name="connsiteY4" fmla="*/ 167717 h 1520818"/>
                  <a:gd name="connsiteX0" fmla="*/ 0 w 2188217"/>
                  <a:gd name="connsiteY0" fmla="*/ 167717 h 1520818"/>
                  <a:gd name="connsiteX1" fmla="*/ 2188217 w 2188217"/>
                  <a:gd name="connsiteY1" fmla="*/ 194145 h 1520818"/>
                  <a:gd name="connsiteX2" fmla="*/ 1849942 w 2188217"/>
                  <a:gd name="connsiteY2" fmla="*/ 1462677 h 1520818"/>
                  <a:gd name="connsiteX3" fmla="*/ 243135 w 2188217"/>
                  <a:gd name="connsiteY3" fmla="*/ 1520818 h 1520818"/>
                  <a:gd name="connsiteX4" fmla="*/ 0 w 2188217"/>
                  <a:gd name="connsiteY4" fmla="*/ 167717 h 1520818"/>
                  <a:gd name="connsiteX0" fmla="*/ 0 w 2188217"/>
                  <a:gd name="connsiteY0" fmla="*/ 167717 h 1580494"/>
                  <a:gd name="connsiteX1" fmla="*/ 2188217 w 2188217"/>
                  <a:gd name="connsiteY1" fmla="*/ 194145 h 1580494"/>
                  <a:gd name="connsiteX2" fmla="*/ 1849942 w 2188217"/>
                  <a:gd name="connsiteY2" fmla="*/ 1462677 h 1580494"/>
                  <a:gd name="connsiteX3" fmla="*/ 243135 w 2188217"/>
                  <a:gd name="connsiteY3" fmla="*/ 1520818 h 1580494"/>
                  <a:gd name="connsiteX4" fmla="*/ 0 w 2188217"/>
                  <a:gd name="connsiteY4" fmla="*/ 167717 h 1580494"/>
                  <a:gd name="connsiteX0" fmla="*/ 0 w 2188217"/>
                  <a:gd name="connsiteY0" fmla="*/ 167717 h 1614140"/>
                  <a:gd name="connsiteX1" fmla="*/ 2188217 w 2188217"/>
                  <a:gd name="connsiteY1" fmla="*/ 194145 h 1614140"/>
                  <a:gd name="connsiteX2" fmla="*/ 1849942 w 2188217"/>
                  <a:gd name="connsiteY2" fmla="*/ 1462677 h 1614140"/>
                  <a:gd name="connsiteX3" fmla="*/ 243135 w 2188217"/>
                  <a:gd name="connsiteY3" fmla="*/ 1520818 h 1614140"/>
                  <a:gd name="connsiteX4" fmla="*/ 0 w 2188217"/>
                  <a:gd name="connsiteY4" fmla="*/ 167717 h 1614140"/>
                  <a:gd name="connsiteX0" fmla="*/ 0 w 2188217"/>
                  <a:gd name="connsiteY0" fmla="*/ 167717 h 1571746"/>
                  <a:gd name="connsiteX1" fmla="*/ 2188217 w 2188217"/>
                  <a:gd name="connsiteY1" fmla="*/ 194145 h 1571746"/>
                  <a:gd name="connsiteX2" fmla="*/ 1849942 w 2188217"/>
                  <a:gd name="connsiteY2" fmla="*/ 1462677 h 1571746"/>
                  <a:gd name="connsiteX3" fmla="*/ 237850 w 2188217"/>
                  <a:gd name="connsiteY3" fmla="*/ 1441535 h 1571746"/>
                  <a:gd name="connsiteX4" fmla="*/ 0 w 2188217"/>
                  <a:gd name="connsiteY4" fmla="*/ 167717 h 1571746"/>
                  <a:gd name="connsiteX0" fmla="*/ 18665 w 2206882"/>
                  <a:gd name="connsiteY0" fmla="*/ 167717 h 1571746"/>
                  <a:gd name="connsiteX1" fmla="*/ 2206882 w 2206882"/>
                  <a:gd name="connsiteY1" fmla="*/ 194145 h 1571746"/>
                  <a:gd name="connsiteX2" fmla="*/ 1868607 w 2206882"/>
                  <a:gd name="connsiteY2" fmla="*/ 1462677 h 1571746"/>
                  <a:gd name="connsiteX3" fmla="*/ 256515 w 2206882"/>
                  <a:gd name="connsiteY3" fmla="*/ 1441535 h 1571746"/>
                  <a:gd name="connsiteX4" fmla="*/ 18665 w 2206882"/>
                  <a:gd name="connsiteY4" fmla="*/ 167717 h 1571746"/>
                  <a:gd name="connsiteX0" fmla="*/ 18665 w 2206882"/>
                  <a:gd name="connsiteY0" fmla="*/ 161918 h 1565947"/>
                  <a:gd name="connsiteX1" fmla="*/ 2206882 w 2206882"/>
                  <a:gd name="connsiteY1" fmla="*/ 188346 h 1565947"/>
                  <a:gd name="connsiteX2" fmla="*/ 1868607 w 2206882"/>
                  <a:gd name="connsiteY2" fmla="*/ 1456878 h 1565947"/>
                  <a:gd name="connsiteX3" fmla="*/ 256515 w 2206882"/>
                  <a:gd name="connsiteY3" fmla="*/ 1435736 h 1565947"/>
                  <a:gd name="connsiteX4" fmla="*/ 18665 w 2206882"/>
                  <a:gd name="connsiteY4" fmla="*/ 161918 h 1565947"/>
                  <a:gd name="connsiteX0" fmla="*/ 18665 w 2218042"/>
                  <a:gd name="connsiteY0" fmla="*/ 161918 h 1565947"/>
                  <a:gd name="connsiteX1" fmla="*/ 2206882 w 2218042"/>
                  <a:gd name="connsiteY1" fmla="*/ 188346 h 1565947"/>
                  <a:gd name="connsiteX2" fmla="*/ 1868607 w 2218042"/>
                  <a:gd name="connsiteY2" fmla="*/ 1456878 h 1565947"/>
                  <a:gd name="connsiteX3" fmla="*/ 256515 w 2218042"/>
                  <a:gd name="connsiteY3" fmla="*/ 1435736 h 1565947"/>
                  <a:gd name="connsiteX4" fmla="*/ 18665 w 2218042"/>
                  <a:gd name="connsiteY4" fmla="*/ 161918 h 1565947"/>
                  <a:gd name="connsiteX0" fmla="*/ 18665 w 2107110"/>
                  <a:gd name="connsiteY0" fmla="*/ 158561 h 1562590"/>
                  <a:gd name="connsiteX1" fmla="*/ 2090599 w 2107110"/>
                  <a:gd name="connsiteY1" fmla="*/ 195561 h 1562590"/>
                  <a:gd name="connsiteX2" fmla="*/ 1868607 w 2107110"/>
                  <a:gd name="connsiteY2" fmla="*/ 1453521 h 1562590"/>
                  <a:gd name="connsiteX3" fmla="*/ 256515 w 2107110"/>
                  <a:gd name="connsiteY3" fmla="*/ 1432379 h 1562590"/>
                  <a:gd name="connsiteX4" fmla="*/ 18665 w 2107110"/>
                  <a:gd name="connsiteY4" fmla="*/ 158561 h 1562590"/>
                  <a:gd name="connsiteX0" fmla="*/ 18665 w 2107110"/>
                  <a:gd name="connsiteY0" fmla="*/ 230473 h 1634502"/>
                  <a:gd name="connsiteX1" fmla="*/ 2090599 w 2107110"/>
                  <a:gd name="connsiteY1" fmla="*/ 267473 h 1634502"/>
                  <a:gd name="connsiteX2" fmla="*/ 1868607 w 2107110"/>
                  <a:gd name="connsiteY2" fmla="*/ 1525433 h 1634502"/>
                  <a:gd name="connsiteX3" fmla="*/ 256515 w 2107110"/>
                  <a:gd name="connsiteY3" fmla="*/ 1504291 h 1634502"/>
                  <a:gd name="connsiteX4" fmla="*/ 18665 w 2107110"/>
                  <a:gd name="connsiteY4" fmla="*/ 230473 h 1634502"/>
                  <a:gd name="connsiteX0" fmla="*/ 18665 w 2107450"/>
                  <a:gd name="connsiteY0" fmla="*/ 230473 h 1634502"/>
                  <a:gd name="connsiteX1" fmla="*/ 2090599 w 2107450"/>
                  <a:gd name="connsiteY1" fmla="*/ 267473 h 1634502"/>
                  <a:gd name="connsiteX2" fmla="*/ 1868607 w 2107450"/>
                  <a:gd name="connsiteY2" fmla="*/ 1525433 h 1634502"/>
                  <a:gd name="connsiteX3" fmla="*/ 256515 w 2107450"/>
                  <a:gd name="connsiteY3" fmla="*/ 1504291 h 1634502"/>
                  <a:gd name="connsiteX4" fmla="*/ 18665 w 2107450"/>
                  <a:gd name="connsiteY4" fmla="*/ 230473 h 1634502"/>
                  <a:gd name="connsiteX0" fmla="*/ 18665 w 2107450"/>
                  <a:gd name="connsiteY0" fmla="*/ 230473 h 1602563"/>
                  <a:gd name="connsiteX1" fmla="*/ 2090599 w 2107450"/>
                  <a:gd name="connsiteY1" fmla="*/ 267473 h 1602563"/>
                  <a:gd name="connsiteX2" fmla="*/ 1868607 w 2107450"/>
                  <a:gd name="connsiteY2" fmla="*/ 1525433 h 1602563"/>
                  <a:gd name="connsiteX3" fmla="*/ 256515 w 2107450"/>
                  <a:gd name="connsiteY3" fmla="*/ 1504291 h 1602563"/>
                  <a:gd name="connsiteX4" fmla="*/ 18665 w 2107450"/>
                  <a:gd name="connsiteY4" fmla="*/ 230473 h 1602563"/>
                  <a:gd name="connsiteX0" fmla="*/ 13652 w 2102437"/>
                  <a:gd name="connsiteY0" fmla="*/ 230473 h 1602563"/>
                  <a:gd name="connsiteX1" fmla="*/ 2085586 w 2102437"/>
                  <a:gd name="connsiteY1" fmla="*/ 267473 h 1602563"/>
                  <a:gd name="connsiteX2" fmla="*/ 1863594 w 2102437"/>
                  <a:gd name="connsiteY2" fmla="*/ 1525433 h 1602563"/>
                  <a:gd name="connsiteX3" fmla="*/ 251502 w 2102437"/>
                  <a:gd name="connsiteY3" fmla="*/ 1504291 h 1602563"/>
                  <a:gd name="connsiteX4" fmla="*/ 13652 w 2102437"/>
                  <a:gd name="connsiteY4" fmla="*/ 230473 h 1602563"/>
                  <a:gd name="connsiteX0" fmla="*/ 13652 w 2102437"/>
                  <a:gd name="connsiteY0" fmla="*/ 230473 h 1594232"/>
                  <a:gd name="connsiteX1" fmla="*/ 2085586 w 2102437"/>
                  <a:gd name="connsiteY1" fmla="*/ 267473 h 1594232"/>
                  <a:gd name="connsiteX2" fmla="*/ 1863594 w 2102437"/>
                  <a:gd name="connsiteY2" fmla="*/ 1525433 h 1594232"/>
                  <a:gd name="connsiteX3" fmla="*/ 251502 w 2102437"/>
                  <a:gd name="connsiteY3" fmla="*/ 1504291 h 1594232"/>
                  <a:gd name="connsiteX4" fmla="*/ 13652 w 2102437"/>
                  <a:gd name="connsiteY4" fmla="*/ 230473 h 1594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02437" h="1594232">
                    <a:moveTo>
                      <a:pt x="13652" y="230473"/>
                    </a:moveTo>
                    <a:cubicBezTo>
                      <a:pt x="434734" y="-84017"/>
                      <a:pt x="1807214" y="-81374"/>
                      <a:pt x="2085586" y="267473"/>
                    </a:cubicBezTo>
                    <a:cubicBezTo>
                      <a:pt x="2157823" y="463038"/>
                      <a:pt x="1981638" y="1430293"/>
                      <a:pt x="1863594" y="1525433"/>
                    </a:cubicBezTo>
                    <a:cubicBezTo>
                      <a:pt x="1655697" y="1602953"/>
                      <a:pt x="501683" y="1638192"/>
                      <a:pt x="251502" y="1504291"/>
                    </a:cubicBezTo>
                    <a:cubicBezTo>
                      <a:pt x="175742" y="1428531"/>
                      <a:pt x="-58584" y="359088"/>
                      <a:pt x="13652" y="230473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4" name="Freeform 11">
                <a:extLst>
                  <a:ext uri="{FF2B5EF4-FFF2-40B4-BE49-F238E27FC236}">
                    <a16:creationId xmlns:a16="http://schemas.microsoft.com/office/drawing/2014/main" id="{E49D5C1B-F5D2-4C05-9F02-6FCF8F36A403}"/>
                  </a:ext>
                </a:extLst>
              </p:cNvPr>
              <p:cNvSpPr/>
              <p:nvPr/>
            </p:nvSpPr>
            <p:spPr>
              <a:xfrm>
                <a:off x="9719064" y="1601670"/>
                <a:ext cx="1111280" cy="842659"/>
              </a:xfrm>
              <a:custGeom>
                <a:avLst/>
                <a:gdLst>
                  <a:gd name="connsiteX0" fmla="*/ 0 w 1818229"/>
                  <a:gd name="connsiteY0" fmla="*/ 21143 h 924972"/>
                  <a:gd name="connsiteX1" fmla="*/ 0 w 1818229"/>
                  <a:gd name="connsiteY1" fmla="*/ 21143 h 924972"/>
                  <a:gd name="connsiteX2" fmla="*/ 89855 w 1818229"/>
                  <a:gd name="connsiteY2" fmla="*/ 21143 h 924972"/>
                  <a:gd name="connsiteX3" fmla="*/ 1818229 w 1818229"/>
                  <a:gd name="connsiteY3" fmla="*/ 0 h 924972"/>
                  <a:gd name="connsiteX4" fmla="*/ 1580380 w 1818229"/>
                  <a:gd name="connsiteY4" fmla="*/ 924972 h 924972"/>
                  <a:gd name="connsiteX5" fmla="*/ 147996 w 1818229"/>
                  <a:gd name="connsiteY5" fmla="*/ 872116 h 924972"/>
                  <a:gd name="connsiteX6" fmla="*/ 0 w 1818229"/>
                  <a:gd name="connsiteY6" fmla="*/ 21143 h 924972"/>
                  <a:gd name="connsiteX0" fmla="*/ 0 w 1818229"/>
                  <a:gd name="connsiteY0" fmla="*/ 21143 h 924972"/>
                  <a:gd name="connsiteX1" fmla="*/ 0 w 1818229"/>
                  <a:gd name="connsiteY1" fmla="*/ 21143 h 924972"/>
                  <a:gd name="connsiteX2" fmla="*/ 1818229 w 1818229"/>
                  <a:gd name="connsiteY2" fmla="*/ 0 h 924972"/>
                  <a:gd name="connsiteX3" fmla="*/ 1580380 w 1818229"/>
                  <a:gd name="connsiteY3" fmla="*/ 924972 h 924972"/>
                  <a:gd name="connsiteX4" fmla="*/ 147996 w 1818229"/>
                  <a:gd name="connsiteY4" fmla="*/ 872116 h 924972"/>
                  <a:gd name="connsiteX5" fmla="*/ 0 w 1818229"/>
                  <a:gd name="connsiteY5" fmla="*/ 21143 h 924972"/>
                  <a:gd name="connsiteX0" fmla="*/ 162452 w 1943682"/>
                  <a:gd name="connsiteY0" fmla="*/ 68713 h 924972"/>
                  <a:gd name="connsiteX1" fmla="*/ 125453 w 1943682"/>
                  <a:gd name="connsiteY1" fmla="*/ 21143 h 924972"/>
                  <a:gd name="connsiteX2" fmla="*/ 1943682 w 1943682"/>
                  <a:gd name="connsiteY2" fmla="*/ 0 h 924972"/>
                  <a:gd name="connsiteX3" fmla="*/ 1705833 w 1943682"/>
                  <a:gd name="connsiteY3" fmla="*/ 924972 h 924972"/>
                  <a:gd name="connsiteX4" fmla="*/ 273449 w 1943682"/>
                  <a:gd name="connsiteY4" fmla="*/ 872116 h 924972"/>
                  <a:gd name="connsiteX5" fmla="*/ 162452 w 1943682"/>
                  <a:gd name="connsiteY5" fmla="*/ 68713 h 924972"/>
                  <a:gd name="connsiteX0" fmla="*/ 0 w 1781230"/>
                  <a:gd name="connsiteY0" fmla="*/ 148099 h 1004358"/>
                  <a:gd name="connsiteX1" fmla="*/ 1781230 w 1781230"/>
                  <a:gd name="connsiteY1" fmla="*/ 79386 h 1004358"/>
                  <a:gd name="connsiteX2" fmla="*/ 1543381 w 1781230"/>
                  <a:gd name="connsiteY2" fmla="*/ 1004358 h 1004358"/>
                  <a:gd name="connsiteX3" fmla="*/ 110997 w 1781230"/>
                  <a:gd name="connsiteY3" fmla="*/ 951502 h 1004358"/>
                  <a:gd name="connsiteX4" fmla="*/ 0 w 1781230"/>
                  <a:gd name="connsiteY4" fmla="*/ 148099 h 1004358"/>
                  <a:gd name="connsiteX0" fmla="*/ 0 w 1844656"/>
                  <a:gd name="connsiteY0" fmla="*/ 174041 h 993302"/>
                  <a:gd name="connsiteX1" fmla="*/ 1844656 w 1844656"/>
                  <a:gd name="connsiteY1" fmla="*/ 68330 h 993302"/>
                  <a:gd name="connsiteX2" fmla="*/ 1606807 w 1844656"/>
                  <a:gd name="connsiteY2" fmla="*/ 993302 h 993302"/>
                  <a:gd name="connsiteX3" fmla="*/ 174423 w 1844656"/>
                  <a:gd name="connsiteY3" fmla="*/ 940446 h 993302"/>
                  <a:gd name="connsiteX4" fmla="*/ 0 w 1844656"/>
                  <a:gd name="connsiteY4" fmla="*/ 174041 h 993302"/>
                  <a:gd name="connsiteX0" fmla="*/ 0 w 1844656"/>
                  <a:gd name="connsiteY0" fmla="*/ 224630 h 1043891"/>
                  <a:gd name="connsiteX1" fmla="*/ 1844656 w 1844656"/>
                  <a:gd name="connsiteY1" fmla="*/ 118919 h 1043891"/>
                  <a:gd name="connsiteX2" fmla="*/ 1606807 w 1844656"/>
                  <a:gd name="connsiteY2" fmla="*/ 1043891 h 1043891"/>
                  <a:gd name="connsiteX3" fmla="*/ 174423 w 1844656"/>
                  <a:gd name="connsiteY3" fmla="*/ 991035 h 1043891"/>
                  <a:gd name="connsiteX4" fmla="*/ 0 w 1844656"/>
                  <a:gd name="connsiteY4" fmla="*/ 224630 h 1043891"/>
                  <a:gd name="connsiteX0" fmla="*/ 0 w 2188217"/>
                  <a:gd name="connsiteY0" fmla="*/ 167717 h 986978"/>
                  <a:gd name="connsiteX1" fmla="*/ 2188217 w 2188217"/>
                  <a:gd name="connsiteY1" fmla="*/ 194145 h 986978"/>
                  <a:gd name="connsiteX2" fmla="*/ 1606807 w 2188217"/>
                  <a:gd name="connsiteY2" fmla="*/ 986978 h 986978"/>
                  <a:gd name="connsiteX3" fmla="*/ 174423 w 2188217"/>
                  <a:gd name="connsiteY3" fmla="*/ 934122 h 986978"/>
                  <a:gd name="connsiteX4" fmla="*/ 0 w 2188217"/>
                  <a:gd name="connsiteY4" fmla="*/ 167717 h 986978"/>
                  <a:gd name="connsiteX0" fmla="*/ 0 w 2188217"/>
                  <a:gd name="connsiteY0" fmla="*/ 167717 h 1462677"/>
                  <a:gd name="connsiteX1" fmla="*/ 2188217 w 2188217"/>
                  <a:gd name="connsiteY1" fmla="*/ 194145 h 1462677"/>
                  <a:gd name="connsiteX2" fmla="*/ 1849942 w 2188217"/>
                  <a:gd name="connsiteY2" fmla="*/ 1462677 h 1462677"/>
                  <a:gd name="connsiteX3" fmla="*/ 174423 w 2188217"/>
                  <a:gd name="connsiteY3" fmla="*/ 934122 h 1462677"/>
                  <a:gd name="connsiteX4" fmla="*/ 0 w 2188217"/>
                  <a:gd name="connsiteY4" fmla="*/ 167717 h 1462677"/>
                  <a:gd name="connsiteX0" fmla="*/ 0 w 2188217"/>
                  <a:gd name="connsiteY0" fmla="*/ 167717 h 1520818"/>
                  <a:gd name="connsiteX1" fmla="*/ 2188217 w 2188217"/>
                  <a:gd name="connsiteY1" fmla="*/ 194145 h 1520818"/>
                  <a:gd name="connsiteX2" fmla="*/ 1849942 w 2188217"/>
                  <a:gd name="connsiteY2" fmla="*/ 1462677 h 1520818"/>
                  <a:gd name="connsiteX3" fmla="*/ 243135 w 2188217"/>
                  <a:gd name="connsiteY3" fmla="*/ 1520818 h 1520818"/>
                  <a:gd name="connsiteX4" fmla="*/ 0 w 2188217"/>
                  <a:gd name="connsiteY4" fmla="*/ 167717 h 1520818"/>
                  <a:gd name="connsiteX0" fmla="*/ 0 w 2188217"/>
                  <a:gd name="connsiteY0" fmla="*/ 167717 h 1520818"/>
                  <a:gd name="connsiteX1" fmla="*/ 2188217 w 2188217"/>
                  <a:gd name="connsiteY1" fmla="*/ 194145 h 1520818"/>
                  <a:gd name="connsiteX2" fmla="*/ 1849942 w 2188217"/>
                  <a:gd name="connsiteY2" fmla="*/ 1462677 h 1520818"/>
                  <a:gd name="connsiteX3" fmla="*/ 243135 w 2188217"/>
                  <a:gd name="connsiteY3" fmla="*/ 1520818 h 1520818"/>
                  <a:gd name="connsiteX4" fmla="*/ 0 w 2188217"/>
                  <a:gd name="connsiteY4" fmla="*/ 167717 h 1520818"/>
                  <a:gd name="connsiteX0" fmla="*/ 0 w 2188217"/>
                  <a:gd name="connsiteY0" fmla="*/ 167717 h 1580494"/>
                  <a:gd name="connsiteX1" fmla="*/ 2188217 w 2188217"/>
                  <a:gd name="connsiteY1" fmla="*/ 194145 h 1580494"/>
                  <a:gd name="connsiteX2" fmla="*/ 1849942 w 2188217"/>
                  <a:gd name="connsiteY2" fmla="*/ 1462677 h 1580494"/>
                  <a:gd name="connsiteX3" fmla="*/ 243135 w 2188217"/>
                  <a:gd name="connsiteY3" fmla="*/ 1520818 h 1580494"/>
                  <a:gd name="connsiteX4" fmla="*/ 0 w 2188217"/>
                  <a:gd name="connsiteY4" fmla="*/ 167717 h 1580494"/>
                  <a:gd name="connsiteX0" fmla="*/ 0 w 2188217"/>
                  <a:gd name="connsiteY0" fmla="*/ 167717 h 1614140"/>
                  <a:gd name="connsiteX1" fmla="*/ 2188217 w 2188217"/>
                  <a:gd name="connsiteY1" fmla="*/ 194145 h 1614140"/>
                  <a:gd name="connsiteX2" fmla="*/ 1849942 w 2188217"/>
                  <a:gd name="connsiteY2" fmla="*/ 1462677 h 1614140"/>
                  <a:gd name="connsiteX3" fmla="*/ 243135 w 2188217"/>
                  <a:gd name="connsiteY3" fmla="*/ 1520818 h 1614140"/>
                  <a:gd name="connsiteX4" fmla="*/ 0 w 2188217"/>
                  <a:gd name="connsiteY4" fmla="*/ 167717 h 1614140"/>
                  <a:gd name="connsiteX0" fmla="*/ 0 w 2188217"/>
                  <a:gd name="connsiteY0" fmla="*/ 167717 h 1571746"/>
                  <a:gd name="connsiteX1" fmla="*/ 2188217 w 2188217"/>
                  <a:gd name="connsiteY1" fmla="*/ 194145 h 1571746"/>
                  <a:gd name="connsiteX2" fmla="*/ 1849942 w 2188217"/>
                  <a:gd name="connsiteY2" fmla="*/ 1462677 h 1571746"/>
                  <a:gd name="connsiteX3" fmla="*/ 237850 w 2188217"/>
                  <a:gd name="connsiteY3" fmla="*/ 1441535 h 1571746"/>
                  <a:gd name="connsiteX4" fmla="*/ 0 w 2188217"/>
                  <a:gd name="connsiteY4" fmla="*/ 167717 h 1571746"/>
                  <a:gd name="connsiteX0" fmla="*/ 18665 w 2206882"/>
                  <a:gd name="connsiteY0" fmla="*/ 167717 h 1571746"/>
                  <a:gd name="connsiteX1" fmla="*/ 2206882 w 2206882"/>
                  <a:gd name="connsiteY1" fmla="*/ 194145 h 1571746"/>
                  <a:gd name="connsiteX2" fmla="*/ 1868607 w 2206882"/>
                  <a:gd name="connsiteY2" fmla="*/ 1462677 h 1571746"/>
                  <a:gd name="connsiteX3" fmla="*/ 256515 w 2206882"/>
                  <a:gd name="connsiteY3" fmla="*/ 1441535 h 1571746"/>
                  <a:gd name="connsiteX4" fmla="*/ 18665 w 2206882"/>
                  <a:gd name="connsiteY4" fmla="*/ 167717 h 1571746"/>
                  <a:gd name="connsiteX0" fmla="*/ 18665 w 2206882"/>
                  <a:gd name="connsiteY0" fmla="*/ 161918 h 1565947"/>
                  <a:gd name="connsiteX1" fmla="*/ 2206882 w 2206882"/>
                  <a:gd name="connsiteY1" fmla="*/ 188346 h 1565947"/>
                  <a:gd name="connsiteX2" fmla="*/ 1868607 w 2206882"/>
                  <a:gd name="connsiteY2" fmla="*/ 1456878 h 1565947"/>
                  <a:gd name="connsiteX3" fmla="*/ 256515 w 2206882"/>
                  <a:gd name="connsiteY3" fmla="*/ 1435736 h 1565947"/>
                  <a:gd name="connsiteX4" fmla="*/ 18665 w 2206882"/>
                  <a:gd name="connsiteY4" fmla="*/ 161918 h 1565947"/>
                  <a:gd name="connsiteX0" fmla="*/ 18665 w 2218042"/>
                  <a:gd name="connsiteY0" fmla="*/ 161918 h 1565947"/>
                  <a:gd name="connsiteX1" fmla="*/ 2206882 w 2218042"/>
                  <a:gd name="connsiteY1" fmla="*/ 188346 h 1565947"/>
                  <a:gd name="connsiteX2" fmla="*/ 1868607 w 2218042"/>
                  <a:gd name="connsiteY2" fmla="*/ 1456878 h 1565947"/>
                  <a:gd name="connsiteX3" fmla="*/ 256515 w 2218042"/>
                  <a:gd name="connsiteY3" fmla="*/ 1435736 h 1565947"/>
                  <a:gd name="connsiteX4" fmla="*/ 18665 w 2218042"/>
                  <a:gd name="connsiteY4" fmla="*/ 161918 h 1565947"/>
                  <a:gd name="connsiteX0" fmla="*/ 18665 w 2107110"/>
                  <a:gd name="connsiteY0" fmla="*/ 158561 h 1562590"/>
                  <a:gd name="connsiteX1" fmla="*/ 2090599 w 2107110"/>
                  <a:gd name="connsiteY1" fmla="*/ 195561 h 1562590"/>
                  <a:gd name="connsiteX2" fmla="*/ 1868607 w 2107110"/>
                  <a:gd name="connsiteY2" fmla="*/ 1453521 h 1562590"/>
                  <a:gd name="connsiteX3" fmla="*/ 256515 w 2107110"/>
                  <a:gd name="connsiteY3" fmla="*/ 1432379 h 1562590"/>
                  <a:gd name="connsiteX4" fmla="*/ 18665 w 2107110"/>
                  <a:gd name="connsiteY4" fmla="*/ 158561 h 1562590"/>
                  <a:gd name="connsiteX0" fmla="*/ 18665 w 2107110"/>
                  <a:gd name="connsiteY0" fmla="*/ 230473 h 1634502"/>
                  <a:gd name="connsiteX1" fmla="*/ 2090599 w 2107110"/>
                  <a:gd name="connsiteY1" fmla="*/ 267473 h 1634502"/>
                  <a:gd name="connsiteX2" fmla="*/ 1868607 w 2107110"/>
                  <a:gd name="connsiteY2" fmla="*/ 1525433 h 1634502"/>
                  <a:gd name="connsiteX3" fmla="*/ 256515 w 2107110"/>
                  <a:gd name="connsiteY3" fmla="*/ 1504291 h 1634502"/>
                  <a:gd name="connsiteX4" fmla="*/ 18665 w 2107110"/>
                  <a:gd name="connsiteY4" fmla="*/ 230473 h 1634502"/>
                  <a:gd name="connsiteX0" fmla="*/ 18665 w 2107450"/>
                  <a:gd name="connsiteY0" fmla="*/ 230473 h 1634502"/>
                  <a:gd name="connsiteX1" fmla="*/ 2090599 w 2107450"/>
                  <a:gd name="connsiteY1" fmla="*/ 267473 h 1634502"/>
                  <a:gd name="connsiteX2" fmla="*/ 1868607 w 2107450"/>
                  <a:gd name="connsiteY2" fmla="*/ 1525433 h 1634502"/>
                  <a:gd name="connsiteX3" fmla="*/ 256515 w 2107450"/>
                  <a:gd name="connsiteY3" fmla="*/ 1504291 h 1634502"/>
                  <a:gd name="connsiteX4" fmla="*/ 18665 w 2107450"/>
                  <a:gd name="connsiteY4" fmla="*/ 230473 h 1634502"/>
                  <a:gd name="connsiteX0" fmla="*/ 18665 w 2107450"/>
                  <a:gd name="connsiteY0" fmla="*/ 230473 h 1602563"/>
                  <a:gd name="connsiteX1" fmla="*/ 2090599 w 2107450"/>
                  <a:gd name="connsiteY1" fmla="*/ 267473 h 1602563"/>
                  <a:gd name="connsiteX2" fmla="*/ 1868607 w 2107450"/>
                  <a:gd name="connsiteY2" fmla="*/ 1525433 h 1602563"/>
                  <a:gd name="connsiteX3" fmla="*/ 256515 w 2107450"/>
                  <a:gd name="connsiteY3" fmla="*/ 1504291 h 1602563"/>
                  <a:gd name="connsiteX4" fmla="*/ 18665 w 2107450"/>
                  <a:gd name="connsiteY4" fmla="*/ 230473 h 1602563"/>
                  <a:gd name="connsiteX0" fmla="*/ 13652 w 2102437"/>
                  <a:gd name="connsiteY0" fmla="*/ 230473 h 1602563"/>
                  <a:gd name="connsiteX1" fmla="*/ 2085586 w 2102437"/>
                  <a:gd name="connsiteY1" fmla="*/ 267473 h 1602563"/>
                  <a:gd name="connsiteX2" fmla="*/ 1863594 w 2102437"/>
                  <a:gd name="connsiteY2" fmla="*/ 1525433 h 1602563"/>
                  <a:gd name="connsiteX3" fmla="*/ 251502 w 2102437"/>
                  <a:gd name="connsiteY3" fmla="*/ 1504291 h 1602563"/>
                  <a:gd name="connsiteX4" fmla="*/ 13652 w 2102437"/>
                  <a:gd name="connsiteY4" fmla="*/ 230473 h 1602563"/>
                  <a:gd name="connsiteX0" fmla="*/ 13652 w 2102437"/>
                  <a:gd name="connsiteY0" fmla="*/ 230473 h 1594232"/>
                  <a:gd name="connsiteX1" fmla="*/ 2085586 w 2102437"/>
                  <a:gd name="connsiteY1" fmla="*/ 267473 h 1594232"/>
                  <a:gd name="connsiteX2" fmla="*/ 1863594 w 2102437"/>
                  <a:gd name="connsiteY2" fmla="*/ 1525433 h 1594232"/>
                  <a:gd name="connsiteX3" fmla="*/ 251502 w 2102437"/>
                  <a:gd name="connsiteY3" fmla="*/ 1504291 h 1594232"/>
                  <a:gd name="connsiteX4" fmla="*/ 13652 w 2102437"/>
                  <a:gd name="connsiteY4" fmla="*/ 230473 h 1594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02437" h="1594232">
                    <a:moveTo>
                      <a:pt x="13652" y="230473"/>
                    </a:moveTo>
                    <a:cubicBezTo>
                      <a:pt x="434734" y="-84017"/>
                      <a:pt x="1807214" y="-81374"/>
                      <a:pt x="2085586" y="267473"/>
                    </a:cubicBezTo>
                    <a:cubicBezTo>
                      <a:pt x="2157823" y="463038"/>
                      <a:pt x="1981638" y="1430293"/>
                      <a:pt x="1863594" y="1525433"/>
                    </a:cubicBezTo>
                    <a:cubicBezTo>
                      <a:pt x="1655697" y="1602953"/>
                      <a:pt x="501683" y="1638192"/>
                      <a:pt x="251502" y="1504291"/>
                    </a:cubicBezTo>
                    <a:cubicBezTo>
                      <a:pt x="175742" y="1428531"/>
                      <a:pt x="-58584" y="359088"/>
                      <a:pt x="13652" y="230473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145" name="그룹 167">
                <a:extLst>
                  <a:ext uri="{FF2B5EF4-FFF2-40B4-BE49-F238E27FC236}">
                    <a16:creationId xmlns:a16="http://schemas.microsoft.com/office/drawing/2014/main" id="{DEA8FF0E-2C55-4B5B-8801-A9923F492645}"/>
                  </a:ext>
                </a:extLst>
              </p:cNvPr>
              <p:cNvGrpSpPr/>
              <p:nvPr/>
            </p:nvGrpSpPr>
            <p:grpSpPr>
              <a:xfrm>
                <a:off x="8060641" y="1503156"/>
                <a:ext cx="3004811" cy="1032308"/>
                <a:chOff x="3493700" y="2896331"/>
                <a:chExt cx="5204600" cy="1788050"/>
              </a:xfrm>
              <a:grpFill/>
            </p:grpSpPr>
            <p:sp>
              <p:nvSpPr>
                <p:cNvPr id="146" name="Freeform 4">
                  <a:extLst>
                    <a:ext uri="{FF2B5EF4-FFF2-40B4-BE49-F238E27FC236}">
                      <a16:creationId xmlns:a16="http://schemas.microsoft.com/office/drawing/2014/main" id="{29923480-1E96-4B20-80B2-F4FE408F14E3}"/>
                    </a:ext>
                  </a:extLst>
                </p:cNvPr>
                <p:cNvSpPr/>
                <p:nvPr/>
              </p:nvSpPr>
              <p:spPr>
                <a:xfrm>
                  <a:off x="6086321" y="2896331"/>
                  <a:ext cx="2611979" cy="1788050"/>
                </a:xfrm>
                <a:custGeom>
                  <a:avLst/>
                  <a:gdLst>
                    <a:gd name="connsiteX0" fmla="*/ 1505638 w 2852982"/>
                    <a:gd name="connsiteY0" fmla="*/ 186211 h 1931541"/>
                    <a:gd name="connsiteX1" fmla="*/ 372746 w 2852982"/>
                    <a:gd name="connsiteY1" fmla="*/ 451852 h 1931541"/>
                    <a:gd name="connsiteX2" fmla="*/ 694616 w 2852982"/>
                    <a:gd name="connsiteY2" fmla="*/ 1614969 h 1931541"/>
                    <a:gd name="connsiteX3" fmla="*/ 2025982 w 2852982"/>
                    <a:gd name="connsiteY3" fmla="*/ 1673490 h 1931541"/>
                    <a:gd name="connsiteX4" fmla="*/ 2318590 w 2852982"/>
                    <a:gd name="connsiteY4" fmla="*/ 386015 h 1931541"/>
                    <a:gd name="connsiteX5" fmla="*/ 1505638 w 2852982"/>
                    <a:gd name="connsiteY5" fmla="*/ 186211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505638 w 2852982"/>
                    <a:gd name="connsiteY0" fmla="*/ 186211 h 1931541"/>
                    <a:gd name="connsiteX1" fmla="*/ 372746 w 2852982"/>
                    <a:gd name="connsiteY1" fmla="*/ 451852 h 1931541"/>
                    <a:gd name="connsiteX2" fmla="*/ 694616 w 2852982"/>
                    <a:gd name="connsiteY2" fmla="*/ 1614969 h 1931541"/>
                    <a:gd name="connsiteX3" fmla="*/ 2025982 w 2852982"/>
                    <a:gd name="connsiteY3" fmla="*/ 1673490 h 1931541"/>
                    <a:gd name="connsiteX4" fmla="*/ 2318590 w 2852982"/>
                    <a:gd name="connsiteY4" fmla="*/ 386015 h 1931541"/>
                    <a:gd name="connsiteX5" fmla="*/ 1505638 w 2852982"/>
                    <a:gd name="connsiteY5" fmla="*/ 186211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505638 w 2852982"/>
                    <a:gd name="connsiteY0" fmla="*/ 186211 h 1931541"/>
                    <a:gd name="connsiteX1" fmla="*/ 372746 w 2852982"/>
                    <a:gd name="connsiteY1" fmla="*/ 451852 h 1931541"/>
                    <a:gd name="connsiteX2" fmla="*/ 694616 w 2852982"/>
                    <a:gd name="connsiteY2" fmla="*/ 1614969 h 1931541"/>
                    <a:gd name="connsiteX3" fmla="*/ 2025982 w 2852982"/>
                    <a:gd name="connsiteY3" fmla="*/ 1673490 h 1931541"/>
                    <a:gd name="connsiteX4" fmla="*/ 2318590 w 2852982"/>
                    <a:gd name="connsiteY4" fmla="*/ 386015 h 1931541"/>
                    <a:gd name="connsiteX5" fmla="*/ 1505638 w 2852982"/>
                    <a:gd name="connsiteY5" fmla="*/ 186211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500352 w 2852982"/>
                    <a:gd name="connsiteY0" fmla="*/ 207354 h 1931541"/>
                    <a:gd name="connsiteX1" fmla="*/ 372746 w 2852982"/>
                    <a:gd name="connsiteY1" fmla="*/ 451852 h 1931541"/>
                    <a:gd name="connsiteX2" fmla="*/ 694616 w 2852982"/>
                    <a:gd name="connsiteY2" fmla="*/ 1614969 h 1931541"/>
                    <a:gd name="connsiteX3" fmla="*/ 2025982 w 2852982"/>
                    <a:gd name="connsiteY3" fmla="*/ 1673490 h 1931541"/>
                    <a:gd name="connsiteX4" fmla="*/ 2318590 w 2852982"/>
                    <a:gd name="connsiteY4" fmla="*/ 386015 h 1931541"/>
                    <a:gd name="connsiteX5" fmla="*/ 1500352 w 2852982"/>
                    <a:gd name="connsiteY5" fmla="*/ 207354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500352 w 2852982"/>
                    <a:gd name="connsiteY0" fmla="*/ 207354 h 1931541"/>
                    <a:gd name="connsiteX1" fmla="*/ 372746 w 2852982"/>
                    <a:gd name="connsiteY1" fmla="*/ 451852 h 1931541"/>
                    <a:gd name="connsiteX2" fmla="*/ 694616 w 2852982"/>
                    <a:gd name="connsiteY2" fmla="*/ 1614969 h 1931541"/>
                    <a:gd name="connsiteX3" fmla="*/ 2025982 w 2852982"/>
                    <a:gd name="connsiteY3" fmla="*/ 1673490 h 1931541"/>
                    <a:gd name="connsiteX4" fmla="*/ 2318590 w 2852982"/>
                    <a:gd name="connsiteY4" fmla="*/ 386015 h 1931541"/>
                    <a:gd name="connsiteX5" fmla="*/ 1500352 w 2852982"/>
                    <a:gd name="connsiteY5" fmla="*/ 207354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500352 w 2852982"/>
                    <a:gd name="connsiteY0" fmla="*/ 207354 h 1931541"/>
                    <a:gd name="connsiteX1" fmla="*/ 372746 w 2852982"/>
                    <a:gd name="connsiteY1" fmla="*/ 451852 h 1931541"/>
                    <a:gd name="connsiteX2" fmla="*/ 694616 w 2852982"/>
                    <a:gd name="connsiteY2" fmla="*/ 1614969 h 1931541"/>
                    <a:gd name="connsiteX3" fmla="*/ 2025982 w 2852982"/>
                    <a:gd name="connsiteY3" fmla="*/ 1673490 h 1931541"/>
                    <a:gd name="connsiteX4" fmla="*/ 2318590 w 2852982"/>
                    <a:gd name="connsiteY4" fmla="*/ 386015 h 1931541"/>
                    <a:gd name="connsiteX5" fmla="*/ 1500352 w 2852982"/>
                    <a:gd name="connsiteY5" fmla="*/ 207354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500352 w 2852982"/>
                    <a:gd name="connsiteY0" fmla="*/ 207354 h 1931541"/>
                    <a:gd name="connsiteX1" fmla="*/ 372746 w 2852982"/>
                    <a:gd name="connsiteY1" fmla="*/ 451852 h 1931541"/>
                    <a:gd name="connsiteX2" fmla="*/ 694616 w 2852982"/>
                    <a:gd name="connsiteY2" fmla="*/ 1614969 h 1931541"/>
                    <a:gd name="connsiteX3" fmla="*/ 2025982 w 2852982"/>
                    <a:gd name="connsiteY3" fmla="*/ 1673490 h 1931541"/>
                    <a:gd name="connsiteX4" fmla="*/ 2318590 w 2852982"/>
                    <a:gd name="connsiteY4" fmla="*/ 386015 h 1931541"/>
                    <a:gd name="connsiteX5" fmla="*/ 1500352 w 2852982"/>
                    <a:gd name="connsiteY5" fmla="*/ 207354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442211 w 2852982"/>
                    <a:gd name="connsiteY0" fmla="*/ 212639 h 1931541"/>
                    <a:gd name="connsiteX1" fmla="*/ 372746 w 2852982"/>
                    <a:gd name="connsiteY1" fmla="*/ 451852 h 1931541"/>
                    <a:gd name="connsiteX2" fmla="*/ 694616 w 2852982"/>
                    <a:gd name="connsiteY2" fmla="*/ 1614969 h 1931541"/>
                    <a:gd name="connsiteX3" fmla="*/ 2025982 w 2852982"/>
                    <a:gd name="connsiteY3" fmla="*/ 1673490 h 1931541"/>
                    <a:gd name="connsiteX4" fmla="*/ 2318590 w 2852982"/>
                    <a:gd name="connsiteY4" fmla="*/ 386015 h 1931541"/>
                    <a:gd name="connsiteX5" fmla="*/ 1442211 w 2852982"/>
                    <a:gd name="connsiteY5" fmla="*/ 212639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442211 w 2852982"/>
                    <a:gd name="connsiteY0" fmla="*/ 212639 h 1931541"/>
                    <a:gd name="connsiteX1" fmla="*/ 372746 w 2852982"/>
                    <a:gd name="connsiteY1" fmla="*/ 451852 h 1931541"/>
                    <a:gd name="connsiteX2" fmla="*/ 694616 w 2852982"/>
                    <a:gd name="connsiteY2" fmla="*/ 1614969 h 1931541"/>
                    <a:gd name="connsiteX3" fmla="*/ 2025982 w 2852982"/>
                    <a:gd name="connsiteY3" fmla="*/ 1673490 h 1931541"/>
                    <a:gd name="connsiteX4" fmla="*/ 2318590 w 2852982"/>
                    <a:gd name="connsiteY4" fmla="*/ 386015 h 1931541"/>
                    <a:gd name="connsiteX5" fmla="*/ 1442211 w 2852982"/>
                    <a:gd name="connsiteY5" fmla="*/ 212639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442211 w 2852982"/>
                    <a:gd name="connsiteY0" fmla="*/ 212639 h 1931541"/>
                    <a:gd name="connsiteX1" fmla="*/ 372746 w 2852982"/>
                    <a:gd name="connsiteY1" fmla="*/ 451852 h 1931541"/>
                    <a:gd name="connsiteX2" fmla="*/ 694616 w 2852982"/>
                    <a:gd name="connsiteY2" fmla="*/ 1614969 h 1931541"/>
                    <a:gd name="connsiteX3" fmla="*/ 2025982 w 2852982"/>
                    <a:gd name="connsiteY3" fmla="*/ 1673490 h 1931541"/>
                    <a:gd name="connsiteX4" fmla="*/ 2318590 w 2852982"/>
                    <a:gd name="connsiteY4" fmla="*/ 386015 h 1931541"/>
                    <a:gd name="connsiteX5" fmla="*/ 1442211 w 2852982"/>
                    <a:gd name="connsiteY5" fmla="*/ 212639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442211 w 2852982"/>
                    <a:gd name="connsiteY0" fmla="*/ 212639 h 1931541"/>
                    <a:gd name="connsiteX1" fmla="*/ 372746 w 2852982"/>
                    <a:gd name="connsiteY1" fmla="*/ 451852 h 1931541"/>
                    <a:gd name="connsiteX2" fmla="*/ 694616 w 2852982"/>
                    <a:gd name="connsiteY2" fmla="*/ 1614969 h 1931541"/>
                    <a:gd name="connsiteX3" fmla="*/ 2025982 w 2852982"/>
                    <a:gd name="connsiteY3" fmla="*/ 1673490 h 1931541"/>
                    <a:gd name="connsiteX4" fmla="*/ 2318590 w 2852982"/>
                    <a:gd name="connsiteY4" fmla="*/ 386015 h 1931541"/>
                    <a:gd name="connsiteX5" fmla="*/ 1442211 w 2852982"/>
                    <a:gd name="connsiteY5" fmla="*/ 212639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442211 w 2852982"/>
                    <a:gd name="connsiteY0" fmla="*/ 212639 h 1931541"/>
                    <a:gd name="connsiteX1" fmla="*/ 372746 w 2852982"/>
                    <a:gd name="connsiteY1" fmla="*/ 451852 h 1931541"/>
                    <a:gd name="connsiteX2" fmla="*/ 694616 w 2852982"/>
                    <a:gd name="connsiteY2" fmla="*/ 1614969 h 1931541"/>
                    <a:gd name="connsiteX3" fmla="*/ 2025982 w 2852982"/>
                    <a:gd name="connsiteY3" fmla="*/ 1673490 h 1931541"/>
                    <a:gd name="connsiteX4" fmla="*/ 2292162 w 2852982"/>
                    <a:gd name="connsiteY4" fmla="*/ 396586 h 1931541"/>
                    <a:gd name="connsiteX5" fmla="*/ 1442211 w 2852982"/>
                    <a:gd name="connsiteY5" fmla="*/ 212639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442211 w 2852982"/>
                    <a:gd name="connsiteY0" fmla="*/ 212639 h 1931541"/>
                    <a:gd name="connsiteX1" fmla="*/ 372746 w 2852982"/>
                    <a:gd name="connsiteY1" fmla="*/ 451852 h 1931541"/>
                    <a:gd name="connsiteX2" fmla="*/ 694616 w 2852982"/>
                    <a:gd name="connsiteY2" fmla="*/ 1614969 h 1931541"/>
                    <a:gd name="connsiteX3" fmla="*/ 2025982 w 2852982"/>
                    <a:gd name="connsiteY3" fmla="*/ 1673490 h 1931541"/>
                    <a:gd name="connsiteX4" fmla="*/ 2292162 w 2852982"/>
                    <a:gd name="connsiteY4" fmla="*/ 396586 h 1931541"/>
                    <a:gd name="connsiteX5" fmla="*/ 1442211 w 2852982"/>
                    <a:gd name="connsiteY5" fmla="*/ 212639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442211 w 2852982"/>
                    <a:gd name="connsiteY0" fmla="*/ 212639 h 1931541"/>
                    <a:gd name="connsiteX1" fmla="*/ 372746 w 2852982"/>
                    <a:gd name="connsiteY1" fmla="*/ 451852 h 1931541"/>
                    <a:gd name="connsiteX2" fmla="*/ 694616 w 2852982"/>
                    <a:gd name="connsiteY2" fmla="*/ 1614969 h 1931541"/>
                    <a:gd name="connsiteX3" fmla="*/ 2025982 w 2852982"/>
                    <a:gd name="connsiteY3" fmla="*/ 1673490 h 1931541"/>
                    <a:gd name="connsiteX4" fmla="*/ 2292162 w 2852982"/>
                    <a:gd name="connsiteY4" fmla="*/ 396586 h 1931541"/>
                    <a:gd name="connsiteX5" fmla="*/ 1442211 w 2852982"/>
                    <a:gd name="connsiteY5" fmla="*/ 212639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442211 w 2852982"/>
                    <a:gd name="connsiteY0" fmla="*/ 212639 h 1931541"/>
                    <a:gd name="connsiteX1" fmla="*/ 372746 w 2852982"/>
                    <a:gd name="connsiteY1" fmla="*/ 451852 h 1931541"/>
                    <a:gd name="connsiteX2" fmla="*/ 694616 w 2852982"/>
                    <a:gd name="connsiteY2" fmla="*/ 1614969 h 1931541"/>
                    <a:gd name="connsiteX3" fmla="*/ 2025982 w 2852982"/>
                    <a:gd name="connsiteY3" fmla="*/ 1673490 h 1931541"/>
                    <a:gd name="connsiteX4" fmla="*/ 2292162 w 2852982"/>
                    <a:gd name="connsiteY4" fmla="*/ 396586 h 1931541"/>
                    <a:gd name="connsiteX5" fmla="*/ 1442211 w 2852982"/>
                    <a:gd name="connsiteY5" fmla="*/ 212639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442211 w 2852982"/>
                    <a:gd name="connsiteY0" fmla="*/ 212639 h 1931541"/>
                    <a:gd name="connsiteX1" fmla="*/ 372746 w 2852982"/>
                    <a:gd name="connsiteY1" fmla="*/ 451852 h 1931541"/>
                    <a:gd name="connsiteX2" fmla="*/ 694616 w 2852982"/>
                    <a:gd name="connsiteY2" fmla="*/ 1614969 h 1931541"/>
                    <a:gd name="connsiteX3" fmla="*/ 2025982 w 2852982"/>
                    <a:gd name="connsiteY3" fmla="*/ 1673490 h 1931541"/>
                    <a:gd name="connsiteX4" fmla="*/ 2292162 w 2852982"/>
                    <a:gd name="connsiteY4" fmla="*/ 396586 h 1931541"/>
                    <a:gd name="connsiteX5" fmla="*/ 1442211 w 2852982"/>
                    <a:gd name="connsiteY5" fmla="*/ 212639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442211 w 2852982"/>
                    <a:gd name="connsiteY0" fmla="*/ 212639 h 1931541"/>
                    <a:gd name="connsiteX1" fmla="*/ 372746 w 2852982"/>
                    <a:gd name="connsiteY1" fmla="*/ 451852 h 1931541"/>
                    <a:gd name="connsiteX2" fmla="*/ 710473 w 2852982"/>
                    <a:gd name="connsiteY2" fmla="*/ 1593826 h 1931541"/>
                    <a:gd name="connsiteX3" fmla="*/ 2025982 w 2852982"/>
                    <a:gd name="connsiteY3" fmla="*/ 1673490 h 1931541"/>
                    <a:gd name="connsiteX4" fmla="*/ 2292162 w 2852982"/>
                    <a:gd name="connsiteY4" fmla="*/ 396586 h 1931541"/>
                    <a:gd name="connsiteX5" fmla="*/ 1442211 w 2852982"/>
                    <a:gd name="connsiteY5" fmla="*/ 212639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442211 w 2852982"/>
                    <a:gd name="connsiteY0" fmla="*/ 212639 h 1931541"/>
                    <a:gd name="connsiteX1" fmla="*/ 409745 w 2852982"/>
                    <a:gd name="connsiteY1" fmla="*/ 462423 h 1931541"/>
                    <a:gd name="connsiteX2" fmla="*/ 710473 w 2852982"/>
                    <a:gd name="connsiteY2" fmla="*/ 1593826 h 1931541"/>
                    <a:gd name="connsiteX3" fmla="*/ 2025982 w 2852982"/>
                    <a:gd name="connsiteY3" fmla="*/ 1673490 h 1931541"/>
                    <a:gd name="connsiteX4" fmla="*/ 2292162 w 2852982"/>
                    <a:gd name="connsiteY4" fmla="*/ 396586 h 1931541"/>
                    <a:gd name="connsiteX5" fmla="*/ 1442211 w 2852982"/>
                    <a:gd name="connsiteY5" fmla="*/ 212639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442211 w 2852982"/>
                    <a:gd name="connsiteY0" fmla="*/ 212639 h 1931541"/>
                    <a:gd name="connsiteX1" fmla="*/ 409745 w 2852982"/>
                    <a:gd name="connsiteY1" fmla="*/ 462423 h 1931541"/>
                    <a:gd name="connsiteX2" fmla="*/ 710473 w 2852982"/>
                    <a:gd name="connsiteY2" fmla="*/ 1593826 h 1931541"/>
                    <a:gd name="connsiteX3" fmla="*/ 2025982 w 2852982"/>
                    <a:gd name="connsiteY3" fmla="*/ 1641776 h 1931541"/>
                    <a:gd name="connsiteX4" fmla="*/ 2292162 w 2852982"/>
                    <a:gd name="connsiteY4" fmla="*/ 396586 h 1931541"/>
                    <a:gd name="connsiteX5" fmla="*/ 1442211 w 2852982"/>
                    <a:gd name="connsiteY5" fmla="*/ 212639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442211 w 2852982"/>
                    <a:gd name="connsiteY0" fmla="*/ 212639 h 1931541"/>
                    <a:gd name="connsiteX1" fmla="*/ 409745 w 2852982"/>
                    <a:gd name="connsiteY1" fmla="*/ 462423 h 1931541"/>
                    <a:gd name="connsiteX2" fmla="*/ 710473 w 2852982"/>
                    <a:gd name="connsiteY2" fmla="*/ 1593826 h 1931541"/>
                    <a:gd name="connsiteX3" fmla="*/ 2025982 w 2852982"/>
                    <a:gd name="connsiteY3" fmla="*/ 1641776 h 1931541"/>
                    <a:gd name="connsiteX4" fmla="*/ 2292162 w 2852982"/>
                    <a:gd name="connsiteY4" fmla="*/ 396586 h 1931541"/>
                    <a:gd name="connsiteX5" fmla="*/ 1442211 w 2852982"/>
                    <a:gd name="connsiteY5" fmla="*/ 212639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442211 w 2852982"/>
                    <a:gd name="connsiteY0" fmla="*/ 212639 h 1931541"/>
                    <a:gd name="connsiteX1" fmla="*/ 409745 w 2852982"/>
                    <a:gd name="connsiteY1" fmla="*/ 462423 h 1931541"/>
                    <a:gd name="connsiteX2" fmla="*/ 710473 w 2852982"/>
                    <a:gd name="connsiteY2" fmla="*/ 1593826 h 1931541"/>
                    <a:gd name="connsiteX3" fmla="*/ 2025982 w 2852982"/>
                    <a:gd name="connsiteY3" fmla="*/ 1641776 h 1931541"/>
                    <a:gd name="connsiteX4" fmla="*/ 2292162 w 2852982"/>
                    <a:gd name="connsiteY4" fmla="*/ 396586 h 1931541"/>
                    <a:gd name="connsiteX5" fmla="*/ 1442211 w 2852982"/>
                    <a:gd name="connsiteY5" fmla="*/ 212639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442211 w 2852982"/>
                    <a:gd name="connsiteY0" fmla="*/ 212639 h 1931541"/>
                    <a:gd name="connsiteX1" fmla="*/ 409745 w 2852982"/>
                    <a:gd name="connsiteY1" fmla="*/ 462423 h 1931541"/>
                    <a:gd name="connsiteX2" fmla="*/ 710473 w 2852982"/>
                    <a:gd name="connsiteY2" fmla="*/ 1593826 h 1931541"/>
                    <a:gd name="connsiteX3" fmla="*/ 2025982 w 2852982"/>
                    <a:gd name="connsiteY3" fmla="*/ 1641776 h 1931541"/>
                    <a:gd name="connsiteX4" fmla="*/ 2292162 w 2852982"/>
                    <a:gd name="connsiteY4" fmla="*/ 396586 h 1931541"/>
                    <a:gd name="connsiteX5" fmla="*/ 1442211 w 2852982"/>
                    <a:gd name="connsiteY5" fmla="*/ 212639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431639 w 2852982"/>
                    <a:gd name="connsiteY0" fmla="*/ 233781 h 1931541"/>
                    <a:gd name="connsiteX1" fmla="*/ 409745 w 2852982"/>
                    <a:gd name="connsiteY1" fmla="*/ 462423 h 1931541"/>
                    <a:gd name="connsiteX2" fmla="*/ 710473 w 2852982"/>
                    <a:gd name="connsiteY2" fmla="*/ 1593826 h 1931541"/>
                    <a:gd name="connsiteX3" fmla="*/ 2025982 w 2852982"/>
                    <a:gd name="connsiteY3" fmla="*/ 1641776 h 1931541"/>
                    <a:gd name="connsiteX4" fmla="*/ 2292162 w 2852982"/>
                    <a:gd name="connsiteY4" fmla="*/ 396586 h 1931541"/>
                    <a:gd name="connsiteX5" fmla="*/ 1431639 w 2852982"/>
                    <a:gd name="connsiteY5" fmla="*/ 233781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431639 w 2852982"/>
                    <a:gd name="connsiteY0" fmla="*/ 233781 h 1931541"/>
                    <a:gd name="connsiteX1" fmla="*/ 409745 w 2852982"/>
                    <a:gd name="connsiteY1" fmla="*/ 462423 h 1931541"/>
                    <a:gd name="connsiteX2" fmla="*/ 710473 w 2852982"/>
                    <a:gd name="connsiteY2" fmla="*/ 1593826 h 1931541"/>
                    <a:gd name="connsiteX3" fmla="*/ 2025982 w 2852982"/>
                    <a:gd name="connsiteY3" fmla="*/ 1641776 h 1931541"/>
                    <a:gd name="connsiteX4" fmla="*/ 2292162 w 2852982"/>
                    <a:gd name="connsiteY4" fmla="*/ 396586 h 1931541"/>
                    <a:gd name="connsiteX5" fmla="*/ 1431639 w 2852982"/>
                    <a:gd name="connsiteY5" fmla="*/ 233781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01571 w 2852982"/>
                    <a:gd name="connsiteY13" fmla="*/ 740601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431639 w 2852982"/>
                    <a:gd name="connsiteY0" fmla="*/ 233781 h 1931541"/>
                    <a:gd name="connsiteX1" fmla="*/ 409745 w 2852982"/>
                    <a:gd name="connsiteY1" fmla="*/ 462423 h 1931541"/>
                    <a:gd name="connsiteX2" fmla="*/ 710473 w 2852982"/>
                    <a:gd name="connsiteY2" fmla="*/ 1593826 h 1931541"/>
                    <a:gd name="connsiteX3" fmla="*/ 2025982 w 2852982"/>
                    <a:gd name="connsiteY3" fmla="*/ 1641776 h 1931541"/>
                    <a:gd name="connsiteX4" fmla="*/ 2292162 w 2852982"/>
                    <a:gd name="connsiteY4" fmla="*/ 396586 h 1931541"/>
                    <a:gd name="connsiteX5" fmla="*/ 1431639 w 2852982"/>
                    <a:gd name="connsiteY5" fmla="*/ 233781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185714 w 2852982"/>
                    <a:gd name="connsiteY13" fmla="*/ 756457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431639 w 2852982"/>
                    <a:gd name="connsiteY0" fmla="*/ 254912 h 1952672"/>
                    <a:gd name="connsiteX1" fmla="*/ 409745 w 2852982"/>
                    <a:gd name="connsiteY1" fmla="*/ 483554 h 1952672"/>
                    <a:gd name="connsiteX2" fmla="*/ 710473 w 2852982"/>
                    <a:gd name="connsiteY2" fmla="*/ 1614957 h 1952672"/>
                    <a:gd name="connsiteX3" fmla="*/ 2025982 w 2852982"/>
                    <a:gd name="connsiteY3" fmla="*/ 1662907 h 1952672"/>
                    <a:gd name="connsiteX4" fmla="*/ 2292162 w 2852982"/>
                    <a:gd name="connsiteY4" fmla="*/ 417717 h 1952672"/>
                    <a:gd name="connsiteX5" fmla="*/ 1431639 w 2852982"/>
                    <a:gd name="connsiteY5" fmla="*/ 254912 h 1952672"/>
                    <a:gd name="connsiteX6" fmla="*/ 1436523 w 2852982"/>
                    <a:gd name="connsiteY6" fmla="*/ 38 h 1952672"/>
                    <a:gd name="connsiteX7" fmla="*/ 2523744 w 2852982"/>
                    <a:gd name="connsiteY7" fmla="*/ 219605 h 1952672"/>
                    <a:gd name="connsiteX8" fmla="*/ 2830984 w 2852982"/>
                    <a:gd name="connsiteY8" fmla="*/ 278127 h 1952672"/>
                    <a:gd name="connsiteX9" fmla="*/ 2823667 w 2852982"/>
                    <a:gd name="connsiteY9" fmla="*/ 526844 h 1952672"/>
                    <a:gd name="connsiteX10" fmla="*/ 2604212 w 2852982"/>
                    <a:gd name="connsiteY10" fmla="*/ 636571 h 1952672"/>
                    <a:gd name="connsiteX11" fmla="*/ 2296973 w 2852982"/>
                    <a:gd name="connsiteY11" fmla="*/ 1777743 h 1952672"/>
                    <a:gd name="connsiteX12" fmla="*/ 534010 w 2852982"/>
                    <a:gd name="connsiteY12" fmla="*/ 1792373 h 1952672"/>
                    <a:gd name="connsiteX13" fmla="*/ 185714 w 2852982"/>
                    <a:gd name="connsiteY13" fmla="*/ 777588 h 1952672"/>
                    <a:gd name="connsiteX14" fmla="*/ 7315 w 2852982"/>
                    <a:gd name="connsiteY14" fmla="*/ 725573 h 1952672"/>
                    <a:gd name="connsiteX15" fmla="*/ 0 w 2852982"/>
                    <a:gd name="connsiteY15" fmla="*/ 238887 h 1952672"/>
                    <a:gd name="connsiteX16" fmla="*/ 277978 w 2852982"/>
                    <a:gd name="connsiteY16" fmla="*/ 234236 h 1952672"/>
                    <a:gd name="connsiteX17" fmla="*/ 1436523 w 2852982"/>
                    <a:gd name="connsiteY17" fmla="*/ 38 h 1952672"/>
                    <a:gd name="connsiteX0" fmla="*/ 1431639 w 2852982"/>
                    <a:gd name="connsiteY0" fmla="*/ 255592 h 1953352"/>
                    <a:gd name="connsiteX1" fmla="*/ 409745 w 2852982"/>
                    <a:gd name="connsiteY1" fmla="*/ 484234 h 1953352"/>
                    <a:gd name="connsiteX2" fmla="*/ 710473 w 2852982"/>
                    <a:gd name="connsiteY2" fmla="*/ 1615637 h 1953352"/>
                    <a:gd name="connsiteX3" fmla="*/ 2025982 w 2852982"/>
                    <a:gd name="connsiteY3" fmla="*/ 1663587 h 1953352"/>
                    <a:gd name="connsiteX4" fmla="*/ 2292162 w 2852982"/>
                    <a:gd name="connsiteY4" fmla="*/ 418397 h 1953352"/>
                    <a:gd name="connsiteX5" fmla="*/ 1431639 w 2852982"/>
                    <a:gd name="connsiteY5" fmla="*/ 255592 h 1953352"/>
                    <a:gd name="connsiteX6" fmla="*/ 1436523 w 2852982"/>
                    <a:gd name="connsiteY6" fmla="*/ 718 h 1953352"/>
                    <a:gd name="connsiteX7" fmla="*/ 2523744 w 2852982"/>
                    <a:gd name="connsiteY7" fmla="*/ 220285 h 1953352"/>
                    <a:gd name="connsiteX8" fmla="*/ 2830984 w 2852982"/>
                    <a:gd name="connsiteY8" fmla="*/ 278807 h 1953352"/>
                    <a:gd name="connsiteX9" fmla="*/ 2823667 w 2852982"/>
                    <a:gd name="connsiteY9" fmla="*/ 527524 h 1953352"/>
                    <a:gd name="connsiteX10" fmla="*/ 2604212 w 2852982"/>
                    <a:gd name="connsiteY10" fmla="*/ 637251 h 1953352"/>
                    <a:gd name="connsiteX11" fmla="*/ 2296973 w 2852982"/>
                    <a:gd name="connsiteY11" fmla="*/ 1778423 h 1953352"/>
                    <a:gd name="connsiteX12" fmla="*/ 534010 w 2852982"/>
                    <a:gd name="connsiteY12" fmla="*/ 1793053 h 1953352"/>
                    <a:gd name="connsiteX13" fmla="*/ 185714 w 2852982"/>
                    <a:gd name="connsiteY13" fmla="*/ 778268 h 1953352"/>
                    <a:gd name="connsiteX14" fmla="*/ 7315 w 2852982"/>
                    <a:gd name="connsiteY14" fmla="*/ 726253 h 1953352"/>
                    <a:gd name="connsiteX15" fmla="*/ 0 w 2852982"/>
                    <a:gd name="connsiteY15" fmla="*/ 239567 h 1953352"/>
                    <a:gd name="connsiteX16" fmla="*/ 277978 w 2852982"/>
                    <a:gd name="connsiteY16" fmla="*/ 234916 h 1953352"/>
                    <a:gd name="connsiteX17" fmla="*/ 1436523 w 2852982"/>
                    <a:gd name="connsiteY17" fmla="*/ 718 h 1953352"/>
                    <a:gd name="connsiteX0" fmla="*/ 1431639 w 2852982"/>
                    <a:gd name="connsiteY0" fmla="*/ 256008 h 1953768"/>
                    <a:gd name="connsiteX1" fmla="*/ 409745 w 2852982"/>
                    <a:gd name="connsiteY1" fmla="*/ 484650 h 1953768"/>
                    <a:gd name="connsiteX2" fmla="*/ 710473 w 2852982"/>
                    <a:gd name="connsiteY2" fmla="*/ 1616053 h 1953768"/>
                    <a:gd name="connsiteX3" fmla="*/ 2025982 w 2852982"/>
                    <a:gd name="connsiteY3" fmla="*/ 1664003 h 1953768"/>
                    <a:gd name="connsiteX4" fmla="*/ 2292162 w 2852982"/>
                    <a:gd name="connsiteY4" fmla="*/ 418813 h 1953768"/>
                    <a:gd name="connsiteX5" fmla="*/ 1431639 w 2852982"/>
                    <a:gd name="connsiteY5" fmla="*/ 256008 h 1953768"/>
                    <a:gd name="connsiteX6" fmla="*/ 1436523 w 2852982"/>
                    <a:gd name="connsiteY6" fmla="*/ 1134 h 1953768"/>
                    <a:gd name="connsiteX7" fmla="*/ 2523744 w 2852982"/>
                    <a:gd name="connsiteY7" fmla="*/ 220701 h 1953768"/>
                    <a:gd name="connsiteX8" fmla="*/ 2830984 w 2852982"/>
                    <a:gd name="connsiteY8" fmla="*/ 279223 h 1953768"/>
                    <a:gd name="connsiteX9" fmla="*/ 2823667 w 2852982"/>
                    <a:gd name="connsiteY9" fmla="*/ 527940 h 1953768"/>
                    <a:gd name="connsiteX10" fmla="*/ 2604212 w 2852982"/>
                    <a:gd name="connsiteY10" fmla="*/ 637667 h 1953768"/>
                    <a:gd name="connsiteX11" fmla="*/ 2296973 w 2852982"/>
                    <a:gd name="connsiteY11" fmla="*/ 1778839 h 1953768"/>
                    <a:gd name="connsiteX12" fmla="*/ 534010 w 2852982"/>
                    <a:gd name="connsiteY12" fmla="*/ 1793469 h 1953768"/>
                    <a:gd name="connsiteX13" fmla="*/ 185714 w 2852982"/>
                    <a:gd name="connsiteY13" fmla="*/ 778684 h 1953768"/>
                    <a:gd name="connsiteX14" fmla="*/ 7315 w 2852982"/>
                    <a:gd name="connsiteY14" fmla="*/ 726669 h 1953768"/>
                    <a:gd name="connsiteX15" fmla="*/ 0 w 2852982"/>
                    <a:gd name="connsiteY15" fmla="*/ 239983 h 1953768"/>
                    <a:gd name="connsiteX16" fmla="*/ 277978 w 2852982"/>
                    <a:gd name="connsiteY16" fmla="*/ 235332 h 1953768"/>
                    <a:gd name="connsiteX17" fmla="*/ 1436523 w 2852982"/>
                    <a:gd name="connsiteY17" fmla="*/ 1134 h 1953768"/>
                    <a:gd name="connsiteX0" fmla="*/ 1431639 w 2852982"/>
                    <a:gd name="connsiteY0" fmla="*/ 255925 h 1953685"/>
                    <a:gd name="connsiteX1" fmla="*/ 409745 w 2852982"/>
                    <a:gd name="connsiteY1" fmla="*/ 484567 h 1953685"/>
                    <a:gd name="connsiteX2" fmla="*/ 710473 w 2852982"/>
                    <a:gd name="connsiteY2" fmla="*/ 1615970 h 1953685"/>
                    <a:gd name="connsiteX3" fmla="*/ 2025982 w 2852982"/>
                    <a:gd name="connsiteY3" fmla="*/ 1663920 h 1953685"/>
                    <a:gd name="connsiteX4" fmla="*/ 2292162 w 2852982"/>
                    <a:gd name="connsiteY4" fmla="*/ 418730 h 1953685"/>
                    <a:gd name="connsiteX5" fmla="*/ 1431639 w 2852982"/>
                    <a:gd name="connsiteY5" fmla="*/ 255925 h 1953685"/>
                    <a:gd name="connsiteX6" fmla="*/ 1436523 w 2852982"/>
                    <a:gd name="connsiteY6" fmla="*/ 1051 h 1953685"/>
                    <a:gd name="connsiteX7" fmla="*/ 2523744 w 2852982"/>
                    <a:gd name="connsiteY7" fmla="*/ 220618 h 1953685"/>
                    <a:gd name="connsiteX8" fmla="*/ 2830984 w 2852982"/>
                    <a:gd name="connsiteY8" fmla="*/ 279140 h 1953685"/>
                    <a:gd name="connsiteX9" fmla="*/ 2823667 w 2852982"/>
                    <a:gd name="connsiteY9" fmla="*/ 527857 h 1953685"/>
                    <a:gd name="connsiteX10" fmla="*/ 2604212 w 2852982"/>
                    <a:gd name="connsiteY10" fmla="*/ 637584 h 1953685"/>
                    <a:gd name="connsiteX11" fmla="*/ 2296973 w 2852982"/>
                    <a:gd name="connsiteY11" fmla="*/ 1778756 h 1953685"/>
                    <a:gd name="connsiteX12" fmla="*/ 534010 w 2852982"/>
                    <a:gd name="connsiteY12" fmla="*/ 1793386 h 1953685"/>
                    <a:gd name="connsiteX13" fmla="*/ 185714 w 2852982"/>
                    <a:gd name="connsiteY13" fmla="*/ 778601 h 1953685"/>
                    <a:gd name="connsiteX14" fmla="*/ 7315 w 2852982"/>
                    <a:gd name="connsiteY14" fmla="*/ 726586 h 1953685"/>
                    <a:gd name="connsiteX15" fmla="*/ 0 w 2852982"/>
                    <a:gd name="connsiteY15" fmla="*/ 239900 h 1953685"/>
                    <a:gd name="connsiteX16" fmla="*/ 277978 w 2852982"/>
                    <a:gd name="connsiteY16" fmla="*/ 235249 h 1953685"/>
                    <a:gd name="connsiteX17" fmla="*/ 1436523 w 2852982"/>
                    <a:gd name="connsiteY17" fmla="*/ 1051 h 1953685"/>
                    <a:gd name="connsiteX0" fmla="*/ 1431639 w 2852982"/>
                    <a:gd name="connsiteY0" fmla="*/ 255853 h 1953613"/>
                    <a:gd name="connsiteX1" fmla="*/ 409745 w 2852982"/>
                    <a:gd name="connsiteY1" fmla="*/ 484495 h 1953613"/>
                    <a:gd name="connsiteX2" fmla="*/ 710473 w 2852982"/>
                    <a:gd name="connsiteY2" fmla="*/ 1615898 h 1953613"/>
                    <a:gd name="connsiteX3" fmla="*/ 2025982 w 2852982"/>
                    <a:gd name="connsiteY3" fmla="*/ 1663848 h 1953613"/>
                    <a:gd name="connsiteX4" fmla="*/ 2292162 w 2852982"/>
                    <a:gd name="connsiteY4" fmla="*/ 418658 h 1953613"/>
                    <a:gd name="connsiteX5" fmla="*/ 1431639 w 2852982"/>
                    <a:gd name="connsiteY5" fmla="*/ 255853 h 1953613"/>
                    <a:gd name="connsiteX6" fmla="*/ 1436523 w 2852982"/>
                    <a:gd name="connsiteY6" fmla="*/ 979 h 1953613"/>
                    <a:gd name="connsiteX7" fmla="*/ 2523744 w 2852982"/>
                    <a:gd name="connsiteY7" fmla="*/ 220546 h 1953613"/>
                    <a:gd name="connsiteX8" fmla="*/ 2830984 w 2852982"/>
                    <a:gd name="connsiteY8" fmla="*/ 279068 h 1953613"/>
                    <a:gd name="connsiteX9" fmla="*/ 2823667 w 2852982"/>
                    <a:gd name="connsiteY9" fmla="*/ 527785 h 1953613"/>
                    <a:gd name="connsiteX10" fmla="*/ 2604212 w 2852982"/>
                    <a:gd name="connsiteY10" fmla="*/ 637512 h 1953613"/>
                    <a:gd name="connsiteX11" fmla="*/ 2296973 w 2852982"/>
                    <a:gd name="connsiteY11" fmla="*/ 1778684 h 1953613"/>
                    <a:gd name="connsiteX12" fmla="*/ 534010 w 2852982"/>
                    <a:gd name="connsiteY12" fmla="*/ 1793314 h 1953613"/>
                    <a:gd name="connsiteX13" fmla="*/ 185714 w 2852982"/>
                    <a:gd name="connsiteY13" fmla="*/ 778529 h 1953613"/>
                    <a:gd name="connsiteX14" fmla="*/ 7315 w 2852982"/>
                    <a:gd name="connsiteY14" fmla="*/ 726514 h 1953613"/>
                    <a:gd name="connsiteX15" fmla="*/ 0 w 2852982"/>
                    <a:gd name="connsiteY15" fmla="*/ 239828 h 1953613"/>
                    <a:gd name="connsiteX16" fmla="*/ 277978 w 2852982"/>
                    <a:gd name="connsiteY16" fmla="*/ 235177 h 1953613"/>
                    <a:gd name="connsiteX17" fmla="*/ 1436523 w 2852982"/>
                    <a:gd name="connsiteY17" fmla="*/ 979 h 1953613"/>
                    <a:gd name="connsiteX0" fmla="*/ 1431639 w 2852982"/>
                    <a:gd name="connsiteY0" fmla="*/ 255270 h 1953030"/>
                    <a:gd name="connsiteX1" fmla="*/ 409745 w 2852982"/>
                    <a:gd name="connsiteY1" fmla="*/ 483912 h 1953030"/>
                    <a:gd name="connsiteX2" fmla="*/ 710473 w 2852982"/>
                    <a:gd name="connsiteY2" fmla="*/ 1615315 h 1953030"/>
                    <a:gd name="connsiteX3" fmla="*/ 2025982 w 2852982"/>
                    <a:gd name="connsiteY3" fmla="*/ 1663265 h 1953030"/>
                    <a:gd name="connsiteX4" fmla="*/ 2292162 w 2852982"/>
                    <a:gd name="connsiteY4" fmla="*/ 418075 h 1953030"/>
                    <a:gd name="connsiteX5" fmla="*/ 1431639 w 2852982"/>
                    <a:gd name="connsiteY5" fmla="*/ 255270 h 1953030"/>
                    <a:gd name="connsiteX6" fmla="*/ 1436523 w 2852982"/>
                    <a:gd name="connsiteY6" fmla="*/ 396 h 1953030"/>
                    <a:gd name="connsiteX7" fmla="*/ 2523744 w 2852982"/>
                    <a:gd name="connsiteY7" fmla="*/ 219963 h 1953030"/>
                    <a:gd name="connsiteX8" fmla="*/ 2830984 w 2852982"/>
                    <a:gd name="connsiteY8" fmla="*/ 278485 h 1953030"/>
                    <a:gd name="connsiteX9" fmla="*/ 2823667 w 2852982"/>
                    <a:gd name="connsiteY9" fmla="*/ 527202 h 1953030"/>
                    <a:gd name="connsiteX10" fmla="*/ 2604212 w 2852982"/>
                    <a:gd name="connsiteY10" fmla="*/ 636929 h 1953030"/>
                    <a:gd name="connsiteX11" fmla="*/ 2296973 w 2852982"/>
                    <a:gd name="connsiteY11" fmla="*/ 1778101 h 1953030"/>
                    <a:gd name="connsiteX12" fmla="*/ 534010 w 2852982"/>
                    <a:gd name="connsiteY12" fmla="*/ 1792731 h 1953030"/>
                    <a:gd name="connsiteX13" fmla="*/ 185714 w 2852982"/>
                    <a:gd name="connsiteY13" fmla="*/ 777946 h 1953030"/>
                    <a:gd name="connsiteX14" fmla="*/ 7315 w 2852982"/>
                    <a:gd name="connsiteY14" fmla="*/ 725931 h 1953030"/>
                    <a:gd name="connsiteX15" fmla="*/ 0 w 2852982"/>
                    <a:gd name="connsiteY15" fmla="*/ 239245 h 1953030"/>
                    <a:gd name="connsiteX16" fmla="*/ 277978 w 2852982"/>
                    <a:gd name="connsiteY16" fmla="*/ 234594 h 1953030"/>
                    <a:gd name="connsiteX17" fmla="*/ 1436523 w 2852982"/>
                    <a:gd name="connsiteY17" fmla="*/ 396 h 1953030"/>
                    <a:gd name="connsiteX0" fmla="*/ 1431639 w 2852982"/>
                    <a:gd name="connsiteY0" fmla="*/ 255270 h 1953030"/>
                    <a:gd name="connsiteX1" fmla="*/ 409745 w 2852982"/>
                    <a:gd name="connsiteY1" fmla="*/ 483912 h 1953030"/>
                    <a:gd name="connsiteX2" fmla="*/ 710473 w 2852982"/>
                    <a:gd name="connsiteY2" fmla="*/ 1615315 h 1953030"/>
                    <a:gd name="connsiteX3" fmla="*/ 2025982 w 2852982"/>
                    <a:gd name="connsiteY3" fmla="*/ 1663265 h 1953030"/>
                    <a:gd name="connsiteX4" fmla="*/ 2308019 w 2852982"/>
                    <a:gd name="connsiteY4" fmla="*/ 439217 h 1953030"/>
                    <a:gd name="connsiteX5" fmla="*/ 1431639 w 2852982"/>
                    <a:gd name="connsiteY5" fmla="*/ 255270 h 1953030"/>
                    <a:gd name="connsiteX6" fmla="*/ 1436523 w 2852982"/>
                    <a:gd name="connsiteY6" fmla="*/ 396 h 1953030"/>
                    <a:gd name="connsiteX7" fmla="*/ 2523744 w 2852982"/>
                    <a:gd name="connsiteY7" fmla="*/ 219963 h 1953030"/>
                    <a:gd name="connsiteX8" fmla="*/ 2830984 w 2852982"/>
                    <a:gd name="connsiteY8" fmla="*/ 278485 h 1953030"/>
                    <a:gd name="connsiteX9" fmla="*/ 2823667 w 2852982"/>
                    <a:gd name="connsiteY9" fmla="*/ 527202 h 1953030"/>
                    <a:gd name="connsiteX10" fmla="*/ 2604212 w 2852982"/>
                    <a:gd name="connsiteY10" fmla="*/ 636929 h 1953030"/>
                    <a:gd name="connsiteX11" fmla="*/ 2296973 w 2852982"/>
                    <a:gd name="connsiteY11" fmla="*/ 1778101 h 1953030"/>
                    <a:gd name="connsiteX12" fmla="*/ 534010 w 2852982"/>
                    <a:gd name="connsiteY12" fmla="*/ 1792731 h 1953030"/>
                    <a:gd name="connsiteX13" fmla="*/ 185714 w 2852982"/>
                    <a:gd name="connsiteY13" fmla="*/ 777946 h 1953030"/>
                    <a:gd name="connsiteX14" fmla="*/ 7315 w 2852982"/>
                    <a:gd name="connsiteY14" fmla="*/ 725931 h 1953030"/>
                    <a:gd name="connsiteX15" fmla="*/ 0 w 2852982"/>
                    <a:gd name="connsiteY15" fmla="*/ 239245 h 1953030"/>
                    <a:gd name="connsiteX16" fmla="*/ 277978 w 2852982"/>
                    <a:gd name="connsiteY16" fmla="*/ 234594 h 1953030"/>
                    <a:gd name="connsiteX17" fmla="*/ 1436523 w 2852982"/>
                    <a:gd name="connsiteY17" fmla="*/ 396 h 1953030"/>
                    <a:gd name="connsiteX0" fmla="*/ 1431639 w 2852982"/>
                    <a:gd name="connsiteY0" fmla="*/ 255270 h 1953030"/>
                    <a:gd name="connsiteX1" fmla="*/ 409745 w 2852982"/>
                    <a:gd name="connsiteY1" fmla="*/ 483912 h 1953030"/>
                    <a:gd name="connsiteX2" fmla="*/ 710473 w 2852982"/>
                    <a:gd name="connsiteY2" fmla="*/ 1615315 h 1953030"/>
                    <a:gd name="connsiteX3" fmla="*/ 2025982 w 2852982"/>
                    <a:gd name="connsiteY3" fmla="*/ 1663265 h 1953030"/>
                    <a:gd name="connsiteX4" fmla="*/ 2308019 w 2852982"/>
                    <a:gd name="connsiteY4" fmla="*/ 439217 h 1953030"/>
                    <a:gd name="connsiteX5" fmla="*/ 1431639 w 2852982"/>
                    <a:gd name="connsiteY5" fmla="*/ 255270 h 1953030"/>
                    <a:gd name="connsiteX6" fmla="*/ 1436523 w 2852982"/>
                    <a:gd name="connsiteY6" fmla="*/ 396 h 1953030"/>
                    <a:gd name="connsiteX7" fmla="*/ 2523744 w 2852982"/>
                    <a:gd name="connsiteY7" fmla="*/ 219963 h 1953030"/>
                    <a:gd name="connsiteX8" fmla="*/ 2830984 w 2852982"/>
                    <a:gd name="connsiteY8" fmla="*/ 278485 h 1953030"/>
                    <a:gd name="connsiteX9" fmla="*/ 2823667 w 2852982"/>
                    <a:gd name="connsiteY9" fmla="*/ 527202 h 1953030"/>
                    <a:gd name="connsiteX10" fmla="*/ 2604212 w 2852982"/>
                    <a:gd name="connsiteY10" fmla="*/ 636929 h 1953030"/>
                    <a:gd name="connsiteX11" fmla="*/ 2296973 w 2852982"/>
                    <a:gd name="connsiteY11" fmla="*/ 1778101 h 1953030"/>
                    <a:gd name="connsiteX12" fmla="*/ 534010 w 2852982"/>
                    <a:gd name="connsiteY12" fmla="*/ 1792731 h 1953030"/>
                    <a:gd name="connsiteX13" fmla="*/ 185714 w 2852982"/>
                    <a:gd name="connsiteY13" fmla="*/ 777946 h 1953030"/>
                    <a:gd name="connsiteX14" fmla="*/ 7315 w 2852982"/>
                    <a:gd name="connsiteY14" fmla="*/ 725931 h 1953030"/>
                    <a:gd name="connsiteX15" fmla="*/ 0 w 2852982"/>
                    <a:gd name="connsiteY15" fmla="*/ 239245 h 1953030"/>
                    <a:gd name="connsiteX16" fmla="*/ 277978 w 2852982"/>
                    <a:gd name="connsiteY16" fmla="*/ 234594 h 1953030"/>
                    <a:gd name="connsiteX17" fmla="*/ 1436523 w 2852982"/>
                    <a:gd name="connsiteY17" fmla="*/ 396 h 1953030"/>
                    <a:gd name="connsiteX0" fmla="*/ 1431639 w 2852982"/>
                    <a:gd name="connsiteY0" fmla="*/ 255270 h 1953030"/>
                    <a:gd name="connsiteX1" fmla="*/ 409745 w 2852982"/>
                    <a:gd name="connsiteY1" fmla="*/ 483912 h 1953030"/>
                    <a:gd name="connsiteX2" fmla="*/ 710473 w 2852982"/>
                    <a:gd name="connsiteY2" fmla="*/ 1615315 h 1953030"/>
                    <a:gd name="connsiteX3" fmla="*/ 2025982 w 2852982"/>
                    <a:gd name="connsiteY3" fmla="*/ 1663265 h 1953030"/>
                    <a:gd name="connsiteX4" fmla="*/ 2308019 w 2852982"/>
                    <a:gd name="connsiteY4" fmla="*/ 439217 h 1953030"/>
                    <a:gd name="connsiteX5" fmla="*/ 1431639 w 2852982"/>
                    <a:gd name="connsiteY5" fmla="*/ 255270 h 1953030"/>
                    <a:gd name="connsiteX6" fmla="*/ 1436523 w 2852982"/>
                    <a:gd name="connsiteY6" fmla="*/ 396 h 1953030"/>
                    <a:gd name="connsiteX7" fmla="*/ 2523744 w 2852982"/>
                    <a:gd name="connsiteY7" fmla="*/ 219963 h 1953030"/>
                    <a:gd name="connsiteX8" fmla="*/ 2830984 w 2852982"/>
                    <a:gd name="connsiteY8" fmla="*/ 278485 h 1953030"/>
                    <a:gd name="connsiteX9" fmla="*/ 2823667 w 2852982"/>
                    <a:gd name="connsiteY9" fmla="*/ 527202 h 1953030"/>
                    <a:gd name="connsiteX10" fmla="*/ 2604212 w 2852982"/>
                    <a:gd name="connsiteY10" fmla="*/ 636929 h 1953030"/>
                    <a:gd name="connsiteX11" fmla="*/ 2296973 w 2852982"/>
                    <a:gd name="connsiteY11" fmla="*/ 1778101 h 1953030"/>
                    <a:gd name="connsiteX12" fmla="*/ 534010 w 2852982"/>
                    <a:gd name="connsiteY12" fmla="*/ 1792731 h 1953030"/>
                    <a:gd name="connsiteX13" fmla="*/ 185714 w 2852982"/>
                    <a:gd name="connsiteY13" fmla="*/ 777946 h 1953030"/>
                    <a:gd name="connsiteX14" fmla="*/ 7315 w 2852982"/>
                    <a:gd name="connsiteY14" fmla="*/ 725931 h 1953030"/>
                    <a:gd name="connsiteX15" fmla="*/ 0 w 2852982"/>
                    <a:gd name="connsiteY15" fmla="*/ 239245 h 1953030"/>
                    <a:gd name="connsiteX16" fmla="*/ 277978 w 2852982"/>
                    <a:gd name="connsiteY16" fmla="*/ 234594 h 1953030"/>
                    <a:gd name="connsiteX17" fmla="*/ 1436523 w 2852982"/>
                    <a:gd name="connsiteY17" fmla="*/ 396 h 1953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2982" h="1953030">
                      <a:moveTo>
                        <a:pt x="1431639" y="255270"/>
                      </a:moveTo>
                      <a:cubicBezTo>
                        <a:pt x="1059056" y="254353"/>
                        <a:pt x="453324" y="421040"/>
                        <a:pt x="409745" y="483912"/>
                      </a:cubicBezTo>
                      <a:cubicBezTo>
                        <a:pt x="352043" y="631047"/>
                        <a:pt x="579249" y="1544207"/>
                        <a:pt x="710473" y="1615315"/>
                      </a:cubicBezTo>
                      <a:cubicBezTo>
                        <a:pt x="1044490" y="1732344"/>
                        <a:pt x="1862666" y="1767300"/>
                        <a:pt x="2025982" y="1663265"/>
                      </a:cubicBezTo>
                      <a:cubicBezTo>
                        <a:pt x="2288497" y="1462133"/>
                        <a:pt x="2398240" y="522123"/>
                        <a:pt x="2308019" y="439217"/>
                      </a:cubicBezTo>
                      <a:cubicBezTo>
                        <a:pt x="2192280" y="309941"/>
                        <a:pt x="1804222" y="256187"/>
                        <a:pt x="1431639" y="255270"/>
                      </a:cubicBezTo>
                      <a:close/>
                      <a:moveTo>
                        <a:pt x="1436523" y="396"/>
                      </a:moveTo>
                      <a:cubicBezTo>
                        <a:pt x="1830622" y="-8042"/>
                        <a:pt x="2276721" y="120154"/>
                        <a:pt x="2523744" y="219963"/>
                      </a:cubicBezTo>
                      <a:cubicBezTo>
                        <a:pt x="2592464" y="247729"/>
                        <a:pt x="2792142" y="218487"/>
                        <a:pt x="2830984" y="278485"/>
                      </a:cubicBezTo>
                      <a:cubicBezTo>
                        <a:pt x="2870787" y="344701"/>
                        <a:pt x="2849288" y="490248"/>
                        <a:pt x="2823667" y="527202"/>
                      </a:cubicBezTo>
                      <a:cubicBezTo>
                        <a:pt x="2762708" y="601419"/>
                        <a:pt x="2611493" y="592488"/>
                        <a:pt x="2604212" y="636929"/>
                      </a:cubicBezTo>
                      <a:cubicBezTo>
                        <a:pt x="2589582" y="978305"/>
                        <a:pt x="2501799" y="1429410"/>
                        <a:pt x="2296973" y="1778101"/>
                      </a:cubicBezTo>
                      <a:cubicBezTo>
                        <a:pt x="2114092" y="2034134"/>
                        <a:pt x="716890" y="1982925"/>
                        <a:pt x="534010" y="1792731"/>
                      </a:cubicBezTo>
                      <a:cubicBezTo>
                        <a:pt x="453818" y="1716179"/>
                        <a:pt x="197906" y="1238804"/>
                        <a:pt x="185714" y="777946"/>
                      </a:cubicBezTo>
                      <a:cubicBezTo>
                        <a:pt x="182794" y="723747"/>
                        <a:pt x="78957" y="730676"/>
                        <a:pt x="7315" y="725931"/>
                      </a:cubicBezTo>
                      <a:cubicBezTo>
                        <a:pt x="7315" y="571018"/>
                        <a:pt x="0" y="394158"/>
                        <a:pt x="0" y="239245"/>
                      </a:cubicBezTo>
                      <a:cubicBezTo>
                        <a:pt x="81791" y="236688"/>
                        <a:pt x="250861" y="250277"/>
                        <a:pt x="277978" y="234594"/>
                      </a:cubicBezTo>
                      <a:cubicBezTo>
                        <a:pt x="604724" y="85852"/>
                        <a:pt x="1042424" y="8834"/>
                        <a:pt x="1436523" y="3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47" name="Freeform 9">
                  <a:extLst>
                    <a:ext uri="{FF2B5EF4-FFF2-40B4-BE49-F238E27FC236}">
                      <a16:creationId xmlns:a16="http://schemas.microsoft.com/office/drawing/2014/main" id="{0F30D4E2-2847-46A6-B0A0-04B9D64C0DEB}"/>
                    </a:ext>
                  </a:extLst>
                </p:cNvPr>
                <p:cNvSpPr/>
                <p:nvPr/>
              </p:nvSpPr>
              <p:spPr>
                <a:xfrm flipH="1">
                  <a:off x="3493700" y="2896331"/>
                  <a:ext cx="2611979" cy="1788050"/>
                </a:xfrm>
                <a:custGeom>
                  <a:avLst/>
                  <a:gdLst>
                    <a:gd name="connsiteX0" fmla="*/ 1505638 w 2852982"/>
                    <a:gd name="connsiteY0" fmla="*/ 186211 h 1931541"/>
                    <a:gd name="connsiteX1" fmla="*/ 372746 w 2852982"/>
                    <a:gd name="connsiteY1" fmla="*/ 451852 h 1931541"/>
                    <a:gd name="connsiteX2" fmla="*/ 694616 w 2852982"/>
                    <a:gd name="connsiteY2" fmla="*/ 1614969 h 1931541"/>
                    <a:gd name="connsiteX3" fmla="*/ 2025982 w 2852982"/>
                    <a:gd name="connsiteY3" fmla="*/ 1673490 h 1931541"/>
                    <a:gd name="connsiteX4" fmla="*/ 2318590 w 2852982"/>
                    <a:gd name="connsiteY4" fmla="*/ 386015 h 1931541"/>
                    <a:gd name="connsiteX5" fmla="*/ 1505638 w 2852982"/>
                    <a:gd name="connsiteY5" fmla="*/ 186211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505638 w 2852982"/>
                    <a:gd name="connsiteY0" fmla="*/ 186211 h 1931541"/>
                    <a:gd name="connsiteX1" fmla="*/ 372746 w 2852982"/>
                    <a:gd name="connsiteY1" fmla="*/ 451852 h 1931541"/>
                    <a:gd name="connsiteX2" fmla="*/ 694616 w 2852982"/>
                    <a:gd name="connsiteY2" fmla="*/ 1614969 h 1931541"/>
                    <a:gd name="connsiteX3" fmla="*/ 2025982 w 2852982"/>
                    <a:gd name="connsiteY3" fmla="*/ 1673490 h 1931541"/>
                    <a:gd name="connsiteX4" fmla="*/ 2318590 w 2852982"/>
                    <a:gd name="connsiteY4" fmla="*/ 386015 h 1931541"/>
                    <a:gd name="connsiteX5" fmla="*/ 1505638 w 2852982"/>
                    <a:gd name="connsiteY5" fmla="*/ 186211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505638 w 2852982"/>
                    <a:gd name="connsiteY0" fmla="*/ 186211 h 1931541"/>
                    <a:gd name="connsiteX1" fmla="*/ 372746 w 2852982"/>
                    <a:gd name="connsiteY1" fmla="*/ 451852 h 1931541"/>
                    <a:gd name="connsiteX2" fmla="*/ 694616 w 2852982"/>
                    <a:gd name="connsiteY2" fmla="*/ 1614969 h 1931541"/>
                    <a:gd name="connsiteX3" fmla="*/ 2025982 w 2852982"/>
                    <a:gd name="connsiteY3" fmla="*/ 1673490 h 1931541"/>
                    <a:gd name="connsiteX4" fmla="*/ 2318590 w 2852982"/>
                    <a:gd name="connsiteY4" fmla="*/ 386015 h 1931541"/>
                    <a:gd name="connsiteX5" fmla="*/ 1505638 w 2852982"/>
                    <a:gd name="connsiteY5" fmla="*/ 186211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500352 w 2852982"/>
                    <a:gd name="connsiteY0" fmla="*/ 207354 h 1931541"/>
                    <a:gd name="connsiteX1" fmla="*/ 372746 w 2852982"/>
                    <a:gd name="connsiteY1" fmla="*/ 451852 h 1931541"/>
                    <a:gd name="connsiteX2" fmla="*/ 694616 w 2852982"/>
                    <a:gd name="connsiteY2" fmla="*/ 1614969 h 1931541"/>
                    <a:gd name="connsiteX3" fmla="*/ 2025982 w 2852982"/>
                    <a:gd name="connsiteY3" fmla="*/ 1673490 h 1931541"/>
                    <a:gd name="connsiteX4" fmla="*/ 2318590 w 2852982"/>
                    <a:gd name="connsiteY4" fmla="*/ 386015 h 1931541"/>
                    <a:gd name="connsiteX5" fmla="*/ 1500352 w 2852982"/>
                    <a:gd name="connsiteY5" fmla="*/ 207354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500352 w 2852982"/>
                    <a:gd name="connsiteY0" fmla="*/ 207354 h 1931541"/>
                    <a:gd name="connsiteX1" fmla="*/ 372746 w 2852982"/>
                    <a:gd name="connsiteY1" fmla="*/ 451852 h 1931541"/>
                    <a:gd name="connsiteX2" fmla="*/ 694616 w 2852982"/>
                    <a:gd name="connsiteY2" fmla="*/ 1614969 h 1931541"/>
                    <a:gd name="connsiteX3" fmla="*/ 2025982 w 2852982"/>
                    <a:gd name="connsiteY3" fmla="*/ 1673490 h 1931541"/>
                    <a:gd name="connsiteX4" fmla="*/ 2318590 w 2852982"/>
                    <a:gd name="connsiteY4" fmla="*/ 386015 h 1931541"/>
                    <a:gd name="connsiteX5" fmla="*/ 1500352 w 2852982"/>
                    <a:gd name="connsiteY5" fmla="*/ 207354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500352 w 2852982"/>
                    <a:gd name="connsiteY0" fmla="*/ 207354 h 1931541"/>
                    <a:gd name="connsiteX1" fmla="*/ 372746 w 2852982"/>
                    <a:gd name="connsiteY1" fmla="*/ 451852 h 1931541"/>
                    <a:gd name="connsiteX2" fmla="*/ 694616 w 2852982"/>
                    <a:gd name="connsiteY2" fmla="*/ 1614969 h 1931541"/>
                    <a:gd name="connsiteX3" fmla="*/ 2025982 w 2852982"/>
                    <a:gd name="connsiteY3" fmla="*/ 1673490 h 1931541"/>
                    <a:gd name="connsiteX4" fmla="*/ 2318590 w 2852982"/>
                    <a:gd name="connsiteY4" fmla="*/ 386015 h 1931541"/>
                    <a:gd name="connsiteX5" fmla="*/ 1500352 w 2852982"/>
                    <a:gd name="connsiteY5" fmla="*/ 207354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500352 w 2852982"/>
                    <a:gd name="connsiteY0" fmla="*/ 207354 h 1931541"/>
                    <a:gd name="connsiteX1" fmla="*/ 372746 w 2852982"/>
                    <a:gd name="connsiteY1" fmla="*/ 451852 h 1931541"/>
                    <a:gd name="connsiteX2" fmla="*/ 694616 w 2852982"/>
                    <a:gd name="connsiteY2" fmla="*/ 1614969 h 1931541"/>
                    <a:gd name="connsiteX3" fmla="*/ 2025982 w 2852982"/>
                    <a:gd name="connsiteY3" fmla="*/ 1673490 h 1931541"/>
                    <a:gd name="connsiteX4" fmla="*/ 2318590 w 2852982"/>
                    <a:gd name="connsiteY4" fmla="*/ 386015 h 1931541"/>
                    <a:gd name="connsiteX5" fmla="*/ 1500352 w 2852982"/>
                    <a:gd name="connsiteY5" fmla="*/ 207354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442211 w 2852982"/>
                    <a:gd name="connsiteY0" fmla="*/ 212639 h 1931541"/>
                    <a:gd name="connsiteX1" fmla="*/ 372746 w 2852982"/>
                    <a:gd name="connsiteY1" fmla="*/ 451852 h 1931541"/>
                    <a:gd name="connsiteX2" fmla="*/ 694616 w 2852982"/>
                    <a:gd name="connsiteY2" fmla="*/ 1614969 h 1931541"/>
                    <a:gd name="connsiteX3" fmla="*/ 2025982 w 2852982"/>
                    <a:gd name="connsiteY3" fmla="*/ 1673490 h 1931541"/>
                    <a:gd name="connsiteX4" fmla="*/ 2318590 w 2852982"/>
                    <a:gd name="connsiteY4" fmla="*/ 386015 h 1931541"/>
                    <a:gd name="connsiteX5" fmla="*/ 1442211 w 2852982"/>
                    <a:gd name="connsiteY5" fmla="*/ 212639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442211 w 2852982"/>
                    <a:gd name="connsiteY0" fmla="*/ 212639 h 1931541"/>
                    <a:gd name="connsiteX1" fmla="*/ 372746 w 2852982"/>
                    <a:gd name="connsiteY1" fmla="*/ 451852 h 1931541"/>
                    <a:gd name="connsiteX2" fmla="*/ 694616 w 2852982"/>
                    <a:gd name="connsiteY2" fmla="*/ 1614969 h 1931541"/>
                    <a:gd name="connsiteX3" fmla="*/ 2025982 w 2852982"/>
                    <a:gd name="connsiteY3" fmla="*/ 1673490 h 1931541"/>
                    <a:gd name="connsiteX4" fmla="*/ 2318590 w 2852982"/>
                    <a:gd name="connsiteY4" fmla="*/ 386015 h 1931541"/>
                    <a:gd name="connsiteX5" fmla="*/ 1442211 w 2852982"/>
                    <a:gd name="connsiteY5" fmla="*/ 212639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442211 w 2852982"/>
                    <a:gd name="connsiteY0" fmla="*/ 212639 h 1931541"/>
                    <a:gd name="connsiteX1" fmla="*/ 372746 w 2852982"/>
                    <a:gd name="connsiteY1" fmla="*/ 451852 h 1931541"/>
                    <a:gd name="connsiteX2" fmla="*/ 694616 w 2852982"/>
                    <a:gd name="connsiteY2" fmla="*/ 1614969 h 1931541"/>
                    <a:gd name="connsiteX3" fmla="*/ 2025982 w 2852982"/>
                    <a:gd name="connsiteY3" fmla="*/ 1673490 h 1931541"/>
                    <a:gd name="connsiteX4" fmla="*/ 2318590 w 2852982"/>
                    <a:gd name="connsiteY4" fmla="*/ 386015 h 1931541"/>
                    <a:gd name="connsiteX5" fmla="*/ 1442211 w 2852982"/>
                    <a:gd name="connsiteY5" fmla="*/ 212639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442211 w 2852982"/>
                    <a:gd name="connsiteY0" fmla="*/ 212639 h 1931541"/>
                    <a:gd name="connsiteX1" fmla="*/ 372746 w 2852982"/>
                    <a:gd name="connsiteY1" fmla="*/ 451852 h 1931541"/>
                    <a:gd name="connsiteX2" fmla="*/ 694616 w 2852982"/>
                    <a:gd name="connsiteY2" fmla="*/ 1614969 h 1931541"/>
                    <a:gd name="connsiteX3" fmla="*/ 2025982 w 2852982"/>
                    <a:gd name="connsiteY3" fmla="*/ 1673490 h 1931541"/>
                    <a:gd name="connsiteX4" fmla="*/ 2318590 w 2852982"/>
                    <a:gd name="connsiteY4" fmla="*/ 386015 h 1931541"/>
                    <a:gd name="connsiteX5" fmla="*/ 1442211 w 2852982"/>
                    <a:gd name="connsiteY5" fmla="*/ 212639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442211 w 2852982"/>
                    <a:gd name="connsiteY0" fmla="*/ 212639 h 1931541"/>
                    <a:gd name="connsiteX1" fmla="*/ 372746 w 2852982"/>
                    <a:gd name="connsiteY1" fmla="*/ 451852 h 1931541"/>
                    <a:gd name="connsiteX2" fmla="*/ 694616 w 2852982"/>
                    <a:gd name="connsiteY2" fmla="*/ 1614969 h 1931541"/>
                    <a:gd name="connsiteX3" fmla="*/ 2025982 w 2852982"/>
                    <a:gd name="connsiteY3" fmla="*/ 1673490 h 1931541"/>
                    <a:gd name="connsiteX4" fmla="*/ 2292162 w 2852982"/>
                    <a:gd name="connsiteY4" fmla="*/ 396586 h 1931541"/>
                    <a:gd name="connsiteX5" fmla="*/ 1442211 w 2852982"/>
                    <a:gd name="connsiteY5" fmla="*/ 212639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442211 w 2852982"/>
                    <a:gd name="connsiteY0" fmla="*/ 212639 h 1931541"/>
                    <a:gd name="connsiteX1" fmla="*/ 372746 w 2852982"/>
                    <a:gd name="connsiteY1" fmla="*/ 451852 h 1931541"/>
                    <a:gd name="connsiteX2" fmla="*/ 694616 w 2852982"/>
                    <a:gd name="connsiteY2" fmla="*/ 1614969 h 1931541"/>
                    <a:gd name="connsiteX3" fmla="*/ 2025982 w 2852982"/>
                    <a:gd name="connsiteY3" fmla="*/ 1673490 h 1931541"/>
                    <a:gd name="connsiteX4" fmla="*/ 2292162 w 2852982"/>
                    <a:gd name="connsiteY4" fmla="*/ 396586 h 1931541"/>
                    <a:gd name="connsiteX5" fmla="*/ 1442211 w 2852982"/>
                    <a:gd name="connsiteY5" fmla="*/ 212639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442211 w 2852982"/>
                    <a:gd name="connsiteY0" fmla="*/ 212639 h 1931541"/>
                    <a:gd name="connsiteX1" fmla="*/ 372746 w 2852982"/>
                    <a:gd name="connsiteY1" fmla="*/ 451852 h 1931541"/>
                    <a:gd name="connsiteX2" fmla="*/ 694616 w 2852982"/>
                    <a:gd name="connsiteY2" fmla="*/ 1614969 h 1931541"/>
                    <a:gd name="connsiteX3" fmla="*/ 2025982 w 2852982"/>
                    <a:gd name="connsiteY3" fmla="*/ 1673490 h 1931541"/>
                    <a:gd name="connsiteX4" fmla="*/ 2292162 w 2852982"/>
                    <a:gd name="connsiteY4" fmla="*/ 396586 h 1931541"/>
                    <a:gd name="connsiteX5" fmla="*/ 1442211 w 2852982"/>
                    <a:gd name="connsiteY5" fmla="*/ 212639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442211 w 2852982"/>
                    <a:gd name="connsiteY0" fmla="*/ 212639 h 1931541"/>
                    <a:gd name="connsiteX1" fmla="*/ 372746 w 2852982"/>
                    <a:gd name="connsiteY1" fmla="*/ 451852 h 1931541"/>
                    <a:gd name="connsiteX2" fmla="*/ 694616 w 2852982"/>
                    <a:gd name="connsiteY2" fmla="*/ 1614969 h 1931541"/>
                    <a:gd name="connsiteX3" fmla="*/ 2025982 w 2852982"/>
                    <a:gd name="connsiteY3" fmla="*/ 1673490 h 1931541"/>
                    <a:gd name="connsiteX4" fmla="*/ 2292162 w 2852982"/>
                    <a:gd name="connsiteY4" fmla="*/ 396586 h 1931541"/>
                    <a:gd name="connsiteX5" fmla="*/ 1442211 w 2852982"/>
                    <a:gd name="connsiteY5" fmla="*/ 212639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442211 w 2852982"/>
                    <a:gd name="connsiteY0" fmla="*/ 212639 h 1931541"/>
                    <a:gd name="connsiteX1" fmla="*/ 372746 w 2852982"/>
                    <a:gd name="connsiteY1" fmla="*/ 451852 h 1931541"/>
                    <a:gd name="connsiteX2" fmla="*/ 694616 w 2852982"/>
                    <a:gd name="connsiteY2" fmla="*/ 1614969 h 1931541"/>
                    <a:gd name="connsiteX3" fmla="*/ 2025982 w 2852982"/>
                    <a:gd name="connsiteY3" fmla="*/ 1673490 h 1931541"/>
                    <a:gd name="connsiteX4" fmla="*/ 2292162 w 2852982"/>
                    <a:gd name="connsiteY4" fmla="*/ 396586 h 1931541"/>
                    <a:gd name="connsiteX5" fmla="*/ 1442211 w 2852982"/>
                    <a:gd name="connsiteY5" fmla="*/ 212639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442211 w 2852982"/>
                    <a:gd name="connsiteY0" fmla="*/ 212639 h 1931541"/>
                    <a:gd name="connsiteX1" fmla="*/ 372746 w 2852982"/>
                    <a:gd name="connsiteY1" fmla="*/ 451852 h 1931541"/>
                    <a:gd name="connsiteX2" fmla="*/ 710473 w 2852982"/>
                    <a:gd name="connsiteY2" fmla="*/ 1593826 h 1931541"/>
                    <a:gd name="connsiteX3" fmla="*/ 2025982 w 2852982"/>
                    <a:gd name="connsiteY3" fmla="*/ 1673490 h 1931541"/>
                    <a:gd name="connsiteX4" fmla="*/ 2292162 w 2852982"/>
                    <a:gd name="connsiteY4" fmla="*/ 396586 h 1931541"/>
                    <a:gd name="connsiteX5" fmla="*/ 1442211 w 2852982"/>
                    <a:gd name="connsiteY5" fmla="*/ 212639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442211 w 2852982"/>
                    <a:gd name="connsiteY0" fmla="*/ 212639 h 1931541"/>
                    <a:gd name="connsiteX1" fmla="*/ 409745 w 2852982"/>
                    <a:gd name="connsiteY1" fmla="*/ 462423 h 1931541"/>
                    <a:gd name="connsiteX2" fmla="*/ 710473 w 2852982"/>
                    <a:gd name="connsiteY2" fmla="*/ 1593826 h 1931541"/>
                    <a:gd name="connsiteX3" fmla="*/ 2025982 w 2852982"/>
                    <a:gd name="connsiteY3" fmla="*/ 1673490 h 1931541"/>
                    <a:gd name="connsiteX4" fmla="*/ 2292162 w 2852982"/>
                    <a:gd name="connsiteY4" fmla="*/ 396586 h 1931541"/>
                    <a:gd name="connsiteX5" fmla="*/ 1442211 w 2852982"/>
                    <a:gd name="connsiteY5" fmla="*/ 212639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442211 w 2852982"/>
                    <a:gd name="connsiteY0" fmla="*/ 212639 h 1931541"/>
                    <a:gd name="connsiteX1" fmla="*/ 409745 w 2852982"/>
                    <a:gd name="connsiteY1" fmla="*/ 462423 h 1931541"/>
                    <a:gd name="connsiteX2" fmla="*/ 710473 w 2852982"/>
                    <a:gd name="connsiteY2" fmla="*/ 1593826 h 1931541"/>
                    <a:gd name="connsiteX3" fmla="*/ 2025982 w 2852982"/>
                    <a:gd name="connsiteY3" fmla="*/ 1641776 h 1931541"/>
                    <a:gd name="connsiteX4" fmla="*/ 2292162 w 2852982"/>
                    <a:gd name="connsiteY4" fmla="*/ 396586 h 1931541"/>
                    <a:gd name="connsiteX5" fmla="*/ 1442211 w 2852982"/>
                    <a:gd name="connsiteY5" fmla="*/ 212639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442211 w 2852982"/>
                    <a:gd name="connsiteY0" fmla="*/ 212639 h 1931541"/>
                    <a:gd name="connsiteX1" fmla="*/ 409745 w 2852982"/>
                    <a:gd name="connsiteY1" fmla="*/ 462423 h 1931541"/>
                    <a:gd name="connsiteX2" fmla="*/ 710473 w 2852982"/>
                    <a:gd name="connsiteY2" fmla="*/ 1593826 h 1931541"/>
                    <a:gd name="connsiteX3" fmla="*/ 2025982 w 2852982"/>
                    <a:gd name="connsiteY3" fmla="*/ 1641776 h 1931541"/>
                    <a:gd name="connsiteX4" fmla="*/ 2292162 w 2852982"/>
                    <a:gd name="connsiteY4" fmla="*/ 396586 h 1931541"/>
                    <a:gd name="connsiteX5" fmla="*/ 1442211 w 2852982"/>
                    <a:gd name="connsiteY5" fmla="*/ 212639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442211 w 2852982"/>
                    <a:gd name="connsiteY0" fmla="*/ 212639 h 1931541"/>
                    <a:gd name="connsiteX1" fmla="*/ 409745 w 2852982"/>
                    <a:gd name="connsiteY1" fmla="*/ 462423 h 1931541"/>
                    <a:gd name="connsiteX2" fmla="*/ 710473 w 2852982"/>
                    <a:gd name="connsiteY2" fmla="*/ 1593826 h 1931541"/>
                    <a:gd name="connsiteX3" fmla="*/ 2025982 w 2852982"/>
                    <a:gd name="connsiteY3" fmla="*/ 1641776 h 1931541"/>
                    <a:gd name="connsiteX4" fmla="*/ 2292162 w 2852982"/>
                    <a:gd name="connsiteY4" fmla="*/ 396586 h 1931541"/>
                    <a:gd name="connsiteX5" fmla="*/ 1442211 w 2852982"/>
                    <a:gd name="connsiteY5" fmla="*/ 212639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442211 w 2852982"/>
                    <a:gd name="connsiteY0" fmla="*/ 212639 h 1931541"/>
                    <a:gd name="connsiteX1" fmla="*/ 409745 w 2852982"/>
                    <a:gd name="connsiteY1" fmla="*/ 462423 h 1931541"/>
                    <a:gd name="connsiteX2" fmla="*/ 710473 w 2852982"/>
                    <a:gd name="connsiteY2" fmla="*/ 1593826 h 1931541"/>
                    <a:gd name="connsiteX3" fmla="*/ 2025982 w 2852982"/>
                    <a:gd name="connsiteY3" fmla="*/ 1641776 h 1931541"/>
                    <a:gd name="connsiteX4" fmla="*/ 2292162 w 2852982"/>
                    <a:gd name="connsiteY4" fmla="*/ 396586 h 1931541"/>
                    <a:gd name="connsiteX5" fmla="*/ 1442211 w 2852982"/>
                    <a:gd name="connsiteY5" fmla="*/ 212639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431639 w 2852982"/>
                    <a:gd name="connsiteY0" fmla="*/ 233781 h 1931541"/>
                    <a:gd name="connsiteX1" fmla="*/ 409745 w 2852982"/>
                    <a:gd name="connsiteY1" fmla="*/ 462423 h 1931541"/>
                    <a:gd name="connsiteX2" fmla="*/ 710473 w 2852982"/>
                    <a:gd name="connsiteY2" fmla="*/ 1593826 h 1931541"/>
                    <a:gd name="connsiteX3" fmla="*/ 2025982 w 2852982"/>
                    <a:gd name="connsiteY3" fmla="*/ 1641776 h 1931541"/>
                    <a:gd name="connsiteX4" fmla="*/ 2292162 w 2852982"/>
                    <a:gd name="connsiteY4" fmla="*/ 396586 h 1931541"/>
                    <a:gd name="connsiteX5" fmla="*/ 1431639 w 2852982"/>
                    <a:gd name="connsiteY5" fmla="*/ 233781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12142 w 2852982"/>
                    <a:gd name="connsiteY13" fmla="*/ 761744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431639 w 2852982"/>
                    <a:gd name="connsiteY0" fmla="*/ 233781 h 1931541"/>
                    <a:gd name="connsiteX1" fmla="*/ 409745 w 2852982"/>
                    <a:gd name="connsiteY1" fmla="*/ 462423 h 1931541"/>
                    <a:gd name="connsiteX2" fmla="*/ 710473 w 2852982"/>
                    <a:gd name="connsiteY2" fmla="*/ 1593826 h 1931541"/>
                    <a:gd name="connsiteX3" fmla="*/ 2025982 w 2852982"/>
                    <a:gd name="connsiteY3" fmla="*/ 1641776 h 1931541"/>
                    <a:gd name="connsiteX4" fmla="*/ 2292162 w 2852982"/>
                    <a:gd name="connsiteY4" fmla="*/ 396586 h 1931541"/>
                    <a:gd name="connsiteX5" fmla="*/ 1431639 w 2852982"/>
                    <a:gd name="connsiteY5" fmla="*/ 233781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201571 w 2852982"/>
                    <a:gd name="connsiteY13" fmla="*/ 740601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431639 w 2852982"/>
                    <a:gd name="connsiteY0" fmla="*/ 233781 h 1931541"/>
                    <a:gd name="connsiteX1" fmla="*/ 409745 w 2852982"/>
                    <a:gd name="connsiteY1" fmla="*/ 462423 h 1931541"/>
                    <a:gd name="connsiteX2" fmla="*/ 710473 w 2852982"/>
                    <a:gd name="connsiteY2" fmla="*/ 1593826 h 1931541"/>
                    <a:gd name="connsiteX3" fmla="*/ 2025982 w 2852982"/>
                    <a:gd name="connsiteY3" fmla="*/ 1641776 h 1931541"/>
                    <a:gd name="connsiteX4" fmla="*/ 2292162 w 2852982"/>
                    <a:gd name="connsiteY4" fmla="*/ 396586 h 1931541"/>
                    <a:gd name="connsiteX5" fmla="*/ 1431639 w 2852982"/>
                    <a:gd name="connsiteY5" fmla="*/ 233781 h 1931541"/>
                    <a:gd name="connsiteX6" fmla="*/ 1436523 w 2852982"/>
                    <a:gd name="connsiteY6" fmla="*/ 50 h 1931541"/>
                    <a:gd name="connsiteX7" fmla="*/ 2523744 w 2852982"/>
                    <a:gd name="connsiteY7" fmla="*/ 198474 h 1931541"/>
                    <a:gd name="connsiteX8" fmla="*/ 2830984 w 2852982"/>
                    <a:gd name="connsiteY8" fmla="*/ 256996 h 1931541"/>
                    <a:gd name="connsiteX9" fmla="*/ 2823667 w 2852982"/>
                    <a:gd name="connsiteY9" fmla="*/ 505713 h 1931541"/>
                    <a:gd name="connsiteX10" fmla="*/ 2604212 w 2852982"/>
                    <a:gd name="connsiteY10" fmla="*/ 615440 h 1931541"/>
                    <a:gd name="connsiteX11" fmla="*/ 2296973 w 2852982"/>
                    <a:gd name="connsiteY11" fmla="*/ 1756612 h 1931541"/>
                    <a:gd name="connsiteX12" fmla="*/ 534010 w 2852982"/>
                    <a:gd name="connsiteY12" fmla="*/ 1771242 h 1931541"/>
                    <a:gd name="connsiteX13" fmla="*/ 185714 w 2852982"/>
                    <a:gd name="connsiteY13" fmla="*/ 756457 h 1931541"/>
                    <a:gd name="connsiteX14" fmla="*/ 7315 w 2852982"/>
                    <a:gd name="connsiteY14" fmla="*/ 704442 h 1931541"/>
                    <a:gd name="connsiteX15" fmla="*/ 0 w 2852982"/>
                    <a:gd name="connsiteY15" fmla="*/ 217756 h 1931541"/>
                    <a:gd name="connsiteX16" fmla="*/ 277978 w 2852982"/>
                    <a:gd name="connsiteY16" fmla="*/ 213105 h 1931541"/>
                    <a:gd name="connsiteX17" fmla="*/ 1436523 w 2852982"/>
                    <a:gd name="connsiteY17" fmla="*/ 50 h 1931541"/>
                    <a:gd name="connsiteX0" fmla="*/ 1431639 w 2852982"/>
                    <a:gd name="connsiteY0" fmla="*/ 254912 h 1952672"/>
                    <a:gd name="connsiteX1" fmla="*/ 409745 w 2852982"/>
                    <a:gd name="connsiteY1" fmla="*/ 483554 h 1952672"/>
                    <a:gd name="connsiteX2" fmla="*/ 710473 w 2852982"/>
                    <a:gd name="connsiteY2" fmla="*/ 1614957 h 1952672"/>
                    <a:gd name="connsiteX3" fmla="*/ 2025982 w 2852982"/>
                    <a:gd name="connsiteY3" fmla="*/ 1662907 h 1952672"/>
                    <a:gd name="connsiteX4" fmla="*/ 2292162 w 2852982"/>
                    <a:gd name="connsiteY4" fmla="*/ 417717 h 1952672"/>
                    <a:gd name="connsiteX5" fmla="*/ 1431639 w 2852982"/>
                    <a:gd name="connsiteY5" fmla="*/ 254912 h 1952672"/>
                    <a:gd name="connsiteX6" fmla="*/ 1436523 w 2852982"/>
                    <a:gd name="connsiteY6" fmla="*/ 38 h 1952672"/>
                    <a:gd name="connsiteX7" fmla="*/ 2523744 w 2852982"/>
                    <a:gd name="connsiteY7" fmla="*/ 219605 h 1952672"/>
                    <a:gd name="connsiteX8" fmla="*/ 2830984 w 2852982"/>
                    <a:gd name="connsiteY8" fmla="*/ 278127 h 1952672"/>
                    <a:gd name="connsiteX9" fmla="*/ 2823667 w 2852982"/>
                    <a:gd name="connsiteY9" fmla="*/ 526844 h 1952672"/>
                    <a:gd name="connsiteX10" fmla="*/ 2604212 w 2852982"/>
                    <a:gd name="connsiteY10" fmla="*/ 636571 h 1952672"/>
                    <a:gd name="connsiteX11" fmla="*/ 2296973 w 2852982"/>
                    <a:gd name="connsiteY11" fmla="*/ 1777743 h 1952672"/>
                    <a:gd name="connsiteX12" fmla="*/ 534010 w 2852982"/>
                    <a:gd name="connsiteY12" fmla="*/ 1792373 h 1952672"/>
                    <a:gd name="connsiteX13" fmla="*/ 185714 w 2852982"/>
                    <a:gd name="connsiteY13" fmla="*/ 777588 h 1952672"/>
                    <a:gd name="connsiteX14" fmla="*/ 7315 w 2852982"/>
                    <a:gd name="connsiteY14" fmla="*/ 725573 h 1952672"/>
                    <a:gd name="connsiteX15" fmla="*/ 0 w 2852982"/>
                    <a:gd name="connsiteY15" fmla="*/ 238887 h 1952672"/>
                    <a:gd name="connsiteX16" fmla="*/ 277978 w 2852982"/>
                    <a:gd name="connsiteY16" fmla="*/ 234236 h 1952672"/>
                    <a:gd name="connsiteX17" fmla="*/ 1436523 w 2852982"/>
                    <a:gd name="connsiteY17" fmla="*/ 38 h 1952672"/>
                    <a:gd name="connsiteX0" fmla="*/ 1431639 w 2852982"/>
                    <a:gd name="connsiteY0" fmla="*/ 255592 h 1953352"/>
                    <a:gd name="connsiteX1" fmla="*/ 409745 w 2852982"/>
                    <a:gd name="connsiteY1" fmla="*/ 484234 h 1953352"/>
                    <a:gd name="connsiteX2" fmla="*/ 710473 w 2852982"/>
                    <a:gd name="connsiteY2" fmla="*/ 1615637 h 1953352"/>
                    <a:gd name="connsiteX3" fmla="*/ 2025982 w 2852982"/>
                    <a:gd name="connsiteY3" fmla="*/ 1663587 h 1953352"/>
                    <a:gd name="connsiteX4" fmla="*/ 2292162 w 2852982"/>
                    <a:gd name="connsiteY4" fmla="*/ 418397 h 1953352"/>
                    <a:gd name="connsiteX5" fmla="*/ 1431639 w 2852982"/>
                    <a:gd name="connsiteY5" fmla="*/ 255592 h 1953352"/>
                    <a:gd name="connsiteX6" fmla="*/ 1436523 w 2852982"/>
                    <a:gd name="connsiteY6" fmla="*/ 718 h 1953352"/>
                    <a:gd name="connsiteX7" fmla="*/ 2523744 w 2852982"/>
                    <a:gd name="connsiteY7" fmla="*/ 220285 h 1953352"/>
                    <a:gd name="connsiteX8" fmla="*/ 2830984 w 2852982"/>
                    <a:gd name="connsiteY8" fmla="*/ 278807 h 1953352"/>
                    <a:gd name="connsiteX9" fmla="*/ 2823667 w 2852982"/>
                    <a:gd name="connsiteY9" fmla="*/ 527524 h 1953352"/>
                    <a:gd name="connsiteX10" fmla="*/ 2604212 w 2852982"/>
                    <a:gd name="connsiteY10" fmla="*/ 637251 h 1953352"/>
                    <a:gd name="connsiteX11" fmla="*/ 2296973 w 2852982"/>
                    <a:gd name="connsiteY11" fmla="*/ 1778423 h 1953352"/>
                    <a:gd name="connsiteX12" fmla="*/ 534010 w 2852982"/>
                    <a:gd name="connsiteY12" fmla="*/ 1793053 h 1953352"/>
                    <a:gd name="connsiteX13" fmla="*/ 185714 w 2852982"/>
                    <a:gd name="connsiteY13" fmla="*/ 778268 h 1953352"/>
                    <a:gd name="connsiteX14" fmla="*/ 7315 w 2852982"/>
                    <a:gd name="connsiteY14" fmla="*/ 726253 h 1953352"/>
                    <a:gd name="connsiteX15" fmla="*/ 0 w 2852982"/>
                    <a:gd name="connsiteY15" fmla="*/ 239567 h 1953352"/>
                    <a:gd name="connsiteX16" fmla="*/ 277978 w 2852982"/>
                    <a:gd name="connsiteY16" fmla="*/ 234916 h 1953352"/>
                    <a:gd name="connsiteX17" fmla="*/ 1436523 w 2852982"/>
                    <a:gd name="connsiteY17" fmla="*/ 718 h 1953352"/>
                    <a:gd name="connsiteX0" fmla="*/ 1431639 w 2852982"/>
                    <a:gd name="connsiteY0" fmla="*/ 256008 h 1953768"/>
                    <a:gd name="connsiteX1" fmla="*/ 409745 w 2852982"/>
                    <a:gd name="connsiteY1" fmla="*/ 484650 h 1953768"/>
                    <a:gd name="connsiteX2" fmla="*/ 710473 w 2852982"/>
                    <a:gd name="connsiteY2" fmla="*/ 1616053 h 1953768"/>
                    <a:gd name="connsiteX3" fmla="*/ 2025982 w 2852982"/>
                    <a:gd name="connsiteY3" fmla="*/ 1664003 h 1953768"/>
                    <a:gd name="connsiteX4" fmla="*/ 2292162 w 2852982"/>
                    <a:gd name="connsiteY4" fmla="*/ 418813 h 1953768"/>
                    <a:gd name="connsiteX5" fmla="*/ 1431639 w 2852982"/>
                    <a:gd name="connsiteY5" fmla="*/ 256008 h 1953768"/>
                    <a:gd name="connsiteX6" fmla="*/ 1436523 w 2852982"/>
                    <a:gd name="connsiteY6" fmla="*/ 1134 h 1953768"/>
                    <a:gd name="connsiteX7" fmla="*/ 2523744 w 2852982"/>
                    <a:gd name="connsiteY7" fmla="*/ 220701 h 1953768"/>
                    <a:gd name="connsiteX8" fmla="*/ 2830984 w 2852982"/>
                    <a:gd name="connsiteY8" fmla="*/ 279223 h 1953768"/>
                    <a:gd name="connsiteX9" fmla="*/ 2823667 w 2852982"/>
                    <a:gd name="connsiteY9" fmla="*/ 527940 h 1953768"/>
                    <a:gd name="connsiteX10" fmla="*/ 2604212 w 2852982"/>
                    <a:gd name="connsiteY10" fmla="*/ 637667 h 1953768"/>
                    <a:gd name="connsiteX11" fmla="*/ 2296973 w 2852982"/>
                    <a:gd name="connsiteY11" fmla="*/ 1778839 h 1953768"/>
                    <a:gd name="connsiteX12" fmla="*/ 534010 w 2852982"/>
                    <a:gd name="connsiteY12" fmla="*/ 1793469 h 1953768"/>
                    <a:gd name="connsiteX13" fmla="*/ 185714 w 2852982"/>
                    <a:gd name="connsiteY13" fmla="*/ 778684 h 1953768"/>
                    <a:gd name="connsiteX14" fmla="*/ 7315 w 2852982"/>
                    <a:gd name="connsiteY14" fmla="*/ 726669 h 1953768"/>
                    <a:gd name="connsiteX15" fmla="*/ 0 w 2852982"/>
                    <a:gd name="connsiteY15" fmla="*/ 239983 h 1953768"/>
                    <a:gd name="connsiteX16" fmla="*/ 277978 w 2852982"/>
                    <a:gd name="connsiteY16" fmla="*/ 235332 h 1953768"/>
                    <a:gd name="connsiteX17" fmla="*/ 1436523 w 2852982"/>
                    <a:gd name="connsiteY17" fmla="*/ 1134 h 1953768"/>
                    <a:gd name="connsiteX0" fmla="*/ 1431639 w 2852982"/>
                    <a:gd name="connsiteY0" fmla="*/ 255925 h 1953685"/>
                    <a:gd name="connsiteX1" fmla="*/ 409745 w 2852982"/>
                    <a:gd name="connsiteY1" fmla="*/ 484567 h 1953685"/>
                    <a:gd name="connsiteX2" fmla="*/ 710473 w 2852982"/>
                    <a:gd name="connsiteY2" fmla="*/ 1615970 h 1953685"/>
                    <a:gd name="connsiteX3" fmla="*/ 2025982 w 2852982"/>
                    <a:gd name="connsiteY3" fmla="*/ 1663920 h 1953685"/>
                    <a:gd name="connsiteX4" fmla="*/ 2292162 w 2852982"/>
                    <a:gd name="connsiteY4" fmla="*/ 418730 h 1953685"/>
                    <a:gd name="connsiteX5" fmla="*/ 1431639 w 2852982"/>
                    <a:gd name="connsiteY5" fmla="*/ 255925 h 1953685"/>
                    <a:gd name="connsiteX6" fmla="*/ 1436523 w 2852982"/>
                    <a:gd name="connsiteY6" fmla="*/ 1051 h 1953685"/>
                    <a:gd name="connsiteX7" fmla="*/ 2523744 w 2852982"/>
                    <a:gd name="connsiteY7" fmla="*/ 220618 h 1953685"/>
                    <a:gd name="connsiteX8" fmla="*/ 2830984 w 2852982"/>
                    <a:gd name="connsiteY8" fmla="*/ 279140 h 1953685"/>
                    <a:gd name="connsiteX9" fmla="*/ 2823667 w 2852982"/>
                    <a:gd name="connsiteY9" fmla="*/ 527857 h 1953685"/>
                    <a:gd name="connsiteX10" fmla="*/ 2604212 w 2852982"/>
                    <a:gd name="connsiteY10" fmla="*/ 637584 h 1953685"/>
                    <a:gd name="connsiteX11" fmla="*/ 2296973 w 2852982"/>
                    <a:gd name="connsiteY11" fmla="*/ 1778756 h 1953685"/>
                    <a:gd name="connsiteX12" fmla="*/ 534010 w 2852982"/>
                    <a:gd name="connsiteY12" fmla="*/ 1793386 h 1953685"/>
                    <a:gd name="connsiteX13" fmla="*/ 185714 w 2852982"/>
                    <a:gd name="connsiteY13" fmla="*/ 778601 h 1953685"/>
                    <a:gd name="connsiteX14" fmla="*/ 7315 w 2852982"/>
                    <a:gd name="connsiteY14" fmla="*/ 726586 h 1953685"/>
                    <a:gd name="connsiteX15" fmla="*/ 0 w 2852982"/>
                    <a:gd name="connsiteY15" fmla="*/ 239900 h 1953685"/>
                    <a:gd name="connsiteX16" fmla="*/ 277978 w 2852982"/>
                    <a:gd name="connsiteY16" fmla="*/ 235249 h 1953685"/>
                    <a:gd name="connsiteX17" fmla="*/ 1436523 w 2852982"/>
                    <a:gd name="connsiteY17" fmla="*/ 1051 h 1953685"/>
                    <a:gd name="connsiteX0" fmla="*/ 1431639 w 2852982"/>
                    <a:gd name="connsiteY0" fmla="*/ 255853 h 1953613"/>
                    <a:gd name="connsiteX1" fmla="*/ 409745 w 2852982"/>
                    <a:gd name="connsiteY1" fmla="*/ 484495 h 1953613"/>
                    <a:gd name="connsiteX2" fmla="*/ 710473 w 2852982"/>
                    <a:gd name="connsiteY2" fmla="*/ 1615898 h 1953613"/>
                    <a:gd name="connsiteX3" fmla="*/ 2025982 w 2852982"/>
                    <a:gd name="connsiteY3" fmla="*/ 1663848 h 1953613"/>
                    <a:gd name="connsiteX4" fmla="*/ 2292162 w 2852982"/>
                    <a:gd name="connsiteY4" fmla="*/ 418658 h 1953613"/>
                    <a:gd name="connsiteX5" fmla="*/ 1431639 w 2852982"/>
                    <a:gd name="connsiteY5" fmla="*/ 255853 h 1953613"/>
                    <a:gd name="connsiteX6" fmla="*/ 1436523 w 2852982"/>
                    <a:gd name="connsiteY6" fmla="*/ 979 h 1953613"/>
                    <a:gd name="connsiteX7" fmla="*/ 2523744 w 2852982"/>
                    <a:gd name="connsiteY7" fmla="*/ 220546 h 1953613"/>
                    <a:gd name="connsiteX8" fmla="*/ 2830984 w 2852982"/>
                    <a:gd name="connsiteY8" fmla="*/ 279068 h 1953613"/>
                    <a:gd name="connsiteX9" fmla="*/ 2823667 w 2852982"/>
                    <a:gd name="connsiteY9" fmla="*/ 527785 h 1953613"/>
                    <a:gd name="connsiteX10" fmla="*/ 2604212 w 2852982"/>
                    <a:gd name="connsiteY10" fmla="*/ 637512 h 1953613"/>
                    <a:gd name="connsiteX11" fmla="*/ 2296973 w 2852982"/>
                    <a:gd name="connsiteY11" fmla="*/ 1778684 h 1953613"/>
                    <a:gd name="connsiteX12" fmla="*/ 534010 w 2852982"/>
                    <a:gd name="connsiteY12" fmla="*/ 1793314 h 1953613"/>
                    <a:gd name="connsiteX13" fmla="*/ 185714 w 2852982"/>
                    <a:gd name="connsiteY13" fmla="*/ 778529 h 1953613"/>
                    <a:gd name="connsiteX14" fmla="*/ 7315 w 2852982"/>
                    <a:gd name="connsiteY14" fmla="*/ 726514 h 1953613"/>
                    <a:gd name="connsiteX15" fmla="*/ 0 w 2852982"/>
                    <a:gd name="connsiteY15" fmla="*/ 239828 h 1953613"/>
                    <a:gd name="connsiteX16" fmla="*/ 277978 w 2852982"/>
                    <a:gd name="connsiteY16" fmla="*/ 235177 h 1953613"/>
                    <a:gd name="connsiteX17" fmla="*/ 1436523 w 2852982"/>
                    <a:gd name="connsiteY17" fmla="*/ 979 h 1953613"/>
                    <a:gd name="connsiteX0" fmla="*/ 1431639 w 2852982"/>
                    <a:gd name="connsiteY0" fmla="*/ 255270 h 1953030"/>
                    <a:gd name="connsiteX1" fmla="*/ 409745 w 2852982"/>
                    <a:gd name="connsiteY1" fmla="*/ 483912 h 1953030"/>
                    <a:gd name="connsiteX2" fmla="*/ 710473 w 2852982"/>
                    <a:gd name="connsiteY2" fmla="*/ 1615315 h 1953030"/>
                    <a:gd name="connsiteX3" fmla="*/ 2025982 w 2852982"/>
                    <a:gd name="connsiteY3" fmla="*/ 1663265 h 1953030"/>
                    <a:gd name="connsiteX4" fmla="*/ 2292162 w 2852982"/>
                    <a:gd name="connsiteY4" fmla="*/ 418075 h 1953030"/>
                    <a:gd name="connsiteX5" fmla="*/ 1431639 w 2852982"/>
                    <a:gd name="connsiteY5" fmla="*/ 255270 h 1953030"/>
                    <a:gd name="connsiteX6" fmla="*/ 1436523 w 2852982"/>
                    <a:gd name="connsiteY6" fmla="*/ 396 h 1953030"/>
                    <a:gd name="connsiteX7" fmla="*/ 2523744 w 2852982"/>
                    <a:gd name="connsiteY7" fmla="*/ 219963 h 1953030"/>
                    <a:gd name="connsiteX8" fmla="*/ 2830984 w 2852982"/>
                    <a:gd name="connsiteY8" fmla="*/ 278485 h 1953030"/>
                    <a:gd name="connsiteX9" fmla="*/ 2823667 w 2852982"/>
                    <a:gd name="connsiteY9" fmla="*/ 527202 h 1953030"/>
                    <a:gd name="connsiteX10" fmla="*/ 2604212 w 2852982"/>
                    <a:gd name="connsiteY10" fmla="*/ 636929 h 1953030"/>
                    <a:gd name="connsiteX11" fmla="*/ 2296973 w 2852982"/>
                    <a:gd name="connsiteY11" fmla="*/ 1778101 h 1953030"/>
                    <a:gd name="connsiteX12" fmla="*/ 534010 w 2852982"/>
                    <a:gd name="connsiteY12" fmla="*/ 1792731 h 1953030"/>
                    <a:gd name="connsiteX13" fmla="*/ 185714 w 2852982"/>
                    <a:gd name="connsiteY13" fmla="*/ 777946 h 1953030"/>
                    <a:gd name="connsiteX14" fmla="*/ 7315 w 2852982"/>
                    <a:gd name="connsiteY14" fmla="*/ 725931 h 1953030"/>
                    <a:gd name="connsiteX15" fmla="*/ 0 w 2852982"/>
                    <a:gd name="connsiteY15" fmla="*/ 239245 h 1953030"/>
                    <a:gd name="connsiteX16" fmla="*/ 277978 w 2852982"/>
                    <a:gd name="connsiteY16" fmla="*/ 234594 h 1953030"/>
                    <a:gd name="connsiteX17" fmla="*/ 1436523 w 2852982"/>
                    <a:gd name="connsiteY17" fmla="*/ 396 h 1953030"/>
                    <a:gd name="connsiteX0" fmla="*/ 1431639 w 2852982"/>
                    <a:gd name="connsiteY0" fmla="*/ 255270 h 1953030"/>
                    <a:gd name="connsiteX1" fmla="*/ 409745 w 2852982"/>
                    <a:gd name="connsiteY1" fmla="*/ 483912 h 1953030"/>
                    <a:gd name="connsiteX2" fmla="*/ 710473 w 2852982"/>
                    <a:gd name="connsiteY2" fmla="*/ 1615315 h 1953030"/>
                    <a:gd name="connsiteX3" fmla="*/ 2025982 w 2852982"/>
                    <a:gd name="connsiteY3" fmla="*/ 1663265 h 1953030"/>
                    <a:gd name="connsiteX4" fmla="*/ 2308019 w 2852982"/>
                    <a:gd name="connsiteY4" fmla="*/ 439217 h 1953030"/>
                    <a:gd name="connsiteX5" fmla="*/ 1431639 w 2852982"/>
                    <a:gd name="connsiteY5" fmla="*/ 255270 h 1953030"/>
                    <a:gd name="connsiteX6" fmla="*/ 1436523 w 2852982"/>
                    <a:gd name="connsiteY6" fmla="*/ 396 h 1953030"/>
                    <a:gd name="connsiteX7" fmla="*/ 2523744 w 2852982"/>
                    <a:gd name="connsiteY7" fmla="*/ 219963 h 1953030"/>
                    <a:gd name="connsiteX8" fmla="*/ 2830984 w 2852982"/>
                    <a:gd name="connsiteY8" fmla="*/ 278485 h 1953030"/>
                    <a:gd name="connsiteX9" fmla="*/ 2823667 w 2852982"/>
                    <a:gd name="connsiteY9" fmla="*/ 527202 h 1953030"/>
                    <a:gd name="connsiteX10" fmla="*/ 2604212 w 2852982"/>
                    <a:gd name="connsiteY10" fmla="*/ 636929 h 1953030"/>
                    <a:gd name="connsiteX11" fmla="*/ 2296973 w 2852982"/>
                    <a:gd name="connsiteY11" fmla="*/ 1778101 h 1953030"/>
                    <a:gd name="connsiteX12" fmla="*/ 534010 w 2852982"/>
                    <a:gd name="connsiteY12" fmla="*/ 1792731 h 1953030"/>
                    <a:gd name="connsiteX13" fmla="*/ 185714 w 2852982"/>
                    <a:gd name="connsiteY13" fmla="*/ 777946 h 1953030"/>
                    <a:gd name="connsiteX14" fmla="*/ 7315 w 2852982"/>
                    <a:gd name="connsiteY14" fmla="*/ 725931 h 1953030"/>
                    <a:gd name="connsiteX15" fmla="*/ 0 w 2852982"/>
                    <a:gd name="connsiteY15" fmla="*/ 239245 h 1953030"/>
                    <a:gd name="connsiteX16" fmla="*/ 277978 w 2852982"/>
                    <a:gd name="connsiteY16" fmla="*/ 234594 h 1953030"/>
                    <a:gd name="connsiteX17" fmla="*/ 1436523 w 2852982"/>
                    <a:gd name="connsiteY17" fmla="*/ 396 h 1953030"/>
                    <a:gd name="connsiteX0" fmla="*/ 1431639 w 2852982"/>
                    <a:gd name="connsiteY0" fmla="*/ 255270 h 1953030"/>
                    <a:gd name="connsiteX1" fmla="*/ 409745 w 2852982"/>
                    <a:gd name="connsiteY1" fmla="*/ 483912 h 1953030"/>
                    <a:gd name="connsiteX2" fmla="*/ 710473 w 2852982"/>
                    <a:gd name="connsiteY2" fmla="*/ 1615315 h 1953030"/>
                    <a:gd name="connsiteX3" fmla="*/ 2025982 w 2852982"/>
                    <a:gd name="connsiteY3" fmla="*/ 1663265 h 1953030"/>
                    <a:gd name="connsiteX4" fmla="*/ 2308019 w 2852982"/>
                    <a:gd name="connsiteY4" fmla="*/ 439217 h 1953030"/>
                    <a:gd name="connsiteX5" fmla="*/ 1431639 w 2852982"/>
                    <a:gd name="connsiteY5" fmla="*/ 255270 h 1953030"/>
                    <a:gd name="connsiteX6" fmla="*/ 1436523 w 2852982"/>
                    <a:gd name="connsiteY6" fmla="*/ 396 h 1953030"/>
                    <a:gd name="connsiteX7" fmla="*/ 2523744 w 2852982"/>
                    <a:gd name="connsiteY7" fmla="*/ 219963 h 1953030"/>
                    <a:gd name="connsiteX8" fmla="*/ 2830984 w 2852982"/>
                    <a:gd name="connsiteY8" fmla="*/ 278485 h 1953030"/>
                    <a:gd name="connsiteX9" fmla="*/ 2823667 w 2852982"/>
                    <a:gd name="connsiteY9" fmla="*/ 527202 h 1953030"/>
                    <a:gd name="connsiteX10" fmla="*/ 2604212 w 2852982"/>
                    <a:gd name="connsiteY10" fmla="*/ 636929 h 1953030"/>
                    <a:gd name="connsiteX11" fmla="*/ 2296973 w 2852982"/>
                    <a:gd name="connsiteY11" fmla="*/ 1778101 h 1953030"/>
                    <a:gd name="connsiteX12" fmla="*/ 534010 w 2852982"/>
                    <a:gd name="connsiteY12" fmla="*/ 1792731 h 1953030"/>
                    <a:gd name="connsiteX13" fmla="*/ 185714 w 2852982"/>
                    <a:gd name="connsiteY13" fmla="*/ 777946 h 1953030"/>
                    <a:gd name="connsiteX14" fmla="*/ 7315 w 2852982"/>
                    <a:gd name="connsiteY14" fmla="*/ 725931 h 1953030"/>
                    <a:gd name="connsiteX15" fmla="*/ 0 w 2852982"/>
                    <a:gd name="connsiteY15" fmla="*/ 239245 h 1953030"/>
                    <a:gd name="connsiteX16" fmla="*/ 277978 w 2852982"/>
                    <a:gd name="connsiteY16" fmla="*/ 234594 h 1953030"/>
                    <a:gd name="connsiteX17" fmla="*/ 1436523 w 2852982"/>
                    <a:gd name="connsiteY17" fmla="*/ 396 h 1953030"/>
                    <a:gd name="connsiteX0" fmla="*/ 1431639 w 2852982"/>
                    <a:gd name="connsiteY0" fmla="*/ 255270 h 1953030"/>
                    <a:gd name="connsiteX1" fmla="*/ 409745 w 2852982"/>
                    <a:gd name="connsiteY1" fmla="*/ 483912 h 1953030"/>
                    <a:gd name="connsiteX2" fmla="*/ 710473 w 2852982"/>
                    <a:gd name="connsiteY2" fmla="*/ 1615315 h 1953030"/>
                    <a:gd name="connsiteX3" fmla="*/ 2025982 w 2852982"/>
                    <a:gd name="connsiteY3" fmla="*/ 1663265 h 1953030"/>
                    <a:gd name="connsiteX4" fmla="*/ 2308019 w 2852982"/>
                    <a:gd name="connsiteY4" fmla="*/ 439217 h 1953030"/>
                    <a:gd name="connsiteX5" fmla="*/ 1431639 w 2852982"/>
                    <a:gd name="connsiteY5" fmla="*/ 255270 h 1953030"/>
                    <a:gd name="connsiteX6" fmla="*/ 1436523 w 2852982"/>
                    <a:gd name="connsiteY6" fmla="*/ 396 h 1953030"/>
                    <a:gd name="connsiteX7" fmla="*/ 2523744 w 2852982"/>
                    <a:gd name="connsiteY7" fmla="*/ 219963 h 1953030"/>
                    <a:gd name="connsiteX8" fmla="*/ 2830984 w 2852982"/>
                    <a:gd name="connsiteY8" fmla="*/ 278485 h 1953030"/>
                    <a:gd name="connsiteX9" fmla="*/ 2823667 w 2852982"/>
                    <a:gd name="connsiteY9" fmla="*/ 527202 h 1953030"/>
                    <a:gd name="connsiteX10" fmla="*/ 2604212 w 2852982"/>
                    <a:gd name="connsiteY10" fmla="*/ 636929 h 1953030"/>
                    <a:gd name="connsiteX11" fmla="*/ 2296973 w 2852982"/>
                    <a:gd name="connsiteY11" fmla="*/ 1778101 h 1953030"/>
                    <a:gd name="connsiteX12" fmla="*/ 534010 w 2852982"/>
                    <a:gd name="connsiteY12" fmla="*/ 1792731 h 1953030"/>
                    <a:gd name="connsiteX13" fmla="*/ 185714 w 2852982"/>
                    <a:gd name="connsiteY13" fmla="*/ 777946 h 1953030"/>
                    <a:gd name="connsiteX14" fmla="*/ 7315 w 2852982"/>
                    <a:gd name="connsiteY14" fmla="*/ 725931 h 1953030"/>
                    <a:gd name="connsiteX15" fmla="*/ 0 w 2852982"/>
                    <a:gd name="connsiteY15" fmla="*/ 239245 h 1953030"/>
                    <a:gd name="connsiteX16" fmla="*/ 277978 w 2852982"/>
                    <a:gd name="connsiteY16" fmla="*/ 234594 h 1953030"/>
                    <a:gd name="connsiteX17" fmla="*/ 1436523 w 2852982"/>
                    <a:gd name="connsiteY17" fmla="*/ 396 h 1953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2982" h="1953030">
                      <a:moveTo>
                        <a:pt x="1431639" y="255270"/>
                      </a:moveTo>
                      <a:cubicBezTo>
                        <a:pt x="1059056" y="254353"/>
                        <a:pt x="453324" y="421040"/>
                        <a:pt x="409745" y="483912"/>
                      </a:cubicBezTo>
                      <a:cubicBezTo>
                        <a:pt x="352043" y="631047"/>
                        <a:pt x="579249" y="1544207"/>
                        <a:pt x="710473" y="1615315"/>
                      </a:cubicBezTo>
                      <a:cubicBezTo>
                        <a:pt x="1044490" y="1732344"/>
                        <a:pt x="1862666" y="1767300"/>
                        <a:pt x="2025982" y="1663265"/>
                      </a:cubicBezTo>
                      <a:cubicBezTo>
                        <a:pt x="2288497" y="1462133"/>
                        <a:pt x="2398240" y="522123"/>
                        <a:pt x="2308019" y="439217"/>
                      </a:cubicBezTo>
                      <a:cubicBezTo>
                        <a:pt x="2192280" y="309941"/>
                        <a:pt x="1804222" y="256187"/>
                        <a:pt x="1431639" y="255270"/>
                      </a:cubicBezTo>
                      <a:close/>
                      <a:moveTo>
                        <a:pt x="1436523" y="396"/>
                      </a:moveTo>
                      <a:cubicBezTo>
                        <a:pt x="1830622" y="-8042"/>
                        <a:pt x="2276721" y="120154"/>
                        <a:pt x="2523744" y="219963"/>
                      </a:cubicBezTo>
                      <a:cubicBezTo>
                        <a:pt x="2592464" y="247729"/>
                        <a:pt x="2792142" y="218487"/>
                        <a:pt x="2830984" y="278485"/>
                      </a:cubicBezTo>
                      <a:cubicBezTo>
                        <a:pt x="2870787" y="344701"/>
                        <a:pt x="2849288" y="490248"/>
                        <a:pt x="2823667" y="527202"/>
                      </a:cubicBezTo>
                      <a:cubicBezTo>
                        <a:pt x="2762708" y="601419"/>
                        <a:pt x="2611493" y="592488"/>
                        <a:pt x="2604212" y="636929"/>
                      </a:cubicBezTo>
                      <a:cubicBezTo>
                        <a:pt x="2589582" y="978305"/>
                        <a:pt x="2501799" y="1429410"/>
                        <a:pt x="2296973" y="1778101"/>
                      </a:cubicBezTo>
                      <a:cubicBezTo>
                        <a:pt x="2114092" y="2034134"/>
                        <a:pt x="716890" y="1982925"/>
                        <a:pt x="534010" y="1792731"/>
                      </a:cubicBezTo>
                      <a:cubicBezTo>
                        <a:pt x="453818" y="1716179"/>
                        <a:pt x="197906" y="1238804"/>
                        <a:pt x="185714" y="777946"/>
                      </a:cubicBezTo>
                      <a:cubicBezTo>
                        <a:pt x="182794" y="723747"/>
                        <a:pt x="78957" y="730676"/>
                        <a:pt x="7315" y="725931"/>
                      </a:cubicBezTo>
                      <a:cubicBezTo>
                        <a:pt x="7315" y="571018"/>
                        <a:pt x="0" y="394158"/>
                        <a:pt x="0" y="239245"/>
                      </a:cubicBezTo>
                      <a:cubicBezTo>
                        <a:pt x="81791" y="236688"/>
                        <a:pt x="250861" y="250277"/>
                        <a:pt x="277978" y="234594"/>
                      </a:cubicBezTo>
                      <a:cubicBezTo>
                        <a:pt x="604724" y="85852"/>
                        <a:pt x="1042424" y="8834"/>
                        <a:pt x="1436523" y="3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2CD10191-A1C5-4929-8DCB-7A20E4AF80B2}"/>
                </a:ext>
              </a:extLst>
            </p:cNvPr>
            <p:cNvGrpSpPr/>
            <p:nvPr/>
          </p:nvGrpSpPr>
          <p:grpSpPr>
            <a:xfrm rot="900000">
              <a:off x="1716038" y="5277161"/>
              <a:ext cx="710725" cy="963879"/>
              <a:chOff x="4524375" y="1300163"/>
              <a:chExt cx="2665364" cy="3614738"/>
            </a:xfrm>
          </p:grpSpPr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336FF65C-D892-4AC9-A25F-EC530D7805A3}"/>
                  </a:ext>
                </a:extLst>
              </p:cNvPr>
              <p:cNvGrpSpPr/>
              <p:nvPr/>
            </p:nvGrpSpPr>
            <p:grpSpPr>
              <a:xfrm>
                <a:off x="4524375" y="1300163"/>
                <a:ext cx="2665364" cy="3614738"/>
                <a:chOff x="4524375" y="1300162"/>
                <a:chExt cx="3139440" cy="4257675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F49A3552-349D-4FD4-ACB7-9F2A5FACCF69}"/>
                    </a:ext>
                  </a:extLst>
                </p:cNvPr>
                <p:cNvSpPr/>
                <p:nvPr/>
              </p:nvSpPr>
              <p:spPr>
                <a:xfrm>
                  <a:off x="4524375" y="1300162"/>
                  <a:ext cx="3139440" cy="4257675"/>
                </a:xfrm>
                <a:custGeom>
                  <a:avLst/>
                  <a:gdLst>
                    <a:gd name="connsiteX0" fmla="*/ 2950845 w 3139440"/>
                    <a:gd name="connsiteY0" fmla="*/ 4257675 h 4257675"/>
                    <a:gd name="connsiteX1" fmla="*/ 187643 w 3139440"/>
                    <a:gd name="connsiteY1" fmla="*/ 4257675 h 4257675"/>
                    <a:gd name="connsiteX2" fmla="*/ 0 w 3139440"/>
                    <a:gd name="connsiteY2" fmla="*/ 4070033 h 4257675"/>
                    <a:gd name="connsiteX3" fmla="*/ 0 w 3139440"/>
                    <a:gd name="connsiteY3" fmla="*/ 187643 h 4257675"/>
                    <a:gd name="connsiteX4" fmla="*/ 187643 w 3139440"/>
                    <a:gd name="connsiteY4" fmla="*/ 0 h 4257675"/>
                    <a:gd name="connsiteX5" fmla="*/ 2951798 w 3139440"/>
                    <a:gd name="connsiteY5" fmla="*/ 0 h 4257675"/>
                    <a:gd name="connsiteX6" fmla="*/ 3139440 w 3139440"/>
                    <a:gd name="connsiteY6" fmla="*/ 187643 h 4257675"/>
                    <a:gd name="connsiteX7" fmla="*/ 3139440 w 3139440"/>
                    <a:gd name="connsiteY7" fmla="*/ 4070033 h 4257675"/>
                    <a:gd name="connsiteX8" fmla="*/ 2950845 w 3139440"/>
                    <a:gd name="connsiteY8" fmla="*/ 4257675 h 425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39440" h="4257675">
                      <a:moveTo>
                        <a:pt x="2950845" y="4257675"/>
                      </a:moveTo>
                      <a:lnTo>
                        <a:pt x="187643" y="4257675"/>
                      </a:lnTo>
                      <a:cubicBezTo>
                        <a:pt x="84773" y="4257675"/>
                        <a:pt x="0" y="4172903"/>
                        <a:pt x="0" y="4070033"/>
                      </a:cubicBezTo>
                      <a:lnTo>
                        <a:pt x="0" y="187643"/>
                      </a:lnTo>
                      <a:cubicBezTo>
                        <a:pt x="0" y="84773"/>
                        <a:pt x="84773" y="0"/>
                        <a:pt x="187643" y="0"/>
                      </a:cubicBezTo>
                      <a:lnTo>
                        <a:pt x="2951798" y="0"/>
                      </a:lnTo>
                      <a:cubicBezTo>
                        <a:pt x="3054668" y="0"/>
                        <a:pt x="3139440" y="84773"/>
                        <a:pt x="3139440" y="187643"/>
                      </a:cubicBezTo>
                      <a:lnTo>
                        <a:pt x="3139440" y="4070033"/>
                      </a:lnTo>
                      <a:cubicBezTo>
                        <a:pt x="3138488" y="4172903"/>
                        <a:pt x="3054668" y="4257675"/>
                        <a:pt x="2950845" y="4257675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0D4C2B2C-5113-4114-8E7A-8CEE795FD7D5}"/>
                    </a:ext>
                  </a:extLst>
                </p:cNvPr>
                <p:cNvSpPr/>
                <p:nvPr/>
              </p:nvSpPr>
              <p:spPr>
                <a:xfrm>
                  <a:off x="4558664" y="1335404"/>
                  <a:ext cx="3070860" cy="4173854"/>
                </a:xfrm>
                <a:custGeom>
                  <a:avLst/>
                  <a:gdLst>
                    <a:gd name="connsiteX0" fmla="*/ 2883218 w 3070860"/>
                    <a:gd name="connsiteY0" fmla="*/ 4173855 h 4173854"/>
                    <a:gd name="connsiteX1" fmla="*/ 187643 w 3070860"/>
                    <a:gd name="connsiteY1" fmla="*/ 4173855 h 4173854"/>
                    <a:gd name="connsiteX2" fmla="*/ 0 w 3070860"/>
                    <a:gd name="connsiteY2" fmla="*/ 3986213 h 4173854"/>
                    <a:gd name="connsiteX3" fmla="*/ 0 w 3070860"/>
                    <a:gd name="connsiteY3" fmla="*/ 187643 h 4173854"/>
                    <a:gd name="connsiteX4" fmla="*/ 187643 w 3070860"/>
                    <a:gd name="connsiteY4" fmla="*/ 0 h 4173854"/>
                    <a:gd name="connsiteX5" fmla="*/ 2883218 w 3070860"/>
                    <a:gd name="connsiteY5" fmla="*/ 0 h 4173854"/>
                    <a:gd name="connsiteX6" fmla="*/ 3070860 w 3070860"/>
                    <a:gd name="connsiteY6" fmla="*/ 187643 h 4173854"/>
                    <a:gd name="connsiteX7" fmla="*/ 3070860 w 3070860"/>
                    <a:gd name="connsiteY7" fmla="*/ 3987165 h 4173854"/>
                    <a:gd name="connsiteX8" fmla="*/ 2883218 w 3070860"/>
                    <a:gd name="connsiteY8" fmla="*/ 4173855 h 417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70860" h="4173854">
                      <a:moveTo>
                        <a:pt x="2883218" y="4173855"/>
                      </a:moveTo>
                      <a:lnTo>
                        <a:pt x="187643" y="4173855"/>
                      </a:lnTo>
                      <a:cubicBezTo>
                        <a:pt x="84773" y="4173855"/>
                        <a:pt x="0" y="4089083"/>
                        <a:pt x="0" y="3986213"/>
                      </a:cubicBezTo>
                      <a:lnTo>
                        <a:pt x="0" y="187643"/>
                      </a:lnTo>
                      <a:cubicBezTo>
                        <a:pt x="0" y="84773"/>
                        <a:pt x="84773" y="0"/>
                        <a:pt x="187643" y="0"/>
                      </a:cubicBezTo>
                      <a:lnTo>
                        <a:pt x="2883218" y="0"/>
                      </a:lnTo>
                      <a:cubicBezTo>
                        <a:pt x="2986088" y="0"/>
                        <a:pt x="3070860" y="84773"/>
                        <a:pt x="3070860" y="187643"/>
                      </a:cubicBezTo>
                      <a:lnTo>
                        <a:pt x="3070860" y="3987165"/>
                      </a:lnTo>
                      <a:cubicBezTo>
                        <a:pt x="3070860" y="4090035"/>
                        <a:pt x="2986088" y="4173855"/>
                        <a:pt x="2883218" y="4173855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7FEEAFA9-4CBD-40E0-AD1A-481FA712B3C8}"/>
                    </a:ext>
                  </a:extLst>
                </p:cNvPr>
                <p:cNvSpPr/>
                <p:nvPr/>
              </p:nvSpPr>
              <p:spPr>
                <a:xfrm>
                  <a:off x="6061709" y="1582102"/>
                  <a:ext cx="64770" cy="3641407"/>
                </a:xfrm>
                <a:custGeom>
                  <a:avLst/>
                  <a:gdLst>
                    <a:gd name="connsiteX0" fmla="*/ 32385 w 64770"/>
                    <a:gd name="connsiteY0" fmla="*/ 3641408 h 3641407"/>
                    <a:gd name="connsiteX1" fmla="*/ 32385 w 64770"/>
                    <a:gd name="connsiteY1" fmla="*/ 3641408 h 3641407"/>
                    <a:gd name="connsiteX2" fmla="*/ 0 w 64770"/>
                    <a:gd name="connsiteY2" fmla="*/ 3609023 h 3641407"/>
                    <a:gd name="connsiteX3" fmla="*/ 0 w 64770"/>
                    <a:gd name="connsiteY3" fmla="*/ 32385 h 3641407"/>
                    <a:gd name="connsiteX4" fmla="*/ 32385 w 64770"/>
                    <a:gd name="connsiteY4" fmla="*/ 0 h 3641407"/>
                    <a:gd name="connsiteX5" fmla="*/ 32385 w 64770"/>
                    <a:gd name="connsiteY5" fmla="*/ 0 h 3641407"/>
                    <a:gd name="connsiteX6" fmla="*/ 64770 w 64770"/>
                    <a:gd name="connsiteY6" fmla="*/ 32385 h 3641407"/>
                    <a:gd name="connsiteX7" fmla="*/ 64770 w 64770"/>
                    <a:gd name="connsiteY7" fmla="*/ 3608070 h 3641407"/>
                    <a:gd name="connsiteX8" fmla="*/ 32385 w 64770"/>
                    <a:gd name="connsiteY8" fmla="*/ 3641408 h 3641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770" h="3641407">
                      <a:moveTo>
                        <a:pt x="32385" y="3641408"/>
                      </a:moveTo>
                      <a:lnTo>
                        <a:pt x="32385" y="3641408"/>
                      </a:lnTo>
                      <a:cubicBezTo>
                        <a:pt x="14288" y="3641408"/>
                        <a:pt x="0" y="3627120"/>
                        <a:pt x="0" y="3609023"/>
                      </a:cubicBezTo>
                      <a:lnTo>
                        <a:pt x="0" y="32385"/>
                      </a:lnTo>
                      <a:cubicBezTo>
                        <a:pt x="0" y="14288"/>
                        <a:pt x="14288" y="0"/>
                        <a:pt x="32385" y="0"/>
                      </a:cubicBezTo>
                      <a:lnTo>
                        <a:pt x="32385" y="0"/>
                      </a:lnTo>
                      <a:cubicBezTo>
                        <a:pt x="50483" y="0"/>
                        <a:pt x="64770" y="14288"/>
                        <a:pt x="64770" y="32385"/>
                      </a:cubicBezTo>
                      <a:lnTo>
                        <a:pt x="64770" y="3608070"/>
                      </a:lnTo>
                      <a:cubicBezTo>
                        <a:pt x="64770" y="3626168"/>
                        <a:pt x="49530" y="3641408"/>
                        <a:pt x="32385" y="3641408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9873A18A-6359-407F-AE5F-B381BBB05D44}"/>
                  </a:ext>
                </a:extLst>
              </p:cNvPr>
              <p:cNvGrpSpPr/>
              <p:nvPr/>
            </p:nvGrpSpPr>
            <p:grpSpPr>
              <a:xfrm>
                <a:off x="4788133" y="1765938"/>
                <a:ext cx="2137849" cy="2683189"/>
                <a:chOff x="4787778" y="1766594"/>
                <a:chExt cx="2137849" cy="2683189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C937AFDD-C325-4AB5-BDCB-058C2E022ADD}"/>
                    </a:ext>
                  </a:extLst>
                </p:cNvPr>
                <p:cNvGrpSpPr/>
                <p:nvPr/>
              </p:nvGrpSpPr>
              <p:grpSpPr>
                <a:xfrm>
                  <a:off x="4787778" y="1777071"/>
                  <a:ext cx="802957" cy="337184"/>
                  <a:chOff x="4919662" y="1750694"/>
                  <a:chExt cx="802957" cy="337184"/>
                </a:xfrm>
              </p:grpSpPr>
              <p:sp>
                <p:nvSpPr>
                  <p:cNvPr id="179" name="Freeform: Shape 178">
                    <a:extLst>
                      <a:ext uri="{FF2B5EF4-FFF2-40B4-BE49-F238E27FC236}">
                        <a16:creationId xmlns:a16="http://schemas.microsoft.com/office/drawing/2014/main" id="{EDADCB99-B926-4900-98DF-8B67AA6EB386}"/>
                      </a:ext>
                    </a:extLst>
                  </p:cNvPr>
                  <p:cNvSpPr/>
                  <p:nvPr/>
                </p:nvSpPr>
                <p:spPr>
                  <a:xfrm>
                    <a:off x="4919662" y="1750694"/>
                    <a:ext cx="802957" cy="337184"/>
                  </a:xfrm>
                  <a:custGeom>
                    <a:avLst/>
                    <a:gdLst>
                      <a:gd name="connsiteX0" fmla="*/ 634365 w 802957"/>
                      <a:gd name="connsiteY0" fmla="*/ 337185 h 337184"/>
                      <a:gd name="connsiteX1" fmla="*/ 168593 w 802957"/>
                      <a:gd name="connsiteY1" fmla="*/ 337185 h 337184"/>
                      <a:gd name="connsiteX2" fmla="*/ 0 w 802957"/>
                      <a:gd name="connsiteY2" fmla="*/ 168593 h 337184"/>
                      <a:gd name="connsiteX3" fmla="*/ 0 w 802957"/>
                      <a:gd name="connsiteY3" fmla="*/ 168593 h 337184"/>
                      <a:gd name="connsiteX4" fmla="*/ 168593 w 802957"/>
                      <a:gd name="connsiteY4" fmla="*/ 0 h 337184"/>
                      <a:gd name="connsiteX5" fmla="*/ 634365 w 802957"/>
                      <a:gd name="connsiteY5" fmla="*/ 0 h 337184"/>
                      <a:gd name="connsiteX6" fmla="*/ 802958 w 802957"/>
                      <a:gd name="connsiteY6" fmla="*/ 168593 h 337184"/>
                      <a:gd name="connsiteX7" fmla="*/ 802958 w 802957"/>
                      <a:gd name="connsiteY7" fmla="*/ 168593 h 337184"/>
                      <a:gd name="connsiteX8" fmla="*/ 634365 w 802957"/>
                      <a:gd name="connsiteY8" fmla="*/ 337185 h 337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2957" h="337184">
                        <a:moveTo>
                          <a:pt x="634365" y="337185"/>
                        </a:moveTo>
                        <a:lnTo>
                          <a:pt x="168593" y="337185"/>
                        </a:lnTo>
                        <a:cubicBezTo>
                          <a:pt x="76200" y="337185"/>
                          <a:pt x="0" y="261938"/>
                          <a:pt x="0" y="168593"/>
                        </a:cubicBezTo>
                        <a:lnTo>
                          <a:pt x="0" y="168593"/>
                        </a:lnTo>
                        <a:cubicBezTo>
                          <a:pt x="0" y="76200"/>
                          <a:pt x="75248" y="0"/>
                          <a:pt x="168593" y="0"/>
                        </a:cubicBezTo>
                        <a:lnTo>
                          <a:pt x="634365" y="0"/>
                        </a:lnTo>
                        <a:cubicBezTo>
                          <a:pt x="726758" y="0"/>
                          <a:pt x="802958" y="75248"/>
                          <a:pt x="802958" y="168593"/>
                        </a:cubicBezTo>
                        <a:lnTo>
                          <a:pt x="802958" y="168593"/>
                        </a:lnTo>
                        <a:cubicBezTo>
                          <a:pt x="802005" y="261938"/>
                          <a:pt x="726758" y="337185"/>
                          <a:pt x="634365" y="33718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: Shape 179">
                    <a:extLst>
                      <a:ext uri="{FF2B5EF4-FFF2-40B4-BE49-F238E27FC236}">
                        <a16:creationId xmlns:a16="http://schemas.microsoft.com/office/drawing/2014/main" id="{20814737-2AF9-4869-92FC-066944E063F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140674" y="1776725"/>
                    <a:ext cx="553050" cy="288283"/>
                  </a:xfrm>
                  <a:custGeom>
                    <a:avLst/>
                    <a:gdLst>
                      <a:gd name="connsiteX0" fmla="*/ 447675 w 604837"/>
                      <a:gd name="connsiteY0" fmla="*/ 0 h 315277"/>
                      <a:gd name="connsiteX1" fmla="*/ 224790 w 604837"/>
                      <a:gd name="connsiteY1" fmla="*/ 0 h 315277"/>
                      <a:gd name="connsiteX2" fmla="*/ 224790 w 604837"/>
                      <a:gd name="connsiteY2" fmla="*/ 58102 h 315277"/>
                      <a:gd name="connsiteX3" fmla="*/ 20955 w 604837"/>
                      <a:gd name="connsiteY3" fmla="*/ 58102 h 315277"/>
                      <a:gd name="connsiteX4" fmla="*/ 0 w 604837"/>
                      <a:gd name="connsiteY4" fmla="*/ 79057 h 315277"/>
                      <a:gd name="connsiteX5" fmla="*/ 20955 w 604837"/>
                      <a:gd name="connsiteY5" fmla="*/ 100013 h 315277"/>
                      <a:gd name="connsiteX6" fmla="*/ 224790 w 604837"/>
                      <a:gd name="connsiteY6" fmla="*/ 100013 h 315277"/>
                      <a:gd name="connsiteX7" fmla="*/ 224790 w 604837"/>
                      <a:gd name="connsiteY7" fmla="*/ 315278 h 315277"/>
                      <a:gd name="connsiteX8" fmla="*/ 447675 w 604837"/>
                      <a:gd name="connsiteY8" fmla="*/ 315278 h 315277"/>
                      <a:gd name="connsiteX9" fmla="*/ 604838 w 604837"/>
                      <a:gd name="connsiteY9" fmla="*/ 158115 h 315277"/>
                      <a:gd name="connsiteX10" fmla="*/ 604838 w 604837"/>
                      <a:gd name="connsiteY10" fmla="*/ 158115 h 315277"/>
                      <a:gd name="connsiteX11" fmla="*/ 447675 w 604837"/>
                      <a:gd name="connsiteY11" fmla="*/ 0 h 315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04837" h="315277">
                        <a:moveTo>
                          <a:pt x="447675" y="0"/>
                        </a:moveTo>
                        <a:lnTo>
                          <a:pt x="224790" y="0"/>
                        </a:lnTo>
                        <a:lnTo>
                          <a:pt x="224790" y="58102"/>
                        </a:lnTo>
                        <a:lnTo>
                          <a:pt x="20955" y="58102"/>
                        </a:lnTo>
                        <a:cubicBezTo>
                          <a:pt x="9525" y="58102"/>
                          <a:pt x="0" y="67627"/>
                          <a:pt x="0" y="79057"/>
                        </a:cubicBezTo>
                        <a:cubicBezTo>
                          <a:pt x="0" y="90488"/>
                          <a:pt x="9525" y="100013"/>
                          <a:pt x="20955" y="100013"/>
                        </a:cubicBezTo>
                        <a:lnTo>
                          <a:pt x="224790" y="100013"/>
                        </a:lnTo>
                        <a:lnTo>
                          <a:pt x="224790" y="315278"/>
                        </a:lnTo>
                        <a:lnTo>
                          <a:pt x="447675" y="315278"/>
                        </a:lnTo>
                        <a:cubicBezTo>
                          <a:pt x="534353" y="315278"/>
                          <a:pt x="604838" y="244792"/>
                          <a:pt x="604838" y="158115"/>
                        </a:cubicBezTo>
                        <a:lnTo>
                          <a:pt x="604838" y="158115"/>
                        </a:lnTo>
                        <a:cubicBezTo>
                          <a:pt x="604838" y="71438"/>
                          <a:pt x="533400" y="0"/>
                          <a:pt x="447675" y="0"/>
                        </a:cubicBezTo>
                        <a:close/>
                      </a:path>
                    </a:pathLst>
                  </a:custGeom>
                  <a:solidFill>
                    <a:srgbClr val="F2F2F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69C9C316-E9C5-42FF-91AE-29E074CCBE5E}"/>
                    </a:ext>
                  </a:extLst>
                </p:cNvPr>
                <p:cNvGrpSpPr/>
                <p:nvPr/>
              </p:nvGrpSpPr>
              <p:grpSpPr>
                <a:xfrm>
                  <a:off x="4787778" y="2360953"/>
                  <a:ext cx="802957" cy="337184"/>
                  <a:chOff x="4919662" y="1750694"/>
                  <a:chExt cx="802957" cy="337184"/>
                </a:xfrm>
              </p:grpSpPr>
              <p:sp>
                <p:nvSpPr>
                  <p:cNvPr id="177" name="Freeform: Shape 176">
                    <a:extLst>
                      <a:ext uri="{FF2B5EF4-FFF2-40B4-BE49-F238E27FC236}">
                        <a16:creationId xmlns:a16="http://schemas.microsoft.com/office/drawing/2014/main" id="{F3BE06F9-F56A-4094-9460-B7992B905312}"/>
                      </a:ext>
                    </a:extLst>
                  </p:cNvPr>
                  <p:cNvSpPr/>
                  <p:nvPr/>
                </p:nvSpPr>
                <p:spPr>
                  <a:xfrm>
                    <a:off x="4919662" y="1750694"/>
                    <a:ext cx="802957" cy="337184"/>
                  </a:xfrm>
                  <a:custGeom>
                    <a:avLst/>
                    <a:gdLst>
                      <a:gd name="connsiteX0" fmla="*/ 634365 w 802957"/>
                      <a:gd name="connsiteY0" fmla="*/ 337185 h 337184"/>
                      <a:gd name="connsiteX1" fmla="*/ 168593 w 802957"/>
                      <a:gd name="connsiteY1" fmla="*/ 337185 h 337184"/>
                      <a:gd name="connsiteX2" fmla="*/ 0 w 802957"/>
                      <a:gd name="connsiteY2" fmla="*/ 168593 h 337184"/>
                      <a:gd name="connsiteX3" fmla="*/ 0 w 802957"/>
                      <a:gd name="connsiteY3" fmla="*/ 168593 h 337184"/>
                      <a:gd name="connsiteX4" fmla="*/ 168593 w 802957"/>
                      <a:gd name="connsiteY4" fmla="*/ 0 h 337184"/>
                      <a:gd name="connsiteX5" fmla="*/ 634365 w 802957"/>
                      <a:gd name="connsiteY5" fmla="*/ 0 h 337184"/>
                      <a:gd name="connsiteX6" fmla="*/ 802958 w 802957"/>
                      <a:gd name="connsiteY6" fmla="*/ 168593 h 337184"/>
                      <a:gd name="connsiteX7" fmla="*/ 802958 w 802957"/>
                      <a:gd name="connsiteY7" fmla="*/ 168593 h 337184"/>
                      <a:gd name="connsiteX8" fmla="*/ 634365 w 802957"/>
                      <a:gd name="connsiteY8" fmla="*/ 337185 h 337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2957" h="337184">
                        <a:moveTo>
                          <a:pt x="634365" y="337185"/>
                        </a:moveTo>
                        <a:lnTo>
                          <a:pt x="168593" y="337185"/>
                        </a:lnTo>
                        <a:cubicBezTo>
                          <a:pt x="76200" y="337185"/>
                          <a:pt x="0" y="261938"/>
                          <a:pt x="0" y="168593"/>
                        </a:cubicBezTo>
                        <a:lnTo>
                          <a:pt x="0" y="168593"/>
                        </a:lnTo>
                        <a:cubicBezTo>
                          <a:pt x="0" y="76200"/>
                          <a:pt x="75248" y="0"/>
                          <a:pt x="168593" y="0"/>
                        </a:cubicBezTo>
                        <a:lnTo>
                          <a:pt x="634365" y="0"/>
                        </a:lnTo>
                        <a:cubicBezTo>
                          <a:pt x="726758" y="0"/>
                          <a:pt x="802958" y="75248"/>
                          <a:pt x="802958" y="168593"/>
                        </a:cubicBezTo>
                        <a:lnTo>
                          <a:pt x="802958" y="168593"/>
                        </a:lnTo>
                        <a:cubicBezTo>
                          <a:pt x="802005" y="261938"/>
                          <a:pt x="726758" y="337185"/>
                          <a:pt x="634365" y="33718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: Shape 177">
                    <a:extLst>
                      <a:ext uri="{FF2B5EF4-FFF2-40B4-BE49-F238E27FC236}">
                        <a16:creationId xmlns:a16="http://schemas.microsoft.com/office/drawing/2014/main" id="{C225567D-3363-4614-8C33-FF803F5A89C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140674" y="1776725"/>
                    <a:ext cx="553050" cy="288283"/>
                  </a:xfrm>
                  <a:custGeom>
                    <a:avLst/>
                    <a:gdLst>
                      <a:gd name="connsiteX0" fmla="*/ 447675 w 604837"/>
                      <a:gd name="connsiteY0" fmla="*/ 0 h 315277"/>
                      <a:gd name="connsiteX1" fmla="*/ 224790 w 604837"/>
                      <a:gd name="connsiteY1" fmla="*/ 0 h 315277"/>
                      <a:gd name="connsiteX2" fmla="*/ 224790 w 604837"/>
                      <a:gd name="connsiteY2" fmla="*/ 58102 h 315277"/>
                      <a:gd name="connsiteX3" fmla="*/ 20955 w 604837"/>
                      <a:gd name="connsiteY3" fmla="*/ 58102 h 315277"/>
                      <a:gd name="connsiteX4" fmla="*/ 0 w 604837"/>
                      <a:gd name="connsiteY4" fmla="*/ 79057 h 315277"/>
                      <a:gd name="connsiteX5" fmla="*/ 20955 w 604837"/>
                      <a:gd name="connsiteY5" fmla="*/ 100013 h 315277"/>
                      <a:gd name="connsiteX6" fmla="*/ 224790 w 604837"/>
                      <a:gd name="connsiteY6" fmla="*/ 100013 h 315277"/>
                      <a:gd name="connsiteX7" fmla="*/ 224790 w 604837"/>
                      <a:gd name="connsiteY7" fmla="*/ 315278 h 315277"/>
                      <a:gd name="connsiteX8" fmla="*/ 447675 w 604837"/>
                      <a:gd name="connsiteY8" fmla="*/ 315278 h 315277"/>
                      <a:gd name="connsiteX9" fmla="*/ 604838 w 604837"/>
                      <a:gd name="connsiteY9" fmla="*/ 158115 h 315277"/>
                      <a:gd name="connsiteX10" fmla="*/ 604838 w 604837"/>
                      <a:gd name="connsiteY10" fmla="*/ 158115 h 315277"/>
                      <a:gd name="connsiteX11" fmla="*/ 447675 w 604837"/>
                      <a:gd name="connsiteY11" fmla="*/ 0 h 315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04837" h="315277">
                        <a:moveTo>
                          <a:pt x="447675" y="0"/>
                        </a:moveTo>
                        <a:lnTo>
                          <a:pt x="224790" y="0"/>
                        </a:lnTo>
                        <a:lnTo>
                          <a:pt x="224790" y="58102"/>
                        </a:lnTo>
                        <a:lnTo>
                          <a:pt x="20955" y="58102"/>
                        </a:lnTo>
                        <a:cubicBezTo>
                          <a:pt x="9525" y="58102"/>
                          <a:pt x="0" y="67627"/>
                          <a:pt x="0" y="79057"/>
                        </a:cubicBezTo>
                        <a:cubicBezTo>
                          <a:pt x="0" y="90488"/>
                          <a:pt x="9525" y="100013"/>
                          <a:pt x="20955" y="100013"/>
                        </a:cubicBezTo>
                        <a:lnTo>
                          <a:pt x="224790" y="100013"/>
                        </a:lnTo>
                        <a:lnTo>
                          <a:pt x="224790" y="315278"/>
                        </a:lnTo>
                        <a:lnTo>
                          <a:pt x="447675" y="315278"/>
                        </a:lnTo>
                        <a:cubicBezTo>
                          <a:pt x="534353" y="315278"/>
                          <a:pt x="604838" y="244792"/>
                          <a:pt x="604838" y="158115"/>
                        </a:cubicBezTo>
                        <a:lnTo>
                          <a:pt x="604838" y="158115"/>
                        </a:lnTo>
                        <a:cubicBezTo>
                          <a:pt x="604838" y="71438"/>
                          <a:pt x="533400" y="0"/>
                          <a:pt x="447675" y="0"/>
                        </a:cubicBezTo>
                        <a:close/>
                      </a:path>
                    </a:pathLst>
                  </a:custGeom>
                  <a:solidFill>
                    <a:srgbClr val="F2F2F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CF534D69-263C-467E-90B6-568EBE9D6896}"/>
                    </a:ext>
                  </a:extLst>
                </p:cNvPr>
                <p:cNvGrpSpPr/>
                <p:nvPr/>
              </p:nvGrpSpPr>
              <p:grpSpPr>
                <a:xfrm>
                  <a:off x="4787778" y="2944835"/>
                  <a:ext cx="802957" cy="337184"/>
                  <a:chOff x="4919662" y="1750694"/>
                  <a:chExt cx="802957" cy="337184"/>
                </a:xfrm>
              </p:grpSpPr>
              <p:sp>
                <p:nvSpPr>
                  <p:cNvPr id="175" name="Freeform: Shape 174">
                    <a:extLst>
                      <a:ext uri="{FF2B5EF4-FFF2-40B4-BE49-F238E27FC236}">
                        <a16:creationId xmlns:a16="http://schemas.microsoft.com/office/drawing/2014/main" id="{1075AFE3-7EA9-4210-908E-5CB53E7F185A}"/>
                      </a:ext>
                    </a:extLst>
                  </p:cNvPr>
                  <p:cNvSpPr/>
                  <p:nvPr/>
                </p:nvSpPr>
                <p:spPr>
                  <a:xfrm>
                    <a:off x="4919662" y="1750694"/>
                    <a:ext cx="802957" cy="337184"/>
                  </a:xfrm>
                  <a:custGeom>
                    <a:avLst/>
                    <a:gdLst>
                      <a:gd name="connsiteX0" fmla="*/ 634365 w 802957"/>
                      <a:gd name="connsiteY0" fmla="*/ 337185 h 337184"/>
                      <a:gd name="connsiteX1" fmla="*/ 168593 w 802957"/>
                      <a:gd name="connsiteY1" fmla="*/ 337185 h 337184"/>
                      <a:gd name="connsiteX2" fmla="*/ 0 w 802957"/>
                      <a:gd name="connsiteY2" fmla="*/ 168593 h 337184"/>
                      <a:gd name="connsiteX3" fmla="*/ 0 w 802957"/>
                      <a:gd name="connsiteY3" fmla="*/ 168593 h 337184"/>
                      <a:gd name="connsiteX4" fmla="*/ 168593 w 802957"/>
                      <a:gd name="connsiteY4" fmla="*/ 0 h 337184"/>
                      <a:gd name="connsiteX5" fmla="*/ 634365 w 802957"/>
                      <a:gd name="connsiteY5" fmla="*/ 0 h 337184"/>
                      <a:gd name="connsiteX6" fmla="*/ 802958 w 802957"/>
                      <a:gd name="connsiteY6" fmla="*/ 168593 h 337184"/>
                      <a:gd name="connsiteX7" fmla="*/ 802958 w 802957"/>
                      <a:gd name="connsiteY7" fmla="*/ 168593 h 337184"/>
                      <a:gd name="connsiteX8" fmla="*/ 634365 w 802957"/>
                      <a:gd name="connsiteY8" fmla="*/ 337185 h 337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2957" h="337184">
                        <a:moveTo>
                          <a:pt x="634365" y="337185"/>
                        </a:moveTo>
                        <a:lnTo>
                          <a:pt x="168593" y="337185"/>
                        </a:lnTo>
                        <a:cubicBezTo>
                          <a:pt x="76200" y="337185"/>
                          <a:pt x="0" y="261938"/>
                          <a:pt x="0" y="168593"/>
                        </a:cubicBezTo>
                        <a:lnTo>
                          <a:pt x="0" y="168593"/>
                        </a:lnTo>
                        <a:cubicBezTo>
                          <a:pt x="0" y="76200"/>
                          <a:pt x="75248" y="0"/>
                          <a:pt x="168593" y="0"/>
                        </a:cubicBezTo>
                        <a:lnTo>
                          <a:pt x="634365" y="0"/>
                        </a:lnTo>
                        <a:cubicBezTo>
                          <a:pt x="726758" y="0"/>
                          <a:pt x="802958" y="75248"/>
                          <a:pt x="802958" y="168593"/>
                        </a:cubicBezTo>
                        <a:lnTo>
                          <a:pt x="802958" y="168593"/>
                        </a:lnTo>
                        <a:cubicBezTo>
                          <a:pt x="802005" y="261938"/>
                          <a:pt x="726758" y="337185"/>
                          <a:pt x="634365" y="33718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: Shape 175">
                    <a:extLst>
                      <a:ext uri="{FF2B5EF4-FFF2-40B4-BE49-F238E27FC236}">
                        <a16:creationId xmlns:a16="http://schemas.microsoft.com/office/drawing/2014/main" id="{F37365D0-94B0-496E-84BC-24C15D51BB4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140674" y="1776725"/>
                    <a:ext cx="553050" cy="288283"/>
                  </a:xfrm>
                  <a:custGeom>
                    <a:avLst/>
                    <a:gdLst>
                      <a:gd name="connsiteX0" fmla="*/ 447675 w 604837"/>
                      <a:gd name="connsiteY0" fmla="*/ 0 h 315277"/>
                      <a:gd name="connsiteX1" fmla="*/ 224790 w 604837"/>
                      <a:gd name="connsiteY1" fmla="*/ 0 h 315277"/>
                      <a:gd name="connsiteX2" fmla="*/ 224790 w 604837"/>
                      <a:gd name="connsiteY2" fmla="*/ 58102 h 315277"/>
                      <a:gd name="connsiteX3" fmla="*/ 20955 w 604837"/>
                      <a:gd name="connsiteY3" fmla="*/ 58102 h 315277"/>
                      <a:gd name="connsiteX4" fmla="*/ 0 w 604837"/>
                      <a:gd name="connsiteY4" fmla="*/ 79057 h 315277"/>
                      <a:gd name="connsiteX5" fmla="*/ 20955 w 604837"/>
                      <a:gd name="connsiteY5" fmla="*/ 100013 h 315277"/>
                      <a:gd name="connsiteX6" fmla="*/ 224790 w 604837"/>
                      <a:gd name="connsiteY6" fmla="*/ 100013 h 315277"/>
                      <a:gd name="connsiteX7" fmla="*/ 224790 w 604837"/>
                      <a:gd name="connsiteY7" fmla="*/ 315278 h 315277"/>
                      <a:gd name="connsiteX8" fmla="*/ 447675 w 604837"/>
                      <a:gd name="connsiteY8" fmla="*/ 315278 h 315277"/>
                      <a:gd name="connsiteX9" fmla="*/ 604838 w 604837"/>
                      <a:gd name="connsiteY9" fmla="*/ 158115 h 315277"/>
                      <a:gd name="connsiteX10" fmla="*/ 604838 w 604837"/>
                      <a:gd name="connsiteY10" fmla="*/ 158115 h 315277"/>
                      <a:gd name="connsiteX11" fmla="*/ 447675 w 604837"/>
                      <a:gd name="connsiteY11" fmla="*/ 0 h 315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04837" h="315277">
                        <a:moveTo>
                          <a:pt x="447675" y="0"/>
                        </a:moveTo>
                        <a:lnTo>
                          <a:pt x="224790" y="0"/>
                        </a:lnTo>
                        <a:lnTo>
                          <a:pt x="224790" y="58102"/>
                        </a:lnTo>
                        <a:lnTo>
                          <a:pt x="20955" y="58102"/>
                        </a:lnTo>
                        <a:cubicBezTo>
                          <a:pt x="9525" y="58102"/>
                          <a:pt x="0" y="67627"/>
                          <a:pt x="0" y="79057"/>
                        </a:cubicBezTo>
                        <a:cubicBezTo>
                          <a:pt x="0" y="90488"/>
                          <a:pt x="9525" y="100013"/>
                          <a:pt x="20955" y="100013"/>
                        </a:cubicBezTo>
                        <a:lnTo>
                          <a:pt x="224790" y="100013"/>
                        </a:lnTo>
                        <a:lnTo>
                          <a:pt x="224790" y="315278"/>
                        </a:lnTo>
                        <a:lnTo>
                          <a:pt x="447675" y="315278"/>
                        </a:lnTo>
                        <a:cubicBezTo>
                          <a:pt x="534353" y="315278"/>
                          <a:pt x="604838" y="244792"/>
                          <a:pt x="604838" y="158115"/>
                        </a:cubicBezTo>
                        <a:lnTo>
                          <a:pt x="604838" y="158115"/>
                        </a:lnTo>
                        <a:cubicBezTo>
                          <a:pt x="604838" y="71438"/>
                          <a:pt x="533400" y="0"/>
                          <a:pt x="447675" y="0"/>
                        </a:cubicBezTo>
                        <a:close/>
                      </a:path>
                    </a:pathLst>
                  </a:custGeom>
                  <a:solidFill>
                    <a:srgbClr val="F2F2F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D836339F-12B2-439F-AEE9-8068322B2BAA}"/>
                    </a:ext>
                  </a:extLst>
                </p:cNvPr>
                <p:cNvGrpSpPr/>
                <p:nvPr/>
              </p:nvGrpSpPr>
              <p:grpSpPr>
                <a:xfrm>
                  <a:off x="4787778" y="3528717"/>
                  <a:ext cx="802957" cy="337184"/>
                  <a:chOff x="4919662" y="1750694"/>
                  <a:chExt cx="802957" cy="337184"/>
                </a:xfrm>
              </p:grpSpPr>
              <p:sp>
                <p:nvSpPr>
                  <p:cNvPr id="173" name="Freeform: Shape 172">
                    <a:extLst>
                      <a:ext uri="{FF2B5EF4-FFF2-40B4-BE49-F238E27FC236}">
                        <a16:creationId xmlns:a16="http://schemas.microsoft.com/office/drawing/2014/main" id="{1D04E5AF-2C4E-4EF5-BC20-E38597B2C7D6}"/>
                      </a:ext>
                    </a:extLst>
                  </p:cNvPr>
                  <p:cNvSpPr/>
                  <p:nvPr/>
                </p:nvSpPr>
                <p:spPr>
                  <a:xfrm>
                    <a:off x="4919662" y="1750694"/>
                    <a:ext cx="802957" cy="337184"/>
                  </a:xfrm>
                  <a:custGeom>
                    <a:avLst/>
                    <a:gdLst>
                      <a:gd name="connsiteX0" fmla="*/ 634365 w 802957"/>
                      <a:gd name="connsiteY0" fmla="*/ 337185 h 337184"/>
                      <a:gd name="connsiteX1" fmla="*/ 168593 w 802957"/>
                      <a:gd name="connsiteY1" fmla="*/ 337185 h 337184"/>
                      <a:gd name="connsiteX2" fmla="*/ 0 w 802957"/>
                      <a:gd name="connsiteY2" fmla="*/ 168593 h 337184"/>
                      <a:gd name="connsiteX3" fmla="*/ 0 w 802957"/>
                      <a:gd name="connsiteY3" fmla="*/ 168593 h 337184"/>
                      <a:gd name="connsiteX4" fmla="*/ 168593 w 802957"/>
                      <a:gd name="connsiteY4" fmla="*/ 0 h 337184"/>
                      <a:gd name="connsiteX5" fmla="*/ 634365 w 802957"/>
                      <a:gd name="connsiteY5" fmla="*/ 0 h 337184"/>
                      <a:gd name="connsiteX6" fmla="*/ 802958 w 802957"/>
                      <a:gd name="connsiteY6" fmla="*/ 168593 h 337184"/>
                      <a:gd name="connsiteX7" fmla="*/ 802958 w 802957"/>
                      <a:gd name="connsiteY7" fmla="*/ 168593 h 337184"/>
                      <a:gd name="connsiteX8" fmla="*/ 634365 w 802957"/>
                      <a:gd name="connsiteY8" fmla="*/ 337185 h 337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2957" h="337184">
                        <a:moveTo>
                          <a:pt x="634365" y="337185"/>
                        </a:moveTo>
                        <a:lnTo>
                          <a:pt x="168593" y="337185"/>
                        </a:lnTo>
                        <a:cubicBezTo>
                          <a:pt x="76200" y="337185"/>
                          <a:pt x="0" y="261938"/>
                          <a:pt x="0" y="168593"/>
                        </a:cubicBezTo>
                        <a:lnTo>
                          <a:pt x="0" y="168593"/>
                        </a:lnTo>
                        <a:cubicBezTo>
                          <a:pt x="0" y="76200"/>
                          <a:pt x="75248" y="0"/>
                          <a:pt x="168593" y="0"/>
                        </a:cubicBezTo>
                        <a:lnTo>
                          <a:pt x="634365" y="0"/>
                        </a:lnTo>
                        <a:cubicBezTo>
                          <a:pt x="726758" y="0"/>
                          <a:pt x="802958" y="75248"/>
                          <a:pt x="802958" y="168593"/>
                        </a:cubicBezTo>
                        <a:lnTo>
                          <a:pt x="802958" y="168593"/>
                        </a:lnTo>
                        <a:cubicBezTo>
                          <a:pt x="802005" y="261938"/>
                          <a:pt x="726758" y="337185"/>
                          <a:pt x="634365" y="33718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: Shape 173">
                    <a:extLst>
                      <a:ext uri="{FF2B5EF4-FFF2-40B4-BE49-F238E27FC236}">
                        <a16:creationId xmlns:a16="http://schemas.microsoft.com/office/drawing/2014/main" id="{9F643A3A-5B10-41C0-B6CE-C922566E78E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140674" y="1776725"/>
                    <a:ext cx="553050" cy="288283"/>
                  </a:xfrm>
                  <a:custGeom>
                    <a:avLst/>
                    <a:gdLst>
                      <a:gd name="connsiteX0" fmla="*/ 447675 w 604837"/>
                      <a:gd name="connsiteY0" fmla="*/ 0 h 315277"/>
                      <a:gd name="connsiteX1" fmla="*/ 224790 w 604837"/>
                      <a:gd name="connsiteY1" fmla="*/ 0 h 315277"/>
                      <a:gd name="connsiteX2" fmla="*/ 224790 w 604837"/>
                      <a:gd name="connsiteY2" fmla="*/ 58102 h 315277"/>
                      <a:gd name="connsiteX3" fmla="*/ 20955 w 604837"/>
                      <a:gd name="connsiteY3" fmla="*/ 58102 h 315277"/>
                      <a:gd name="connsiteX4" fmla="*/ 0 w 604837"/>
                      <a:gd name="connsiteY4" fmla="*/ 79057 h 315277"/>
                      <a:gd name="connsiteX5" fmla="*/ 20955 w 604837"/>
                      <a:gd name="connsiteY5" fmla="*/ 100013 h 315277"/>
                      <a:gd name="connsiteX6" fmla="*/ 224790 w 604837"/>
                      <a:gd name="connsiteY6" fmla="*/ 100013 h 315277"/>
                      <a:gd name="connsiteX7" fmla="*/ 224790 w 604837"/>
                      <a:gd name="connsiteY7" fmla="*/ 315278 h 315277"/>
                      <a:gd name="connsiteX8" fmla="*/ 447675 w 604837"/>
                      <a:gd name="connsiteY8" fmla="*/ 315278 h 315277"/>
                      <a:gd name="connsiteX9" fmla="*/ 604838 w 604837"/>
                      <a:gd name="connsiteY9" fmla="*/ 158115 h 315277"/>
                      <a:gd name="connsiteX10" fmla="*/ 604838 w 604837"/>
                      <a:gd name="connsiteY10" fmla="*/ 158115 h 315277"/>
                      <a:gd name="connsiteX11" fmla="*/ 447675 w 604837"/>
                      <a:gd name="connsiteY11" fmla="*/ 0 h 315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04837" h="315277">
                        <a:moveTo>
                          <a:pt x="447675" y="0"/>
                        </a:moveTo>
                        <a:lnTo>
                          <a:pt x="224790" y="0"/>
                        </a:lnTo>
                        <a:lnTo>
                          <a:pt x="224790" y="58102"/>
                        </a:lnTo>
                        <a:lnTo>
                          <a:pt x="20955" y="58102"/>
                        </a:lnTo>
                        <a:cubicBezTo>
                          <a:pt x="9525" y="58102"/>
                          <a:pt x="0" y="67627"/>
                          <a:pt x="0" y="79057"/>
                        </a:cubicBezTo>
                        <a:cubicBezTo>
                          <a:pt x="0" y="90488"/>
                          <a:pt x="9525" y="100013"/>
                          <a:pt x="20955" y="100013"/>
                        </a:cubicBezTo>
                        <a:lnTo>
                          <a:pt x="224790" y="100013"/>
                        </a:lnTo>
                        <a:lnTo>
                          <a:pt x="224790" y="315278"/>
                        </a:lnTo>
                        <a:lnTo>
                          <a:pt x="447675" y="315278"/>
                        </a:lnTo>
                        <a:cubicBezTo>
                          <a:pt x="534353" y="315278"/>
                          <a:pt x="604838" y="244792"/>
                          <a:pt x="604838" y="158115"/>
                        </a:cubicBezTo>
                        <a:lnTo>
                          <a:pt x="604838" y="158115"/>
                        </a:lnTo>
                        <a:cubicBezTo>
                          <a:pt x="604838" y="71438"/>
                          <a:pt x="533400" y="0"/>
                          <a:pt x="447675" y="0"/>
                        </a:cubicBezTo>
                        <a:close/>
                      </a:path>
                    </a:pathLst>
                  </a:custGeom>
                  <a:solidFill>
                    <a:srgbClr val="F2F2F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5" name="Group 154">
                  <a:extLst>
                    <a:ext uri="{FF2B5EF4-FFF2-40B4-BE49-F238E27FC236}">
                      <a16:creationId xmlns:a16="http://schemas.microsoft.com/office/drawing/2014/main" id="{72499AB8-2090-4070-959C-5676826502CA}"/>
                    </a:ext>
                  </a:extLst>
                </p:cNvPr>
                <p:cNvGrpSpPr/>
                <p:nvPr/>
              </p:nvGrpSpPr>
              <p:grpSpPr>
                <a:xfrm>
                  <a:off x="4787778" y="4112599"/>
                  <a:ext cx="802957" cy="337184"/>
                  <a:chOff x="4919662" y="1750694"/>
                  <a:chExt cx="802957" cy="337184"/>
                </a:xfrm>
              </p:grpSpPr>
              <p:sp>
                <p:nvSpPr>
                  <p:cNvPr id="171" name="Freeform: Shape 170">
                    <a:extLst>
                      <a:ext uri="{FF2B5EF4-FFF2-40B4-BE49-F238E27FC236}">
                        <a16:creationId xmlns:a16="http://schemas.microsoft.com/office/drawing/2014/main" id="{311B0991-98D9-4339-835D-1B3FFCD0ABBA}"/>
                      </a:ext>
                    </a:extLst>
                  </p:cNvPr>
                  <p:cNvSpPr/>
                  <p:nvPr/>
                </p:nvSpPr>
                <p:spPr>
                  <a:xfrm>
                    <a:off x="4919662" y="1750694"/>
                    <a:ext cx="802957" cy="337184"/>
                  </a:xfrm>
                  <a:custGeom>
                    <a:avLst/>
                    <a:gdLst>
                      <a:gd name="connsiteX0" fmla="*/ 634365 w 802957"/>
                      <a:gd name="connsiteY0" fmla="*/ 337185 h 337184"/>
                      <a:gd name="connsiteX1" fmla="*/ 168593 w 802957"/>
                      <a:gd name="connsiteY1" fmla="*/ 337185 h 337184"/>
                      <a:gd name="connsiteX2" fmla="*/ 0 w 802957"/>
                      <a:gd name="connsiteY2" fmla="*/ 168593 h 337184"/>
                      <a:gd name="connsiteX3" fmla="*/ 0 w 802957"/>
                      <a:gd name="connsiteY3" fmla="*/ 168593 h 337184"/>
                      <a:gd name="connsiteX4" fmla="*/ 168593 w 802957"/>
                      <a:gd name="connsiteY4" fmla="*/ 0 h 337184"/>
                      <a:gd name="connsiteX5" fmla="*/ 634365 w 802957"/>
                      <a:gd name="connsiteY5" fmla="*/ 0 h 337184"/>
                      <a:gd name="connsiteX6" fmla="*/ 802958 w 802957"/>
                      <a:gd name="connsiteY6" fmla="*/ 168593 h 337184"/>
                      <a:gd name="connsiteX7" fmla="*/ 802958 w 802957"/>
                      <a:gd name="connsiteY7" fmla="*/ 168593 h 337184"/>
                      <a:gd name="connsiteX8" fmla="*/ 634365 w 802957"/>
                      <a:gd name="connsiteY8" fmla="*/ 337185 h 337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2957" h="337184">
                        <a:moveTo>
                          <a:pt x="634365" y="337185"/>
                        </a:moveTo>
                        <a:lnTo>
                          <a:pt x="168593" y="337185"/>
                        </a:lnTo>
                        <a:cubicBezTo>
                          <a:pt x="76200" y="337185"/>
                          <a:pt x="0" y="261938"/>
                          <a:pt x="0" y="168593"/>
                        </a:cubicBezTo>
                        <a:lnTo>
                          <a:pt x="0" y="168593"/>
                        </a:lnTo>
                        <a:cubicBezTo>
                          <a:pt x="0" y="76200"/>
                          <a:pt x="75248" y="0"/>
                          <a:pt x="168593" y="0"/>
                        </a:cubicBezTo>
                        <a:lnTo>
                          <a:pt x="634365" y="0"/>
                        </a:lnTo>
                        <a:cubicBezTo>
                          <a:pt x="726758" y="0"/>
                          <a:pt x="802958" y="75248"/>
                          <a:pt x="802958" y="168593"/>
                        </a:cubicBezTo>
                        <a:lnTo>
                          <a:pt x="802958" y="168593"/>
                        </a:lnTo>
                        <a:cubicBezTo>
                          <a:pt x="802005" y="261938"/>
                          <a:pt x="726758" y="337185"/>
                          <a:pt x="634365" y="33718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: Shape 171">
                    <a:extLst>
                      <a:ext uri="{FF2B5EF4-FFF2-40B4-BE49-F238E27FC236}">
                        <a16:creationId xmlns:a16="http://schemas.microsoft.com/office/drawing/2014/main" id="{D73B1D72-7FF6-40F9-994E-849A5E47561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140674" y="1776725"/>
                    <a:ext cx="553050" cy="288283"/>
                  </a:xfrm>
                  <a:custGeom>
                    <a:avLst/>
                    <a:gdLst>
                      <a:gd name="connsiteX0" fmla="*/ 447675 w 604837"/>
                      <a:gd name="connsiteY0" fmla="*/ 0 h 315277"/>
                      <a:gd name="connsiteX1" fmla="*/ 224790 w 604837"/>
                      <a:gd name="connsiteY1" fmla="*/ 0 h 315277"/>
                      <a:gd name="connsiteX2" fmla="*/ 224790 w 604837"/>
                      <a:gd name="connsiteY2" fmla="*/ 58102 h 315277"/>
                      <a:gd name="connsiteX3" fmla="*/ 20955 w 604837"/>
                      <a:gd name="connsiteY3" fmla="*/ 58102 h 315277"/>
                      <a:gd name="connsiteX4" fmla="*/ 0 w 604837"/>
                      <a:gd name="connsiteY4" fmla="*/ 79057 h 315277"/>
                      <a:gd name="connsiteX5" fmla="*/ 20955 w 604837"/>
                      <a:gd name="connsiteY5" fmla="*/ 100013 h 315277"/>
                      <a:gd name="connsiteX6" fmla="*/ 224790 w 604837"/>
                      <a:gd name="connsiteY6" fmla="*/ 100013 h 315277"/>
                      <a:gd name="connsiteX7" fmla="*/ 224790 w 604837"/>
                      <a:gd name="connsiteY7" fmla="*/ 315278 h 315277"/>
                      <a:gd name="connsiteX8" fmla="*/ 447675 w 604837"/>
                      <a:gd name="connsiteY8" fmla="*/ 315278 h 315277"/>
                      <a:gd name="connsiteX9" fmla="*/ 604838 w 604837"/>
                      <a:gd name="connsiteY9" fmla="*/ 158115 h 315277"/>
                      <a:gd name="connsiteX10" fmla="*/ 604838 w 604837"/>
                      <a:gd name="connsiteY10" fmla="*/ 158115 h 315277"/>
                      <a:gd name="connsiteX11" fmla="*/ 447675 w 604837"/>
                      <a:gd name="connsiteY11" fmla="*/ 0 h 315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04837" h="315277">
                        <a:moveTo>
                          <a:pt x="447675" y="0"/>
                        </a:moveTo>
                        <a:lnTo>
                          <a:pt x="224790" y="0"/>
                        </a:lnTo>
                        <a:lnTo>
                          <a:pt x="224790" y="58102"/>
                        </a:lnTo>
                        <a:lnTo>
                          <a:pt x="20955" y="58102"/>
                        </a:lnTo>
                        <a:cubicBezTo>
                          <a:pt x="9525" y="58102"/>
                          <a:pt x="0" y="67627"/>
                          <a:pt x="0" y="79057"/>
                        </a:cubicBezTo>
                        <a:cubicBezTo>
                          <a:pt x="0" y="90488"/>
                          <a:pt x="9525" y="100013"/>
                          <a:pt x="20955" y="100013"/>
                        </a:cubicBezTo>
                        <a:lnTo>
                          <a:pt x="224790" y="100013"/>
                        </a:lnTo>
                        <a:lnTo>
                          <a:pt x="224790" y="315278"/>
                        </a:lnTo>
                        <a:lnTo>
                          <a:pt x="447675" y="315278"/>
                        </a:lnTo>
                        <a:cubicBezTo>
                          <a:pt x="534353" y="315278"/>
                          <a:pt x="604838" y="244792"/>
                          <a:pt x="604838" y="158115"/>
                        </a:cubicBezTo>
                        <a:lnTo>
                          <a:pt x="604838" y="158115"/>
                        </a:lnTo>
                        <a:cubicBezTo>
                          <a:pt x="604838" y="71438"/>
                          <a:pt x="533400" y="0"/>
                          <a:pt x="447675" y="0"/>
                        </a:cubicBezTo>
                        <a:close/>
                      </a:path>
                    </a:pathLst>
                  </a:custGeom>
                  <a:solidFill>
                    <a:srgbClr val="F2F2F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E68B01CB-C9B5-415F-832B-C2D658C1797A}"/>
                    </a:ext>
                  </a:extLst>
                </p:cNvPr>
                <p:cNvGrpSpPr/>
                <p:nvPr/>
              </p:nvGrpSpPr>
              <p:grpSpPr>
                <a:xfrm>
                  <a:off x="6122670" y="1766594"/>
                  <a:ext cx="802957" cy="337184"/>
                  <a:chOff x="4919662" y="1750694"/>
                  <a:chExt cx="802957" cy="33718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8A861D7-31BB-432C-AF3A-34DC8A3DC069}"/>
                      </a:ext>
                    </a:extLst>
                  </p:cNvPr>
                  <p:cNvSpPr/>
                  <p:nvPr/>
                </p:nvSpPr>
                <p:spPr>
                  <a:xfrm>
                    <a:off x="4919662" y="1750694"/>
                    <a:ext cx="802957" cy="337184"/>
                  </a:xfrm>
                  <a:custGeom>
                    <a:avLst/>
                    <a:gdLst>
                      <a:gd name="connsiteX0" fmla="*/ 634365 w 802957"/>
                      <a:gd name="connsiteY0" fmla="*/ 337185 h 337184"/>
                      <a:gd name="connsiteX1" fmla="*/ 168593 w 802957"/>
                      <a:gd name="connsiteY1" fmla="*/ 337185 h 337184"/>
                      <a:gd name="connsiteX2" fmla="*/ 0 w 802957"/>
                      <a:gd name="connsiteY2" fmla="*/ 168593 h 337184"/>
                      <a:gd name="connsiteX3" fmla="*/ 0 w 802957"/>
                      <a:gd name="connsiteY3" fmla="*/ 168593 h 337184"/>
                      <a:gd name="connsiteX4" fmla="*/ 168593 w 802957"/>
                      <a:gd name="connsiteY4" fmla="*/ 0 h 337184"/>
                      <a:gd name="connsiteX5" fmla="*/ 634365 w 802957"/>
                      <a:gd name="connsiteY5" fmla="*/ 0 h 337184"/>
                      <a:gd name="connsiteX6" fmla="*/ 802958 w 802957"/>
                      <a:gd name="connsiteY6" fmla="*/ 168593 h 337184"/>
                      <a:gd name="connsiteX7" fmla="*/ 802958 w 802957"/>
                      <a:gd name="connsiteY7" fmla="*/ 168593 h 337184"/>
                      <a:gd name="connsiteX8" fmla="*/ 634365 w 802957"/>
                      <a:gd name="connsiteY8" fmla="*/ 337185 h 337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2957" h="337184">
                        <a:moveTo>
                          <a:pt x="634365" y="337185"/>
                        </a:moveTo>
                        <a:lnTo>
                          <a:pt x="168593" y="337185"/>
                        </a:lnTo>
                        <a:cubicBezTo>
                          <a:pt x="76200" y="337185"/>
                          <a:pt x="0" y="261938"/>
                          <a:pt x="0" y="168593"/>
                        </a:cubicBezTo>
                        <a:lnTo>
                          <a:pt x="0" y="168593"/>
                        </a:lnTo>
                        <a:cubicBezTo>
                          <a:pt x="0" y="76200"/>
                          <a:pt x="75248" y="0"/>
                          <a:pt x="168593" y="0"/>
                        </a:cubicBezTo>
                        <a:lnTo>
                          <a:pt x="634365" y="0"/>
                        </a:lnTo>
                        <a:cubicBezTo>
                          <a:pt x="726758" y="0"/>
                          <a:pt x="802958" y="75248"/>
                          <a:pt x="802958" y="168593"/>
                        </a:cubicBezTo>
                        <a:lnTo>
                          <a:pt x="802958" y="168593"/>
                        </a:lnTo>
                        <a:cubicBezTo>
                          <a:pt x="802005" y="261938"/>
                          <a:pt x="726758" y="337185"/>
                          <a:pt x="634365" y="33718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02404204-69A9-42C9-817E-AE8BFF94E07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145230" y="1776725"/>
                    <a:ext cx="553050" cy="288283"/>
                  </a:xfrm>
                  <a:custGeom>
                    <a:avLst/>
                    <a:gdLst>
                      <a:gd name="connsiteX0" fmla="*/ 447675 w 604837"/>
                      <a:gd name="connsiteY0" fmla="*/ 0 h 315277"/>
                      <a:gd name="connsiteX1" fmla="*/ 224790 w 604837"/>
                      <a:gd name="connsiteY1" fmla="*/ 0 h 315277"/>
                      <a:gd name="connsiteX2" fmla="*/ 224790 w 604837"/>
                      <a:gd name="connsiteY2" fmla="*/ 58102 h 315277"/>
                      <a:gd name="connsiteX3" fmla="*/ 20955 w 604837"/>
                      <a:gd name="connsiteY3" fmla="*/ 58102 h 315277"/>
                      <a:gd name="connsiteX4" fmla="*/ 0 w 604837"/>
                      <a:gd name="connsiteY4" fmla="*/ 79057 h 315277"/>
                      <a:gd name="connsiteX5" fmla="*/ 20955 w 604837"/>
                      <a:gd name="connsiteY5" fmla="*/ 100013 h 315277"/>
                      <a:gd name="connsiteX6" fmla="*/ 224790 w 604837"/>
                      <a:gd name="connsiteY6" fmla="*/ 100013 h 315277"/>
                      <a:gd name="connsiteX7" fmla="*/ 224790 w 604837"/>
                      <a:gd name="connsiteY7" fmla="*/ 315278 h 315277"/>
                      <a:gd name="connsiteX8" fmla="*/ 447675 w 604837"/>
                      <a:gd name="connsiteY8" fmla="*/ 315278 h 315277"/>
                      <a:gd name="connsiteX9" fmla="*/ 604838 w 604837"/>
                      <a:gd name="connsiteY9" fmla="*/ 158115 h 315277"/>
                      <a:gd name="connsiteX10" fmla="*/ 604838 w 604837"/>
                      <a:gd name="connsiteY10" fmla="*/ 158115 h 315277"/>
                      <a:gd name="connsiteX11" fmla="*/ 447675 w 604837"/>
                      <a:gd name="connsiteY11" fmla="*/ 0 h 315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04837" h="315277">
                        <a:moveTo>
                          <a:pt x="447675" y="0"/>
                        </a:moveTo>
                        <a:lnTo>
                          <a:pt x="224790" y="0"/>
                        </a:lnTo>
                        <a:lnTo>
                          <a:pt x="224790" y="58102"/>
                        </a:lnTo>
                        <a:lnTo>
                          <a:pt x="20955" y="58102"/>
                        </a:lnTo>
                        <a:cubicBezTo>
                          <a:pt x="9525" y="58102"/>
                          <a:pt x="0" y="67627"/>
                          <a:pt x="0" y="79057"/>
                        </a:cubicBezTo>
                        <a:cubicBezTo>
                          <a:pt x="0" y="90488"/>
                          <a:pt x="9525" y="100013"/>
                          <a:pt x="20955" y="100013"/>
                        </a:cubicBezTo>
                        <a:lnTo>
                          <a:pt x="224790" y="100013"/>
                        </a:lnTo>
                        <a:lnTo>
                          <a:pt x="224790" y="315278"/>
                        </a:lnTo>
                        <a:lnTo>
                          <a:pt x="447675" y="315278"/>
                        </a:lnTo>
                        <a:cubicBezTo>
                          <a:pt x="534353" y="315278"/>
                          <a:pt x="604838" y="244792"/>
                          <a:pt x="604838" y="158115"/>
                        </a:cubicBezTo>
                        <a:lnTo>
                          <a:pt x="604838" y="158115"/>
                        </a:lnTo>
                        <a:cubicBezTo>
                          <a:pt x="604838" y="71438"/>
                          <a:pt x="533400" y="0"/>
                          <a:pt x="447675" y="0"/>
                        </a:cubicBezTo>
                        <a:close/>
                      </a:path>
                    </a:pathLst>
                  </a:custGeom>
                  <a:solidFill>
                    <a:srgbClr val="F2F2F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07023A86-36F4-4A2A-96DF-FBB8594A44D8}"/>
                    </a:ext>
                  </a:extLst>
                </p:cNvPr>
                <p:cNvGrpSpPr/>
                <p:nvPr/>
              </p:nvGrpSpPr>
              <p:grpSpPr>
                <a:xfrm>
                  <a:off x="6122670" y="2350476"/>
                  <a:ext cx="802957" cy="337184"/>
                  <a:chOff x="4919662" y="1750694"/>
                  <a:chExt cx="802957" cy="337184"/>
                </a:xfrm>
              </p:grpSpPr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17D50619-B291-487A-AD7E-E044DAE3FCA9}"/>
                      </a:ext>
                    </a:extLst>
                  </p:cNvPr>
                  <p:cNvSpPr/>
                  <p:nvPr/>
                </p:nvSpPr>
                <p:spPr>
                  <a:xfrm>
                    <a:off x="4919662" y="1750694"/>
                    <a:ext cx="802957" cy="337184"/>
                  </a:xfrm>
                  <a:custGeom>
                    <a:avLst/>
                    <a:gdLst>
                      <a:gd name="connsiteX0" fmla="*/ 634365 w 802957"/>
                      <a:gd name="connsiteY0" fmla="*/ 337185 h 337184"/>
                      <a:gd name="connsiteX1" fmla="*/ 168593 w 802957"/>
                      <a:gd name="connsiteY1" fmla="*/ 337185 h 337184"/>
                      <a:gd name="connsiteX2" fmla="*/ 0 w 802957"/>
                      <a:gd name="connsiteY2" fmla="*/ 168593 h 337184"/>
                      <a:gd name="connsiteX3" fmla="*/ 0 w 802957"/>
                      <a:gd name="connsiteY3" fmla="*/ 168593 h 337184"/>
                      <a:gd name="connsiteX4" fmla="*/ 168593 w 802957"/>
                      <a:gd name="connsiteY4" fmla="*/ 0 h 337184"/>
                      <a:gd name="connsiteX5" fmla="*/ 634365 w 802957"/>
                      <a:gd name="connsiteY5" fmla="*/ 0 h 337184"/>
                      <a:gd name="connsiteX6" fmla="*/ 802958 w 802957"/>
                      <a:gd name="connsiteY6" fmla="*/ 168593 h 337184"/>
                      <a:gd name="connsiteX7" fmla="*/ 802958 w 802957"/>
                      <a:gd name="connsiteY7" fmla="*/ 168593 h 337184"/>
                      <a:gd name="connsiteX8" fmla="*/ 634365 w 802957"/>
                      <a:gd name="connsiteY8" fmla="*/ 337185 h 337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2957" h="337184">
                        <a:moveTo>
                          <a:pt x="634365" y="337185"/>
                        </a:moveTo>
                        <a:lnTo>
                          <a:pt x="168593" y="337185"/>
                        </a:lnTo>
                        <a:cubicBezTo>
                          <a:pt x="76200" y="337185"/>
                          <a:pt x="0" y="261938"/>
                          <a:pt x="0" y="168593"/>
                        </a:cubicBezTo>
                        <a:lnTo>
                          <a:pt x="0" y="168593"/>
                        </a:lnTo>
                        <a:cubicBezTo>
                          <a:pt x="0" y="76200"/>
                          <a:pt x="75248" y="0"/>
                          <a:pt x="168593" y="0"/>
                        </a:cubicBezTo>
                        <a:lnTo>
                          <a:pt x="634365" y="0"/>
                        </a:lnTo>
                        <a:cubicBezTo>
                          <a:pt x="726758" y="0"/>
                          <a:pt x="802958" y="75248"/>
                          <a:pt x="802958" y="168593"/>
                        </a:cubicBezTo>
                        <a:lnTo>
                          <a:pt x="802958" y="168593"/>
                        </a:lnTo>
                        <a:cubicBezTo>
                          <a:pt x="802005" y="261938"/>
                          <a:pt x="726758" y="337185"/>
                          <a:pt x="634365" y="33718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580A1ADD-FB01-4C31-AFA0-50919147263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145230" y="1776725"/>
                    <a:ext cx="553050" cy="288283"/>
                  </a:xfrm>
                  <a:custGeom>
                    <a:avLst/>
                    <a:gdLst>
                      <a:gd name="connsiteX0" fmla="*/ 447675 w 604837"/>
                      <a:gd name="connsiteY0" fmla="*/ 0 h 315277"/>
                      <a:gd name="connsiteX1" fmla="*/ 224790 w 604837"/>
                      <a:gd name="connsiteY1" fmla="*/ 0 h 315277"/>
                      <a:gd name="connsiteX2" fmla="*/ 224790 w 604837"/>
                      <a:gd name="connsiteY2" fmla="*/ 58102 h 315277"/>
                      <a:gd name="connsiteX3" fmla="*/ 20955 w 604837"/>
                      <a:gd name="connsiteY3" fmla="*/ 58102 h 315277"/>
                      <a:gd name="connsiteX4" fmla="*/ 0 w 604837"/>
                      <a:gd name="connsiteY4" fmla="*/ 79057 h 315277"/>
                      <a:gd name="connsiteX5" fmla="*/ 20955 w 604837"/>
                      <a:gd name="connsiteY5" fmla="*/ 100013 h 315277"/>
                      <a:gd name="connsiteX6" fmla="*/ 224790 w 604837"/>
                      <a:gd name="connsiteY6" fmla="*/ 100013 h 315277"/>
                      <a:gd name="connsiteX7" fmla="*/ 224790 w 604837"/>
                      <a:gd name="connsiteY7" fmla="*/ 315278 h 315277"/>
                      <a:gd name="connsiteX8" fmla="*/ 447675 w 604837"/>
                      <a:gd name="connsiteY8" fmla="*/ 315278 h 315277"/>
                      <a:gd name="connsiteX9" fmla="*/ 604838 w 604837"/>
                      <a:gd name="connsiteY9" fmla="*/ 158115 h 315277"/>
                      <a:gd name="connsiteX10" fmla="*/ 604838 w 604837"/>
                      <a:gd name="connsiteY10" fmla="*/ 158115 h 315277"/>
                      <a:gd name="connsiteX11" fmla="*/ 447675 w 604837"/>
                      <a:gd name="connsiteY11" fmla="*/ 0 h 315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04837" h="315277">
                        <a:moveTo>
                          <a:pt x="447675" y="0"/>
                        </a:moveTo>
                        <a:lnTo>
                          <a:pt x="224790" y="0"/>
                        </a:lnTo>
                        <a:lnTo>
                          <a:pt x="224790" y="58102"/>
                        </a:lnTo>
                        <a:lnTo>
                          <a:pt x="20955" y="58102"/>
                        </a:lnTo>
                        <a:cubicBezTo>
                          <a:pt x="9525" y="58102"/>
                          <a:pt x="0" y="67627"/>
                          <a:pt x="0" y="79057"/>
                        </a:cubicBezTo>
                        <a:cubicBezTo>
                          <a:pt x="0" y="90488"/>
                          <a:pt x="9525" y="100013"/>
                          <a:pt x="20955" y="100013"/>
                        </a:cubicBezTo>
                        <a:lnTo>
                          <a:pt x="224790" y="100013"/>
                        </a:lnTo>
                        <a:lnTo>
                          <a:pt x="224790" y="315278"/>
                        </a:lnTo>
                        <a:lnTo>
                          <a:pt x="447675" y="315278"/>
                        </a:lnTo>
                        <a:cubicBezTo>
                          <a:pt x="534353" y="315278"/>
                          <a:pt x="604838" y="244792"/>
                          <a:pt x="604838" y="158115"/>
                        </a:cubicBezTo>
                        <a:lnTo>
                          <a:pt x="604838" y="158115"/>
                        </a:lnTo>
                        <a:cubicBezTo>
                          <a:pt x="604838" y="71438"/>
                          <a:pt x="533400" y="0"/>
                          <a:pt x="447675" y="0"/>
                        </a:cubicBezTo>
                        <a:close/>
                      </a:path>
                    </a:pathLst>
                  </a:custGeom>
                  <a:solidFill>
                    <a:srgbClr val="F2F2F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369F7576-D566-4318-A39A-3198AAD28646}"/>
                    </a:ext>
                  </a:extLst>
                </p:cNvPr>
                <p:cNvGrpSpPr/>
                <p:nvPr/>
              </p:nvGrpSpPr>
              <p:grpSpPr>
                <a:xfrm>
                  <a:off x="6122670" y="2934358"/>
                  <a:ext cx="802957" cy="337184"/>
                  <a:chOff x="4919662" y="1750694"/>
                  <a:chExt cx="802957" cy="337184"/>
                </a:xfrm>
              </p:grpSpPr>
              <p:sp>
                <p:nvSpPr>
                  <p:cNvPr id="165" name="Freeform: Shape 164">
                    <a:extLst>
                      <a:ext uri="{FF2B5EF4-FFF2-40B4-BE49-F238E27FC236}">
                        <a16:creationId xmlns:a16="http://schemas.microsoft.com/office/drawing/2014/main" id="{69683190-874D-4F5F-A883-361E0EEB3405}"/>
                      </a:ext>
                    </a:extLst>
                  </p:cNvPr>
                  <p:cNvSpPr/>
                  <p:nvPr/>
                </p:nvSpPr>
                <p:spPr>
                  <a:xfrm>
                    <a:off x="4919662" y="1750694"/>
                    <a:ext cx="802957" cy="337184"/>
                  </a:xfrm>
                  <a:custGeom>
                    <a:avLst/>
                    <a:gdLst>
                      <a:gd name="connsiteX0" fmla="*/ 634365 w 802957"/>
                      <a:gd name="connsiteY0" fmla="*/ 337185 h 337184"/>
                      <a:gd name="connsiteX1" fmla="*/ 168593 w 802957"/>
                      <a:gd name="connsiteY1" fmla="*/ 337185 h 337184"/>
                      <a:gd name="connsiteX2" fmla="*/ 0 w 802957"/>
                      <a:gd name="connsiteY2" fmla="*/ 168593 h 337184"/>
                      <a:gd name="connsiteX3" fmla="*/ 0 w 802957"/>
                      <a:gd name="connsiteY3" fmla="*/ 168593 h 337184"/>
                      <a:gd name="connsiteX4" fmla="*/ 168593 w 802957"/>
                      <a:gd name="connsiteY4" fmla="*/ 0 h 337184"/>
                      <a:gd name="connsiteX5" fmla="*/ 634365 w 802957"/>
                      <a:gd name="connsiteY5" fmla="*/ 0 h 337184"/>
                      <a:gd name="connsiteX6" fmla="*/ 802958 w 802957"/>
                      <a:gd name="connsiteY6" fmla="*/ 168593 h 337184"/>
                      <a:gd name="connsiteX7" fmla="*/ 802958 w 802957"/>
                      <a:gd name="connsiteY7" fmla="*/ 168593 h 337184"/>
                      <a:gd name="connsiteX8" fmla="*/ 634365 w 802957"/>
                      <a:gd name="connsiteY8" fmla="*/ 337185 h 337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2957" h="337184">
                        <a:moveTo>
                          <a:pt x="634365" y="337185"/>
                        </a:moveTo>
                        <a:lnTo>
                          <a:pt x="168593" y="337185"/>
                        </a:lnTo>
                        <a:cubicBezTo>
                          <a:pt x="76200" y="337185"/>
                          <a:pt x="0" y="261938"/>
                          <a:pt x="0" y="168593"/>
                        </a:cubicBezTo>
                        <a:lnTo>
                          <a:pt x="0" y="168593"/>
                        </a:lnTo>
                        <a:cubicBezTo>
                          <a:pt x="0" y="76200"/>
                          <a:pt x="75248" y="0"/>
                          <a:pt x="168593" y="0"/>
                        </a:cubicBezTo>
                        <a:lnTo>
                          <a:pt x="634365" y="0"/>
                        </a:lnTo>
                        <a:cubicBezTo>
                          <a:pt x="726758" y="0"/>
                          <a:pt x="802958" y="75248"/>
                          <a:pt x="802958" y="168593"/>
                        </a:cubicBezTo>
                        <a:lnTo>
                          <a:pt x="802958" y="168593"/>
                        </a:lnTo>
                        <a:cubicBezTo>
                          <a:pt x="802005" y="261938"/>
                          <a:pt x="726758" y="337185"/>
                          <a:pt x="634365" y="33718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74DA1D6B-6C27-4631-BDEA-228A0AE7BF1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145230" y="1776725"/>
                    <a:ext cx="553050" cy="288283"/>
                  </a:xfrm>
                  <a:custGeom>
                    <a:avLst/>
                    <a:gdLst>
                      <a:gd name="connsiteX0" fmla="*/ 447675 w 604837"/>
                      <a:gd name="connsiteY0" fmla="*/ 0 h 315277"/>
                      <a:gd name="connsiteX1" fmla="*/ 224790 w 604837"/>
                      <a:gd name="connsiteY1" fmla="*/ 0 h 315277"/>
                      <a:gd name="connsiteX2" fmla="*/ 224790 w 604837"/>
                      <a:gd name="connsiteY2" fmla="*/ 58102 h 315277"/>
                      <a:gd name="connsiteX3" fmla="*/ 20955 w 604837"/>
                      <a:gd name="connsiteY3" fmla="*/ 58102 h 315277"/>
                      <a:gd name="connsiteX4" fmla="*/ 0 w 604837"/>
                      <a:gd name="connsiteY4" fmla="*/ 79057 h 315277"/>
                      <a:gd name="connsiteX5" fmla="*/ 20955 w 604837"/>
                      <a:gd name="connsiteY5" fmla="*/ 100013 h 315277"/>
                      <a:gd name="connsiteX6" fmla="*/ 224790 w 604837"/>
                      <a:gd name="connsiteY6" fmla="*/ 100013 h 315277"/>
                      <a:gd name="connsiteX7" fmla="*/ 224790 w 604837"/>
                      <a:gd name="connsiteY7" fmla="*/ 315278 h 315277"/>
                      <a:gd name="connsiteX8" fmla="*/ 447675 w 604837"/>
                      <a:gd name="connsiteY8" fmla="*/ 315278 h 315277"/>
                      <a:gd name="connsiteX9" fmla="*/ 604838 w 604837"/>
                      <a:gd name="connsiteY9" fmla="*/ 158115 h 315277"/>
                      <a:gd name="connsiteX10" fmla="*/ 604838 w 604837"/>
                      <a:gd name="connsiteY10" fmla="*/ 158115 h 315277"/>
                      <a:gd name="connsiteX11" fmla="*/ 447675 w 604837"/>
                      <a:gd name="connsiteY11" fmla="*/ 0 h 315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04837" h="315277">
                        <a:moveTo>
                          <a:pt x="447675" y="0"/>
                        </a:moveTo>
                        <a:lnTo>
                          <a:pt x="224790" y="0"/>
                        </a:lnTo>
                        <a:lnTo>
                          <a:pt x="224790" y="58102"/>
                        </a:lnTo>
                        <a:lnTo>
                          <a:pt x="20955" y="58102"/>
                        </a:lnTo>
                        <a:cubicBezTo>
                          <a:pt x="9525" y="58102"/>
                          <a:pt x="0" y="67627"/>
                          <a:pt x="0" y="79057"/>
                        </a:cubicBezTo>
                        <a:cubicBezTo>
                          <a:pt x="0" y="90488"/>
                          <a:pt x="9525" y="100013"/>
                          <a:pt x="20955" y="100013"/>
                        </a:cubicBezTo>
                        <a:lnTo>
                          <a:pt x="224790" y="100013"/>
                        </a:lnTo>
                        <a:lnTo>
                          <a:pt x="224790" y="315278"/>
                        </a:lnTo>
                        <a:lnTo>
                          <a:pt x="447675" y="315278"/>
                        </a:lnTo>
                        <a:cubicBezTo>
                          <a:pt x="534353" y="315278"/>
                          <a:pt x="604838" y="244792"/>
                          <a:pt x="604838" y="158115"/>
                        </a:cubicBezTo>
                        <a:lnTo>
                          <a:pt x="604838" y="158115"/>
                        </a:lnTo>
                        <a:cubicBezTo>
                          <a:pt x="604838" y="71438"/>
                          <a:pt x="533400" y="0"/>
                          <a:pt x="447675" y="0"/>
                        </a:cubicBezTo>
                        <a:close/>
                      </a:path>
                    </a:pathLst>
                  </a:custGeom>
                  <a:solidFill>
                    <a:srgbClr val="F2F2F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592984D7-4C40-4A3E-8325-3D3472006FEA}"/>
                    </a:ext>
                  </a:extLst>
                </p:cNvPr>
                <p:cNvGrpSpPr/>
                <p:nvPr/>
              </p:nvGrpSpPr>
              <p:grpSpPr>
                <a:xfrm>
                  <a:off x="6122670" y="3518240"/>
                  <a:ext cx="802957" cy="337184"/>
                  <a:chOff x="4919662" y="1750694"/>
                  <a:chExt cx="802957" cy="337184"/>
                </a:xfrm>
              </p:grpSpPr>
              <p:sp>
                <p:nvSpPr>
                  <p:cNvPr id="163" name="Freeform: Shape 162">
                    <a:extLst>
                      <a:ext uri="{FF2B5EF4-FFF2-40B4-BE49-F238E27FC236}">
                        <a16:creationId xmlns:a16="http://schemas.microsoft.com/office/drawing/2014/main" id="{F9520203-FA42-46B3-A6F0-9FD3A03CB473}"/>
                      </a:ext>
                    </a:extLst>
                  </p:cNvPr>
                  <p:cNvSpPr/>
                  <p:nvPr/>
                </p:nvSpPr>
                <p:spPr>
                  <a:xfrm>
                    <a:off x="4919662" y="1750694"/>
                    <a:ext cx="802957" cy="337184"/>
                  </a:xfrm>
                  <a:custGeom>
                    <a:avLst/>
                    <a:gdLst>
                      <a:gd name="connsiteX0" fmla="*/ 634365 w 802957"/>
                      <a:gd name="connsiteY0" fmla="*/ 337185 h 337184"/>
                      <a:gd name="connsiteX1" fmla="*/ 168593 w 802957"/>
                      <a:gd name="connsiteY1" fmla="*/ 337185 h 337184"/>
                      <a:gd name="connsiteX2" fmla="*/ 0 w 802957"/>
                      <a:gd name="connsiteY2" fmla="*/ 168593 h 337184"/>
                      <a:gd name="connsiteX3" fmla="*/ 0 w 802957"/>
                      <a:gd name="connsiteY3" fmla="*/ 168593 h 337184"/>
                      <a:gd name="connsiteX4" fmla="*/ 168593 w 802957"/>
                      <a:gd name="connsiteY4" fmla="*/ 0 h 337184"/>
                      <a:gd name="connsiteX5" fmla="*/ 634365 w 802957"/>
                      <a:gd name="connsiteY5" fmla="*/ 0 h 337184"/>
                      <a:gd name="connsiteX6" fmla="*/ 802958 w 802957"/>
                      <a:gd name="connsiteY6" fmla="*/ 168593 h 337184"/>
                      <a:gd name="connsiteX7" fmla="*/ 802958 w 802957"/>
                      <a:gd name="connsiteY7" fmla="*/ 168593 h 337184"/>
                      <a:gd name="connsiteX8" fmla="*/ 634365 w 802957"/>
                      <a:gd name="connsiteY8" fmla="*/ 337185 h 337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2957" h="337184">
                        <a:moveTo>
                          <a:pt x="634365" y="337185"/>
                        </a:moveTo>
                        <a:lnTo>
                          <a:pt x="168593" y="337185"/>
                        </a:lnTo>
                        <a:cubicBezTo>
                          <a:pt x="76200" y="337185"/>
                          <a:pt x="0" y="261938"/>
                          <a:pt x="0" y="168593"/>
                        </a:cubicBezTo>
                        <a:lnTo>
                          <a:pt x="0" y="168593"/>
                        </a:lnTo>
                        <a:cubicBezTo>
                          <a:pt x="0" y="76200"/>
                          <a:pt x="75248" y="0"/>
                          <a:pt x="168593" y="0"/>
                        </a:cubicBezTo>
                        <a:lnTo>
                          <a:pt x="634365" y="0"/>
                        </a:lnTo>
                        <a:cubicBezTo>
                          <a:pt x="726758" y="0"/>
                          <a:pt x="802958" y="75248"/>
                          <a:pt x="802958" y="168593"/>
                        </a:cubicBezTo>
                        <a:lnTo>
                          <a:pt x="802958" y="168593"/>
                        </a:lnTo>
                        <a:cubicBezTo>
                          <a:pt x="802005" y="261938"/>
                          <a:pt x="726758" y="337185"/>
                          <a:pt x="634365" y="33718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: Shape 163">
                    <a:extLst>
                      <a:ext uri="{FF2B5EF4-FFF2-40B4-BE49-F238E27FC236}">
                        <a16:creationId xmlns:a16="http://schemas.microsoft.com/office/drawing/2014/main" id="{34E3ABC5-CA2A-4E76-A53E-788B10049F2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145230" y="1776725"/>
                    <a:ext cx="553050" cy="288283"/>
                  </a:xfrm>
                  <a:custGeom>
                    <a:avLst/>
                    <a:gdLst>
                      <a:gd name="connsiteX0" fmla="*/ 447675 w 604837"/>
                      <a:gd name="connsiteY0" fmla="*/ 0 h 315277"/>
                      <a:gd name="connsiteX1" fmla="*/ 224790 w 604837"/>
                      <a:gd name="connsiteY1" fmla="*/ 0 h 315277"/>
                      <a:gd name="connsiteX2" fmla="*/ 224790 w 604837"/>
                      <a:gd name="connsiteY2" fmla="*/ 58102 h 315277"/>
                      <a:gd name="connsiteX3" fmla="*/ 20955 w 604837"/>
                      <a:gd name="connsiteY3" fmla="*/ 58102 h 315277"/>
                      <a:gd name="connsiteX4" fmla="*/ 0 w 604837"/>
                      <a:gd name="connsiteY4" fmla="*/ 79057 h 315277"/>
                      <a:gd name="connsiteX5" fmla="*/ 20955 w 604837"/>
                      <a:gd name="connsiteY5" fmla="*/ 100013 h 315277"/>
                      <a:gd name="connsiteX6" fmla="*/ 224790 w 604837"/>
                      <a:gd name="connsiteY6" fmla="*/ 100013 h 315277"/>
                      <a:gd name="connsiteX7" fmla="*/ 224790 w 604837"/>
                      <a:gd name="connsiteY7" fmla="*/ 315278 h 315277"/>
                      <a:gd name="connsiteX8" fmla="*/ 447675 w 604837"/>
                      <a:gd name="connsiteY8" fmla="*/ 315278 h 315277"/>
                      <a:gd name="connsiteX9" fmla="*/ 604838 w 604837"/>
                      <a:gd name="connsiteY9" fmla="*/ 158115 h 315277"/>
                      <a:gd name="connsiteX10" fmla="*/ 604838 w 604837"/>
                      <a:gd name="connsiteY10" fmla="*/ 158115 h 315277"/>
                      <a:gd name="connsiteX11" fmla="*/ 447675 w 604837"/>
                      <a:gd name="connsiteY11" fmla="*/ 0 h 315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04837" h="315277">
                        <a:moveTo>
                          <a:pt x="447675" y="0"/>
                        </a:moveTo>
                        <a:lnTo>
                          <a:pt x="224790" y="0"/>
                        </a:lnTo>
                        <a:lnTo>
                          <a:pt x="224790" y="58102"/>
                        </a:lnTo>
                        <a:lnTo>
                          <a:pt x="20955" y="58102"/>
                        </a:lnTo>
                        <a:cubicBezTo>
                          <a:pt x="9525" y="58102"/>
                          <a:pt x="0" y="67627"/>
                          <a:pt x="0" y="79057"/>
                        </a:cubicBezTo>
                        <a:cubicBezTo>
                          <a:pt x="0" y="90488"/>
                          <a:pt x="9525" y="100013"/>
                          <a:pt x="20955" y="100013"/>
                        </a:cubicBezTo>
                        <a:lnTo>
                          <a:pt x="224790" y="100013"/>
                        </a:lnTo>
                        <a:lnTo>
                          <a:pt x="224790" y="315278"/>
                        </a:lnTo>
                        <a:lnTo>
                          <a:pt x="447675" y="315278"/>
                        </a:lnTo>
                        <a:cubicBezTo>
                          <a:pt x="534353" y="315278"/>
                          <a:pt x="604838" y="244792"/>
                          <a:pt x="604838" y="158115"/>
                        </a:cubicBezTo>
                        <a:lnTo>
                          <a:pt x="604838" y="158115"/>
                        </a:lnTo>
                        <a:cubicBezTo>
                          <a:pt x="604838" y="71438"/>
                          <a:pt x="533400" y="0"/>
                          <a:pt x="447675" y="0"/>
                        </a:cubicBezTo>
                        <a:close/>
                      </a:path>
                    </a:pathLst>
                  </a:custGeom>
                  <a:solidFill>
                    <a:srgbClr val="F2F2F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1DC26E3E-ACDE-4148-84C0-01AD1C130B23}"/>
                    </a:ext>
                  </a:extLst>
                </p:cNvPr>
                <p:cNvGrpSpPr/>
                <p:nvPr/>
              </p:nvGrpSpPr>
              <p:grpSpPr>
                <a:xfrm>
                  <a:off x="6122670" y="4102122"/>
                  <a:ext cx="802957" cy="337184"/>
                  <a:chOff x="4919662" y="1750694"/>
                  <a:chExt cx="802957" cy="337184"/>
                </a:xfrm>
              </p:grpSpPr>
              <p:sp>
                <p:nvSpPr>
                  <p:cNvPr id="161" name="Freeform: Shape 160">
                    <a:extLst>
                      <a:ext uri="{FF2B5EF4-FFF2-40B4-BE49-F238E27FC236}">
                        <a16:creationId xmlns:a16="http://schemas.microsoft.com/office/drawing/2014/main" id="{1762C5D2-1CF8-43DF-B79A-A98AC8DC17E9}"/>
                      </a:ext>
                    </a:extLst>
                  </p:cNvPr>
                  <p:cNvSpPr/>
                  <p:nvPr/>
                </p:nvSpPr>
                <p:spPr>
                  <a:xfrm>
                    <a:off x="4919662" y="1750694"/>
                    <a:ext cx="802957" cy="337184"/>
                  </a:xfrm>
                  <a:custGeom>
                    <a:avLst/>
                    <a:gdLst>
                      <a:gd name="connsiteX0" fmla="*/ 634365 w 802957"/>
                      <a:gd name="connsiteY0" fmla="*/ 337185 h 337184"/>
                      <a:gd name="connsiteX1" fmla="*/ 168593 w 802957"/>
                      <a:gd name="connsiteY1" fmla="*/ 337185 h 337184"/>
                      <a:gd name="connsiteX2" fmla="*/ 0 w 802957"/>
                      <a:gd name="connsiteY2" fmla="*/ 168593 h 337184"/>
                      <a:gd name="connsiteX3" fmla="*/ 0 w 802957"/>
                      <a:gd name="connsiteY3" fmla="*/ 168593 h 337184"/>
                      <a:gd name="connsiteX4" fmla="*/ 168593 w 802957"/>
                      <a:gd name="connsiteY4" fmla="*/ 0 h 337184"/>
                      <a:gd name="connsiteX5" fmla="*/ 634365 w 802957"/>
                      <a:gd name="connsiteY5" fmla="*/ 0 h 337184"/>
                      <a:gd name="connsiteX6" fmla="*/ 802958 w 802957"/>
                      <a:gd name="connsiteY6" fmla="*/ 168593 h 337184"/>
                      <a:gd name="connsiteX7" fmla="*/ 802958 w 802957"/>
                      <a:gd name="connsiteY7" fmla="*/ 168593 h 337184"/>
                      <a:gd name="connsiteX8" fmla="*/ 634365 w 802957"/>
                      <a:gd name="connsiteY8" fmla="*/ 337185 h 337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2957" h="337184">
                        <a:moveTo>
                          <a:pt x="634365" y="337185"/>
                        </a:moveTo>
                        <a:lnTo>
                          <a:pt x="168593" y="337185"/>
                        </a:lnTo>
                        <a:cubicBezTo>
                          <a:pt x="76200" y="337185"/>
                          <a:pt x="0" y="261938"/>
                          <a:pt x="0" y="168593"/>
                        </a:cubicBezTo>
                        <a:lnTo>
                          <a:pt x="0" y="168593"/>
                        </a:lnTo>
                        <a:cubicBezTo>
                          <a:pt x="0" y="76200"/>
                          <a:pt x="75248" y="0"/>
                          <a:pt x="168593" y="0"/>
                        </a:cubicBezTo>
                        <a:lnTo>
                          <a:pt x="634365" y="0"/>
                        </a:lnTo>
                        <a:cubicBezTo>
                          <a:pt x="726758" y="0"/>
                          <a:pt x="802958" y="75248"/>
                          <a:pt x="802958" y="168593"/>
                        </a:cubicBezTo>
                        <a:lnTo>
                          <a:pt x="802958" y="168593"/>
                        </a:lnTo>
                        <a:cubicBezTo>
                          <a:pt x="802005" y="261938"/>
                          <a:pt x="726758" y="337185"/>
                          <a:pt x="634365" y="33718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: Shape 161">
                    <a:extLst>
                      <a:ext uri="{FF2B5EF4-FFF2-40B4-BE49-F238E27FC236}">
                        <a16:creationId xmlns:a16="http://schemas.microsoft.com/office/drawing/2014/main" id="{9D5A6C1E-4B1C-4A85-85F0-83297519019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145230" y="1776725"/>
                    <a:ext cx="553050" cy="288283"/>
                  </a:xfrm>
                  <a:custGeom>
                    <a:avLst/>
                    <a:gdLst>
                      <a:gd name="connsiteX0" fmla="*/ 447675 w 604837"/>
                      <a:gd name="connsiteY0" fmla="*/ 0 h 315277"/>
                      <a:gd name="connsiteX1" fmla="*/ 224790 w 604837"/>
                      <a:gd name="connsiteY1" fmla="*/ 0 h 315277"/>
                      <a:gd name="connsiteX2" fmla="*/ 224790 w 604837"/>
                      <a:gd name="connsiteY2" fmla="*/ 58102 h 315277"/>
                      <a:gd name="connsiteX3" fmla="*/ 20955 w 604837"/>
                      <a:gd name="connsiteY3" fmla="*/ 58102 h 315277"/>
                      <a:gd name="connsiteX4" fmla="*/ 0 w 604837"/>
                      <a:gd name="connsiteY4" fmla="*/ 79057 h 315277"/>
                      <a:gd name="connsiteX5" fmla="*/ 20955 w 604837"/>
                      <a:gd name="connsiteY5" fmla="*/ 100013 h 315277"/>
                      <a:gd name="connsiteX6" fmla="*/ 224790 w 604837"/>
                      <a:gd name="connsiteY6" fmla="*/ 100013 h 315277"/>
                      <a:gd name="connsiteX7" fmla="*/ 224790 w 604837"/>
                      <a:gd name="connsiteY7" fmla="*/ 315278 h 315277"/>
                      <a:gd name="connsiteX8" fmla="*/ 447675 w 604837"/>
                      <a:gd name="connsiteY8" fmla="*/ 315278 h 315277"/>
                      <a:gd name="connsiteX9" fmla="*/ 604838 w 604837"/>
                      <a:gd name="connsiteY9" fmla="*/ 158115 h 315277"/>
                      <a:gd name="connsiteX10" fmla="*/ 604838 w 604837"/>
                      <a:gd name="connsiteY10" fmla="*/ 158115 h 315277"/>
                      <a:gd name="connsiteX11" fmla="*/ 447675 w 604837"/>
                      <a:gd name="connsiteY11" fmla="*/ 0 h 315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04837" h="315277">
                        <a:moveTo>
                          <a:pt x="447675" y="0"/>
                        </a:moveTo>
                        <a:lnTo>
                          <a:pt x="224790" y="0"/>
                        </a:lnTo>
                        <a:lnTo>
                          <a:pt x="224790" y="58102"/>
                        </a:lnTo>
                        <a:lnTo>
                          <a:pt x="20955" y="58102"/>
                        </a:lnTo>
                        <a:cubicBezTo>
                          <a:pt x="9525" y="58102"/>
                          <a:pt x="0" y="67627"/>
                          <a:pt x="0" y="79057"/>
                        </a:cubicBezTo>
                        <a:cubicBezTo>
                          <a:pt x="0" y="90488"/>
                          <a:pt x="9525" y="100013"/>
                          <a:pt x="20955" y="100013"/>
                        </a:cubicBezTo>
                        <a:lnTo>
                          <a:pt x="224790" y="100013"/>
                        </a:lnTo>
                        <a:lnTo>
                          <a:pt x="224790" y="315278"/>
                        </a:lnTo>
                        <a:lnTo>
                          <a:pt x="447675" y="315278"/>
                        </a:lnTo>
                        <a:cubicBezTo>
                          <a:pt x="534353" y="315278"/>
                          <a:pt x="604838" y="244792"/>
                          <a:pt x="604838" y="158115"/>
                        </a:cubicBezTo>
                        <a:lnTo>
                          <a:pt x="604838" y="158115"/>
                        </a:lnTo>
                        <a:cubicBezTo>
                          <a:pt x="604838" y="71438"/>
                          <a:pt x="533400" y="0"/>
                          <a:pt x="447675" y="0"/>
                        </a:cubicBezTo>
                        <a:close/>
                      </a:path>
                    </a:pathLst>
                  </a:custGeom>
                  <a:solidFill>
                    <a:srgbClr val="F2F2F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185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760214" y="1371268"/>
            <a:ext cx="1163931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3200" b="1" dirty="0"/>
              <a:t>1986 </a:t>
            </a:r>
            <a:endParaRPr lang="en-US" sz="3200" b="1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785" y="1089394"/>
            <a:ext cx="430741" cy="430741"/>
          </a:xfrm>
          <a:prstGeom prst="rect">
            <a:avLst/>
          </a:prstGeom>
        </p:spPr>
      </p:pic>
      <p:sp>
        <p:nvSpPr>
          <p:cNvPr id="187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1807045" y="908649"/>
            <a:ext cx="417941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2400" b="1" dirty="0"/>
              <a:t>Konferensi Internasional </a:t>
            </a:r>
            <a:endParaRPr lang="en-US" sz="2400" b="1" dirty="0"/>
          </a:p>
        </p:txBody>
      </p:sp>
      <p:pic>
        <p:nvPicPr>
          <p:cNvPr id="186" name="Picture 18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8532" b="3975"/>
          <a:stretch/>
        </p:blipFill>
        <p:spPr>
          <a:xfrm rot="1488166">
            <a:off x="3693418" y="2032476"/>
            <a:ext cx="1127577" cy="822154"/>
          </a:xfrm>
          <a:prstGeom prst="rect">
            <a:avLst/>
          </a:prstGeom>
        </p:spPr>
      </p:pic>
      <p:sp>
        <p:nvSpPr>
          <p:cNvPr id="188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2615943" y="1995958"/>
            <a:ext cx="1163931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b="1" dirty="0"/>
              <a:t>WHO</a:t>
            </a:r>
            <a:endParaRPr lang="en-US" sz="2400" b="1" dirty="0"/>
          </a:p>
        </p:txBody>
      </p:sp>
      <p:sp>
        <p:nvSpPr>
          <p:cNvPr id="18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4491491" y="1857314"/>
            <a:ext cx="1748976" cy="102155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b="1" dirty="0">
                <a:solidFill>
                  <a:srgbClr val="FF0000"/>
                </a:solidFill>
              </a:rPr>
              <a:t>Ottawa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6305954" y="2984512"/>
            <a:ext cx="5181600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6600" b="1" dirty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5 AREA AKSI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91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6420483" y="4098998"/>
            <a:ext cx="5181600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6600" b="1" dirty="0">
                <a:solidFill>
                  <a:schemeClr val="accent3">
                    <a:lumMod val="75000"/>
                  </a:schemeClr>
                </a:solidFill>
                <a:latin typeface="Berlin Sans FB Demi" panose="020E0802020502020306" pitchFamily="34" charset="0"/>
              </a:rPr>
              <a:t>3 STRATEGI</a:t>
            </a:r>
            <a:endParaRPr lang="en-US" sz="6600" b="1" dirty="0">
              <a:solidFill>
                <a:schemeClr val="accent3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2" name="Picture 4" descr="Lambang - Universitas 'Aisyiyah Yogyakarta logo">
            <a:extLst>
              <a:ext uri="{FF2B5EF4-FFF2-40B4-BE49-F238E27FC236}">
                <a16:creationId xmlns:a16="http://schemas.microsoft.com/office/drawing/2014/main" id="{19B1E381-4676-F043-B760-1691417E7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3" y="6722"/>
            <a:ext cx="1659835" cy="6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1508B73-E98A-4BF0-96B7-98C16747B1F7}"/>
              </a:ext>
            </a:extLst>
          </p:cNvPr>
          <p:cNvSpPr/>
          <p:nvPr/>
        </p:nvSpPr>
        <p:spPr>
          <a:xfrm>
            <a:off x="0" y="6072562"/>
            <a:ext cx="12192000" cy="7854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E9D8A3-9C7B-44A7-8AA0-2C64763B3FEF}"/>
              </a:ext>
            </a:extLst>
          </p:cNvPr>
          <p:cNvGrpSpPr/>
          <p:nvPr/>
        </p:nvGrpSpPr>
        <p:grpSpPr>
          <a:xfrm>
            <a:off x="6271099" y="3211245"/>
            <a:ext cx="5775854" cy="3568219"/>
            <a:chOff x="5814569" y="2460779"/>
            <a:chExt cx="5833992" cy="3604135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18B4465-35A1-441A-B6AA-B282E6BEA4EB}"/>
                </a:ext>
              </a:extLst>
            </p:cNvPr>
            <p:cNvSpPr/>
            <p:nvPr/>
          </p:nvSpPr>
          <p:spPr>
            <a:xfrm>
              <a:off x="5814569" y="2460779"/>
              <a:ext cx="5833992" cy="3604135"/>
            </a:xfrm>
            <a:custGeom>
              <a:avLst/>
              <a:gdLst>
                <a:gd name="connsiteX0" fmla="*/ 10401086 w 10391775"/>
                <a:gd name="connsiteY0" fmla="*/ 5277803 h 6419850"/>
                <a:gd name="connsiteX1" fmla="*/ 10346794 w 10391775"/>
                <a:gd name="connsiteY1" fmla="*/ 5213985 h 6419850"/>
                <a:gd name="connsiteX2" fmla="*/ 10257258 w 10391775"/>
                <a:gd name="connsiteY2" fmla="*/ 5204460 h 6419850"/>
                <a:gd name="connsiteX3" fmla="*/ 10055329 w 10391775"/>
                <a:gd name="connsiteY3" fmla="*/ 5180648 h 6419850"/>
                <a:gd name="connsiteX4" fmla="*/ 9990558 w 10391775"/>
                <a:gd name="connsiteY4" fmla="*/ 5137785 h 6419850"/>
                <a:gd name="connsiteX5" fmla="*/ 9946744 w 10391775"/>
                <a:gd name="connsiteY5" fmla="*/ 5097780 h 6419850"/>
                <a:gd name="connsiteX6" fmla="*/ 8430363 w 10391775"/>
                <a:gd name="connsiteY6" fmla="*/ 3751898 h 6419850"/>
                <a:gd name="connsiteX7" fmla="*/ 8434173 w 10391775"/>
                <a:gd name="connsiteY7" fmla="*/ 3711893 h 6419850"/>
                <a:gd name="connsiteX8" fmla="*/ 8403694 w 10391775"/>
                <a:gd name="connsiteY8" fmla="*/ 3470910 h 6419850"/>
                <a:gd name="connsiteX9" fmla="*/ 8289394 w 10391775"/>
                <a:gd name="connsiteY9" fmla="*/ 3220403 h 6419850"/>
                <a:gd name="connsiteX10" fmla="*/ 8270344 w 10391775"/>
                <a:gd name="connsiteY10" fmla="*/ 3156585 h 6419850"/>
                <a:gd name="connsiteX11" fmla="*/ 8249389 w 10391775"/>
                <a:gd name="connsiteY11" fmla="*/ 2998470 h 6419850"/>
                <a:gd name="connsiteX12" fmla="*/ 8235101 w 10391775"/>
                <a:gd name="connsiteY12" fmla="*/ 2959418 h 6419850"/>
                <a:gd name="connsiteX13" fmla="*/ 8251294 w 10391775"/>
                <a:gd name="connsiteY13" fmla="*/ 2849880 h 6419850"/>
                <a:gd name="connsiteX14" fmla="*/ 8243673 w 10391775"/>
                <a:gd name="connsiteY14" fmla="*/ 2742248 h 6419850"/>
                <a:gd name="connsiteX15" fmla="*/ 8164616 w 10391775"/>
                <a:gd name="connsiteY15" fmla="*/ 2652713 h 6419850"/>
                <a:gd name="connsiteX16" fmla="*/ 7905536 w 10391775"/>
                <a:gd name="connsiteY16" fmla="*/ 2518410 h 6419850"/>
                <a:gd name="connsiteX17" fmla="*/ 7904584 w 10391775"/>
                <a:gd name="connsiteY17" fmla="*/ 2516505 h 6419850"/>
                <a:gd name="connsiteX18" fmla="*/ 7896964 w 10391775"/>
                <a:gd name="connsiteY18" fmla="*/ 2493645 h 6419850"/>
                <a:gd name="connsiteX19" fmla="*/ 7984594 w 10391775"/>
                <a:gd name="connsiteY19" fmla="*/ 2342198 h 6419850"/>
                <a:gd name="connsiteX20" fmla="*/ 7993166 w 10391775"/>
                <a:gd name="connsiteY20" fmla="*/ 2317433 h 6419850"/>
                <a:gd name="connsiteX21" fmla="*/ 8005548 w 10391775"/>
                <a:gd name="connsiteY21" fmla="*/ 2270760 h 6419850"/>
                <a:gd name="connsiteX22" fmla="*/ 7965544 w 10391775"/>
                <a:gd name="connsiteY22" fmla="*/ 2142173 h 6419850"/>
                <a:gd name="connsiteX23" fmla="*/ 7956971 w 10391775"/>
                <a:gd name="connsiteY23" fmla="*/ 2039303 h 6419850"/>
                <a:gd name="connsiteX24" fmla="*/ 7962686 w 10391775"/>
                <a:gd name="connsiteY24" fmla="*/ 2036445 h 6419850"/>
                <a:gd name="connsiteX25" fmla="*/ 7979831 w 10391775"/>
                <a:gd name="connsiteY25" fmla="*/ 1876425 h 6419850"/>
                <a:gd name="connsiteX26" fmla="*/ 7975069 w 10391775"/>
                <a:gd name="connsiteY26" fmla="*/ 1875473 h 6419850"/>
                <a:gd name="connsiteX27" fmla="*/ 7950303 w 10391775"/>
                <a:gd name="connsiteY27" fmla="*/ 1832610 h 6419850"/>
                <a:gd name="connsiteX28" fmla="*/ 7813144 w 10391775"/>
                <a:gd name="connsiteY28" fmla="*/ 1753553 h 6419850"/>
                <a:gd name="connsiteX29" fmla="*/ 7776948 w 10391775"/>
                <a:gd name="connsiteY29" fmla="*/ 1728788 h 6419850"/>
                <a:gd name="connsiteX30" fmla="*/ 7735039 w 10391775"/>
                <a:gd name="connsiteY30" fmla="*/ 1305878 h 6419850"/>
                <a:gd name="connsiteX31" fmla="*/ 7711226 w 10391775"/>
                <a:gd name="connsiteY31" fmla="*/ 1237298 h 6419850"/>
                <a:gd name="connsiteX32" fmla="*/ 7568351 w 10391775"/>
                <a:gd name="connsiteY32" fmla="*/ 1065848 h 6419850"/>
                <a:gd name="connsiteX33" fmla="*/ 7569303 w 10391775"/>
                <a:gd name="connsiteY33" fmla="*/ 963930 h 6419850"/>
                <a:gd name="connsiteX34" fmla="*/ 7568351 w 10391775"/>
                <a:gd name="connsiteY34" fmla="*/ 962025 h 6419850"/>
                <a:gd name="connsiteX35" fmla="*/ 7596926 w 10391775"/>
                <a:gd name="connsiteY35" fmla="*/ 897255 h 6419850"/>
                <a:gd name="connsiteX36" fmla="*/ 7595021 w 10391775"/>
                <a:gd name="connsiteY36" fmla="*/ 866775 h 6419850"/>
                <a:gd name="connsiteX37" fmla="*/ 7602641 w 10391775"/>
                <a:gd name="connsiteY37" fmla="*/ 864870 h 6419850"/>
                <a:gd name="connsiteX38" fmla="*/ 7610261 w 10391775"/>
                <a:gd name="connsiteY38" fmla="*/ 785813 h 6419850"/>
                <a:gd name="connsiteX39" fmla="*/ 7603594 w 10391775"/>
                <a:gd name="connsiteY39" fmla="*/ 657225 h 6419850"/>
                <a:gd name="connsiteX40" fmla="*/ 7553111 w 10391775"/>
                <a:gd name="connsiteY40" fmla="*/ 541020 h 6419850"/>
                <a:gd name="connsiteX41" fmla="*/ 7226403 w 10391775"/>
                <a:gd name="connsiteY41" fmla="*/ 168593 h 6419850"/>
                <a:gd name="connsiteX42" fmla="*/ 7071146 w 10391775"/>
                <a:gd name="connsiteY42" fmla="*/ 69533 h 6419850"/>
                <a:gd name="connsiteX43" fmla="*/ 6949226 w 10391775"/>
                <a:gd name="connsiteY43" fmla="*/ 19050 h 6419850"/>
                <a:gd name="connsiteX44" fmla="*/ 6880646 w 10391775"/>
                <a:gd name="connsiteY44" fmla="*/ 0 h 6419850"/>
                <a:gd name="connsiteX45" fmla="*/ 6833021 w 10391775"/>
                <a:gd name="connsiteY45" fmla="*/ 0 h 6419850"/>
                <a:gd name="connsiteX46" fmla="*/ 6680621 w 10391775"/>
                <a:gd name="connsiteY46" fmla="*/ 0 h 6419850"/>
                <a:gd name="connsiteX47" fmla="*/ 6671096 w 10391775"/>
                <a:gd name="connsiteY47" fmla="*/ 0 h 6419850"/>
                <a:gd name="connsiteX48" fmla="*/ 6641569 w 10391775"/>
                <a:gd name="connsiteY48" fmla="*/ 18098 h 6419850"/>
                <a:gd name="connsiteX49" fmla="*/ 6529173 w 10391775"/>
                <a:gd name="connsiteY49" fmla="*/ 48578 h 6419850"/>
                <a:gd name="connsiteX50" fmla="*/ 6318671 w 10391775"/>
                <a:gd name="connsiteY50" fmla="*/ 153353 h 6419850"/>
                <a:gd name="connsiteX51" fmla="*/ 6091976 w 10391775"/>
                <a:gd name="connsiteY51" fmla="*/ 457200 h 6419850"/>
                <a:gd name="connsiteX52" fmla="*/ 6071973 w 10391775"/>
                <a:gd name="connsiteY52" fmla="*/ 533400 h 6419850"/>
                <a:gd name="connsiteX53" fmla="*/ 6060544 w 10391775"/>
                <a:gd name="connsiteY53" fmla="*/ 606743 h 6419850"/>
                <a:gd name="connsiteX54" fmla="*/ 6052923 w 10391775"/>
                <a:gd name="connsiteY54" fmla="*/ 676275 h 6419850"/>
                <a:gd name="connsiteX55" fmla="*/ 6044351 w 10391775"/>
                <a:gd name="connsiteY55" fmla="*/ 802958 h 6419850"/>
                <a:gd name="connsiteX56" fmla="*/ 6013871 w 10391775"/>
                <a:gd name="connsiteY56" fmla="*/ 847725 h 6419850"/>
                <a:gd name="connsiteX57" fmla="*/ 5919573 w 10391775"/>
                <a:gd name="connsiteY57" fmla="*/ 1057275 h 6419850"/>
                <a:gd name="connsiteX58" fmla="*/ 6011014 w 10391775"/>
                <a:gd name="connsiteY58" fmla="*/ 1267778 h 6419850"/>
                <a:gd name="connsiteX59" fmla="*/ 6011966 w 10391775"/>
                <a:gd name="connsiteY59" fmla="*/ 1276350 h 6419850"/>
                <a:gd name="connsiteX60" fmla="*/ 5880521 w 10391775"/>
                <a:gd name="connsiteY60" fmla="*/ 1524953 h 6419850"/>
                <a:gd name="connsiteX61" fmla="*/ 5801464 w 10391775"/>
                <a:gd name="connsiteY61" fmla="*/ 1797368 h 6419850"/>
                <a:gd name="connsiteX62" fmla="*/ 5794796 w 10391775"/>
                <a:gd name="connsiteY62" fmla="*/ 1829753 h 6419850"/>
                <a:gd name="connsiteX63" fmla="*/ 5792891 w 10391775"/>
                <a:gd name="connsiteY63" fmla="*/ 1846898 h 6419850"/>
                <a:gd name="connsiteX64" fmla="*/ 5792891 w 10391775"/>
                <a:gd name="connsiteY64" fmla="*/ 1846898 h 6419850"/>
                <a:gd name="connsiteX65" fmla="*/ 5785271 w 10391775"/>
                <a:gd name="connsiteY65" fmla="*/ 1896428 h 6419850"/>
                <a:gd name="connsiteX66" fmla="*/ 5772889 w 10391775"/>
                <a:gd name="connsiteY66" fmla="*/ 2006918 h 6419850"/>
                <a:gd name="connsiteX67" fmla="*/ 5766221 w 10391775"/>
                <a:gd name="connsiteY67" fmla="*/ 2067878 h 6419850"/>
                <a:gd name="connsiteX68" fmla="*/ 5754791 w 10391775"/>
                <a:gd name="connsiteY68" fmla="*/ 2143125 h 6419850"/>
                <a:gd name="connsiteX69" fmla="*/ 5722406 w 10391775"/>
                <a:gd name="connsiteY69" fmla="*/ 2151698 h 6419850"/>
                <a:gd name="connsiteX70" fmla="*/ 5722406 w 10391775"/>
                <a:gd name="connsiteY70" fmla="*/ 2151698 h 6419850"/>
                <a:gd name="connsiteX71" fmla="*/ 5310926 w 10391775"/>
                <a:gd name="connsiteY71" fmla="*/ 2225993 h 6419850"/>
                <a:gd name="connsiteX72" fmla="*/ 5306164 w 10391775"/>
                <a:gd name="connsiteY72" fmla="*/ 2228850 h 6419850"/>
                <a:gd name="connsiteX73" fmla="*/ 5209009 w 10391775"/>
                <a:gd name="connsiteY73" fmla="*/ 2246948 h 6419850"/>
                <a:gd name="connsiteX74" fmla="*/ 5209009 w 10391775"/>
                <a:gd name="connsiteY74" fmla="*/ 2246948 h 6419850"/>
                <a:gd name="connsiteX75" fmla="*/ 5085184 w 10391775"/>
                <a:gd name="connsiteY75" fmla="*/ 2249805 h 6419850"/>
                <a:gd name="connsiteX76" fmla="*/ 5001364 w 10391775"/>
                <a:gd name="connsiteY76" fmla="*/ 2286000 h 6419850"/>
                <a:gd name="connsiteX77" fmla="*/ 4965169 w 10391775"/>
                <a:gd name="connsiteY77" fmla="*/ 2363153 h 6419850"/>
                <a:gd name="connsiteX78" fmla="*/ 4912781 w 10391775"/>
                <a:gd name="connsiteY78" fmla="*/ 2507933 h 6419850"/>
                <a:gd name="connsiteX79" fmla="*/ 4687039 w 10391775"/>
                <a:gd name="connsiteY79" fmla="*/ 2970848 h 6419850"/>
                <a:gd name="connsiteX80" fmla="*/ 4620364 w 10391775"/>
                <a:gd name="connsiteY80" fmla="*/ 3170873 h 6419850"/>
                <a:gd name="connsiteX81" fmla="*/ 4391764 w 10391775"/>
                <a:gd name="connsiteY81" fmla="*/ 3722370 h 6419850"/>
                <a:gd name="connsiteX82" fmla="*/ 4388906 w 10391775"/>
                <a:gd name="connsiteY82" fmla="*/ 3730943 h 6419850"/>
                <a:gd name="connsiteX83" fmla="*/ 4373666 w 10391775"/>
                <a:gd name="connsiteY83" fmla="*/ 3818573 h 6419850"/>
                <a:gd name="connsiteX84" fmla="*/ 4318421 w 10391775"/>
                <a:gd name="connsiteY84" fmla="*/ 3914775 h 6419850"/>
                <a:gd name="connsiteX85" fmla="*/ 4151733 w 10391775"/>
                <a:gd name="connsiteY85" fmla="*/ 4318635 h 6419850"/>
                <a:gd name="connsiteX86" fmla="*/ 4112681 w 10391775"/>
                <a:gd name="connsiteY86" fmla="*/ 4448175 h 6419850"/>
                <a:gd name="connsiteX87" fmla="*/ 3847886 w 10391775"/>
                <a:gd name="connsiteY87" fmla="*/ 4705350 h 6419850"/>
                <a:gd name="connsiteX88" fmla="*/ 3847886 w 10391775"/>
                <a:gd name="connsiteY88" fmla="*/ 4705350 h 6419850"/>
                <a:gd name="connsiteX89" fmla="*/ 3669768 w 10391775"/>
                <a:gd name="connsiteY89" fmla="*/ 4745355 h 6419850"/>
                <a:gd name="connsiteX90" fmla="*/ 3535466 w 10391775"/>
                <a:gd name="connsiteY90" fmla="*/ 4855845 h 6419850"/>
                <a:gd name="connsiteX91" fmla="*/ 3506891 w 10391775"/>
                <a:gd name="connsiteY91" fmla="*/ 4887278 h 6419850"/>
                <a:gd name="connsiteX92" fmla="*/ 3123986 w 10391775"/>
                <a:gd name="connsiteY92" fmla="*/ 3693795 h 6419850"/>
                <a:gd name="connsiteX93" fmla="*/ 3077314 w 10391775"/>
                <a:gd name="connsiteY93" fmla="*/ 3657600 h 6419850"/>
                <a:gd name="connsiteX94" fmla="*/ 48363 w 10391775"/>
                <a:gd name="connsiteY94" fmla="*/ 3403283 h 6419850"/>
                <a:gd name="connsiteX95" fmla="*/ 10263 w 10391775"/>
                <a:gd name="connsiteY95" fmla="*/ 3453765 h 6419850"/>
                <a:gd name="connsiteX96" fmla="*/ 783693 w 10391775"/>
                <a:gd name="connsiteY96" fmla="*/ 5687378 h 6419850"/>
                <a:gd name="connsiteX97" fmla="*/ 858941 w 10391775"/>
                <a:gd name="connsiteY97" fmla="*/ 5751195 h 6419850"/>
                <a:gd name="connsiteX98" fmla="*/ 3812644 w 10391775"/>
                <a:gd name="connsiteY98" fmla="*/ 6414135 h 6419850"/>
                <a:gd name="connsiteX99" fmla="*/ 3882176 w 10391775"/>
                <a:gd name="connsiteY99" fmla="*/ 6414135 h 6419850"/>
                <a:gd name="connsiteX100" fmla="*/ 5439514 w 10391775"/>
                <a:gd name="connsiteY100" fmla="*/ 5869305 h 6419850"/>
                <a:gd name="connsiteX101" fmla="*/ 5500473 w 10391775"/>
                <a:gd name="connsiteY101" fmla="*/ 5750243 h 6419850"/>
                <a:gd name="connsiteX102" fmla="*/ 5409986 w 10391775"/>
                <a:gd name="connsiteY102" fmla="*/ 5628323 h 6419850"/>
                <a:gd name="connsiteX103" fmla="*/ 4356521 w 10391775"/>
                <a:gd name="connsiteY103" fmla="*/ 5469255 h 6419850"/>
                <a:gd name="connsiteX104" fmla="*/ 4083153 w 10391775"/>
                <a:gd name="connsiteY104" fmla="*/ 5431155 h 6419850"/>
                <a:gd name="connsiteX105" fmla="*/ 4065056 w 10391775"/>
                <a:gd name="connsiteY105" fmla="*/ 5359718 h 6419850"/>
                <a:gd name="connsiteX106" fmla="*/ 4126969 w 10391775"/>
                <a:gd name="connsiteY106" fmla="*/ 5299710 h 6419850"/>
                <a:gd name="connsiteX107" fmla="*/ 4185071 w 10391775"/>
                <a:gd name="connsiteY107" fmla="*/ 5245418 h 6419850"/>
                <a:gd name="connsiteX108" fmla="*/ 4386048 w 10391775"/>
                <a:gd name="connsiteY108" fmla="*/ 5192078 h 6419850"/>
                <a:gd name="connsiteX109" fmla="*/ 4485109 w 10391775"/>
                <a:gd name="connsiteY109" fmla="*/ 5096828 h 6419850"/>
                <a:gd name="connsiteX110" fmla="*/ 4500348 w 10391775"/>
                <a:gd name="connsiteY110" fmla="*/ 5039678 h 6419850"/>
                <a:gd name="connsiteX111" fmla="*/ 4657511 w 10391775"/>
                <a:gd name="connsiteY111" fmla="*/ 4881563 h 6419850"/>
                <a:gd name="connsiteX112" fmla="*/ 4657511 w 10391775"/>
                <a:gd name="connsiteY112" fmla="*/ 4880610 h 6419850"/>
                <a:gd name="connsiteX113" fmla="*/ 4685134 w 10391775"/>
                <a:gd name="connsiteY113" fmla="*/ 4792028 h 6419850"/>
                <a:gd name="connsiteX114" fmla="*/ 4729901 w 10391775"/>
                <a:gd name="connsiteY114" fmla="*/ 4742498 h 6419850"/>
                <a:gd name="connsiteX115" fmla="*/ 5028034 w 10391775"/>
                <a:gd name="connsiteY115" fmla="*/ 4289108 h 6419850"/>
                <a:gd name="connsiteX116" fmla="*/ 5041369 w 10391775"/>
                <a:gd name="connsiteY116" fmla="*/ 4235768 h 6419850"/>
                <a:gd name="connsiteX117" fmla="*/ 5100423 w 10391775"/>
                <a:gd name="connsiteY117" fmla="*/ 3920490 h 6419850"/>
                <a:gd name="connsiteX118" fmla="*/ 5154716 w 10391775"/>
                <a:gd name="connsiteY118" fmla="*/ 3794760 h 6419850"/>
                <a:gd name="connsiteX119" fmla="*/ 5224248 w 10391775"/>
                <a:gd name="connsiteY119" fmla="*/ 3719513 h 6419850"/>
                <a:gd name="connsiteX120" fmla="*/ 5241394 w 10391775"/>
                <a:gd name="connsiteY120" fmla="*/ 3794760 h 6419850"/>
                <a:gd name="connsiteX121" fmla="*/ 5235678 w 10391775"/>
                <a:gd name="connsiteY121" fmla="*/ 3905250 h 6419850"/>
                <a:gd name="connsiteX122" fmla="*/ 5229964 w 10391775"/>
                <a:gd name="connsiteY122" fmla="*/ 4012883 h 6419850"/>
                <a:gd name="connsiteX123" fmla="*/ 5192816 w 10391775"/>
                <a:gd name="connsiteY123" fmla="*/ 4169093 h 6419850"/>
                <a:gd name="connsiteX124" fmla="*/ 5158526 w 10391775"/>
                <a:gd name="connsiteY124" fmla="*/ 4288155 h 6419850"/>
                <a:gd name="connsiteX125" fmla="*/ 5112806 w 10391775"/>
                <a:gd name="connsiteY125" fmla="*/ 4455795 h 6419850"/>
                <a:gd name="connsiteX126" fmla="*/ 5102328 w 10391775"/>
                <a:gd name="connsiteY126" fmla="*/ 4551045 h 6419850"/>
                <a:gd name="connsiteX127" fmla="*/ 5102328 w 10391775"/>
                <a:gd name="connsiteY127" fmla="*/ 4606290 h 6419850"/>
                <a:gd name="connsiteX128" fmla="*/ 5086136 w 10391775"/>
                <a:gd name="connsiteY128" fmla="*/ 4851083 h 6419850"/>
                <a:gd name="connsiteX129" fmla="*/ 5083278 w 10391775"/>
                <a:gd name="connsiteY129" fmla="*/ 5066348 h 6419850"/>
                <a:gd name="connsiteX130" fmla="*/ 5190911 w 10391775"/>
                <a:gd name="connsiteY130" fmla="*/ 5172075 h 6419850"/>
                <a:gd name="connsiteX131" fmla="*/ 7493103 w 10391775"/>
                <a:gd name="connsiteY131" fmla="*/ 5171123 h 6419850"/>
                <a:gd name="connsiteX132" fmla="*/ 7540728 w 10391775"/>
                <a:gd name="connsiteY132" fmla="*/ 5113973 h 6419850"/>
                <a:gd name="connsiteX133" fmla="*/ 7531203 w 10391775"/>
                <a:gd name="connsiteY133" fmla="*/ 5035868 h 6419850"/>
                <a:gd name="connsiteX134" fmla="*/ 7530251 w 10391775"/>
                <a:gd name="connsiteY134" fmla="*/ 4920615 h 6419850"/>
                <a:gd name="connsiteX135" fmla="*/ 7515964 w 10391775"/>
                <a:gd name="connsiteY135" fmla="*/ 4822508 h 6419850"/>
                <a:gd name="connsiteX136" fmla="*/ 7527394 w 10391775"/>
                <a:gd name="connsiteY136" fmla="*/ 4438650 h 6419850"/>
                <a:gd name="connsiteX137" fmla="*/ 7640741 w 10391775"/>
                <a:gd name="connsiteY137" fmla="*/ 4023360 h 6419850"/>
                <a:gd name="connsiteX138" fmla="*/ 7640741 w 10391775"/>
                <a:gd name="connsiteY138" fmla="*/ 4026218 h 6419850"/>
                <a:gd name="connsiteX139" fmla="*/ 7695986 w 10391775"/>
                <a:gd name="connsiteY139" fmla="*/ 4155758 h 6419850"/>
                <a:gd name="connsiteX140" fmla="*/ 7802666 w 10391775"/>
                <a:gd name="connsiteY140" fmla="*/ 4413885 h 6419850"/>
                <a:gd name="connsiteX141" fmla="*/ 7836956 w 10391775"/>
                <a:gd name="connsiteY141" fmla="*/ 4534853 h 6419850"/>
                <a:gd name="connsiteX142" fmla="*/ 7897916 w 10391775"/>
                <a:gd name="connsiteY142" fmla="*/ 4672965 h 6419850"/>
                <a:gd name="connsiteX143" fmla="*/ 8019836 w 10391775"/>
                <a:gd name="connsiteY143" fmla="*/ 4934903 h 6419850"/>
                <a:gd name="connsiteX144" fmla="*/ 8265581 w 10391775"/>
                <a:gd name="connsiteY144" fmla="*/ 5229225 h 6419850"/>
                <a:gd name="connsiteX145" fmla="*/ 8308444 w 10391775"/>
                <a:gd name="connsiteY145" fmla="*/ 5270183 h 6419850"/>
                <a:gd name="connsiteX146" fmla="*/ 8274153 w 10391775"/>
                <a:gd name="connsiteY146" fmla="*/ 5303520 h 6419850"/>
                <a:gd name="connsiteX147" fmla="*/ 7787426 w 10391775"/>
                <a:gd name="connsiteY147" fmla="*/ 5428298 h 6419850"/>
                <a:gd name="connsiteX148" fmla="*/ 7721703 w 10391775"/>
                <a:gd name="connsiteY148" fmla="*/ 5471160 h 6419850"/>
                <a:gd name="connsiteX149" fmla="*/ 7721703 w 10391775"/>
                <a:gd name="connsiteY149" fmla="*/ 5471160 h 6419850"/>
                <a:gd name="connsiteX150" fmla="*/ 7721703 w 10391775"/>
                <a:gd name="connsiteY150" fmla="*/ 5472113 h 6419850"/>
                <a:gd name="connsiteX151" fmla="*/ 7720751 w 10391775"/>
                <a:gd name="connsiteY151" fmla="*/ 5585460 h 6419850"/>
                <a:gd name="connsiteX152" fmla="*/ 7937921 w 10391775"/>
                <a:gd name="connsiteY152" fmla="*/ 5749290 h 6419850"/>
                <a:gd name="connsiteX153" fmla="*/ 8677061 w 10391775"/>
                <a:gd name="connsiteY153" fmla="*/ 5865495 h 6419850"/>
                <a:gd name="connsiteX154" fmla="*/ 8818983 w 10391775"/>
                <a:gd name="connsiteY154" fmla="*/ 5855018 h 6419850"/>
                <a:gd name="connsiteX155" fmla="*/ 8869466 w 10391775"/>
                <a:gd name="connsiteY155" fmla="*/ 5896928 h 6419850"/>
                <a:gd name="connsiteX156" fmla="*/ 8889469 w 10391775"/>
                <a:gd name="connsiteY156" fmla="*/ 6042660 h 6419850"/>
                <a:gd name="connsiteX157" fmla="*/ 8942808 w 10391775"/>
                <a:gd name="connsiteY157" fmla="*/ 6113145 h 6419850"/>
                <a:gd name="connsiteX158" fmla="*/ 9099019 w 10391775"/>
                <a:gd name="connsiteY158" fmla="*/ 6154103 h 6419850"/>
                <a:gd name="connsiteX159" fmla="*/ 9242846 w 10391775"/>
                <a:gd name="connsiteY159" fmla="*/ 6126480 h 6419850"/>
                <a:gd name="connsiteX160" fmla="*/ 9308569 w 10391775"/>
                <a:gd name="connsiteY160" fmla="*/ 6058853 h 6419850"/>
                <a:gd name="connsiteX161" fmla="*/ 9356194 w 10391775"/>
                <a:gd name="connsiteY161" fmla="*/ 6027420 h 6419850"/>
                <a:gd name="connsiteX162" fmla="*/ 9422869 w 10391775"/>
                <a:gd name="connsiteY162" fmla="*/ 6022658 h 6419850"/>
                <a:gd name="connsiteX163" fmla="*/ 10102000 w 10391775"/>
                <a:gd name="connsiteY163" fmla="*/ 5926455 h 6419850"/>
                <a:gd name="connsiteX164" fmla="*/ 10171533 w 10391775"/>
                <a:gd name="connsiteY164" fmla="*/ 5972175 h 6419850"/>
                <a:gd name="connsiteX165" fmla="*/ 10227731 w 10391775"/>
                <a:gd name="connsiteY165" fmla="*/ 6017895 h 6419850"/>
                <a:gd name="connsiteX166" fmla="*/ 10331554 w 10391775"/>
                <a:gd name="connsiteY166" fmla="*/ 6008370 h 6419850"/>
                <a:gd name="connsiteX167" fmla="*/ 10399181 w 10391775"/>
                <a:gd name="connsiteY167" fmla="*/ 5937885 h 6419850"/>
                <a:gd name="connsiteX168" fmla="*/ 10401086 w 10391775"/>
                <a:gd name="connsiteY168" fmla="*/ 5277803 h 6419850"/>
                <a:gd name="connsiteX169" fmla="*/ 5120426 w 10391775"/>
                <a:gd name="connsiteY169" fmla="*/ 4653915 h 6419850"/>
                <a:gd name="connsiteX170" fmla="*/ 5120426 w 10391775"/>
                <a:gd name="connsiteY170" fmla="*/ 4650105 h 6419850"/>
                <a:gd name="connsiteX171" fmla="*/ 5121378 w 10391775"/>
                <a:gd name="connsiteY171" fmla="*/ 4652010 h 6419850"/>
                <a:gd name="connsiteX172" fmla="*/ 5120426 w 10391775"/>
                <a:gd name="connsiteY172" fmla="*/ 4653915 h 6419850"/>
                <a:gd name="connsiteX173" fmla="*/ 5252823 w 10391775"/>
                <a:gd name="connsiteY173" fmla="*/ 3790950 h 6419850"/>
                <a:gd name="connsiteX174" fmla="*/ 5252823 w 10391775"/>
                <a:gd name="connsiteY174" fmla="*/ 3790950 h 6419850"/>
                <a:gd name="connsiteX175" fmla="*/ 5250919 w 10391775"/>
                <a:gd name="connsiteY175" fmla="*/ 3791903 h 6419850"/>
                <a:gd name="connsiteX176" fmla="*/ 5252823 w 10391775"/>
                <a:gd name="connsiteY176" fmla="*/ 3790950 h 6419850"/>
                <a:gd name="connsiteX177" fmla="*/ 5252823 w 10391775"/>
                <a:gd name="connsiteY177" fmla="*/ 3790950 h 6419850"/>
                <a:gd name="connsiteX178" fmla="*/ 5253776 w 10391775"/>
                <a:gd name="connsiteY178" fmla="*/ 3801428 h 6419850"/>
                <a:gd name="connsiteX179" fmla="*/ 5253776 w 10391775"/>
                <a:gd name="connsiteY179" fmla="*/ 3801428 h 6419850"/>
                <a:gd name="connsiteX180" fmla="*/ 5253776 w 10391775"/>
                <a:gd name="connsiteY180" fmla="*/ 3801428 h 6419850"/>
                <a:gd name="connsiteX181" fmla="*/ 5253776 w 10391775"/>
                <a:gd name="connsiteY181" fmla="*/ 3801428 h 6419850"/>
                <a:gd name="connsiteX182" fmla="*/ 5253776 w 10391775"/>
                <a:gd name="connsiteY182" fmla="*/ 3801428 h 6419850"/>
                <a:gd name="connsiteX183" fmla="*/ 5253776 w 10391775"/>
                <a:gd name="connsiteY183" fmla="*/ 3801428 h 6419850"/>
                <a:gd name="connsiteX184" fmla="*/ 7520726 w 10391775"/>
                <a:gd name="connsiteY184" fmla="*/ 5030153 h 6419850"/>
                <a:gd name="connsiteX185" fmla="*/ 7520726 w 10391775"/>
                <a:gd name="connsiteY185" fmla="*/ 5030153 h 6419850"/>
                <a:gd name="connsiteX186" fmla="*/ 7520726 w 10391775"/>
                <a:gd name="connsiteY186" fmla="*/ 5030153 h 6419850"/>
                <a:gd name="connsiteX187" fmla="*/ 7520726 w 10391775"/>
                <a:gd name="connsiteY187" fmla="*/ 5030153 h 6419850"/>
                <a:gd name="connsiteX188" fmla="*/ 7243548 w 10391775"/>
                <a:gd name="connsiteY188" fmla="*/ 2096453 h 6419850"/>
                <a:gd name="connsiteX189" fmla="*/ 7243548 w 10391775"/>
                <a:gd name="connsiteY189" fmla="*/ 2096453 h 6419850"/>
                <a:gd name="connsiteX190" fmla="*/ 7273076 w 10391775"/>
                <a:gd name="connsiteY190" fmla="*/ 1983105 h 6419850"/>
                <a:gd name="connsiteX191" fmla="*/ 7281648 w 10391775"/>
                <a:gd name="connsiteY191" fmla="*/ 1962150 h 6419850"/>
                <a:gd name="connsiteX192" fmla="*/ 7311176 w 10391775"/>
                <a:gd name="connsiteY192" fmla="*/ 1991678 h 6419850"/>
                <a:gd name="connsiteX193" fmla="*/ 7311176 w 10391775"/>
                <a:gd name="connsiteY193" fmla="*/ 1991678 h 6419850"/>
                <a:gd name="connsiteX194" fmla="*/ 7328321 w 10391775"/>
                <a:gd name="connsiteY194" fmla="*/ 2002155 h 6419850"/>
                <a:gd name="connsiteX195" fmla="*/ 7368326 w 10391775"/>
                <a:gd name="connsiteY195" fmla="*/ 2017395 h 6419850"/>
                <a:gd name="connsiteX196" fmla="*/ 7243548 w 10391775"/>
                <a:gd name="connsiteY196" fmla="*/ 2096453 h 6419850"/>
                <a:gd name="connsiteX197" fmla="*/ 7532156 w 10391775"/>
                <a:gd name="connsiteY197" fmla="*/ 1809750 h 6419850"/>
                <a:gd name="connsiteX198" fmla="*/ 7414046 w 10391775"/>
                <a:gd name="connsiteY198" fmla="*/ 1876425 h 6419850"/>
                <a:gd name="connsiteX199" fmla="*/ 7302603 w 10391775"/>
                <a:gd name="connsiteY199" fmla="*/ 1913573 h 6419850"/>
                <a:gd name="connsiteX200" fmla="*/ 7427381 w 10391775"/>
                <a:gd name="connsiteY200" fmla="*/ 1719263 h 6419850"/>
                <a:gd name="connsiteX201" fmla="*/ 7463576 w 10391775"/>
                <a:gd name="connsiteY201" fmla="*/ 1725930 h 6419850"/>
                <a:gd name="connsiteX202" fmla="*/ 7536919 w 10391775"/>
                <a:gd name="connsiteY202" fmla="*/ 1766888 h 6419850"/>
                <a:gd name="connsiteX203" fmla="*/ 7532156 w 10391775"/>
                <a:gd name="connsiteY203" fmla="*/ 1809750 h 6419850"/>
                <a:gd name="connsiteX204" fmla="*/ 7635026 w 10391775"/>
                <a:gd name="connsiteY204" fmla="*/ 2258378 h 6419850"/>
                <a:gd name="connsiteX205" fmla="*/ 7633121 w 10391775"/>
                <a:gd name="connsiteY205" fmla="*/ 2275523 h 6419850"/>
                <a:gd name="connsiteX206" fmla="*/ 7625501 w 10391775"/>
                <a:gd name="connsiteY206" fmla="*/ 2306003 h 6419850"/>
                <a:gd name="connsiteX207" fmla="*/ 7555969 w 10391775"/>
                <a:gd name="connsiteY207" fmla="*/ 2381250 h 6419850"/>
                <a:gd name="connsiteX208" fmla="*/ 7591211 w 10391775"/>
                <a:gd name="connsiteY208" fmla="*/ 2235518 h 6419850"/>
                <a:gd name="connsiteX209" fmla="*/ 7624548 w 10391775"/>
                <a:gd name="connsiteY209" fmla="*/ 2190750 h 6419850"/>
                <a:gd name="connsiteX210" fmla="*/ 7624548 w 10391775"/>
                <a:gd name="connsiteY210" fmla="*/ 2190750 h 6419850"/>
                <a:gd name="connsiteX211" fmla="*/ 7635026 w 10391775"/>
                <a:gd name="connsiteY211" fmla="*/ 2258378 h 6419850"/>
                <a:gd name="connsiteX212" fmla="*/ 7758851 w 10391775"/>
                <a:gd name="connsiteY212" fmla="*/ 1743075 h 6419850"/>
                <a:gd name="connsiteX213" fmla="*/ 7757898 w 10391775"/>
                <a:gd name="connsiteY213" fmla="*/ 1742123 h 6419850"/>
                <a:gd name="connsiteX214" fmla="*/ 7757898 w 10391775"/>
                <a:gd name="connsiteY214" fmla="*/ 1741170 h 6419850"/>
                <a:gd name="connsiteX215" fmla="*/ 7758851 w 10391775"/>
                <a:gd name="connsiteY215" fmla="*/ 1743075 h 6419850"/>
                <a:gd name="connsiteX216" fmla="*/ 7758851 w 10391775"/>
                <a:gd name="connsiteY216" fmla="*/ 1743075 h 6419850"/>
                <a:gd name="connsiteX217" fmla="*/ 9201888 w 10391775"/>
                <a:gd name="connsiteY217" fmla="*/ 6113145 h 6419850"/>
                <a:gd name="connsiteX218" fmla="*/ 9201888 w 10391775"/>
                <a:gd name="connsiteY218" fmla="*/ 6113145 h 6419850"/>
                <a:gd name="connsiteX219" fmla="*/ 9201888 w 10391775"/>
                <a:gd name="connsiteY219" fmla="*/ 6113145 h 6419850"/>
                <a:gd name="connsiteX220" fmla="*/ 9201888 w 10391775"/>
                <a:gd name="connsiteY220" fmla="*/ 6113145 h 6419850"/>
                <a:gd name="connsiteX221" fmla="*/ 9740050 w 10391775"/>
                <a:gd name="connsiteY221" fmla="*/ 5124450 h 6419850"/>
                <a:gd name="connsiteX222" fmla="*/ 8798029 w 10391775"/>
                <a:gd name="connsiteY222" fmla="*/ 5114925 h 6419850"/>
                <a:gd name="connsiteX223" fmla="*/ 8872323 w 10391775"/>
                <a:gd name="connsiteY223" fmla="*/ 4905375 h 6419850"/>
                <a:gd name="connsiteX224" fmla="*/ 8845654 w 10391775"/>
                <a:gd name="connsiteY224" fmla="*/ 4692015 h 6419850"/>
                <a:gd name="connsiteX225" fmla="*/ 8737069 w 10391775"/>
                <a:gd name="connsiteY225" fmla="*/ 4410075 h 6419850"/>
                <a:gd name="connsiteX226" fmla="*/ 8715161 w 10391775"/>
                <a:gd name="connsiteY226" fmla="*/ 4363403 h 6419850"/>
                <a:gd name="connsiteX227" fmla="*/ 8567523 w 10391775"/>
                <a:gd name="connsiteY227" fmla="*/ 4095750 h 6419850"/>
                <a:gd name="connsiteX228" fmla="*/ 8567523 w 10391775"/>
                <a:gd name="connsiteY228" fmla="*/ 4085273 h 6419850"/>
                <a:gd name="connsiteX229" fmla="*/ 8596098 w 10391775"/>
                <a:gd name="connsiteY229" fmla="*/ 4081463 h 6419850"/>
                <a:gd name="connsiteX230" fmla="*/ 9721000 w 10391775"/>
                <a:gd name="connsiteY230" fmla="*/ 5074920 h 6419850"/>
                <a:gd name="connsiteX231" fmla="*/ 9740050 w 10391775"/>
                <a:gd name="connsiteY231" fmla="*/ 5124450 h 641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0391775" h="6419850">
                  <a:moveTo>
                    <a:pt x="10401086" y="5277803"/>
                  </a:moveTo>
                  <a:cubicBezTo>
                    <a:pt x="10401086" y="5239703"/>
                    <a:pt x="10386798" y="5218748"/>
                    <a:pt x="10346794" y="5213985"/>
                  </a:cubicBezTo>
                  <a:cubicBezTo>
                    <a:pt x="10317266" y="5211128"/>
                    <a:pt x="10286786" y="5209223"/>
                    <a:pt x="10257258" y="5204460"/>
                  </a:cubicBezTo>
                  <a:cubicBezTo>
                    <a:pt x="10189631" y="5195888"/>
                    <a:pt x="10120098" y="5205413"/>
                    <a:pt x="10055329" y="5180648"/>
                  </a:cubicBezTo>
                  <a:cubicBezTo>
                    <a:pt x="10047708" y="5176838"/>
                    <a:pt x="10006750" y="5147310"/>
                    <a:pt x="9990558" y="5137785"/>
                  </a:cubicBezTo>
                  <a:cubicBezTo>
                    <a:pt x="9990558" y="5136833"/>
                    <a:pt x="9956269" y="5098733"/>
                    <a:pt x="9946744" y="5097780"/>
                  </a:cubicBezTo>
                  <a:cubicBezTo>
                    <a:pt x="9945791" y="5097780"/>
                    <a:pt x="8933283" y="4197668"/>
                    <a:pt x="8430363" y="3751898"/>
                  </a:cubicBezTo>
                  <a:cubicBezTo>
                    <a:pt x="8431316" y="3739515"/>
                    <a:pt x="8434173" y="3712845"/>
                    <a:pt x="8434173" y="3711893"/>
                  </a:cubicBezTo>
                  <a:cubicBezTo>
                    <a:pt x="8437031" y="3708083"/>
                    <a:pt x="8415123" y="3489008"/>
                    <a:pt x="8403694" y="3470910"/>
                  </a:cubicBezTo>
                  <a:cubicBezTo>
                    <a:pt x="8390358" y="3449003"/>
                    <a:pt x="8318921" y="3241358"/>
                    <a:pt x="8289394" y="3220403"/>
                  </a:cubicBezTo>
                  <a:cubicBezTo>
                    <a:pt x="8268439" y="3205163"/>
                    <a:pt x="8266534" y="3159443"/>
                    <a:pt x="8270344" y="3156585"/>
                  </a:cubicBezTo>
                  <a:cubicBezTo>
                    <a:pt x="8292251" y="3105150"/>
                    <a:pt x="8252246" y="2997518"/>
                    <a:pt x="8249389" y="2998470"/>
                  </a:cubicBezTo>
                  <a:cubicBezTo>
                    <a:pt x="8244626" y="2986088"/>
                    <a:pt x="8232244" y="2961323"/>
                    <a:pt x="8235101" y="2959418"/>
                  </a:cubicBezTo>
                  <a:cubicBezTo>
                    <a:pt x="8247484" y="2932748"/>
                    <a:pt x="8253198" y="2858453"/>
                    <a:pt x="8251294" y="2849880"/>
                  </a:cubicBezTo>
                  <a:cubicBezTo>
                    <a:pt x="8258914" y="2816543"/>
                    <a:pt x="8245578" y="2745105"/>
                    <a:pt x="8243673" y="2742248"/>
                  </a:cubicBezTo>
                  <a:cubicBezTo>
                    <a:pt x="8234148" y="2697480"/>
                    <a:pt x="8199859" y="2673668"/>
                    <a:pt x="8164616" y="2652713"/>
                  </a:cubicBezTo>
                  <a:cubicBezTo>
                    <a:pt x="8080796" y="2603183"/>
                    <a:pt x="7994119" y="2558415"/>
                    <a:pt x="7905536" y="2518410"/>
                  </a:cubicBezTo>
                  <a:cubicBezTo>
                    <a:pt x="7905536" y="2517458"/>
                    <a:pt x="7905536" y="2517458"/>
                    <a:pt x="7904584" y="2516505"/>
                  </a:cubicBezTo>
                  <a:cubicBezTo>
                    <a:pt x="7902678" y="2508885"/>
                    <a:pt x="7899821" y="2501265"/>
                    <a:pt x="7896964" y="2493645"/>
                  </a:cubicBezTo>
                  <a:cubicBezTo>
                    <a:pt x="7932206" y="2446973"/>
                    <a:pt x="7962686" y="2397443"/>
                    <a:pt x="7984594" y="2342198"/>
                  </a:cubicBezTo>
                  <a:cubicBezTo>
                    <a:pt x="7987451" y="2333625"/>
                    <a:pt x="7990309" y="2326005"/>
                    <a:pt x="7993166" y="2317433"/>
                  </a:cubicBezTo>
                  <a:cubicBezTo>
                    <a:pt x="7996976" y="2315528"/>
                    <a:pt x="8006501" y="2279333"/>
                    <a:pt x="8005548" y="2270760"/>
                  </a:cubicBezTo>
                  <a:cubicBezTo>
                    <a:pt x="8011264" y="2224088"/>
                    <a:pt x="7985546" y="2184083"/>
                    <a:pt x="7965544" y="2142173"/>
                  </a:cubicBezTo>
                  <a:cubicBezTo>
                    <a:pt x="7952209" y="2108835"/>
                    <a:pt x="7956019" y="2073593"/>
                    <a:pt x="7956971" y="2039303"/>
                  </a:cubicBezTo>
                  <a:cubicBezTo>
                    <a:pt x="7958876" y="2039303"/>
                    <a:pt x="7959828" y="2038350"/>
                    <a:pt x="7962686" y="2036445"/>
                  </a:cubicBezTo>
                  <a:cubicBezTo>
                    <a:pt x="7990309" y="1985010"/>
                    <a:pt x="8002691" y="1932623"/>
                    <a:pt x="7979831" y="1876425"/>
                  </a:cubicBezTo>
                  <a:cubicBezTo>
                    <a:pt x="7977926" y="1875473"/>
                    <a:pt x="7976973" y="1875473"/>
                    <a:pt x="7975069" y="1875473"/>
                  </a:cubicBezTo>
                  <a:cubicBezTo>
                    <a:pt x="7974116" y="1857375"/>
                    <a:pt x="7962686" y="1844993"/>
                    <a:pt x="7950303" y="1832610"/>
                  </a:cubicBezTo>
                  <a:cubicBezTo>
                    <a:pt x="7912203" y="1793558"/>
                    <a:pt x="7862673" y="1771650"/>
                    <a:pt x="7813144" y="1753553"/>
                  </a:cubicBezTo>
                  <a:cubicBezTo>
                    <a:pt x="7795998" y="1747838"/>
                    <a:pt x="7783616" y="1740218"/>
                    <a:pt x="7776948" y="1728788"/>
                  </a:cubicBezTo>
                  <a:cubicBezTo>
                    <a:pt x="7779806" y="1721168"/>
                    <a:pt x="7743611" y="1327785"/>
                    <a:pt x="7735039" y="1305878"/>
                  </a:cubicBezTo>
                  <a:cubicBezTo>
                    <a:pt x="7732181" y="1303973"/>
                    <a:pt x="7720751" y="1257300"/>
                    <a:pt x="7711226" y="1237298"/>
                  </a:cubicBezTo>
                  <a:cubicBezTo>
                    <a:pt x="7695034" y="1154430"/>
                    <a:pt x="7636931" y="1104900"/>
                    <a:pt x="7568351" y="1065848"/>
                  </a:cubicBezTo>
                  <a:cubicBezTo>
                    <a:pt x="7568351" y="1031558"/>
                    <a:pt x="7569303" y="998220"/>
                    <a:pt x="7569303" y="963930"/>
                  </a:cubicBezTo>
                  <a:cubicBezTo>
                    <a:pt x="7569303" y="962978"/>
                    <a:pt x="7568351" y="962978"/>
                    <a:pt x="7568351" y="962025"/>
                  </a:cubicBezTo>
                  <a:cubicBezTo>
                    <a:pt x="7571209" y="961073"/>
                    <a:pt x="7595973" y="920115"/>
                    <a:pt x="7596926" y="897255"/>
                  </a:cubicBezTo>
                  <a:cubicBezTo>
                    <a:pt x="7596926" y="894398"/>
                    <a:pt x="7595973" y="873443"/>
                    <a:pt x="7595021" y="866775"/>
                  </a:cubicBezTo>
                  <a:cubicBezTo>
                    <a:pt x="7596926" y="865823"/>
                    <a:pt x="7599784" y="865823"/>
                    <a:pt x="7602641" y="864870"/>
                  </a:cubicBezTo>
                  <a:cubicBezTo>
                    <a:pt x="7616928" y="845820"/>
                    <a:pt x="7614071" y="790575"/>
                    <a:pt x="7610261" y="785813"/>
                  </a:cubicBezTo>
                  <a:cubicBezTo>
                    <a:pt x="7619786" y="742950"/>
                    <a:pt x="7615976" y="700088"/>
                    <a:pt x="7603594" y="657225"/>
                  </a:cubicBezTo>
                  <a:cubicBezTo>
                    <a:pt x="7596926" y="614363"/>
                    <a:pt x="7575971" y="577215"/>
                    <a:pt x="7553111" y="541020"/>
                  </a:cubicBezTo>
                  <a:cubicBezTo>
                    <a:pt x="7463576" y="401003"/>
                    <a:pt x="7356896" y="274320"/>
                    <a:pt x="7226403" y="168593"/>
                  </a:cubicBezTo>
                  <a:cubicBezTo>
                    <a:pt x="7178778" y="129540"/>
                    <a:pt x="7128296" y="93345"/>
                    <a:pt x="7071146" y="69533"/>
                  </a:cubicBezTo>
                  <a:cubicBezTo>
                    <a:pt x="7059716" y="61913"/>
                    <a:pt x="6952084" y="22860"/>
                    <a:pt x="6949226" y="19050"/>
                  </a:cubicBezTo>
                  <a:cubicBezTo>
                    <a:pt x="6931128" y="-3810"/>
                    <a:pt x="6901601" y="12383"/>
                    <a:pt x="6880646" y="0"/>
                  </a:cubicBezTo>
                  <a:cubicBezTo>
                    <a:pt x="6864453" y="0"/>
                    <a:pt x="6849214" y="0"/>
                    <a:pt x="6833021" y="0"/>
                  </a:cubicBezTo>
                  <a:cubicBezTo>
                    <a:pt x="6801589" y="0"/>
                    <a:pt x="6699671" y="0"/>
                    <a:pt x="6680621" y="0"/>
                  </a:cubicBezTo>
                  <a:cubicBezTo>
                    <a:pt x="6677764" y="0"/>
                    <a:pt x="6673953" y="0"/>
                    <a:pt x="6671096" y="0"/>
                  </a:cubicBezTo>
                  <a:cubicBezTo>
                    <a:pt x="6668239" y="17145"/>
                    <a:pt x="6648236" y="7620"/>
                    <a:pt x="6641569" y="18098"/>
                  </a:cubicBezTo>
                  <a:cubicBezTo>
                    <a:pt x="6602516" y="20955"/>
                    <a:pt x="6565369" y="34290"/>
                    <a:pt x="6529173" y="48578"/>
                  </a:cubicBezTo>
                  <a:cubicBezTo>
                    <a:pt x="6452021" y="69533"/>
                    <a:pt x="6383441" y="107633"/>
                    <a:pt x="6318671" y="153353"/>
                  </a:cubicBezTo>
                  <a:cubicBezTo>
                    <a:pt x="6210086" y="229553"/>
                    <a:pt x="6128171" y="326708"/>
                    <a:pt x="6091976" y="457200"/>
                  </a:cubicBezTo>
                  <a:cubicBezTo>
                    <a:pt x="6086261" y="471488"/>
                    <a:pt x="6071021" y="521970"/>
                    <a:pt x="6071973" y="533400"/>
                  </a:cubicBezTo>
                  <a:cubicBezTo>
                    <a:pt x="6064353" y="557213"/>
                    <a:pt x="6059591" y="581978"/>
                    <a:pt x="6060544" y="606743"/>
                  </a:cubicBezTo>
                  <a:cubicBezTo>
                    <a:pt x="6050066" y="628650"/>
                    <a:pt x="6051971" y="652463"/>
                    <a:pt x="6052923" y="676275"/>
                  </a:cubicBezTo>
                  <a:cubicBezTo>
                    <a:pt x="6050066" y="718185"/>
                    <a:pt x="6045303" y="761048"/>
                    <a:pt x="6044351" y="802958"/>
                  </a:cubicBezTo>
                  <a:cubicBezTo>
                    <a:pt x="6044351" y="826770"/>
                    <a:pt x="6037684" y="838200"/>
                    <a:pt x="6013871" y="847725"/>
                  </a:cubicBezTo>
                  <a:cubicBezTo>
                    <a:pt x="5900523" y="892493"/>
                    <a:pt x="5879569" y="941070"/>
                    <a:pt x="5919573" y="1057275"/>
                  </a:cubicBezTo>
                  <a:cubicBezTo>
                    <a:pt x="5940528" y="1131570"/>
                    <a:pt x="5973866" y="1201103"/>
                    <a:pt x="6011014" y="1267778"/>
                  </a:cubicBezTo>
                  <a:cubicBezTo>
                    <a:pt x="6010061" y="1270635"/>
                    <a:pt x="6011014" y="1273493"/>
                    <a:pt x="6011966" y="1276350"/>
                  </a:cubicBezTo>
                  <a:cubicBezTo>
                    <a:pt x="5963389" y="1356360"/>
                    <a:pt x="5913859" y="1436370"/>
                    <a:pt x="5880521" y="1524953"/>
                  </a:cubicBezTo>
                  <a:cubicBezTo>
                    <a:pt x="5839564" y="1611630"/>
                    <a:pt x="5811941" y="1702118"/>
                    <a:pt x="5801464" y="1797368"/>
                  </a:cubicBezTo>
                  <a:cubicBezTo>
                    <a:pt x="5792891" y="1806893"/>
                    <a:pt x="5793844" y="1818323"/>
                    <a:pt x="5794796" y="1829753"/>
                  </a:cubicBezTo>
                  <a:cubicBezTo>
                    <a:pt x="5793844" y="1835468"/>
                    <a:pt x="5793844" y="1841183"/>
                    <a:pt x="5792891" y="1846898"/>
                  </a:cubicBezTo>
                  <a:cubicBezTo>
                    <a:pt x="5792891" y="1846898"/>
                    <a:pt x="5792891" y="1846898"/>
                    <a:pt x="5792891" y="1846898"/>
                  </a:cubicBezTo>
                  <a:cubicBezTo>
                    <a:pt x="5784319" y="1862138"/>
                    <a:pt x="5783366" y="1879283"/>
                    <a:pt x="5785271" y="1896428"/>
                  </a:cubicBezTo>
                  <a:cubicBezTo>
                    <a:pt x="5772889" y="1932623"/>
                    <a:pt x="5773841" y="1969770"/>
                    <a:pt x="5772889" y="2006918"/>
                  </a:cubicBezTo>
                  <a:cubicBezTo>
                    <a:pt x="5763364" y="2025968"/>
                    <a:pt x="5765269" y="2046923"/>
                    <a:pt x="5766221" y="2067878"/>
                  </a:cubicBezTo>
                  <a:cubicBezTo>
                    <a:pt x="5762411" y="2092643"/>
                    <a:pt x="5758601" y="2118360"/>
                    <a:pt x="5754791" y="2143125"/>
                  </a:cubicBezTo>
                  <a:cubicBezTo>
                    <a:pt x="5743361" y="2145030"/>
                    <a:pt x="5731931" y="2143125"/>
                    <a:pt x="5722406" y="2151698"/>
                  </a:cubicBezTo>
                  <a:cubicBezTo>
                    <a:pt x="5722406" y="2151698"/>
                    <a:pt x="5722406" y="2151698"/>
                    <a:pt x="5722406" y="2151698"/>
                  </a:cubicBezTo>
                  <a:cubicBezTo>
                    <a:pt x="5662398" y="2156460"/>
                    <a:pt x="5321403" y="2220278"/>
                    <a:pt x="5310926" y="2225993"/>
                  </a:cubicBezTo>
                  <a:cubicBezTo>
                    <a:pt x="5309021" y="2226945"/>
                    <a:pt x="5308069" y="2227898"/>
                    <a:pt x="5306164" y="2228850"/>
                  </a:cubicBezTo>
                  <a:cubicBezTo>
                    <a:pt x="5284256" y="2232660"/>
                    <a:pt x="5218534" y="2239328"/>
                    <a:pt x="5209009" y="2246948"/>
                  </a:cubicBezTo>
                  <a:cubicBezTo>
                    <a:pt x="5209009" y="2246948"/>
                    <a:pt x="5209009" y="2246948"/>
                    <a:pt x="5209009" y="2246948"/>
                  </a:cubicBezTo>
                  <a:cubicBezTo>
                    <a:pt x="5168051" y="2251710"/>
                    <a:pt x="5127094" y="2260283"/>
                    <a:pt x="5085184" y="2249805"/>
                  </a:cubicBezTo>
                  <a:cubicBezTo>
                    <a:pt x="5067086" y="2245043"/>
                    <a:pt x="5008984" y="2274570"/>
                    <a:pt x="5001364" y="2286000"/>
                  </a:cubicBezTo>
                  <a:cubicBezTo>
                    <a:pt x="4980409" y="2307908"/>
                    <a:pt x="4975646" y="2336483"/>
                    <a:pt x="4965169" y="2363153"/>
                  </a:cubicBezTo>
                  <a:cubicBezTo>
                    <a:pt x="4958501" y="2394585"/>
                    <a:pt x="4927069" y="2492693"/>
                    <a:pt x="4912781" y="2507933"/>
                  </a:cubicBezTo>
                  <a:cubicBezTo>
                    <a:pt x="4826103" y="2599373"/>
                    <a:pt x="4698469" y="2922270"/>
                    <a:pt x="4687039" y="2970848"/>
                  </a:cubicBezTo>
                  <a:cubicBezTo>
                    <a:pt x="4680371" y="2976563"/>
                    <a:pt x="4641319" y="3111818"/>
                    <a:pt x="4620364" y="3170873"/>
                  </a:cubicBezTo>
                  <a:cubicBezTo>
                    <a:pt x="4587978" y="3260408"/>
                    <a:pt x="4397478" y="3664268"/>
                    <a:pt x="4391764" y="3722370"/>
                  </a:cubicBezTo>
                  <a:cubicBezTo>
                    <a:pt x="4389859" y="3725228"/>
                    <a:pt x="4388906" y="3728085"/>
                    <a:pt x="4388906" y="3730943"/>
                  </a:cubicBezTo>
                  <a:cubicBezTo>
                    <a:pt x="4381286" y="3750945"/>
                    <a:pt x="4374619" y="3810000"/>
                    <a:pt x="4373666" y="3818573"/>
                  </a:cubicBezTo>
                  <a:cubicBezTo>
                    <a:pt x="4366998" y="3857625"/>
                    <a:pt x="4343186" y="3886200"/>
                    <a:pt x="4318421" y="3914775"/>
                  </a:cubicBezTo>
                  <a:cubicBezTo>
                    <a:pt x="4270796" y="3970020"/>
                    <a:pt x="4134589" y="4238625"/>
                    <a:pt x="4151733" y="4318635"/>
                  </a:cubicBezTo>
                  <a:cubicBezTo>
                    <a:pt x="4151733" y="4321493"/>
                    <a:pt x="4125064" y="4431983"/>
                    <a:pt x="4112681" y="4448175"/>
                  </a:cubicBezTo>
                  <a:cubicBezTo>
                    <a:pt x="4037433" y="4547235"/>
                    <a:pt x="3948851" y="4632008"/>
                    <a:pt x="3847886" y="4705350"/>
                  </a:cubicBezTo>
                  <a:cubicBezTo>
                    <a:pt x="3847886" y="4705350"/>
                    <a:pt x="3847886" y="4705350"/>
                    <a:pt x="3847886" y="4705350"/>
                  </a:cubicBezTo>
                  <a:cubicBezTo>
                    <a:pt x="3785973" y="4709160"/>
                    <a:pt x="3726918" y="4724400"/>
                    <a:pt x="3669768" y="4745355"/>
                  </a:cubicBezTo>
                  <a:cubicBezTo>
                    <a:pt x="3606903" y="4759643"/>
                    <a:pt x="3564993" y="4800600"/>
                    <a:pt x="3535466" y="4855845"/>
                  </a:cubicBezTo>
                  <a:cubicBezTo>
                    <a:pt x="3527846" y="4870133"/>
                    <a:pt x="3507843" y="4890135"/>
                    <a:pt x="3506891" y="4887278"/>
                  </a:cubicBezTo>
                  <a:cubicBezTo>
                    <a:pt x="3379256" y="4489133"/>
                    <a:pt x="3251621" y="4090988"/>
                    <a:pt x="3123986" y="3693795"/>
                  </a:cubicBezTo>
                  <a:cubicBezTo>
                    <a:pt x="3116366" y="3669030"/>
                    <a:pt x="3103983" y="3659505"/>
                    <a:pt x="3077314" y="3657600"/>
                  </a:cubicBezTo>
                  <a:cubicBezTo>
                    <a:pt x="2791564" y="3633788"/>
                    <a:pt x="444603" y="3435668"/>
                    <a:pt x="48363" y="3403283"/>
                  </a:cubicBezTo>
                  <a:cubicBezTo>
                    <a:pt x="-5929" y="3398520"/>
                    <a:pt x="-7834" y="3402330"/>
                    <a:pt x="10263" y="3453765"/>
                  </a:cubicBezTo>
                  <a:cubicBezTo>
                    <a:pt x="68366" y="3618548"/>
                    <a:pt x="722733" y="5509260"/>
                    <a:pt x="783693" y="5687378"/>
                  </a:cubicBezTo>
                  <a:cubicBezTo>
                    <a:pt x="797028" y="5724525"/>
                    <a:pt x="821793" y="5742623"/>
                    <a:pt x="858941" y="5751195"/>
                  </a:cubicBezTo>
                  <a:cubicBezTo>
                    <a:pt x="1196126" y="5827395"/>
                    <a:pt x="3562136" y="6356033"/>
                    <a:pt x="3812644" y="6414135"/>
                  </a:cubicBezTo>
                  <a:cubicBezTo>
                    <a:pt x="3835503" y="6419850"/>
                    <a:pt x="3858364" y="6423660"/>
                    <a:pt x="3882176" y="6414135"/>
                  </a:cubicBezTo>
                  <a:cubicBezTo>
                    <a:pt x="3978378" y="6374130"/>
                    <a:pt x="5427131" y="5882640"/>
                    <a:pt x="5439514" y="5869305"/>
                  </a:cubicBezTo>
                  <a:cubicBezTo>
                    <a:pt x="5436656" y="5863590"/>
                    <a:pt x="5498569" y="5767388"/>
                    <a:pt x="5500473" y="5750243"/>
                  </a:cubicBezTo>
                  <a:cubicBezTo>
                    <a:pt x="5514761" y="5647373"/>
                    <a:pt x="5511903" y="5643563"/>
                    <a:pt x="5409986" y="5628323"/>
                  </a:cubicBezTo>
                  <a:cubicBezTo>
                    <a:pt x="5058514" y="5574030"/>
                    <a:pt x="4707994" y="5520690"/>
                    <a:pt x="4356521" y="5469255"/>
                  </a:cubicBezTo>
                  <a:cubicBezTo>
                    <a:pt x="4266034" y="5455920"/>
                    <a:pt x="4175546" y="5434965"/>
                    <a:pt x="4083153" y="5431155"/>
                  </a:cubicBezTo>
                  <a:cubicBezTo>
                    <a:pt x="4077439" y="5432108"/>
                    <a:pt x="4023146" y="5385435"/>
                    <a:pt x="4065056" y="5359718"/>
                  </a:cubicBezTo>
                  <a:cubicBezTo>
                    <a:pt x="4068866" y="5359718"/>
                    <a:pt x="4120301" y="5326380"/>
                    <a:pt x="4126969" y="5299710"/>
                  </a:cubicBezTo>
                  <a:cubicBezTo>
                    <a:pt x="4135541" y="5267325"/>
                    <a:pt x="4155544" y="5253990"/>
                    <a:pt x="4185071" y="5245418"/>
                  </a:cubicBezTo>
                  <a:cubicBezTo>
                    <a:pt x="4251746" y="5226368"/>
                    <a:pt x="4318421" y="5204460"/>
                    <a:pt x="4386048" y="5192078"/>
                  </a:cubicBezTo>
                  <a:cubicBezTo>
                    <a:pt x="4443198" y="5181600"/>
                    <a:pt x="4478441" y="5154930"/>
                    <a:pt x="4485109" y="5096828"/>
                  </a:cubicBezTo>
                  <a:cubicBezTo>
                    <a:pt x="4490823" y="5081588"/>
                    <a:pt x="4499396" y="5043488"/>
                    <a:pt x="4500348" y="5039678"/>
                  </a:cubicBezTo>
                  <a:cubicBezTo>
                    <a:pt x="4511778" y="5033963"/>
                    <a:pt x="4640366" y="4949190"/>
                    <a:pt x="4657511" y="4881563"/>
                  </a:cubicBezTo>
                  <a:cubicBezTo>
                    <a:pt x="4657511" y="4881563"/>
                    <a:pt x="4657511" y="4881563"/>
                    <a:pt x="4657511" y="4880610"/>
                  </a:cubicBezTo>
                  <a:cubicBezTo>
                    <a:pt x="4659416" y="4880610"/>
                    <a:pt x="4685134" y="4797743"/>
                    <a:pt x="4685134" y="4792028"/>
                  </a:cubicBezTo>
                  <a:cubicBezTo>
                    <a:pt x="4694659" y="4772025"/>
                    <a:pt x="4710851" y="4756785"/>
                    <a:pt x="4729901" y="4742498"/>
                  </a:cubicBezTo>
                  <a:cubicBezTo>
                    <a:pt x="4836581" y="4663440"/>
                    <a:pt x="5026128" y="4291965"/>
                    <a:pt x="5028034" y="4289108"/>
                  </a:cubicBezTo>
                  <a:cubicBezTo>
                    <a:pt x="5040416" y="4272915"/>
                    <a:pt x="5043273" y="4254818"/>
                    <a:pt x="5041369" y="4235768"/>
                  </a:cubicBezTo>
                  <a:cubicBezTo>
                    <a:pt x="5040416" y="4232910"/>
                    <a:pt x="5088994" y="4015740"/>
                    <a:pt x="5100423" y="3920490"/>
                  </a:cubicBezTo>
                  <a:cubicBezTo>
                    <a:pt x="5104234" y="3910965"/>
                    <a:pt x="5139476" y="3823335"/>
                    <a:pt x="5154716" y="3794760"/>
                  </a:cubicBezTo>
                  <a:cubicBezTo>
                    <a:pt x="5181386" y="3772853"/>
                    <a:pt x="5205198" y="3748088"/>
                    <a:pt x="5224248" y="3719513"/>
                  </a:cubicBezTo>
                  <a:cubicBezTo>
                    <a:pt x="5247109" y="3740468"/>
                    <a:pt x="5233773" y="3769995"/>
                    <a:pt x="5241394" y="3794760"/>
                  </a:cubicBezTo>
                  <a:cubicBezTo>
                    <a:pt x="5241394" y="3801428"/>
                    <a:pt x="5239489" y="3874770"/>
                    <a:pt x="5235678" y="3905250"/>
                  </a:cubicBezTo>
                  <a:cubicBezTo>
                    <a:pt x="5234726" y="3915728"/>
                    <a:pt x="5239489" y="3988118"/>
                    <a:pt x="5229964" y="4012883"/>
                  </a:cubicBezTo>
                  <a:cubicBezTo>
                    <a:pt x="5219486" y="4065270"/>
                    <a:pt x="5198531" y="4115753"/>
                    <a:pt x="5192816" y="4169093"/>
                  </a:cubicBezTo>
                  <a:cubicBezTo>
                    <a:pt x="5194721" y="4172903"/>
                    <a:pt x="5161384" y="4284345"/>
                    <a:pt x="5158526" y="4288155"/>
                  </a:cubicBezTo>
                  <a:cubicBezTo>
                    <a:pt x="5119473" y="4337685"/>
                    <a:pt x="5117569" y="4396740"/>
                    <a:pt x="5112806" y="4455795"/>
                  </a:cubicBezTo>
                  <a:cubicBezTo>
                    <a:pt x="5111853" y="4461510"/>
                    <a:pt x="5102328" y="4538663"/>
                    <a:pt x="5102328" y="4551045"/>
                  </a:cubicBezTo>
                  <a:cubicBezTo>
                    <a:pt x="5101376" y="4561523"/>
                    <a:pt x="5106139" y="4607243"/>
                    <a:pt x="5102328" y="4606290"/>
                  </a:cubicBezTo>
                  <a:cubicBezTo>
                    <a:pt x="5088994" y="4625340"/>
                    <a:pt x="5089946" y="4848225"/>
                    <a:pt x="5086136" y="4851083"/>
                  </a:cubicBezTo>
                  <a:cubicBezTo>
                    <a:pt x="5078516" y="4900613"/>
                    <a:pt x="5083278" y="5044440"/>
                    <a:pt x="5083278" y="5066348"/>
                  </a:cubicBezTo>
                  <a:cubicBezTo>
                    <a:pt x="5083278" y="5172075"/>
                    <a:pt x="5083278" y="5172075"/>
                    <a:pt x="5190911" y="5172075"/>
                  </a:cubicBezTo>
                  <a:cubicBezTo>
                    <a:pt x="5940528" y="5172075"/>
                    <a:pt x="7475006" y="5172075"/>
                    <a:pt x="7493103" y="5171123"/>
                  </a:cubicBezTo>
                  <a:cubicBezTo>
                    <a:pt x="7530251" y="5170170"/>
                    <a:pt x="7550253" y="5153978"/>
                    <a:pt x="7540728" y="5113973"/>
                  </a:cubicBezTo>
                  <a:cubicBezTo>
                    <a:pt x="7538823" y="5087303"/>
                    <a:pt x="7544539" y="5060633"/>
                    <a:pt x="7531203" y="5035868"/>
                  </a:cubicBezTo>
                  <a:cubicBezTo>
                    <a:pt x="7529298" y="5033010"/>
                    <a:pt x="7526441" y="4953000"/>
                    <a:pt x="7530251" y="4920615"/>
                  </a:cubicBezTo>
                  <a:cubicBezTo>
                    <a:pt x="7530251" y="4893945"/>
                    <a:pt x="7519773" y="4828223"/>
                    <a:pt x="7515964" y="4822508"/>
                  </a:cubicBezTo>
                  <a:cubicBezTo>
                    <a:pt x="7515964" y="4748213"/>
                    <a:pt x="7527394" y="4462463"/>
                    <a:pt x="7527394" y="4438650"/>
                  </a:cubicBezTo>
                  <a:cubicBezTo>
                    <a:pt x="7531203" y="4432935"/>
                    <a:pt x="7638836" y="4023360"/>
                    <a:pt x="7640741" y="4023360"/>
                  </a:cubicBezTo>
                  <a:cubicBezTo>
                    <a:pt x="7640741" y="4024313"/>
                    <a:pt x="7640741" y="4025265"/>
                    <a:pt x="7640741" y="4026218"/>
                  </a:cubicBezTo>
                  <a:cubicBezTo>
                    <a:pt x="7653123" y="4068128"/>
                    <a:pt x="7693128" y="4152900"/>
                    <a:pt x="7695986" y="4155758"/>
                  </a:cubicBezTo>
                  <a:cubicBezTo>
                    <a:pt x="7695034" y="4184333"/>
                    <a:pt x="7801714" y="4412933"/>
                    <a:pt x="7802666" y="4413885"/>
                  </a:cubicBezTo>
                  <a:cubicBezTo>
                    <a:pt x="7826478" y="4495800"/>
                    <a:pt x="7801714" y="4456748"/>
                    <a:pt x="7836956" y="4534853"/>
                  </a:cubicBezTo>
                  <a:cubicBezTo>
                    <a:pt x="7836003" y="4539615"/>
                    <a:pt x="7885534" y="4655820"/>
                    <a:pt x="7897916" y="4672965"/>
                  </a:cubicBezTo>
                  <a:cubicBezTo>
                    <a:pt x="7944589" y="4787265"/>
                    <a:pt x="8016978" y="4935855"/>
                    <a:pt x="8019836" y="4934903"/>
                  </a:cubicBezTo>
                  <a:cubicBezTo>
                    <a:pt x="8132231" y="5106353"/>
                    <a:pt x="8221766" y="5200650"/>
                    <a:pt x="8265581" y="5229225"/>
                  </a:cubicBezTo>
                  <a:cubicBezTo>
                    <a:pt x="8268439" y="5229225"/>
                    <a:pt x="8308444" y="5266373"/>
                    <a:pt x="8308444" y="5270183"/>
                  </a:cubicBezTo>
                  <a:cubicBezTo>
                    <a:pt x="8322731" y="5306378"/>
                    <a:pt x="8289394" y="5299710"/>
                    <a:pt x="8274153" y="5303520"/>
                  </a:cubicBezTo>
                  <a:cubicBezTo>
                    <a:pt x="8111276" y="5343525"/>
                    <a:pt x="7950303" y="5387340"/>
                    <a:pt x="7787426" y="5428298"/>
                  </a:cubicBezTo>
                  <a:cubicBezTo>
                    <a:pt x="7758851" y="5435918"/>
                    <a:pt x="7733134" y="5445443"/>
                    <a:pt x="7721703" y="5471160"/>
                  </a:cubicBezTo>
                  <a:cubicBezTo>
                    <a:pt x="7721703" y="5471160"/>
                    <a:pt x="7721703" y="5471160"/>
                    <a:pt x="7721703" y="5471160"/>
                  </a:cubicBezTo>
                  <a:cubicBezTo>
                    <a:pt x="7721703" y="5471160"/>
                    <a:pt x="7721703" y="5471160"/>
                    <a:pt x="7721703" y="5472113"/>
                  </a:cubicBezTo>
                  <a:cubicBezTo>
                    <a:pt x="7719798" y="5476875"/>
                    <a:pt x="7711226" y="5553075"/>
                    <a:pt x="7720751" y="5585460"/>
                  </a:cubicBezTo>
                  <a:cubicBezTo>
                    <a:pt x="7743611" y="5622608"/>
                    <a:pt x="7885534" y="5739765"/>
                    <a:pt x="7937921" y="5749290"/>
                  </a:cubicBezTo>
                  <a:cubicBezTo>
                    <a:pt x="8046506" y="5769293"/>
                    <a:pt x="8536091" y="5876925"/>
                    <a:pt x="8677061" y="5865495"/>
                  </a:cubicBezTo>
                  <a:cubicBezTo>
                    <a:pt x="8724686" y="5861685"/>
                    <a:pt x="8771358" y="5853113"/>
                    <a:pt x="8818983" y="5855018"/>
                  </a:cubicBezTo>
                  <a:cubicBezTo>
                    <a:pt x="8849463" y="5855970"/>
                    <a:pt x="8865656" y="5865495"/>
                    <a:pt x="8869466" y="5896928"/>
                  </a:cubicBezTo>
                  <a:cubicBezTo>
                    <a:pt x="8875181" y="5945505"/>
                    <a:pt x="8882800" y="5994083"/>
                    <a:pt x="8889469" y="6042660"/>
                  </a:cubicBezTo>
                  <a:cubicBezTo>
                    <a:pt x="8893279" y="6075998"/>
                    <a:pt x="8904708" y="6104573"/>
                    <a:pt x="8942808" y="6113145"/>
                  </a:cubicBezTo>
                  <a:cubicBezTo>
                    <a:pt x="8995196" y="6125528"/>
                    <a:pt x="9045679" y="6144578"/>
                    <a:pt x="9099019" y="6154103"/>
                  </a:cubicBezTo>
                  <a:cubicBezTo>
                    <a:pt x="9149500" y="6162675"/>
                    <a:pt x="9242846" y="6126480"/>
                    <a:pt x="9242846" y="6126480"/>
                  </a:cubicBezTo>
                  <a:cubicBezTo>
                    <a:pt x="9287613" y="6126480"/>
                    <a:pt x="9319046" y="6111240"/>
                    <a:pt x="9308569" y="6058853"/>
                  </a:cubicBezTo>
                  <a:cubicBezTo>
                    <a:pt x="9303806" y="6035993"/>
                    <a:pt x="9346669" y="6026468"/>
                    <a:pt x="9356194" y="6027420"/>
                  </a:cubicBezTo>
                  <a:cubicBezTo>
                    <a:pt x="9378100" y="6028373"/>
                    <a:pt x="9400008" y="6025515"/>
                    <a:pt x="9422869" y="6022658"/>
                  </a:cubicBezTo>
                  <a:cubicBezTo>
                    <a:pt x="9649563" y="5992178"/>
                    <a:pt x="9875306" y="5959793"/>
                    <a:pt x="10102000" y="5926455"/>
                  </a:cubicBezTo>
                  <a:cubicBezTo>
                    <a:pt x="10142006" y="5920740"/>
                    <a:pt x="10166771" y="5928360"/>
                    <a:pt x="10171533" y="5972175"/>
                  </a:cubicBezTo>
                  <a:cubicBezTo>
                    <a:pt x="10175344" y="6005513"/>
                    <a:pt x="10196298" y="6016943"/>
                    <a:pt x="10227731" y="6017895"/>
                  </a:cubicBezTo>
                  <a:cubicBezTo>
                    <a:pt x="10262973" y="6018848"/>
                    <a:pt x="10297263" y="6011228"/>
                    <a:pt x="10331554" y="6008370"/>
                  </a:cubicBezTo>
                  <a:cubicBezTo>
                    <a:pt x="10384894" y="6004560"/>
                    <a:pt x="10399181" y="5991225"/>
                    <a:pt x="10399181" y="5937885"/>
                  </a:cubicBezTo>
                  <a:cubicBezTo>
                    <a:pt x="10402038" y="5715953"/>
                    <a:pt x="10401086" y="5496878"/>
                    <a:pt x="10401086" y="5277803"/>
                  </a:cubicBezTo>
                  <a:close/>
                  <a:moveTo>
                    <a:pt x="5120426" y="4653915"/>
                  </a:moveTo>
                  <a:cubicBezTo>
                    <a:pt x="5120426" y="4652963"/>
                    <a:pt x="5120426" y="4652010"/>
                    <a:pt x="5120426" y="4650105"/>
                  </a:cubicBezTo>
                  <a:cubicBezTo>
                    <a:pt x="5120426" y="4651058"/>
                    <a:pt x="5120426" y="4651058"/>
                    <a:pt x="5121378" y="4652010"/>
                  </a:cubicBezTo>
                  <a:cubicBezTo>
                    <a:pt x="5121378" y="4652010"/>
                    <a:pt x="5120426" y="4652963"/>
                    <a:pt x="5120426" y="4653915"/>
                  </a:cubicBezTo>
                  <a:close/>
                  <a:moveTo>
                    <a:pt x="5252823" y="3790950"/>
                  </a:moveTo>
                  <a:cubicBezTo>
                    <a:pt x="5252823" y="3790950"/>
                    <a:pt x="5252823" y="3791903"/>
                    <a:pt x="5252823" y="3790950"/>
                  </a:cubicBezTo>
                  <a:cubicBezTo>
                    <a:pt x="5251871" y="3791903"/>
                    <a:pt x="5251871" y="3791903"/>
                    <a:pt x="5250919" y="3791903"/>
                  </a:cubicBezTo>
                  <a:cubicBezTo>
                    <a:pt x="5251871" y="3791903"/>
                    <a:pt x="5252823" y="3790950"/>
                    <a:pt x="5252823" y="3790950"/>
                  </a:cubicBezTo>
                  <a:cubicBezTo>
                    <a:pt x="5252823" y="3790950"/>
                    <a:pt x="5252823" y="3790950"/>
                    <a:pt x="5252823" y="3790950"/>
                  </a:cubicBezTo>
                  <a:close/>
                  <a:moveTo>
                    <a:pt x="5253776" y="3801428"/>
                  </a:move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lose/>
                  <a:moveTo>
                    <a:pt x="7520726" y="5030153"/>
                  </a:move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lose/>
                  <a:moveTo>
                    <a:pt x="7243548" y="2096453"/>
                  </a:moveTo>
                  <a:cubicBezTo>
                    <a:pt x="7243548" y="2095500"/>
                    <a:pt x="7243548" y="2095500"/>
                    <a:pt x="7243548" y="2096453"/>
                  </a:cubicBezTo>
                  <a:cubicBezTo>
                    <a:pt x="7227356" y="2051685"/>
                    <a:pt x="7243548" y="2016443"/>
                    <a:pt x="7273076" y="1983105"/>
                  </a:cubicBezTo>
                  <a:cubicBezTo>
                    <a:pt x="7277839" y="1977390"/>
                    <a:pt x="7281648" y="1969770"/>
                    <a:pt x="7281648" y="1962150"/>
                  </a:cubicBezTo>
                  <a:cubicBezTo>
                    <a:pt x="7292126" y="1971675"/>
                    <a:pt x="7301651" y="1981200"/>
                    <a:pt x="7311176" y="1991678"/>
                  </a:cubicBezTo>
                  <a:lnTo>
                    <a:pt x="7311176" y="1991678"/>
                  </a:lnTo>
                  <a:cubicBezTo>
                    <a:pt x="7314986" y="1999298"/>
                    <a:pt x="7319748" y="2003108"/>
                    <a:pt x="7328321" y="2002155"/>
                  </a:cubicBezTo>
                  <a:cubicBezTo>
                    <a:pt x="7339751" y="2006918"/>
                    <a:pt x="7351181" y="2010728"/>
                    <a:pt x="7368326" y="2017395"/>
                  </a:cubicBezTo>
                  <a:cubicBezTo>
                    <a:pt x="7321653" y="2038350"/>
                    <a:pt x="7280696" y="2064068"/>
                    <a:pt x="7243548" y="2096453"/>
                  </a:cubicBezTo>
                  <a:close/>
                  <a:moveTo>
                    <a:pt x="7532156" y="1809750"/>
                  </a:moveTo>
                  <a:cubicBezTo>
                    <a:pt x="7492151" y="1830705"/>
                    <a:pt x="7453098" y="1853565"/>
                    <a:pt x="7414046" y="1876425"/>
                  </a:cubicBezTo>
                  <a:cubicBezTo>
                    <a:pt x="7376898" y="1888808"/>
                    <a:pt x="7339751" y="1901190"/>
                    <a:pt x="7302603" y="1913573"/>
                  </a:cubicBezTo>
                  <a:cubicBezTo>
                    <a:pt x="7344514" y="1848803"/>
                    <a:pt x="7385471" y="1784033"/>
                    <a:pt x="7427381" y="1719263"/>
                  </a:cubicBezTo>
                  <a:cubicBezTo>
                    <a:pt x="7439764" y="1721168"/>
                    <a:pt x="7452146" y="1723073"/>
                    <a:pt x="7463576" y="1725930"/>
                  </a:cubicBezTo>
                  <a:cubicBezTo>
                    <a:pt x="7485484" y="1744028"/>
                    <a:pt x="7515964" y="1744980"/>
                    <a:pt x="7536919" y="1766888"/>
                  </a:cubicBezTo>
                  <a:cubicBezTo>
                    <a:pt x="7552159" y="1784985"/>
                    <a:pt x="7559778" y="1795463"/>
                    <a:pt x="7532156" y="1809750"/>
                  </a:cubicBezTo>
                  <a:close/>
                  <a:moveTo>
                    <a:pt x="7635026" y="2258378"/>
                  </a:moveTo>
                  <a:cubicBezTo>
                    <a:pt x="7634073" y="2264093"/>
                    <a:pt x="7634073" y="2269808"/>
                    <a:pt x="7633121" y="2275523"/>
                  </a:cubicBezTo>
                  <a:cubicBezTo>
                    <a:pt x="7626453" y="2285048"/>
                    <a:pt x="7624548" y="2294573"/>
                    <a:pt x="7625501" y="2306003"/>
                  </a:cubicBezTo>
                  <a:cubicBezTo>
                    <a:pt x="7610261" y="2336483"/>
                    <a:pt x="7592164" y="2366010"/>
                    <a:pt x="7555969" y="2381250"/>
                  </a:cubicBezTo>
                  <a:cubicBezTo>
                    <a:pt x="7543586" y="2325053"/>
                    <a:pt x="7547396" y="2276475"/>
                    <a:pt x="7591211" y="2235518"/>
                  </a:cubicBezTo>
                  <a:cubicBezTo>
                    <a:pt x="7604546" y="2223135"/>
                    <a:pt x="7613119" y="2205990"/>
                    <a:pt x="7624548" y="2190750"/>
                  </a:cubicBezTo>
                  <a:cubicBezTo>
                    <a:pt x="7624548" y="2190750"/>
                    <a:pt x="7624548" y="2190750"/>
                    <a:pt x="7624548" y="2190750"/>
                  </a:cubicBezTo>
                  <a:cubicBezTo>
                    <a:pt x="7647409" y="2210753"/>
                    <a:pt x="7626453" y="2236470"/>
                    <a:pt x="7635026" y="2258378"/>
                  </a:cubicBezTo>
                  <a:close/>
                  <a:moveTo>
                    <a:pt x="7758851" y="1743075"/>
                  </a:moveTo>
                  <a:cubicBezTo>
                    <a:pt x="7758851" y="1743075"/>
                    <a:pt x="7757898" y="1742123"/>
                    <a:pt x="7757898" y="1742123"/>
                  </a:cubicBezTo>
                  <a:cubicBezTo>
                    <a:pt x="7757898" y="1742123"/>
                    <a:pt x="7757898" y="1742123"/>
                    <a:pt x="7757898" y="1741170"/>
                  </a:cubicBezTo>
                  <a:cubicBezTo>
                    <a:pt x="7757898" y="1742123"/>
                    <a:pt x="7758851" y="1742123"/>
                    <a:pt x="7758851" y="1743075"/>
                  </a:cubicBezTo>
                  <a:cubicBezTo>
                    <a:pt x="7758851" y="1743075"/>
                    <a:pt x="7758851" y="1743075"/>
                    <a:pt x="7758851" y="1743075"/>
                  </a:cubicBezTo>
                  <a:close/>
                  <a:moveTo>
                    <a:pt x="9201888" y="6113145"/>
                  </a:moveTo>
                  <a:cubicBezTo>
                    <a:pt x="9201888" y="6113145"/>
                    <a:pt x="9200936" y="6113145"/>
                    <a:pt x="9201888" y="6113145"/>
                  </a:cubicBezTo>
                  <a:cubicBezTo>
                    <a:pt x="9201888" y="6112193"/>
                    <a:pt x="9201888" y="6112193"/>
                    <a:pt x="9201888" y="6113145"/>
                  </a:cubicBezTo>
                  <a:cubicBezTo>
                    <a:pt x="9201888" y="6112193"/>
                    <a:pt x="9201888" y="6113145"/>
                    <a:pt x="9201888" y="6113145"/>
                  </a:cubicBezTo>
                  <a:close/>
                  <a:moveTo>
                    <a:pt x="9740050" y="5124450"/>
                  </a:moveTo>
                  <a:cubicBezTo>
                    <a:pt x="9733383" y="5117783"/>
                    <a:pt x="9089494" y="5115878"/>
                    <a:pt x="8798029" y="5114925"/>
                  </a:cubicBezTo>
                  <a:cubicBezTo>
                    <a:pt x="8795171" y="5104448"/>
                    <a:pt x="8874229" y="4975860"/>
                    <a:pt x="8872323" y="4905375"/>
                  </a:cubicBezTo>
                  <a:cubicBezTo>
                    <a:pt x="8877086" y="4879658"/>
                    <a:pt x="8853273" y="4698683"/>
                    <a:pt x="8845654" y="4692015"/>
                  </a:cubicBezTo>
                  <a:cubicBezTo>
                    <a:pt x="8826604" y="4610100"/>
                    <a:pt x="8740879" y="4419600"/>
                    <a:pt x="8737069" y="4410075"/>
                  </a:cubicBezTo>
                  <a:cubicBezTo>
                    <a:pt x="8730400" y="4394835"/>
                    <a:pt x="8723733" y="4378643"/>
                    <a:pt x="8715161" y="4363403"/>
                  </a:cubicBezTo>
                  <a:cubicBezTo>
                    <a:pt x="8666583" y="4273868"/>
                    <a:pt x="8567523" y="4095750"/>
                    <a:pt x="8567523" y="4095750"/>
                  </a:cubicBezTo>
                  <a:cubicBezTo>
                    <a:pt x="8567523" y="4095750"/>
                    <a:pt x="8567523" y="4089083"/>
                    <a:pt x="8567523" y="4085273"/>
                  </a:cubicBezTo>
                  <a:cubicBezTo>
                    <a:pt x="8573238" y="4057650"/>
                    <a:pt x="8585621" y="4071938"/>
                    <a:pt x="8596098" y="4081463"/>
                  </a:cubicBezTo>
                  <a:cubicBezTo>
                    <a:pt x="8678013" y="4153853"/>
                    <a:pt x="9679091" y="5034915"/>
                    <a:pt x="9721000" y="5074920"/>
                  </a:cubicBezTo>
                  <a:cubicBezTo>
                    <a:pt x="9733383" y="5087303"/>
                    <a:pt x="9767673" y="5095875"/>
                    <a:pt x="9740050" y="512445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Plus Sign 4">
              <a:extLst>
                <a:ext uri="{FF2B5EF4-FFF2-40B4-BE49-F238E27FC236}">
                  <a16:creationId xmlns:a16="http://schemas.microsoft.com/office/drawing/2014/main" id="{09D4715A-92C7-4853-B7BE-051ACE2CCDE9}"/>
                </a:ext>
              </a:extLst>
            </p:cNvPr>
            <p:cNvSpPr/>
            <p:nvPr/>
          </p:nvSpPr>
          <p:spPr>
            <a:xfrm>
              <a:off x="9615333" y="4240313"/>
              <a:ext cx="448003" cy="448003"/>
            </a:xfrm>
            <a:prstGeom prst="mathPlus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2681D84-B042-43FD-9804-E12F936BD43F}"/>
                </a:ext>
              </a:extLst>
            </p:cNvPr>
            <p:cNvGrpSpPr/>
            <p:nvPr/>
          </p:nvGrpSpPr>
          <p:grpSpPr>
            <a:xfrm rot="20857237">
              <a:off x="9024574" y="3519587"/>
              <a:ext cx="1109031" cy="1274933"/>
              <a:chOff x="8873991" y="3923317"/>
              <a:chExt cx="1109031" cy="127493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0D7A995-E16C-44B4-A88B-9E2327CF2D5F}"/>
                  </a:ext>
                </a:extLst>
              </p:cNvPr>
              <p:cNvGrpSpPr/>
              <p:nvPr/>
            </p:nvGrpSpPr>
            <p:grpSpPr>
              <a:xfrm>
                <a:off x="8932620" y="3923317"/>
                <a:ext cx="1050402" cy="1274933"/>
                <a:chOff x="8772175" y="4670224"/>
                <a:chExt cx="1050402" cy="1274933"/>
              </a:xfrm>
              <a:solidFill>
                <a:schemeClr val="bg1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3C7C7204-B0AC-48CB-9A5C-4220110A607D}"/>
                    </a:ext>
                  </a:extLst>
                </p:cNvPr>
                <p:cNvSpPr/>
                <p:nvPr/>
              </p:nvSpPr>
              <p:spPr>
                <a:xfrm rot="567401">
                  <a:off x="8772175" y="4670224"/>
                  <a:ext cx="116160" cy="704068"/>
                </a:xfrm>
                <a:custGeom>
                  <a:avLst/>
                  <a:gdLst>
                    <a:gd name="connsiteX0" fmla="*/ 31309 w 197809"/>
                    <a:gd name="connsiteY0" fmla="*/ 0 h 1198955"/>
                    <a:gd name="connsiteX1" fmla="*/ 8623 w 197809"/>
                    <a:gd name="connsiteY1" fmla="*/ 96358 h 1198955"/>
                    <a:gd name="connsiteX2" fmla="*/ 0 w 197809"/>
                    <a:gd name="connsiteY2" fmla="*/ 226395 h 1198955"/>
                    <a:gd name="connsiteX3" fmla="*/ 143760 w 197809"/>
                    <a:gd name="connsiteY3" fmla="*/ 1179118 h 1198955"/>
                    <a:gd name="connsiteX4" fmla="*/ 197367 w 197809"/>
                    <a:gd name="connsiteY4" fmla="*/ 1176683 h 1198955"/>
                    <a:gd name="connsiteX5" fmla="*/ 116958 w 197809"/>
                    <a:gd name="connsiteY5" fmla="*/ 812404 h 1198955"/>
                    <a:gd name="connsiteX6" fmla="*/ 51170 w 197809"/>
                    <a:gd name="connsiteY6" fmla="*/ 176444 h 1198955"/>
                    <a:gd name="connsiteX7" fmla="*/ 54101 w 197809"/>
                    <a:gd name="connsiteY7" fmla="*/ 106809 h 1198955"/>
                    <a:gd name="connsiteX8" fmla="*/ 61676 w 197809"/>
                    <a:gd name="connsiteY8" fmla="*/ 57582 h 1198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7809" h="1198955">
                      <a:moveTo>
                        <a:pt x="31309" y="0"/>
                      </a:moveTo>
                      <a:lnTo>
                        <a:pt x="8623" y="96358"/>
                      </a:lnTo>
                      <a:cubicBezTo>
                        <a:pt x="2589" y="138981"/>
                        <a:pt x="0" y="182536"/>
                        <a:pt x="0" y="226395"/>
                      </a:cubicBezTo>
                      <a:cubicBezTo>
                        <a:pt x="0" y="551685"/>
                        <a:pt x="77971" y="864793"/>
                        <a:pt x="143760" y="1179118"/>
                      </a:cubicBezTo>
                      <a:cubicBezTo>
                        <a:pt x="165691" y="1207140"/>
                        <a:pt x="202240" y="1204703"/>
                        <a:pt x="197367" y="1176683"/>
                      </a:cubicBezTo>
                      <a:cubicBezTo>
                        <a:pt x="176656" y="1063378"/>
                        <a:pt x="137668" y="925709"/>
                        <a:pt x="116958" y="812404"/>
                      </a:cubicBezTo>
                      <a:cubicBezTo>
                        <a:pt x="77972" y="602855"/>
                        <a:pt x="52387" y="390868"/>
                        <a:pt x="51170" y="176444"/>
                      </a:cubicBezTo>
                      <a:cubicBezTo>
                        <a:pt x="51170" y="152991"/>
                        <a:pt x="52007" y="129767"/>
                        <a:pt x="54101" y="106809"/>
                      </a:cubicBezTo>
                      <a:lnTo>
                        <a:pt x="61676" y="57582"/>
                      </a:ln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CED0C4E-D3B0-42AC-BB83-EE47FC7E5C40}"/>
                    </a:ext>
                  </a:extLst>
                </p:cNvPr>
                <p:cNvSpPr/>
                <p:nvPr/>
              </p:nvSpPr>
              <p:spPr>
                <a:xfrm rot="2624473">
                  <a:off x="9205359" y="5419204"/>
                  <a:ext cx="175807" cy="376730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55E08D90-57A3-44A9-B9C3-A1DC2F2716D6}"/>
                    </a:ext>
                  </a:extLst>
                </p:cNvPr>
                <p:cNvSpPr/>
                <p:nvPr/>
              </p:nvSpPr>
              <p:spPr>
                <a:xfrm rot="2624473">
                  <a:off x="9453204" y="5568427"/>
                  <a:ext cx="92090" cy="376730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A5F39BF-3476-49BC-9CAD-EA8038AED485}"/>
                    </a:ext>
                  </a:extLst>
                </p:cNvPr>
                <p:cNvSpPr/>
                <p:nvPr/>
              </p:nvSpPr>
              <p:spPr>
                <a:xfrm rot="2624473">
                  <a:off x="9373440" y="5030162"/>
                  <a:ext cx="449137" cy="52724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  <a:gd name="connsiteX0" fmla="*/ 9624 w 360810"/>
                    <a:gd name="connsiteY0" fmla="*/ 4565 h 454288"/>
                    <a:gd name="connsiteX1" fmla="*/ 128953 w 360810"/>
                    <a:gd name="connsiteY1" fmla="*/ 113607 h 454288"/>
                    <a:gd name="connsiteX2" fmla="*/ 163243 w 360810"/>
                    <a:gd name="connsiteY2" fmla="*/ 165728 h 454288"/>
                    <a:gd name="connsiteX3" fmla="*/ 190675 w 360810"/>
                    <a:gd name="connsiteY3" fmla="*/ 194532 h 454288"/>
                    <a:gd name="connsiteX4" fmla="*/ 235938 w 360810"/>
                    <a:gd name="connsiteY4" fmla="*/ 204819 h 454288"/>
                    <a:gd name="connsiteX5" fmla="*/ 302461 w 360810"/>
                    <a:gd name="connsiteY5" fmla="*/ 275456 h 454288"/>
                    <a:gd name="connsiteX6" fmla="*/ 360754 w 360810"/>
                    <a:gd name="connsiteY6" fmla="*/ 411930 h 454288"/>
                    <a:gd name="connsiteX7" fmla="*/ 342923 w 360810"/>
                    <a:gd name="connsiteY7" fmla="*/ 429761 h 454288"/>
                    <a:gd name="connsiteX8" fmla="*/ 283944 w 360810"/>
                    <a:gd name="connsiteY8" fmla="*/ 296030 h 454288"/>
                    <a:gd name="connsiteX9" fmla="*/ 207135 w 360810"/>
                    <a:gd name="connsiteY9" fmla="*/ 220592 h 454288"/>
                    <a:gd name="connsiteX10" fmla="*/ 156385 w 360810"/>
                    <a:gd name="connsiteY10" fmla="*/ 232936 h 454288"/>
                    <a:gd name="connsiteX11" fmla="*/ 110437 w 360810"/>
                    <a:gd name="connsiteY11" fmla="*/ 374211 h 454288"/>
                    <a:gd name="connsiteX12" fmla="*/ 124153 w 360810"/>
                    <a:gd name="connsiteY12" fmla="*/ 451707 h 454288"/>
                    <a:gd name="connsiteX13" fmla="*/ 102207 w 360810"/>
                    <a:gd name="connsiteY13" fmla="*/ 450335 h 454288"/>
                    <a:gd name="connsiteX14" fmla="*/ 80947 w 360810"/>
                    <a:gd name="connsiteY14" fmla="*/ 355009 h 454288"/>
                    <a:gd name="connsiteX15" fmla="*/ 141984 w 360810"/>
                    <a:gd name="connsiteY15" fmla="*/ 209619 h 454288"/>
                    <a:gd name="connsiteX16" fmla="*/ 137869 w 360810"/>
                    <a:gd name="connsiteY16" fmla="*/ 180816 h 454288"/>
                    <a:gd name="connsiteX17" fmla="*/ 116609 w 360810"/>
                    <a:gd name="connsiteY17" fmla="*/ 142411 h 454288"/>
                    <a:gd name="connsiteX18" fmla="*/ 45286 w 360810"/>
                    <a:gd name="connsiteY18" fmla="*/ 68344 h 454288"/>
                    <a:gd name="connsiteX19" fmla="*/ 17168 w 360810"/>
                    <a:gd name="connsiteY19" fmla="*/ 42970 h 454288"/>
                    <a:gd name="connsiteX20" fmla="*/ 8233 w 360810"/>
                    <a:gd name="connsiteY20" fmla="*/ 22698 h 454288"/>
                    <a:gd name="connsiteX21" fmla="*/ 9624 w 360810"/>
                    <a:gd name="connsiteY21" fmla="*/ 4565 h 454288"/>
                    <a:gd name="connsiteX0" fmla="*/ 17456 w 368642"/>
                    <a:gd name="connsiteY0" fmla="*/ 3522 h 453245"/>
                    <a:gd name="connsiteX1" fmla="*/ 136785 w 368642"/>
                    <a:gd name="connsiteY1" fmla="*/ 112564 h 453245"/>
                    <a:gd name="connsiteX2" fmla="*/ 171075 w 368642"/>
                    <a:gd name="connsiteY2" fmla="*/ 164685 h 453245"/>
                    <a:gd name="connsiteX3" fmla="*/ 198507 w 368642"/>
                    <a:gd name="connsiteY3" fmla="*/ 193489 h 453245"/>
                    <a:gd name="connsiteX4" fmla="*/ 243770 w 368642"/>
                    <a:gd name="connsiteY4" fmla="*/ 203776 h 453245"/>
                    <a:gd name="connsiteX5" fmla="*/ 310293 w 368642"/>
                    <a:gd name="connsiteY5" fmla="*/ 274413 h 453245"/>
                    <a:gd name="connsiteX6" fmla="*/ 368586 w 368642"/>
                    <a:gd name="connsiteY6" fmla="*/ 410887 h 453245"/>
                    <a:gd name="connsiteX7" fmla="*/ 350755 w 368642"/>
                    <a:gd name="connsiteY7" fmla="*/ 428718 h 453245"/>
                    <a:gd name="connsiteX8" fmla="*/ 291776 w 368642"/>
                    <a:gd name="connsiteY8" fmla="*/ 294987 h 453245"/>
                    <a:gd name="connsiteX9" fmla="*/ 214967 w 368642"/>
                    <a:gd name="connsiteY9" fmla="*/ 219549 h 453245"/>
                    <a:gd name="connsiteX10" fmla="*/ 164217 w 368642"/>
                    <a:gd name="connsiteY10" fmla="*/ 231893 h 453245"/>
                    <a:gd name="connsiteX11" fmla="*/ 118269 w 368642"/>
                    <a:gd name="connsiteY11" fmla="*/ 373168 h 453245"/>
                    <a:gd name="connsiteX12" fmla="*/ 131985 w 368642"/>
                    <a:gd name="connsiteY12" fmla="*/ 450664 h 453245"/>
                    <a:gd name="connsiteX13" fmla="*/ 110039 w 368642"/>
                    <a:gd name="connsiteY13" fmla="*/ 449292 h 453245"/>
                    <a:gd name="connsiteX14" fmla="*/ 88779 w 368642"/>
                    <a:gd name="connsiteY14" fmla="*/ 353966 h 453245"/>
                    <a:gd name="connsiteX15" fmla="*/ 149816 w 368642"/>
                    <a:gd name="connsiteY15" fmla="*/ 208576 h 453245"/>
                    <a:gd name="connsiteX16" fmla="*/ 145701 w 368642"/>
                    <a:gd name="connsiteY16" fmla="*/ 179773 h 453245"/>
                    <a:gd name="connsiteX17" fmla="*/ 124441 w 368642"/>
                    <a:gd name="connsiteY17" fmla="*/ 141368 h 453245"/>
                    <a:gd name="connsiteX18" fmla="*/ 53118 w 368642"/>
                    <a:gd name="connsiteY18" fmla="*/ 67301 h 453245"/>
                    <a:gd name="connsiteX19" fmla="*/ 25000 w 368642"/>
                    <a:gd name="connsiteY19" fmla="*/ 41927 h 453245"/>
                    <a:gd name="connsiteX20" fmla="*/ 761 w 368642"/>
                    <a:gd name="connsiteY20" fmla="*/ 33027 h 453245"/>
                    <a:gd name="connsiteX21" fmla="*/ 17456 w 368642"/>
                    <a:gd name="connsiteY21" fmla="*/ 3522 h 453245"/>
                    <a:gd name="connsiteX0" fmla="*/ 35749 w 367948"/>
                    <a:gd name="connsiteY0" fmla="*/ 4556 h 442990"/>
                    <a:gd name="connsiteX1" fmla="*/ 136091 w 367948"/>
                    <a:gd name="connsiteY1" fmla="*/ 102309 h 442990"/>
                    <a:gd name="connsiteX2" fmla="*/ 170381 w 367948"/>
                    <a:gd name="connsiteY2" fmla="*/ 154430 h 442990"/>
                    <a:gd name="connsiteX3" fmla="*/ 197813 w 367948"/>
                    <a:gd name="connsiteY3" fmla="*/ 183234 h 442990"/>
                    <a:gd name="connsiteX4" fmla="*/ 243076 w 367948"/>
                    <a:gd name="connsiteY4" fmla="*/ 193521 h 442990"/>
                    <a:gd name="connsiteX5" fmla="*/ 309599 w 367948"/>
                    <a:gd name="connsiteY5" fmla="*/ 264158 h 442990"/>
                    <a:gd name="connsiteX6" fmla="*/ 367892 w 367948"/>
                    <a:gd name="connsiteY6" fmla="*/ 400632 h 442990"/>
                    <a:gd name="connsiteX7" fmla="*/ 350061 w 367948"/>
                    <a:gd name="connsiteY7" fmla="*/ 418463 h 442990"/>
                    <a:gd name="connsiteX8" fmla="*/ 291082 w 367948"/>
                    <a:gd name="connsiteY8" fmla="*/ 284732 h 442990"/>
                    <a:gd name="connsiteX9" fmla="*/ 214273 w 367948"/>
                    <a:gd name="connsiteY9" fmla="*/ 209294 h 442990"/>
                    <a:gd name="connsiteX10" fmla="*/ 163523 w 367948"/>
                    <a:gd name="connsiteY10" fmla="*/ 221638 h 442990"/>
                    <a:gd name="connsiteX11" fmla="*/ 117575 w 367948"/>
                    <a:gd name="connsiteY11" fmla="*/ 362913 h 442990"/>
                    <a:gd name="connsiteX12" fmla="*/ 131291 w 367948"/>
                    <a:gd name="connsiteY12" fmla="*/ 440409 h 442990"/>
                    <a:gd name="connsiteX13" fmla="*/ 109345 w 367948"/>
                    <a:gd name="connsiteY13" fmla="*/ 439037 h 442990"/>
                    <a:gd name="connsiteX14" fmla="*/ 88085 w 367948"/>
                    <a:gd name="connsiteY14" fmla="*/ 343711 h 442990"/>
                    <a:gd name="connsiteX15" fmla="*/ 149122 w 367948"/>
                    <a:gd name="connsiteY15" fmla="*/ 198321 h 442990"/>
                    <a:gd name="connsiteX16" fmla="*/ 145007 w 367948"/>
                    <a:gd name="connsiteY16" fmla="*/ 169518 h 442990"/>
                    <a:gd name="connsiteX17" fmla="*/ 123747 w 367948"/>
                    <a:gd name="connsiteY17" fmla="*/ 131113 h 442990"/>
                    <a:gd name="connsiteX18" fmla="*/ 52424 w 367948"/>
                    <a:gd name="connsiteY18" fmla="*/ 57046 h 442990"/>
                    <a:gd name="connsiteX19" fmla="*/ 24306 w 367948"/>
                    <a:gd name="connsiteY19" fmla="*/ 31672 h 442990"/>
                    <a:gd name="connsiteX20" fmla="*/ 67 w 367948"/>
                    <a:gd name="connsiteY20" fmla="*/ 22772 h 442990"/>
                    <a:gd name="connsiteX21" fmla="*/ 35749 w 367948"/>
                    <a:gd name="connsiteY21" fmla="*/ 4556 h 442990"/>
                    <a:gd name="connsiteX0" fmla="*/ 35721 w 367920"/>
                    <a:gd name="connsiteY0" fmla="*/ 867 h 439301"/>
                    <a:gd name="connsiteX1" fmla="*/ 136063 w 367920"/>
                    <a:gd name="connsiteY1" fmla="*/ 98620 h 439301"/>
                    <a:gd name="connsiteX2" fmla="*/ 170353 w 367920"/>
                    <a:gd name="connsiteY2" fmla="*/ 150741 h 439301"/>
                    <a:gd name="connsiteX3" fmla="*/ 197785 w 367920"/>
                    <a:gd name="connsiteY3" fmla="*/ 179545 h 439301"/>
                    <a:gd name="connsiteX4" fmla="*/ 243048 w 367920"/>
                    <a:gd name="connsiteY4" fmla="*/ 189832 h 439301"/>
                    <a:gd name="connsiteX5" fmla="*/ 309571 w 367920"/>
                    <a:gd name="connsiteY5" fmla="*/ 260469 h 439301"/>
                    <a:gd name="connsiteX6" fmla="*/ 367864 w 367920"/>
                    <a:gd name="connsiteY6" fmla="*/ 396943 h 439301"/>
                    <a:gd name="connsiteX7" fmla="*/ 350033 w 367920"/>
                    <a:gd name="connsiteY7" fmla="*/ 414774 h 439301"/>
                    <a:gd name="connsiteX8" fmla="*/ 291054 w 367920"/>
                    <a:gd name="connsiteY8" fmla="*/ 281043 h 439301"/>
                    <a:gd name="connsiteX9" fmla="*/ 214245 w 367920"/>
                    <a:gd name="connsiteY9" fmla="*/ 205605 h 439301"/>
                    <a:gd name="connsiteX10" fmla="*/ 163495 w 367920"/>
                    <a:gd name="connsiteY10" fmla="*/ 217949 h 439301"/>
                    <a:gd name="connsiteX11" fmla="*/ 117547 w 367920"/>
                    <a:gd name="connsiteY11" fmla="*/ 359224 h 439301"/>
                    <a:gd name="connsiteX12" fmla="*/ 131263 w 367920"/>
                    <a:gd name="connsiteY12" fmla="*/ 436720 h 439301"/>
                    <a:gd name="connsiteX13" fmla="*/ 109317 w 367920"/>
                    <a:gd name="connsiteY13" fmla="*/ 435348 h 439301"/>
                    <a:gd name="connsiteX14" fmla="*/ 88057 w 367920"/>
                    <a:gd name="connsiteY14" fmla="*/ 340022 h 439301"/>
                    <a:gd name="connsiteX15" fmla="*/ 149094 w 367920"/>
                    <a:gd name="connsiteY15" fmla="*/ 194632 h 439301"/>
                    <a:gd name="connsiteX16" fmla="*/ 144979 w 367920"/>
                    <a:gd name="connsiteY16" fmla="*/ 165829 h 439301"/>
                    <a:gd name="connsiteX17" fmla="*/ 123719 w 367920"/>
                    <a:gd name="connsiteY17" fmla="*/ 127424 h 439301"/>
                    <a:gd name="connsiteX18" fmla="*/ 52396 w 367920"/>
                    <a:gd name="connsiteY18" fmla="*/ 53357 h 439301"/>
                    <a:gd name="connsiteX19" fmla="*/ 24278 w 367920"/>
                    <a:gd name="connsiteY19" fmla="*/ 27983 h 439301"/>
                    <a:gd name="connsiteX20" fmla="*/ 39 w 367920"/>
                    <a:gd name="connsiteY20" fmla="*/ 19083 h 439301"/>
                    <a:gd name="connsiteX21" fmla="*/ 35721 w 367920"/>
                    <a:gd name="connsiteY21" fmla="*/ 867 h 439301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43 w 367924"/>
                    <a:gd name="connsiteY0" fmla="*/ 5470 h 431907"/>
                    <a:gd name="connsiteX1" fmla="*/ 136067 w 367924"/>
                    <a:gd name="connsiteY1" fmla="*/ 91226 h 431907"/>
                    <a:gd name="connsiteX2" fmla="*/ 170357 w 367924"/>
                    <a:gd name="connsiteY2" fmla="*/ 143347 h 431907"/>
                    <a:gd name="connsiteX3" fmla="*/ 197789 w 367924"/>
                    <a:gd name="connsiteY3" fmla="*/ 172151 h 431907"/>
                    <a:gd name="connsiteX4" fmla="*/ 243052 w 367924"/>
                    <a:gd name="connsiteY4" fmla="*/ 182438 h 431907"/>
                    <a:gd name="connsiteX5" fmla="*/ 309575 w 367924"/>
                    <a:gd name="connsiteY5" fmla="*/ 253075 h 431907"/>
                    <a:gd name="connsiteX6" fmla="*/ 367868 w 367924"/>
                    <a:gd name="connsiteY6" fmla="*/ 389549 h 431907"/>
                    <a:gd name="connsiteX7" fmla="*/ 350037 w 367924"/>
                    <a:gd name="connsiteY7" fmla="*/ 407380 h 431907"/>
                    <a:gd name="connsiteX8" fmla="*/ 291058 w 367924"/>
                    <a:gd name="connsiteY8" fmla="*/ 273649 h 431907"/>
                    <a:gd name="connsiteX9" fmla="*/ 214249 w 367924"/>
                    <a:gd name="connsiteY9" fmla="*/ 198211 h 431907"/>
                    <a:gd name="connsiteX10" fmla="*/ 163499 w 367924"/>
                    <a:gd name="connsiteY10" fmla="*/ 210555 h 431907"/>
                    <a:gd name="connsiteX11" fmla="*/ 117551 w 367924"/>
                    <a:gd name="connsiteY11" fmla="*/ 351830 h 431907"/>
                    <a:gd name="connsiteX12" fmla="*/ 131267 w 367924"/>
                    <a:gd name="connsiteY12" fmla="*/ 429326 h 431907"/>
                    <a:gd name="connsiteX13" fmla="*/ 109321 w 367924"/>
                    <a:gd name="connsiteY13" fmla="*/ 427954 h 431907"/>
                    <a:gd name="connsiteX14" fmla="*/ 88061 w 367924"/>
                    <a:gd name="connsiteY14" fmla="*/ 332628 h 431907"/>
                    <a:gd name="connsiteX15" fmla="*/ 149098 w 367924"/>
                    <a:gd name="connsiteY15" fmla="*/ 187238 h 431907"/>
                    <a:gd name="connsiteX16" fmla="*/ 144983 w 367924"/>
                    <a:gd name="connsiteY16" fmla="*/ 158435 h 431907"/>
                    <a:gd name="connsiteX17" fmla="*/ 123723 w 367924"/>
                    <a:gd name="connsiteY17" fmla="*/ 120030 h 431907"/>
                    <a:gd name="connsiteX18" fmla="*/ 52400 w 367924"/>
                    <a:gd name="connsiteY18" fmla="*/ 45963 h 431907"/>
                    <a:gd name="connsiteX19" fmla="*/ 24282 w 367924"/>
                    <a:gd name="connsiteY19" fmla="*/ 20589 h 431907"/>
                    <a:gd name="connsiteX20" fmla="*/ 43 w 367924"/>
                    <a:gd name="connsiteY20" fmla="*/ 11689 h 431907"/>
                    <a:gd name="connsiteX21" fmla="*/ 48843 w 367924"/>
                    <a:gd name="connsiteY21" fmla="*/ 5470 h 431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924" h="431907">
                      <a:moveTo>
                        <a:pt x="48843" y="5470"/>
                      </a:moveTo>
                      <a:cubicBezTo>
                        <a:pt x="79018" y="28101"/>
                        <a:pt x="115815" y="68247"/>
                        <a:pt x="136067" y="91226"/>
                      </a:cubicBezTo>
                      <a:cubicBezTo>
                        <a:pt x="156319" y="114206"/>
                        <a:pt x="159385" y="124830"/>
                        <a:pt x="170357" y="143347"/>
                      </a:cubicBezTo>
                      <a:cubicBezTo>
                        <a:pt x="179273" y="157749"/>
                        <a:pt x="179959" y="173522"/>
                        <a:pt x="197789" y="172151"/>
                      </a:cubicBezTo>
                      <a:cubicBezTo>
                        <a:pt x="214249" y="173522"/>
                        <a:pt x="232765" y="178323"/>
                        <a:pt x="243052" y="182438"/>
                      </a:cubicBezTo>
                      <a:cubicBezTo>
                        <a:pt x="273227" y="194782"/>
                        <a:pt x="296545" y="229072"/>
                        <a:pt x="309575" y="253075"/>
                      </a:cubicBezTo>
                      <a:cubicBezTo>
                        <a:pt x="333578" y="297652"/>
                        <a:pt x="352095" y="341543"/>
                        <a:pt x="367868" y="389549"/>
                      </a:cubicBezTo>
                      <a:cubicBezTo>
                        <a:pt x="368554" y="402579"/>
                        <a:pt x="363067" y="408752"/>
                        <a:pt x="350037" y="407380"/>
                      </a:cubicBezTo>
                      <a:cubicBezTo>
                        <a:pt x="326720" y="362117"/>
                        <a:pt x="320548" y="325770"/>
                        <a:pt x="291058" y="273649"/>
                      </a:cubicBezTo>
                      <a:cubicBezTo>
                        <a:pt x="274599" y="247589"/>
                        <a:pt x="264998" y="208498"/>
                        <a:pt x="214249" y="198211"/>
                      </a:cubicBezTo>
                      <a:cubicBezTo>
                        <a:pt x="201904" y="195468"/>
                        <a:pt x="173101" y="203012"/>
                        <a:pt x="163499" y="210555"/>
                      </a:cubicBezTo>
                      <a:cubicBezTo>
                        <a:pt x="120980" y="241416"/>
                        <a:pt x="105206" y="299709"/>
                        <a:pt x="117551" y="351830"/>
                      </a:cubicBezTo>
                      <a:cubicBezTo>
                        <a:pt x="123037" y="377205"/>
                        <a:pt x="128524" y="401208"/>
                        <a:pt x="131267" y="429326"/>
                      </a:cubicBezTo>
                      <a:cubicBezTo>
                        <a:pt x="129209" y="434126"/>
                        <a:pt x="116179" y="431383"/>
                        <a:pt x="109321" y="427954"/>
                      </a:cubicBezTo>
                      <a:cubicBezTo>
                        <a:pt x="101777" y="397779"/>
                        <a:pt x="90805" y="364175"/>
                        <a:pt x="88061" y="332628"/>
                      </a:cubicBezTo>
                      <a:cubicBezTo>
                        <a:pt x="83261" y="273649"/>
                        <a:pt x="105206" y="225643"/>
                        <a:pt x="149098" y="187238"/>
                      </a:cubicBezTo>
                      <a:cubicBezTo>
                        <a:pt x="158699" y="179009"/>
                        <a:pt x="151155" y="168036"/>
                        <a:pt x="144983" y="158435"/>
                      </a:cubicBezTo>
                      <a:cubicBezTo>
                        <a:pt x="144983" y="158435"/>
                        <a:pt x="134010" y="137175"/>
                        <a:pt x="123723" y="120030"/>
                      </a:cubicBezTo>
                      <a:cubicBezTo>
                        <a:pt x="111379" y="98084"/>
                        <a:pt x="84632" y="72710"/>
                        <a:pt x="52400" y="45963"/>
                      </a:cubicBezTo>
                      <a:cubicBezTo>
                        <a:pt x="44170" y="37734"/>
                        <a:pt x="32512" y="28133"/>
                        <a:pt x="24282" y="20589"/>
                      </a:cubicBezTo>
                      <a:cubicBezTo>
                        <a:pt x="18107" y="12981"/>
                        <a:pt x="1300" y="18090"/>
                        <a:pt x="43" y="11689"/>
                      </a:cubicBezTo>
                      <a:cubicBezTo>
                        <a:pt x="-1214" y="5288"/>
                        <a:pt x="25183" y="-7222"/>
                        <a:pt x="48843" y="5470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2697508-147C-4139-8800-4B69A0EF92AF}"/>
                  </a:ext>
                </a:extLst>
              </p:cNvPr>
              <p:cNvGrpSpPr/>
              <p:nvPr/>
            </p:nvGrpSpPr>
            <p:grpSpPr>
              <a:xfrm>
                <a:off x="8873991" y="4601281"/>
                <a:ext cx="193168" cy="193168"/>
                <a:chOff x="8682887" y="5354471"/>
                <a:chExt cx="193168" cy="193168"/>
              </a:xfrm>
              <a:solidFill>
                <a:schemeClr val="bg1"/>
              </a:solidFill>
            </p:grpSpPr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7F6F7B55-9F84-42F0-B40E-552056BCE9D8}"/>
                    </a:ext>
                  </a:extLst>
                </p:cNvPr>
                <p:cNvSpPr/>
                <p:nvPr/>
              </p:nvSpPr>
              <p:spPr>
                <a:xfrm rot="567401">
                  <a:off x="8682887" y="5354471"/>
                  <a:ext cx="193168" cy="193168"/>
                </a:xfrm>
                <a:custGeom>
                  <a:avLst/>
                  <a:gdLst>
                    <a:gd name="connsiteX0" fmla="*/ 64571 w 185166"/>
                    <a:gd name="connsiteY0" fmla="*/ 1778 h 185166"/>
                    <a:gd name="connsiteX1" fmla="*/ 135208 w 185166"/>
                    <a:gd name="connsiteY1" fmla="*/ 14122 h 185166"/>
                    <a:gd name="connsiteX2" fmla="*/ 183214 w 185166"/>
                    <a:gd name="connsiteY2" fmla="*/ 116306 h 185166"/>
                    <a:gd name="connsiteX3" fmla="*/ 95432 w 185166"/>
                    <a:gd name="connsiteY3" fmla="*/ 189001 h 185166"/>
                    <a:gd name="connsiteX4" fmla="*/ 3535 w 185166"/>
                    <a:gd name="connsiteY4" fmla="*/ 121107 h 185166"/>
                    <a:gd name="connsiteX5" fmla="*/ 47426 w 185166"/>
                    <a:gd name="connsiteY5" fmla="*/ 12751 h 185166"/>
                    <a:gd name="connsiteX6" fmla="*/ 64571 w 185166"/>
                    <a:gd name="connsiteY6" fmla="*/ 1778 h 185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5166" h="185166">
                      <a:moveTo>
                        <a:pt x="64571" y="1778"/>
                      </a:moveTo>
                      <a:cubicBezTo>
                        <a:pt x="98175" y="406"/>
                        <a:pt x="107776" y="-5080"/>
                        <a:pt x="135208" y="14122"/>
                      </a:cubicBezTo>
                      <a:cubicBezTo>
                        <a:pt x="176356" y="37439"/>
                        <a:pt x="193501" y="74473"/>
                        <a:pt x="183214" y="116306"/>
                      </a:cubicBezTo>
                      <a:cubicBezTo>
                        <a:pt x="172927" y="158826"/>
                        <a:pt x="137952" y="187630"/>
                        <a:pt x="95432" y="189001"/>
                      </a:cubicBezTo>
                      <a:cubicBezTo>
                        <a:pt x="53598" y="190373"/>
                        <a:pt x="15193" y="162255"/>
                        <a:pt x="3535" y="121107"/>
                      </a:cubicBezTo>
                      <a:cubicBezTo>
                        <a:pt x="-8124" y="79273"/>
                        <a:pt x="9707" y="36754"/>
                        <a:pt x="47426" y="12751"/>
                      </a:cubicBezTo>
                      <a:cubicBezTo>
                        <a:pt x="52912" y="9322"/>
                        <a:pt x="54284" y="4521"/>
                        <a:pt x="64571" y="1778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89BE58A9-0F22-4EC3-8CCD-7DEE01BA7243}"/>
                    </a:ext>
                  </a:extLst>
                </p:cNvPr>
                <p:cNvSpPr/>
                <p:nvPr/>
              </p:nvSpPr>
              <p:spPr>
                <a:xfrm rot="567401">
                  <a:off x="8709149" y="5384737"/>
                  <a:ext cx="135933" cy="135933"/>
                </a:xfrm>
                <a:custGeom>
                  <a:avLst/>
                  <a:gdLst>
                    <a:gd name="connsiteX0" fmla="*/ 132359 w 130302"/>
                    <a:gd name="connsiteY0" fmla="*/ 65163 h 130302"/>
                    <a:gd name="connsiteX1" fmla="*/ 65151 w 130302"/>
                    <a:gd name="connsiteY1" fmla="*/ 132371 h 130302"/>
                    <a:gd name="connsiteX2" fmla="*/ 0 w 130302"/>
                    <a:gd name="connsiteY2" fmla="*/ 66535 h 130302"/>
                    <a:gd name="connsiteX3" fmla="*/ 64465 w 130302"/>
                    <a:gd name="connsiteY3" fmla="*/ 12 h 130302"/>
                    <a:gd name="connsiteX4" fmla="*/ 132359 w 130302"/>
                    <a:gd name="connsiteY4" fmla="*/ 65163 h 130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302" h="130302">
                      <a:moveTo>
                        <a:pt x="132359" y="65163"/>
                      </a:moveTo>
                      <a:cubicBezTo>
                        <a:pt x="132359" y="102196"/>
                        <a:pt x="101498" y="133057"/>
                        <a:pt x="65151" y="132371"/>
                      </a:cubicBezTo>
                      <a:cubicBezTo>
                        <a:pt x="29489" y="131686"/>
                        <a:pt x="0" y="102196"/>
                        <a:pt x="0" y="66535"/>
                      </a:cubicBezTo>
                      <a:cubicBezTo>
                        <a:pt x="0" y="30187"/>
                        <a:pt x="28118" y="698"/>
                        <a:pt x="64465" y="12"/>
                      </a:cubicBezTo>
                      <a:cubicBezTo>
                        <a:pt x="102184" y="-674"/>
                        <a:pt x="132359" y="28130"/>
                        <a:pt x="132359" y="6516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DF4EFAB-A87E-44B0-AF21-2842D3B4F83E}"/>
              </a:ext>
            </a:extLst>
          </p:cNvPr>
          <p:cNvGrpSpPr/>
          <p:nvPr/>
        </p:nvGrpSpPr>
        <p:grpSpPr>
          <a:xfrm>
            <a:off x="781707" y="392703"/>
            <a:ext cx="1814047" cy="676920"/>
            <a:chOff x="5121774" y="1719733"/>
            <a:chExt cx="1814047" cy="67692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C54B329-CFED-493A-A38E-1B88F234FF6E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48AA229-A65B-4F38-B986-284150540C01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0CE817E-8044-42B0-B68D-DAD64631BDFB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C2B4975-6314-4CC3-B6D4-72FDD389162E}"/>
              </a:ext>
            </a:extLst>
          </p:cNvPr>
          <p:cNvSpPr txBox="1"/>
          <p:nvPr/>
        </p:nvSpPr>
        <p:spPr>
          <a:xfrm>
            <a:off x="2790907" y="635194"/>
            <a:ext cx="712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  <a:cs typeface="Arial" pitchFamily="34" charset="0"/>
              </a:rPr>
              <a:t>M</a:t>
            </a:r>
            <a:r>
              <a:rPr lang="id-ID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  <a:cs typeface="Arial" pitchFamily="34" charset="0"/>
              </a:rPr>
              <a:t>embangun kebijakan berwawasan kesehatan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Berlin Sans FB Demi" panose="020E0802020502020306" pitchFamily="34" charset="0"/>
              <a:cs typeface="Arial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6B34588-E571-45F0-A0CB-784E5131D1F9}"/>
              </a:ext>
            </a:extLst>
          </p:cNvPr>
          <p:cNvGrpSpPr/>
          <p:nvPr/>
        </p:nvGrpSpPr>
        <p:grpSpPr>
          <a:xfrm>
            <a:off x="781707" y="3404989"/>
            <a:ext cx="1759950" cy="676920"/>
            <a:chOff x="5121774" y="1719733"/>
            <a:chExt cx="1759950" cy="6769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8D27F6E-C552-422F-AED0-B8C506DBAB79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28D079F-FA9A-4272-A6A7-E559EF5BF259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2C17EC3-FC76-432B-AB9A-5A3D2FC5AC3C}"/>
              </a:ext>
            </a:extLst>
          </p:cNvPr>
          <p:cNvGrpSpPr/>
          <p:nvPr/>
        </p:nvGrpSpPr>
        <p:grpSpPr>
          <a:xfrm>
            <a:off x="781707" y="2397789"/>
            <a:ext cx="1759950" cy="676920"/>
            <a:chOff x="5121774" y="1719733"/>
            <a:chExt cx="1759950" cy="676920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0F7828C-3C6B-40C4-B94A-A41C20BD4FD7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EF565C8-F8A2-45E3-AB4A-0373031874D7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6F98E22-9D26-49EC-8DA6-94267207D28C}"/>
              </a:ext>
            </a:extLst>
          </p:cNvPr>
          <p:cNvGrpSpPr/>
          <p:nvPr/>
        </p:nvGrpSpPr>
        <p:grpSpPr>
          <a:xfrm>
            <a:off x="781707" y="1393694"/>
            <a:ext cx="1759950" cy="676920"/>
            <a:chOff x="5121774" y="1719733"/>
            <a:chExt cx="1759950" cy="676920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1DA0524-8482-4BF5-A5DC-451E4274F77D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D6F82D4-EBD3-499B-A62C-785201AEC0A3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4C2B4975-6314-4CC3-B6D4-72FDD389162E}"/>
              </a:ext>
            </a:extLst>
          </p:cNvPr>
          <p:cNvSpPr txBox="1"/>
          <p:nvPr/>
        </p:nvSpPr>
        <p:spPr>
          <a:xfrm>
            <a:off x="2790906" y="1605152"/>
            <a:ext cx="712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  <a:cs typeface="Arial" pitchFamily="34" charset="0"/>
              </a:rPr>
              <a:t>M</a:t>
            </a:r>
            <a:r>
              <a:rPr lang="id-ID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  <a:cs typeface="Arial" pitchFamily="34" charset="0"/>
              </a:rPr>
              <a:t>enciptakan lingkungan yang mendukung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Berlin Sans FB Demi" panose="020E0802020502020306" pitchFamily="34" charset="0"/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C2B4975-6314-4CC3-B6D4-72FDD389162E}"/>
              </a:ext>
            </a:extLst>
          </p:cNvPr>
          <p:cNvSpPr txBox="1"/>
          <p:nvPr/>
        </p:nvSpPr>
        <p:spPr>
          <a:xfrm>
            <a:off x="2790906" y="2693082"/>
            <a:ext cx="712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  <a:cs typeface="Arial" pitchFamily="34" charset="0"/>
              </a:rPr>
              <a:t>M</a:t>
            </a:r>
            <a:r>
              <a:rPr lang="id-ID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  <a:cs typeface="Arial" pitchFamily="34" charset="0"/>
              </a:rPr>
              <a:t>emperkuat gerakan masyarakat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Berlin Sans FB Demi" panose="020E0802020502020306" pitchFamily="34" charset="0"/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C2B4975-6314-4CC3-B6D4-72FDD389162E}"/>
              </a:ext>
            </a:extLst>
          </p:cNvPr>
          <p:cNvSpPr txBox="1"/>
          <p:nvPr/>
        </p:nvSpPr>
        <p:spPr>
          <a:xfrm>
            <a:off x="2805075" y="3616687"/>
            <a:ext cx="712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  <a:cs typeface="Arial" pitchFamily="34" charset="0"/>
              </a:rPr>
              <a:t>M</a:t>
            </a:r>
            <a:r>
              <a:rPr lang="id-ID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  <a:cs typeface="Arial" pitchFamily="34" charset="0"/>
              </a:rPr>
              <a:t>engembangkan keterampilan individu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Berlin Sans FB Demi" panose="020E0802020502020306" pitchFamily="34" charset="0"/>
              <a:cs typeface="Arial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6B34588-E571-45F0-A0CB-784E5131D1F9}"/>
              </a:ext>
            </a:extLst>
          </p:cNvPr>
          <p:cNvGrpSpPr/>
          <p:nvPr/>
        </p:nvGrpSpPr>
        <p:grpSpPr>
          <a:xfrm>
            <a:off x="781707" y="4326296"/>
            <a:ext cx="1759950" cy="676920"/>
            <a:chOff x="5121774" y="1719733"/>
            <a:chExt cx="1759950" cy="676920"/>
          </a:xfrm>
        </p:grpSpPr>
        <p:sp>
          <p:nvSpPr>
            <p:cNvPr id="60" name="Freeform: Shape 44">
              <a:extLst>
                <a:ext uri="{FF2B5EF4-FFF2-40B4-BE49-F238E27FC236}">
                  <a16:creationId xmlns:a16="http://schemas.microsoft.com/office/drawing/2014/main" id="{B8D27F6E-C552-422F-AED0-B8C506DBAB79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8D079F-FA9A-4272-A6A7-E559EF5BF259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</a:t>
              </a:r>
              <a:r>
                <a:rPr lang="id-ID" altLang="ko-KR" sz="2000" b="1" dirty="0">
                  <a:solidFill>
                    <a:schemeClr val="bg1"/>
                  </a:solidFill>
                  <a:cs typeface="Arial" pitchFamily="34" charset="0"/>
                </a:rPr>
                <a:t>5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4C2B4975-6314-4CC3-B6D4-72FDD389162E}"/>
              </a:ext>
            </a:extLst>
          </p:cNvPr>
          <p:cNvSpPr txBox="1"/>
          <p:nvPr/>
        </p:nvSpPr>
        <p:spPr>
          <a:xfrm>
            <a:off x="2805075" y="4537994"/>
            <a:ext cx="712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  <a:cs typeface="Arial" pitchFamily="34" charset="0"/>
              </a:rPr>
              <a:t>Reorientasi Pelayanan Kesehatan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Berlin Sans FB Demi" panose="020E0802020502020306" pitchFamily="34" charset="0"/>
              <a:cs typeface="Arial" pitchFamily="34" charset="0"/>
            </a:endParaRPr>
          </a:p>
        </p:txBody>
      </p:sp>
      <p:pic>
        <p:nvPicPr>
          <p:cNvPr id="37" name="Picture 4" descr="Lambang - Universitas 'Aisyiyah Yogyakarta logo">
            <a:extLst>
              <a:ext uri="{FF2B5EF4-FFF2-40B4-BE49-F238E27FC236}">
                <a16:creationId xmlns:a16="http://schemas.microsoft.com/office/drawing/2014/main" id="{23F1581A-B706-2748-891A-0768D426C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969" y="2818"/>
            <a:ext cx="1659835" cy="6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165F423-CF95-4878-8C21-529813940291}"/>
              </a:ext>
            </a:extLst>
          </p:cNvPr>
          <p:cNvSpPr txBox="1"/>
          <p:nvPr/>
        </p:nvSpPr>
        <p:spPr>
          <a:xfrm>
            <a:off x="966245" y="1805983"/>
            <a:ext cx="3973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Kebijakan yang mendukung kesehatan individu dan masyarakat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F61B7451-E002-4FB0-9C16-C8B37A6BDCE5}"/>
              </a:ext>
            </a:extLst>
          </p:cNvPr>
          <p:cNvSpPr txBox="1">
            <a:spLocks/>
          </p:cNvSpPr>
          <p:nvPr/>
        </p:nvSpPr>
        <p:spPr>
          <a:xfrm>
            <a:off x="406400" y="780632"/>
            <a:ext cx="5486400" cy="8598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id-I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Membangun kebijakan berwawasan kesehatan</a:t>
            </a:r>
            <a:endParaRPr lang="en-US" altLang="ko-KR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자유형: 도형 27">
            <a:extLst>
              <a:ext uri="{FF2B5EF4-FFF2-40B4-BE49-F238E27FC236}">
                <a16:creationId xmlns:a16="http://schemas.microsoft.com/office/drawing/2014/main" id="{5C6DA5C3-7B78-4621-AEF8-559F8E50A6DB}"/>
              </a:ext>
            </a:extLst>
          </p:cNvPr>
          <p:cNvSpPr/>
          <p:nvPr/>
        </p:nvSpPr>
        <p:spPr>
          <a:xfrm>
            <a:off x="10755082" y="1558843"/>
            <a:ext cx="1436918" cy="2386152"/>
          </a:xfrm>
          <a:custGeom>
            <a:avLst/>
            <a:gdLst>
              <a:gd name="connsiteX0" fmla="*/ 1193076 w 1436918"/>
              <a:gd name="connsiteY0" fmla="*/ 0 h 2386152"/>
              <a:gd name="connsiteX1" fmla="*/ 1436918 w 1436918"/>
              <a:gd name="connsiteY1" fmla="*/ 243842 h 2386152"/>
              <a:gd name="connsiteX2" fmla="*/ 1436918 w 1436918"/>
              <a:gd name="connsiteY2" fmla="*/ 2142310 h 2386152"/>
              <a:gd name="connsiteX3" fmla="*/ 1193076 w 1436918"/>
              <a:gd name="connsiteY3" fmla="*/ 2386152 h 2386152"/>
              <a:gd name="connsiteX4" fmla="*/ 0 w 1436918"/>
              <a:gd name="connsiteY4" fmla="*/ 1193076 h 238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2386152">
                <a:moveTo>
                  <a:pt x="1193076" y="0"/>
                </a:moveTo>
                <a:lnTo>
                  <a:pt x="1436918" y="243842"/>
                </a:lnTo>
                <a:lnTo>
                  <a:pt x="1436918" y="2142310"/>
                </a:lnTo>
                <a:lnTo>
                  <a:pt x="1193076" y="2386152"/>
                </a:lnTo>
                <a:lnTo>
                  <a:pt x="0" y="1193076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자유형: 도형 30">
            <a:extLst>
              <a:ext uri="{FF2B5EF4-FFF2-40B4-BE49-F238E27FC236}">
                <a16:creationId xmlns:a16="http://schemas.microsoft.com/office/drawing/2014/main" id="{2C268D95-6831-4266-B85D-064EBE9CA51C}"/>
              </a:ext>
            </a:extLst>
          </p:cNvPr>
          <p:cNvSpPr/>
          <p:nvPr/>
        </p:nvSpPr>
        <p:spPr>
          <a:xfrm>
            <a:off x="8155574" y="2"/>
            <a:ext cx="2386152" cy="139337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자유형: 도형 34">
            <a:extLst>
              <a:ext uri="{FF2B5EF4-FFF2-40B4-BE49-F238E27FC236}">
                <a16:creationId xmlns:a16="http://schemas.microsoft.com/office/drawing/2014/main" id="{6459F166-C1AE-49BD-A7FB-4CDE1C54BAAC}"/>
              </a:ext>
            </a:extLst>
          </p:cNvPr>
          <p:cNvSpPr/>
          <p:nvPr/>
        </p:nvSpPr>
        <p:spPr>
          <a:xfrm>
            <a:off x="10755082" y="0"/>
            <a:ext cx="1436918" cy="1393380"/>
          </a:xfrm>
          <a:custGeom>
            <a:avLst/>
            <a:gdLst>
              <a:gd name="connsiteX0" fmla="*/ 200304 w 1436918"/>
              <a:gd name="connsiteY0" fmla="*/ 0 h 1393380"/>
              <a:gd name="connsiteX1" fmla="*/ 1436918 w 1436918"/>
              <a:gd name="connsiteY1" fmla="*/ 0 h 1393380"/>
              <a:gd name="connsiteX2" fmla="*/ 1436918 w 1436918"/>
              <a:gd name="connsiteY2" fmla="*/ 1149538 h 1393380"/>
              <a:gd name="connsiteX3" fmla="*/ 1193076 w 1436918"/>
              <a:gd name="connsiteY3" fmla="*/ 1393380 h 1393380"/>
              <a:gd name="connsiteX4" fmla="*/ 0 w 1436918"/>
              <a:gd name="connsiteY4" fmla="*/ 200304 h 139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1393380">
                <a:moveTo>
                  <a:pt x="200304" y="0"/>
                </a:moveTo>
                <a:lnTo>
                  <a:pt x="1436918" y="0"/>
                </a:lnTo>
                <a:lnTo>
                  <a:pt x="1436918" y="1149538"/>
                </a:lnTo>
                <a:lnTo>
                  <a:pt x="1193076" y="1393380"/>
                </a:lnTo>
                <a:lnTo>
                  <a:pt x="0" y="200304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자유형: 도형 35">
            <a:extLst>
              <a:ext uri="{FF2B5EF4-FFF2-40B4-BE49-F238E27FC236}">
                <a16:creationId xmlns:a16="http://schemas.microsoft.com/office/drawing/2014/main" id="{8657D5CE-DB48-4940-860E-BAB55C81C910}"/>
              </a:ext>
            </a:extLst>
          </p:cNvPr>
          <p:cNvSpPr/>
          <p:nvPr/>
        </p:nvSpPr>
        <p:spPr>
          <a:xfrm rot="10800000">
            <a:off x="6836223" y="5464622"/>
            <a:ext cx="2386152" cy="139337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" b="12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r="282"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" r="5825"/>
          <a:stretch>
            <a:fillRect/>
          </a:stretch>
        </p:blipFill>
        <p:spPr>
          <a:xfrm>
            <a:off x="8146856" y="2937419"/>
            <a:ext cx="3644538" cy="3666309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165F423-CF95-4878-8C21-529813940291}"/>
              </a:ext>
            </a:extLst>
          </p:cNvPr>
          <p:cNvSpPr txBox="1"/>
          <p:nvPr/>
        </p:nvSpPr>
        <p:spPr>
          <a:xfrm>
            <a:off x="966245" y="2502230"/>
            <a:ext cx="3973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Mendorong masyarakat untuk berperilaku sehat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Chevron 3"/>
          <p:cNvSpPr/>
          <p:nvPr/>
        </p:nvSpPr>
        <p:spPr>
          <a:xfrm>
            <a:off x="413519" y="2020291"/>
            <a:ext cx="319314" cy="21771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413519" y="2716538"/>
            <a:ext cx="319314" cy="21771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65F423-CF95-4878-8C21-529813940291}"/>
              </a:ext>
            </a:extLst>
          </p:cNvPr>
          <p:cNvSpPr txBox="1"/>
          <p:nvPr/>
        </p:nvSpPr>
        <p:spPr>
          <a:xfrm>
            <a:off x="961096" y="3525487"/>
            <a:ext cx="2435247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Kesehatan</a:t>
            </a:r>
          </a:p>
          <a:p>
            <a:pPr algn="ctr"/>
            <a:r>
              <a:rPr lang="id-ID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Pemerintah</a:t>
            </a:r>
          </a:p>
          <a:p>
            <a:pPr algn="ctr"/>
            <a:r>
              <a:rPr lang="id-ID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Sektor Iain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2054" name="Picture 6" descr="Sulitnya Merokok di Negara Ini, Wajib Tunjukkan KTP - Health Liputan6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0" y="5217279"/>
            <a:ext cx="2642957" cy="148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165F423-CF95-4878-8C21-529813940291}"/>
              </a:ext>
            </a:extLst>
          </p:cNvPr>
          <p:cNvSpPr txBox="1"/>
          <p:nvPr/>
        </p:nvSpPr>
        <p:spPr>
          <a:xfrm>
            <a:off x="966245" y="4648382"/>
            <a:ext cx="419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Contoh : Kawasan Bebas Asap Rokok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8941736">
            <a:off x="7101063" y="3273055"/>
            <a:ext cx="1757428" cy="175742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9" name="Picture 4" descr="Lambang - Universitas 'Aisyiyah Yogyakarta logo">
            <a:extLst>
              <a:ext uri="{FF2B5EF4-FFF2-40B4-BE49-F238E27FC236}">
                <a16:creationId xmlns:a16="http://schemas.microsoft.com/office/drawing/2014/main" id="{A94A31B9-91E2-7B4C-9C63-681F281DA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3" y="6722"/>
            <a:ext cx="1659835" cy="6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28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165F423-CF95-4878-8C21-529813940291}"/>
              </a:ext>
            </a:extLst>
          </p:cNvPr>
          <p:cNvSpPr txBox="1"/>
          <p:nvPr/>
        </p:nvSpPr>
        <p:spPr>
          <a:xfrm>
            <a:off x="966245" y="1558843"/>
            <a:ext cx="3973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Meningkatkan kemampuan masyarakat berperilaku sehat di lingkungan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F61B7451-E002-4FB0-9C16-C8B37A6BDCE5}"/>
              </a:ext>
            </a:extLst>
          </p:cNvPr>
          <p:cNvSpPr txBox="1">
            <a:spLocks/>
          </p:cNvSpPr>
          <p:nvPr/>
        </p:nvSpPr>
        <p:spPr>
          <a:xfrm>
            <a:off x="413519" y="830992"/>
            <a:ext cx="5486400" cy="8598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id-I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Lingkungan yang mendukung</a:t>
            </a:r>
            <a:endParaRPr lang="en-US" altLang="ko-KR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자유형: 도형 27">
            <a:extLst>
              <a:ext uri="{FF2B5EF4-FFF2-40B4-BE49-F238E27FC236}">
                <a16:creationId xmlns:a16="http://schemas.microsoft.com/office/drawing/2014/main" id="{5C6DA5C3-7B78-4621-AEF8-559F8E50A6DB}"/>
              </a:ext>
            </a:extLst>
          </p:cNvPr>
          <p:cNvSpPr/>
          <p:nvPr/>
        </p:nvSpPr>
        <p:spPr>
          <a:xfrm>
            <a:off x="10755082" y="1558843"/>
            <a:ext cx="1436918" cy="2386152"/>
          </a:xfrm>
          <a:custGeom>
            <a:avLst/>
            <a:gdLst>
              <a:gd name="connsiteX0" fmla="*/ 1193076 w 1436918"/>
              <a:gd name="connsiteY0" fmla="*/ 0 h 2386152"/>
              <a:gd name="connsiteX1" fmla="*/ 1436918 w 1436918"/>
              <a:gd name="connsiteY1" fmla="*/ 243842 h 2386152"/>
              <a:gd name="connsiteX2" fmla="*/ 1436918 w 1436918"/>
              <a:gd name="connsiteY2" fmla="*/ 2142310 h 2386152"/>
              <a:gd name="connsiteX3" fmla="*/ 1193076 w 1436918"/>
              <a:gd name="connsiteY3" fmla="*/ 2386152 h 2386152"/>
              <a:gd name="connsiteX4" fmla="*/ 0 w 1436918"/>
              <a:gd name="connsiteY4" fmla="*/ 1193076 h 238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2386152">
                <a:moveTo>
                  <a:pt x="1193076" y="0"/>
                </a:moveTo>
                <a:lnTo>
                  <a:pt x="1436918" y="243842"/>
                </a:lnTo>
                <a:lnTo>
                  <a:pt x="1436918" y="2142310"/>
                </a:lnTo>
                <a:lnTo>
                  <a:pt x="1193076" y="2386152"/>
                </a:lnTo>
                <a:lnTo>
                  <a:pt x="0" y="1193076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자유형: 도형 30">
            <a:extLst>
              <a:ext uri="{FF2B5EF4-FFF2-40B4-BE49-F238E27FC236}">
                <a16:creationId xmlns:a16="http://schemas.microsoft.com/office/drawing/2014/main" id="{2C268D95-6831-4266-B85D-064EBE9CA51C}"/>
              </a:ext>
            </a:extLst>
          </p:cNvPr>
          <p:cNvSpPr/>
          <p:nvPr/>
        </p:nvSpPr>
        <p:spPr>
          <a:xfrm>
            <a:off x="8155574" y="2"/>
            <a:ext cx="2386152" cy="139337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자유형: 도형 34">
            <a:extLst>
              <a:ext uri="{FF2B5EF4-FFF2-40B4-BE49-F238E27FC236}">
                <a16:creationId xmlns:a16="http://schemas.microsoft.com/office/drawing/2014/main" id="{6459F166-C1AE-49BD-A7FB-4CDE1C54BAAC}"/>
              </a:ext>
            </a:extLst>
          </p:cNvPr>
          <p:cNvSpPr/>
          <p:nvPr/>
        </p:nvSpPr>
        <p:spPr>
          <a:xfrm>
            <a:off x="10755082" y="0"/>
            <a:ext cx="1436918" cy="1393380"/>
          </a:xfrm>
          <a:custGeom>
            <a:avLst/>
            <a:gdLst>
              <a:gd name="connsiteX0" fmla="*/ 200304 w 1436918"/>
              <a:gd name="connsiteY0" fmla="*/ 0 h 1393380"/>
              <a:gd name="connsiteX1" fmla="*/ 1436918 w 1436918"/>
              <a:gd name="connsiteY1" fmla="*/ 0 h 1393380"/>
              <a:gd name="connsiteX2" fmla="*/ 1436918 w 1436918"/>
              <a:gd name="connsiteY2" fmla="*/ 1149538 h 1393380"/>
              <a:gd name="connsiteX3" fmla="*/ 1193076 w 1436918"/>
              <a:gd name="connsiteY3" fmla="*/ 1393380 h 1393380"/>
              <a:gd name="connsiteX4" fmla="*/ 0 w 1436918"/>
              <a:gd name="connsiteY4" fmla="*/ 200304 h 139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1393380">
                <a:moveTo>
                  <a:pt x="200304" y="0"/>
                </a:moveTo>
                <a:lnTo>
                  <a:pt x="1436918" y="0"/>
                </a:lnTo>
                <a:lnTo>
                  <a:pt x="1436918" y="1149538"/>
                </a:lnTo>
                <a:lnTo>
                  <a:pt x="1193076" y="1393380"/>
                </a:lnTo>
                <a:lnTo>
                  <a:pt x="0" y="200304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자유형: 도형 35">
            <a:extLst>
              <a:ext uri="{FF2B5EF4-FFF2-40B4-BE49-F238E27FC236}">
                <a16:creationId xmlns:a16="http://schemas.microsoft.com/office/drawing/2014/main" id="{8657D5CE-DB48-4940-860E-BAB55C81C910}"/>
              </a:ext>
            </a:extLst>
          </p:cNvPr>
          <p:cNvSpPr/>
          <p:nvPr/>
        </p:nvSpPr>
        <p:spPr>
          <a:xfrm rot="10800000">
            <a:off x="6836223" y="5464622"/>
            <a:ext cx="2386152" cy="139337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" r="5825"/>
          <a:stretch>
            <a:fillRect/>
          </a:stretch>
        </p:blipFill>
        <p:spPr>
          <a:xfrm>
            <a:off x="8146856" y="2937419"/>
            <a:ext cx="3644538" cy="3666309"/>
          </a:xfrm>
        </p:spPr>
      </p:pic>
      <p:sp>
        <p:nvSpPr>
          <p:cNvPr id="4" name="Chevron 3"/>
          <p:cNvSpPr/>
          <p:nvPr/>
        </p:nvSpPr>
        <p:spPr>
          <a:xfrm>
            <a:off x="413519" y="1773151"/>
            <a:ext cx="319314" cy="21771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65F423-CF95-4878-8C21-529813940291}"/>
              </a:ext>
            </a:extLst>
          </p:cNvPr>
          <p:cNvSpPr txBox="1"/>
          <p:nvPr/>
        </p:nvSpPr>
        <p:spPr>
          <a:xfrm>
            <a:off x="961094" y="2802826"/>
            <a:ext cx="2435247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Bekerja</a:t>
            </a:r>
          </a:p>
          <a:p>
            <a:pPr algn="ctr"/>
            <a:r>
              <a:rPr lang="id-ID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Belajar</a:t>
            </a:r>
          </a:p>
          <a:p>
            <a:pPr algn="ctr"/>
            <a:r>
              <a:rPr lang="id-ID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Bermain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65F423-CF95-4878-8C21-529813940291}"/>
              </a:ext>
            </a:extLst>
          </p:cNvPr>
          <p:cNvSpPr txBox="1"/>
          <p:nvPr/>
        </p:nvSpPr>
        <p:spPr>
          <a:xfrm>
            <a:off x="961094" y="4151769"/>
            <a:ext cx="4193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Contoh : Ruang Menyusui, Tempat Sampah, Sarana aktivitas fisik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8941736">
            <a:off x="7101063" y="3273055"/>
            <a:ext cx="1757428" cy="175742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074" name="Picture 2" descr="Ngetweet Sampah (@NgetweetSampah) | Twi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65" y="5090160"/>
            <a:ext cx="1513568" cy="151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Makassar - Merdeka.com | Tempat kerja di Makassar wajib sediakan ruang  menyusu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060" y="5188509"/>
            <a:ext cx="1975304" cy="1316869"/>
          </a:xfrm>
          <a:prstGeom prst="rect">
            <a:avLst/>
          </a:prstGeom>
        </p:spPr>
      </p:pic>
      <p:pic>
        <p:nvPicPr>
          <p:cNvPr id="3078" name="Picture 6" descr="Icon Denah Sekolah - Nusagat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249" y="5240562"/>
            <a:ext cx="1107168" cy="99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 b="50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" r="5253"/>
          <a:stretch>
            <a:fillRect/>
          </a:stretch>
        </p:blipFill>
        <p:spPr/>
      </p:pic>
      <p:pic>
        <p:nvPicPr>
          <p:cNvPr id="19" name="Picture 4" descr="Lambang - Universitas 'Aisyiyah Yogyakarta logo">
            <a:extLst>
              <a:ext uri="{FF2B5EF4-FFF2-40B4-BE49-F238E27FC236}">
                <a16:creationId xmlns:a16="http://schemas.microsoft.com/office/drawing/2014/main" id="{B58569CF-47C0-AB4A-B623-5EE6F3D3F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3" y="6722"/>
            <a:ext cx="1659835" cy="6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507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165F423-CF95-4878-8C21-529813940291}"/>
              </a:ext>
            </a:extLst>
          </p:cNvPr>
          <p:cNvSpPr txBox="1"/>
          <p:nvPr/>
        </p:nvSpPr>
        <p:spPr>
          <a:xfrm>
            <a:off x="966245" y="1558843"/>
            <a:ext cx="3973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Gerakan bersama masyarakat untuk meningkatkan kesehatan mereka sendiri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F61B7451-E002-4FB0-9C16-C8B37A6BDCE5}"/>
              </a:ext>
            </a:extLst>
          </p:cNvPr>
          <p:cNvSpPr txBox="1">
            <a:spLocks/>
          </p:cNvSpPr>
          <p:nvPr/>
        </p:nvSpPr>
        <p:spPr>
          <a:xfrm>
            <a:off x="341796" y="880198"/>
            <a:ext cx="5486400" cy="8598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id-I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Memperkuat Gerakan Masyarakat </a:t>
            </a:r>
            <a:endParaRPr lang="en-US" altLang="ko-KR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자유형: 도형 27">
            <a:extLst>
              <a:ext uri="{FF2B5EF4-FFF2-40B4-BE49-F238E27FC236}">
                <a16:creationId xmlns:a16="http://schemas.microsoft.com/office/drawing/2014/main" id="{5C6DA5C3-7B78-4621-AEF8-559F8E50A6DB}"/>
              </a:ext>
            </a:extLst>
          </p:cNvPr>
          <p:cNvSpPr/>
          <p:nvPr/>
        </p:nvSpPr>
        <p:spPr>
          <a:xfrm>
            <a:off x="10755082" y="1558843"/>
            <a:ext cx="1436918" cy="2386152"/>
          </a:xfrm>
          <a:custGeom>
            <a:avLst/>
            <a:gdLst>
              <a:gd name="connsiteX0" fmla="*/ 1193076 w 1436918"/>
              <a:gd name="connsiteY0" fmla="*/ 0 h 2386152"/>
              <a:gd name="connsiteX1" fmla="*/ 1436918 w 1436918"/>
              <a:gd name="connsiteY1" fmla="*/ 243842 h 2386152"/>
              <a:gd name="connsiteX2" fmla="*/ 1436918 w 1436918"/>
              <a:gd name="connsiteY2" fmla="*/ 2142310 h 2386152"/>
              <a:gd name="connsiteX3" fmla="*/ 1193076 w 1436918"/>
              <a:gd name="connsiteY3" fmla="*/ 2386152 h 2386152"/>
              <a:gd name="connsiteX4" fmla="*/ 0 w 1436918"/>
              <a:gd name="connsiteY4" fmla="*/ 1193076 h 238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2386152">
                <a:moveTo>
                  <a:pt x="1193076" y="0"/>
                </a:moveTo>
                <a:lnTo>
                  <a:pt x="1436918" y="243842"/>
                </a:lnTo>
                <a:lnTo>
                  <a:pt x="1436918" y="2142310"/>
                </a:lnTo>
                <a:lnTo>
                  <a:pt x="1193076" y="2386152"/>
                </a:lnTo>
                <a:lnTo>
                  <a:pt x="0" y="1193076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자유형: 도형 30">
            <a:extLst>
              <a:ext uri="{FF2B5EF4-FFF2-40B4-BE49-F238E27FC236}">
                <a16:creationId xmlns:a16="http://schemas.microsoft.com/office/drawing/2014/main" id="{2C268D95-6831-4266-B85D-064EBE9CA51C}"/>
              </a:ext>
            </a:extLst>
          </p:cNvPr>
          <p:cNvSpPr/>
          <p:nvPr/>
        </p:nvSpPr>
        <p:spPr>
          <a:xfrm>
            <a:off x="8155574" y="2"/>
            <a:ext cx="2386152" cy="139337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자유형: 도형 34">
            <a:extLst>
              <a:ext uri="{FF2B5EF4-FFF2-40B4-BE49-F238E27FC236}">
                <a16:creationId xmlns:a16="http://schemas.microsoft.com/office/drawing/2014/main" id="{6459F166-C1AE-49BD-A7FB-4CDE1C54BAAC}"/>
              </a:ext>
            </a:extLst>
          </p:cNvPr>
          <p:cNvSpPr/>
          <p:nvPr/>
        </p:nvSpPr>
        <p:spPr>
          <a:xfrm>
            <a:off x="10755082" y="0"/>
            <a:ext cx="1436918" cy="1393380"/>
          </a:xfrm>
          <a:custGeom>
            <a:avLst/>
            <a:gdLst>
              <a:gd name="connsiteX0" fmla="*/ 200304 w 1436918"/>
              <a:gd name="connsiteY0" fmla="*/ 0 h 1393380"/>
              <a:gd name="connsiteX1" fmla="*/ 1436918 w 1436918"/>
              <a:gd name="connsiteY1" fmla="*/ 0 h 1393380"/>
              <a:gd name="connsiteX2" fmla="*/ 1436918 w 1436918"/>
              <a:gd name="connsiteY2" fmla="*/ 1149538 h 1393380"/>
              <a:gd name="connsiteX3" fmla="*/ 1193076 w 1436918"/>
              <a:gd name="connsiteY3" fmla="*/ 1393380 h 1393380"/>
              <a:gd name="connsiteX4" fmla="*/ 0 w 1436918"/>
              <a:gd name="connsiteY4" fmla="*/ 200304 h 139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1393380">
                <a:moveTo>
                  <a:pt x="200304" y="0"/>
                </a:moveTo>
                <a:lnTo>
                  <a:pt x="1436918" y="0"/>
                </a:lnTo>
                <a:lnTo>
                  <a:pt x="1436918" y="1149538"/>
                </a:lnTo>
                <a:lnTo>
                  <a:pt x="1193076" y="1393380"/>
                </a:lnTo>
                <a:lnTo>
                  <a:pt x="0" y="200304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자유형: 도형 35">
            <a:extLst>
              <a:ext uri="{FF2B5EF4-FFF2-40B4-BE49-F238E27FC236}">
                <a16:creationId xmlns:a16="http://schemas.microsoft.com/office/drawing/2014/main" id="{8657D5CE-DB48-4940-860E-BAB55C81C910}"/>
              </a:ext>
            </a:extLst>
          </p:cNvPr>
          <p:cNvSpPr/>
          <p:nvPr/>
        </p:nvSpPr>
        <p:spPr>
          <a:xfrm rot="10800000">
            <a:off x="6836223" y="5464622"/>
            <a:ext cx="2386152" cy="139337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Chevron 3"/>
          <p:cNvSpPr/>
          <p:nvPr/>
        </p:nvSpPr>
        <p:spPr>
          <a:xfrm>
            <a:off x="413519" y="1773151"/>
            <a:ext cx="319314" cy="21771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65F423-CF95-4878-8C21-529813940291}"/>
              </a:ext>
            </a:extLst>
          </p:cNvPr>
          <p:cNvSpPr txBox="1"/>
          <p:nvPr/>
        </p:nvSpPr>
        <p:spPr>
          <a:xfrm>
            <a:off x="966245" y="2816670"/>
            <a:ext cx="4193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Contoh : Lari bersama, dapur masyarakat untuk promosi makanan sehat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8941736">
            <a:off x="7182739" y="3239803"/>
            <a:ext cx="1662214" cy="175742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AutoShape 4" descr="Makassar - Merdeka.com | Tempat kerja di Makassar wajib sediakan ruang  menyusu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4098" name="Picture 2" descr="Kelompok Sosial Primer dan Sekunder (Fungsi, Ciri, Serta Contohny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8" y="3682180"/>
            <a:ext cx="3331703" cy="266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Placeholder 17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0" r="23160"/>
          <a:stretch>
            <a:fillRect/>
          </a:stretch>
        </p:blipFill>
        <p:spPr/>
      </p:pic>
      <p:pic>
        <p:nvPicPr>
          <p:cNvPr id="19" name="Picture Placeholder 18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0" r="23160"/>
          <a:stretch>
            <a:fillRect/>
          </a:stretch>
        </p:blipFill>
        <p:spPr/>
      </p:pic>
      <p:pic>
        <p:nvPicPr>
          <p:cNvPr id="22" name="Picture Placeholder 2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1" r="23171"/>
          <a:stretch>
            <a:fillRect/>
          </a:stretch>
        </p:blipFill>
        <p:spPr>
          <a:xfrm>
            <a:off x="8126413" y="2938463"/>
            <a:ext cx="3643312" cy="3665537"/>
          </a:xfrm>
        </p:spPr>
      </p:pic>
      <p:pic>
        <p:nvPicPr>
          <p:cNvPr id="17" name="Picture 4" descr="Lambang - Universitas 'Aisyiyah Yogyakarta logo">
            <a:extLst>
              <a:ext uri="{FF2B5EF4-FFF2-40B4-BE49-F238E27FC236}">
                <a16:creationId xmlns:a16="http://schemas.microsoft.com/office/drawing/2014/main" id="{00702AED-8C1E-D94C-8C52-D62FF6E1B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3" y="6722"/>
            <a:ext cx="1659835" cy="6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780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F61B7451-E002-4FB0-9C16-C8B37A6BDCE5}"/>
              </a:ext>
            </a:extLst>
          </p:cNvPr>
          <p:cNvSpPr txBox="1">
            <a:spLocks/>
          </p:cNvSpPr>
          <p:nvPr/>
        </p:nvSpPr>
        <p:spPr>
          <a:xfrm>
            <a:off x="391888" y="830354"/>
            <a:ext cx="5994400" cy="8598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id-I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Mengembangkan Keterampilan Individu</a:t>
            </a:r>
            <a:endParaRPr lang="en-US" altLang="ko-KR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자유형: 도형 27">
            <a:extLst>
              <a:ext uri="{FF2B5EF4-FFF2-40B4-BE49-F238E27FC236}">
                <a16:creationId xmlns:a16="http://schemas.microsoft.com/office/drawing/2014/main" id="{5C6DA5C3-7B78-4621-AEF8-559F8E50A6DB}"/>
              </a:ext>
            </a:extLst>
          </p:cNvPr>
          <p:cNvSpPr/>
          <p:nvPr/>
        </p:nvSpPr>
        <p:spPr>
          <a:xfrm>
            <a:off x="10755082" y="1558843"/>
            <a:ext cx="1436918" cy="2386152"/>
          </a:xfrm>
          <a:custGeom>
            <a:avLst/>
            <a:gdLst>
              <a:gd name="connsiteX0" fmla="*/ 1193076 w 1436918"/>
              <a:gd name="connsiteY0" fmla="*/ 0 h 2386152"/>
              <a:gd name="connsiteX1" fmla="*/ 1436918 w 1436918"/>
              <a:gd name="connsiteY1" fmla="*/ 243842 h 2386152"/>
              <a:gd name="connsiteX2" fmla="*/ 1436918 w 1436918"/>
              <a:gd name="connsiteY2" fmla="*/ 2142310 h 2386152"/>
              <a:gd name="connsiteX3" fmla="*/ 1193076 w 1436918"/>
              <a:gd name="connsiteY3" fmla="*/ 2386152 h 2386152"/>
              <a:gd name="connsiteX4" fmla="*/ 0 w 1436918"/>
              <a:gd name="connsiteY4" fmla="*/ 1193076 h 238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2386152">
                <a:moveTo>
                  <a:pt x="1193076" y="0"/>
                </a:moveTo>
                <a:lnTo>
                  <a:pt x="1436918" y="243842"/>
                </a:lnTo>
                <a:lnTo>
                  <a:pt x="1436918" y="2142310"/>
                </a:lnTo>
                <a:lnTo>
                  <a:pt x="1193076" y="2386152"/>
                </a:lnTo>
                <a:lnTo>
                  <a:pt x="0" y="1193076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자유형: 도형 30">
            <a:extLst>
              <a:ext uri="{FF2B5EF4-FFF2-40B4-BE49-F238E27FC236}">
                <a16:creationId xmlns:a16="http://schemas.microsoft.com/office/drawing/2014/main" id="{2C268D95-6831-4266-B85D-064EBE9CA51C}"/>
              </a:ext>
            </a:extLst>
          </p:cNvPr>
          <p:cNvSpPr/>
          <p:nvPr/>
        </p:nvSpPr>
        <p:spPr>
          <a:xfrm>
            <a:off x="8155574" y="2"/>
            <a:ext cx="2386152" cy="139337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자유형: 도형 34">
            <a:extLst>
              <a:ext uri="{FF2B5EF4-FFF2-40B4-BE49-F238E27FC236}">
                <a16:creationId xmlns:a16="http://schemas.microsoft.com/office/drawing/2014/main" id="{6459F166-C1AE-49BD-A7FB-4CDE1C54BAAC}"/>
              </a:ext>
            </a:extLst>
          </p:cNvPr>
          <p:cNvSpPr/>
          <p:nvPr/>
        </p:nvSpPr>
        <p:spPr>
          <a:xfrm>
            <a:off x="10755082" y="0"/>
            <a:ext cx="1436918" cy="1393380"/>
          </a:xfrm>
          <a:custGeom>
            <a:avLst/>
            <a:gdLst>
              <a:gd name="connsiteX0" fmla="*/ 200304 w 1436918"/>
              <a:gd name="connsiteY0" fmla="*/ 0 h 1393380"/>
              <a:gd name="connsiteX1" fmla="*/ 1436918 w 1436918"/>
              <a:gd name="connsiteY1" fmla="*/ 0 h 1393380"/>
              <a:gd name="connsiteX2" fmla="*/ 1436918 w 1436918"/>
              <a:gd name="connsiteY2" fmla="*/ 1149538 h 1393380"/>
              <a:gd name="connsiteX3" fmla="*/ 1193076 w 1436918"/>
              <a:gd name="connsiteY3" fmla="*/ 1393380 h 1393380"/>
              <a:gd name="connsiteX4" fmla="*/ 0 w 1436918"/>
              <a:gd name="connsiteY4" fmla="*/ 200304 h 139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1393380">
                <a:moveTo>
                  <a:pt x="200304" y="0"/>
                </a:moveTo>
                <a:lnTo>
                  <a:pt x="1436918" y="0"/>
                </a:lnTo>
                <a:lnTo>
                  <a:pt x="1436918" y="1149538"/>
                </a:lnTo>
                <a:lnTo>
                  <a:pt x="1193076" y="1393380"/>
                </a:lnTo>
                <a:lnTo>
                  <a:pt x="0" y="200304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자유형: 도형 35">
            <a:extLst>
              <a:ext uri="{FF2B5EF4-FFF2-40B4-BE49-F238E27FC236}">
                <a16:creationId xmlns:a16="http://schemas.microsoft.com/office/drawing/2014/main" id="{8657D5CE-DB48-4940-860E-BAB55C81C910}"/>
              </a:ext>
            </a:extLst>
          </p:cNvPr>
          <p:cNvSpPr/>
          <p:nvPr/>
        </p:nvSpPr>
        <p:spPr>
          <a:xfrm rot="10800000">
            <a:off x="6836223" y="5464622"/>
            <a:ext cx="2386152" cy="139337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oup 2"/>
          <p:cNvGrpSpPr/>
          <p:nvPr/>
        </p:nvGrpSpPr>
        <p:grpSpPr>
          <a:xfrm>
            <a:off x="413519" y="1697342"/>
            <a:ext cx="4521076" cy="369332"/>
            <a:chOff x="413519" y="1697342"/>
            <a:chExt cx="4521076" cy="36933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165F423-CF95-4878-8C21-529813940291}"/>
                </a:ext>
              </a:extLst>
            </p:cNvPr>
            <p:cNvSpPr txBox="1"/>
            <p:nvPr/>
          </p:nvSpPr>
          <p:spPr>
            <a:xfrm>
              <a:off x="961096" y="1697342"/>
              <a:ext cx="3973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Informasi</a:t>
              </a:r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" name="Chevron 3"/>
            <p:cNvSpPr/>
            <p:nvPr/>
          </p:nvSpPr>
          <p:spPr>
            <a:xfrm>
              <a:off x="413519" y="1773151"/>
              <a:ext cx="319314" cy="21771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 rot="18884507">
            <a:off x="7197253" y="3225289"/>
            <a:ext cx="1662214" cy="175742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AutoShape 4" descr="Makassar - Merdeka.com | Tempat kerja di Makassar wajib sediakan ruang  menyusu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7" name="Group 16"/>
          <p:cNvGrpSpPr/>
          <p:nvPr/>
        </p:nvGrpSpPr>
        <p:grpSpPr>
          <a:xfrm>
            <a:off x="413519" y="2143218"/>
            <a:ext cx="4521076" cy="369332"/>
            <a:chOff x="413519" y="1697342"/>
            <a:chExt cx="4521076" cy="3693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65F423-CF95-4878-8C21-529813940291}"/>
                </a:ext>
              </a:extLst>
            </p:cNvPr>
            <p:cNvSpPr txBox="1"/>
            <p:nvPr/>
          </p:nvSpPr>
          <p:spPr>
            <a:xfrm>
              <a:off x="961096" y="1697342"/>
              <a:ext cx="3973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Edukasi</a:t>
              </a:r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Chevron 22"/>
            <p:cNvSpPr/>
            <p:nvPr/>
          </p:nvSpPr>
          <p:spPr>
            <a:xfrm>
              <a:off x="413519" y="1773151"/>
              <a:ext cx="319314" cy="21771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6400" y="2589094"/>
            <a:ext cx="4521076" cy="369332"/>
            <a:chOff x="413519" y="1697342"/>
            <a:chExt cx="4521076" cy="36933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165F423-CF95-4878-8C21-529813940291}"/>
                </a:ext>
              </a:extLst>
            </p:cNvPr>
            <p:cNvSpPr txBox="1"/>
            <p:nvPr/>
          </p:nvSpPr>
          <p:spPr>
            <a:xfrm>
              <a:off x="961096" y="1697342"/>
              <a:ext cx="3973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Keterampilan</a:t>
              </a:r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Chevron 29"/>
            <p:cNvSpPr/>
            <p:nvPr/>
          </p:nvSpPr>
          <p:spPr>
            <a:xfrm>
              <a:off x="413519" y="1773151"/>
              <a:ext cx="319314" cy="21771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7" y="3493577"/>
            <a:ext cx="2527648" cy="1680722"/>
          </a:xfrm>
          <a:prstGeom prst="rect">
            <a:avLst/>
          </a:prstGeom>
        </p:spPr>
      </p:pic>
      <p:pic>
        <p:nvPicPr>
          <p:cNvPr id="5122" name="Picture 2" descr="Integrasi Zapier - 1000 Cara Otomatisasi Bisnis An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148" y="3225303"/>
            <a:ext cx="1948996" cy="194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165F423-CF95-4878-8C21-529813940291}"/>
              </a:ext>
            </a:extLst>
          </p:cNvPr>
          <p:cNvSpPr txBox="1"/>
          <p:nvPr/>
        </p:nvSpPr>
        <p:spPr>
          <a:xfrm>
            <a:off x="460375" y="5340118"/>
            <a:ext cx="397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Penyuluhan 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65F423-CF95-4878-8C21-529813940291}"/>
              </a:ext>
            </a:extLst>
          </p:cNvPr>
          <p:cNvSpPr txBox="1"/>
          <p:nvPr/>
        </p:nvSpPr>
        <p:spPr>
          <a:xfrm>
            <a:off x="4040347" y="5340118"/>
            <a:ext cx="397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Media Promosi Kesehatan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4" r="22024"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4" r="22024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6" r="22036"/>
          <a:stretch>
            <a:fillRect/>
          </a:stretch>
        </p:blipFill>
        <p:spPr>
          <a:xfrm>
            <a:off x="8140700" y="2876550"/>
            <a:ext cx="3644900" cy="3667125"/>
          </a:xfrm>
        </p:spPr>
      </p:pic>
      <p:pic>
        <p:nvPicPr>
          <p:cNvPr id="25" name="Picture 4" descr="Lambang - Universitas 'Aisyiyah Yogyakarta logo">
            <a:extLst>
              <a:ext uri="{FF2B5EF4-FFF2-40B4-BE49-F238E27FC236}">
                <a16:creationId xmlns:a16="http://schemas.microsoft.com/office/drawing/2014/main" id="{E173DFC4-55E8-514F-A05C-B07F70720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3" y="6722"/>
            <a:ext cx="1659835" cy="6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5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F61B7451-E002-4FB0-9C16-C8B37A6BDCE5}"/>
              </a:ext>
            </a:extLst>
          </p:cNvPr>
          <p:cNvSpPr txBox="1">
            <a:spLocks/>
          </p:cNvSpPr>
          <p:nvPr/>
        </p:nvSpPr>
        <p:spPr>
          <a:xfrm>
            <a:off x="391888" y="679592"/>
            <a:ext cx="5994400" cy="8598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id-I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Reorientasi Pelayanan Kesehatan</a:t>
            </a:r>
            <a:endParaRPr lang="en-US" altLang="ko-KR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자유형: 도형 27">
            <a:extLst>
              <a:ext uri="{FF2B5EF4-FFF2-40B4-BE49-F238E27FC236}">
                <a16:creationId xmlns:a16="http://schemas.microsoft.com/office/drawing/2014/main" id="{5C6DA5C3-7B78-4621-AEF8-559F8E50A6DB}"/>
              </a:ext>
            </a:extLst>
          </p:cNvPr>
          <p:cNvSpPr/>
          <p:nvPr/>
        </p:nvSpPr>
        <p:spPr>
          <a:xfrm>
            <a:off x="10755082" y="1558843"/>
            <a:ext cx="1436918" cy="2386152"/>
          </a:xfrm>
          <a:custGeom>
            <a:avLst/>
            <a:gdLst>
              <a:gd name="connsiteX0" fmla="*/ 1193076 w 1436918"/>
              <a:gd name="connsiteY0" fmla="*/ 0 h 2386152"/>
              <a:gd name="connsiteX1" fmla="*/ 1436918 w 1436918"/>
              <a:gd name="connsiteY1" fmla="*/ 243842 h 2386152"/>
              <a:gd name="connsiteX2" fmla="*/ 1436918 w 1436918"/>
              <a:gd name="connsiteY2" fmla="*/ 2142310 h 2386152"/>
              <a:gd name="connsiteX3" fmla="*/ 1193076 w 1436918"/>
              <a:gd name="connsiteY3" fmla="*/ 2386152 h 2386152"/>
              <a:gd name="connsiteX4" fmla="*/ 0 w 1436918"/>
              <a:gd name="connsiteY4" fmla="*/ 1193076 h 238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2386152">
                <a:moveTo>
                  <a:pt x="1193076" y="0"/>
                </a:moveTo>
                <a:lnTo>
                  <a:pt x="1436918" y="243842"/>
                </a:lnTo>
                <a:lnTo>
                  <a:pt x="1436918" y="2142310"/>
                </a:lnTo>
                <a:lnTo>
                  <a:pt x="1193076" y="2386152"/>
                </a:lnTo>
                <a:lnTo>
                  <a:pt x="0" y="1193076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자유형: 도형 30">
            <a:extLst>
              <a:ext uri="{FF2B5EF4-FFF2-40B4-BE49-F238E27FC236}">
                <a16:creationId xmlns:a16="http://schemas.microsoft.com/office/drawing/2014/main" id="{2C268D95-6831-4266-B85D-064EBE9CA51C}"/>
              </a:ext>
            </a:extLst>
          </p:cNvPr>
          <p:cNvSpPr/>
          <p:nvPr/>
        </p:nvSpPr>
        <p:spPr>
          <a:xfrm>
            <a:off x="8155574" y="2"/>
            <a:ext cx="2386152" cy="139337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자유형: 도형 34">
            <a:extLst>
              <a:ext uri="{FF2B5EF4-FFF2-40B4-BE49-F238E27FC236}">
                <a16:creationId xmlns:a16="http://schemas.microsoft.com/office/drawing/2014/main" id="{6459F166-C1AE-49BD-A7FB-4CDE1C54BAAC}"/>
              </a:ext>
            </a:extLst>
          </p:cNvPr>
          <p:cNvSpPr/>
          <p:nvPr/>
        </p:nvSpPr>
        <p:spPr>
          <a:xfrm>
            <a:off x="10755082" y="0"/>
            <a:ext cx="1436918" cy="1393380"/>
          </a:xfrm>
          <a:custGeom>
            <a:avLst/>
            <a:gdLst>
              <a:gd name="connsiteX0" fmla="*/ 200304 w 1436918"/>
              <a:gd name="connsiteY0" fmla="*/ 0 h 1393380"/>
              <a:gd name="connsiteX1" fmla="*/ 1436918 w 1436918"/>
              <a:gd name="connsiteY1" fmla="*/ 0 h 1393380"/>
              <a:gd name="connsiteX2" fmla="*/ 1436918 w 1436918"/>
              <a:gd name="connsiteY2" fmla="*/ 1149538 h 1393380"/>
              <a:gd name="connsiteX3" fmla="*/ 1193076 w 1436918"/>
              <a:gd name="connsiteY3" fmla="*/ 1393380 h 1393380"/>
              <a:gd name="connsiteX4" fmla="*/ 0 w 1436918"/>
              <a:gd name="connsiteY4" fmla="*/ 200304 h 139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1393380">
                <a:moveTo>
                  <a:pt x="200304" y="0"/>
                </a:moveTo>
                <a:lnTo>
                  <a:pt x="1436918" y="0"/>
                </a:lnTo>
                <a:lnTo>
                  <a:pt x="1436918" y="1149538"/>
                </a:lnTo>
                <a:lnTo>
                  <a:pt x="1193076" y="1393380"/>
                </a:lnTo>
                <a:lnTo>
                  <a:pt x="0" y="200304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자유형: 도형 35">
            <a:extLst>
              <a:ext uri="{FF2B5EF4-FFF2-40B4-BE49-F238E27FC236}">
                <a16:creationId xmlns:a16="http://schemas.microsoft.com/office/drawing/2014/main" id="{8657D5CE-DB48-4940-860E-BAB55C81C910}"/>
              </a:ext>
            </a:extLst>
          </p:cNvPr>
          <p:cNvSpPr/>
          <p:nvPr/>
        </p:nvSpPr>
        <p:spPr>
          <a:xfrm rot="10800000">
            <a:off x="6836223" y="5464622"/>
            <a:ext cx="2386152" cy="139337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20"/>
          <p:cNvSpPr/>
          <p:nvPr/>
        </p:nvSpPr>
        <p:spPr>
          <a:xfrm rot="18884507">
            <a:off x="7197253" y="3225289"/>
            <a:ext cx="1662214" cy="175742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AutoShape 4" descr="Makassar - Merdeka.com | Tempat kerja di Makassar wajib sediakan ruang  menyusu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1326434"/>
            <a:ext cx="2143125" cy="214312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598057" y="2397996"/>
            <a:ext cx="449943" cy="3539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65F423-CF95-4878-8C21-529813940291}"/>
              </a:ext>
            </a:extLst>
          </p:cNvPr>
          <p:cNvSpPr txBox="1"/>
          <p:nvPr/>
        </p:nvSpPr>
        <p:spPr>
          <a:xfrm>
            <a:off x="3304689" y="2390291"/>
            <a:ext cx="126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Kuratif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65F423-CF95-4878-8C21-529813940291}"/>
              </a:ext>
            </a:extLst>
          </p:cNvPr>
          <p:cNvSpPr txBox="1"/>
          <p:nvPr/>
        </p:nvSpPr>
        <p:spPr>
          <a:xfrm>
            <a:off x="3293273" y="3211401"/>
            <a:ext cx="2544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Tetap memperhatikan upaya preventif (pencegahan)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580073" y="2751919"/>
            <a:ext cx="281331" cy="34643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65F423-CF95-4878-8C21-529813940291}"/>
              </a:ext>
            </a:extLst>
          </p:cNvPr>
          <p:cNvSpPr txBox="1"/>
          <p:nvPr/>
        </p:nvSpPr>
        <p:spPr>
          <a:xfrm>
            <a:off x="460375" y="3873477"/>
            <a:ext cx="2544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Contoh : </a:t>
            </a:r>
          </a:p>
          <a:p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98333" y="4308686"/>
            <a:ext cx="4521076" cy="646331"/>
            <a:chOff x="413519" y="1697342"/>
            <a:chExt cx="4521076" cy="64633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165F423-CF95-4878-8C21-529813940291}"/>
                </a:ext>
              </a:extLst>
            </p:cNvPr>
            <p:cNvSpPr txBox="1"/>
            <p:nvPr/>
          </p:nvSpPr>
          <p:spPr>
            <a:xfrm>
              <a:off x="961096" y="1697342"/>
              <a:ext cx="39734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Melatih dokter untuk melatih pasien berhenti merokok</a:t>
              </a:r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Chevron 38"/>
            <p:cNvSpPr/>
            <p:nvPr/>
          </p:nvSpPr>
          <p:spPr>
            <a:xfrm>
              <a:off x="413519" y="1918294"/>
              <a:ext cx="319314" cy="21771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98333" y="5067060"/>
            <a:ext cx="4521076" cy="646331"/>
            <a:chOff x="413519" y="1697342"/>
            <a:chExt cx="4521076" cy="64633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165F423-CF95-4878-8C21-529813940291}"/>
                </a:ext>
              </a:extLst>
            </p:cNvPr>
            <p:cNvSpPr txBox="1"/>
            <p:nvPr/>
          </p:nvSpPr>
          <p:spPr>
            <a:xfrm>
              <a:off x="961096" y="1697342"/>
              <a:ext cx="39734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Melibatkan peran pendidikan kesehatan di fasyankes</a:t>
              </a:r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Chevron 42"/>
            <p:cNvSpPr/>
            <p:nvPr/>
          </p:nvSpPr>
          <p:spPr>
            <a:xfrm>
              <a:off x="413519" y="1918294"/>
              <a:ext cx="319314" cy="21771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98333" y="5795204"/>
            <a:ext cx="4521076" cy="646331"/>
            <a:chOff x="413519" y="1697342"/>
            <a:chExt cx="4521076" cy="64633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165F423-CF95-4878-8C21-529813940291}"/>
                </a:ext>
              </a:extLst>
            </p:cNvPr>
            <p:cNvSpPr txBox="1"/>
            <p:nvPr/>
          </p:nvSpPr>
          <p:spPr>
            <a:xfrm>
              <a:off x="961096" y="1697342"/>
              <a:ext cx="39734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Meningkatkan akses di pelayanan kesehatan untuk semua</a:t>
              </a:r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Chevron 45"/>
            <p:cNvSpPr/>
            <p:nvPr/>
          </p:nvSpPr>
          <p:spPr>
            <a:xfrm>
              <a:off x="413519" y="1918294"/>
              <a:ext cx="319314" cy="21771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  <p:pic>
        <p:nvPicPr>
          <p:cNvPr id="24" name="Picture Placeholder 2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8" r="16828"/>
          <a:stretch>
            <a:fillRect/>
          </a:stretch>
        </p:blipFill>
        <p:spPr/>
      </p:pic>
      <p:pic>
        <p:nvPicPr>
          <p:cNvPr id="25" name="Picture Placeholder 2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8" r="16828"/>
          <a:stretch>
            <a:fillRect/>
          </a:stretch>
        </p:blipFill>
        <p:spPr/>
      </p:pic>
      <p:pic>
        <p:nvPicPr>
          <p:cNvPr id="26" name="Picture Placeholder 2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8" r="16828"/>
          <a:stretch>
            <a:fillRect/>
          </a:stretch>
        </p:blipFill>
        <p:spPr>
          <a:xfrm>
            <a:off x="8150225" y="2925763"/>
            <a:ext cx="3644900" cy="3665537"/>
          </a:xfrm>
        </p:spPr>
      </p:pic>
      <p:pic>
        <p:nvPicPr>
          <p:cNvPr id="27" name="Picture 4" descr="Lambang - Universitas 'Aisyiyah Yogyakarta logo">
            <a:extLst>
              <a:ext uri="{FF2B5EF4-FFF2-40B4-BE49-F238E27FC236}">
                <a16:creationId xmlns:a16="http://schemas.microsoft.com/office/drawing/2014/main" id="{F03ED1B4-0F91-5E44-9506-7CB5FE348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3" y="6722"/>
            <a:ext cx="1659835" cy="6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817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10C8FF-1FED-49A8-9F76-B2532323DA07}"/>
              </a:ext>
            </a:extLst>
          </p:cNvPr>
          <p:cNvSpPr txBox="1"/>
          <p:nvPr/>
        </p:nvSpPr>
        <p:spPr>
          <a:xfrm>
            <a:off x="1089552" y="591281"/>
            <a:ext cx="5319004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id-ID" altLang="ko-KR" sz="3600" dirty="0">
                <a:latin typeface="+mj-lt"/>
                <a:cs typeface="Arial" pitchFamily="34" charset="0"/>
              </a:rPr>
              <a:t>STRATEGI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745C39C1-40F5-4422-B12C-BC605198B249}"/>
              </a:ext>
            </a:extLst>
          </p:cNvPr>
          <p:cNvGrpSpPr/>
          <p:nvPr/>
        </p:nvGrpSpPr>
        <p:grpSpPr>
          <a:xfrm>
            <a:off x="4067769" y="1436119"/>
            <a:ext cx="2503280" cy="2951560"/>
            <a:chOff x="395534" y="3500851"/>
            <a:chExt cx="3972999" cy="3675410"/>
          </a:xfrm>
          <a:noFill/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09F193-B228-4105-9A00-9DF6901A4663}"/>
                </a:ext>
              </a:extLst>
            </p:cNvPr>
            <p:cNvSpPr txBox="1"/>
            <p:nvPr/>
          </p:nvSpPr>
          <p:spPr>
            <a:xfrm>
              <a:off x="395534" y="3500851"/>
              <a:ext cx="3972999" cy="45990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id-ID" altLang="ko-KR" b="1" dirty="0">
                  <a:solidFill>
                    <a:schemeClr val="accent2"/>
                  </a:solidFill>
                  <a:cs typeface="Arial" pitchFamily="34" charset="0"/>
                </a:rPr>
                <a:t>Advokasi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86DE8C-D0A9-49F2-ABF2-615DD9D78D4D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31810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id-ID" altLang="ko-KR" sz="1600" dirty="0">
                  <a:cs typeface="Arial" pitchFamily="34" charset="0"/>
                </a:rPr>
                <a:t>Gabungan Aksi individu + masyarakat terhadap pemangku kebijakan mengenai kebijakan kesehatan masyarakat</a:t>
              </a:r>
              <a:endParaRPr lang="en-US" altLang="ko-KR" sz="1600" dirty="0">
                <a:cs typeface="Arial" pitchFamily="34" charset="0"/>
              </a:endParaRPr>
            </a:p>
          </p:txBody>
        </p:sp>
      </p:grpSp>
      <p:grpSp>
        <p:nvGrpSpPr>
          <p:cNvPr id="8" name="Group 33">
            <a:extLst>
              <a:ext uri="{FF2B5EF4-FFF2-40B4-BE49-F238E27FC236}">
                <a16:creationId xmlns:a16="http://schemas.microsoft.com/office/drawing/2014/main" id="{9F253614-6F26-4C40-96D6-D9408F650535}"/>
              </a:ext>
            </a:extLst>
          </p:cNvPr>
          <p:cNvGrpSpPr/>
          <p:nvPr/>
        </p:nvGrpSpPr>
        <p:grpSpPr>
          <a:xfrm>
            <a:off x="6923059" y="1436119"/>
            <a:ext cx="2003227" cy="2951560"/>
            <a:chOff x="395534" y="3500851"/>
            <a:chExt cx="3972999" cy="3675410"/>
          </a:xfrm>
          <a:noFill/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85B0B9-7929-461D-BE2E-9B4E5AD26FFC}"/>
                </a:ext>
              </a:extLst>
            </p:cNvPr>
            <p:cNvSpPr txBox="1"/>
            <p:nvPr/>
          </p:nvSpPr>
          <p:spPr>
            <a:xfrm>
              <a:off x="395534" y="3500851"/>
              <a:ext cx="3972999" cy="45990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id-ID" altLang="ko-KR" b="1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Mediasi</a:t>
              </a:r>
              <a:endParaRPr lang="ko-KR" altLang="en-US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8B5928-4AF3-4360-9DDE-00268F91ED90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31810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id-ID" altLang="ko-KR" sz="1600" dirty="0">
                  <a:cs typeface="Arial" pitchFamily="34" charset="0"/>
                </a:rPr>
                <a:t>Proses individu dan masyarakat + sektor  publik dan swasta bekerjasama untuk meningkatkan derajat kesehatan masyarakat</a:t>
              </a:r>
              <a:endParaRPr lang="en-US" altLang="ko-KR" sz="1600" dirty="0">
                <a:cs typeface="Arial" pitchFamily="34" charset="0"/>
              </a:endParaRPr>
            </a:p>
          </p:txBody>
        </p:sp>
      </p:grpSp>
      <p:grpSp>
        <p:nvGrpSpPr>
          <p:cNvPr id="13" name="Group 33">
            <a:extLst>
              <a:ext uri="{FF2B5EF4-FFF2-40B4-BE49-F238E27FC236}">
                <a16:creationId xmlns:a16="http://schemas.microsoft.com/office/drawing/2014/main" id="{371D5C19-EE0C-41A1-B021-A205491BAD34}"/>
              </a:ext>
            </a:extLst>
          </p:cNvPr>
          <p:cNvGrpSpPr/>
          <p:nvPr/>
        </p:nvGrpSpPr>
        <p:grpSpPr>
          <a:xfrm>
            <a:off x="9432046" y="1407090"/>
            <a:ext cx="2458007" cy="2951560"/>
            <a:chOff x="395534" y="3500851"/>
            <a:chExt cx="3972999" cy="3675410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80DBAC-6D57-4EC8-AF27-6FCB046155AA}"/>
                </a:ext>
              </a:extLst>
            </p:cNvPr>
            <p:cNvSpPr txBox="1"/>
            <p:nvPr/>
          </p:nvSpPr>
          <p:spPr>
            <a:xfrm>
              <a:off x="395534" y="3500851"/>
              <a:ext cx="3972999" cy="45990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id-ID" altLang="ko-KR" b="1" dirty="0">
                  <a:solidFill>
                    <a:schemeClr val="accent4">
                      <a:lumMod val="50000"/>
                    </a:schemeClr>
                  </a:solidFill>
                  <a:cs typeface="Arial" pitchFamily="34" charset="0"/>
                </a:rPr>
                <a:t>Pemberdayaan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764EFCF-1846-4314-BC0C-BAE6CD157954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31810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id-ID" altLang="ko-KR" sz="1600" dirty="0">
                  <a:cs typeface="Arial" pitchFamily="34" charset="0"/>
                </a:rPr>
                <a:t>Memberikan pengetahuan dan keterampilan kepada masyarakat sehingga mereka mampu meningkatkan kesehatan mereka sendiri</a:t>
              </a:r>
              <a:endParaRPr lang="en-US" altLang="ko-KR" sz="1600" dirty="0">
                <a:cs typeface="Arial" pitchFamily="34" charset="0"/>
              </a:endParaRPr>
            </a:p>
          </p:txBody>
        </p:sp>
      </p:grpSp>
      <p:pic>
        <p:nvPicPr>
          <p:cNvPr id="7178" name="Picture 10" descr="Adupi - Asosiasi Daur Ulang Plastik Indone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923" y="4087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297" y="4087500"/>
            <a:ext cx="1428750" cy="1428750"/>
          </a:xfrm>
          <a:prstGeom prst="rect">
            <a:avLst/>
          </a:prstGeom>
        </p:spPr>
      </p:pic>
      <p:pic>
        <p:nvPicPr>
          <p:cNvPr id="7182" name="Picture 14" descr="HOME: Materi Kursus yang sudah ters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508" y="4087500"/>
            <a:ext cx="1609082" cy="160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29" y="1407090"/>
            <a:ext cx="2831303" cy="2831303"/>
          </a:xfrm>
          <a:prstGeom prst="rect">
            <a:avLst/>
          </a:prstGeom>
        </p:spPr>
      </p:pic>
      <p:pic>
        <p:nvPicPr>
          <p:cNvPr id="16" name="Picture 4" descr="Lambang - Universitas 'Aisyiyah Yogyakarta logo">
            <a:extLst>
              <a:ext uri="{FF2B5EF4-FFF2-40B4-BE49-F238E27FC236}">
                <a16:creationId xmlns:a16="http://schemas.microsoft.com/office/drawing/2014/main" id="{725892A1-998C-5046-B216-16D24550D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3" y="6722"/>
            <a:ext cx="1659835" cy="6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mpungan Konten 4">
            <a:extLst>
              <a:ext uri="{FF2B5EF4-FFF2-40B4-BE49-F238E27FC236}">
                <a16:creationId xmlns:a16="http://schemas.microsoft.com/office/drawing/2014/main" id="{62059DB6-E444-014F-A726-B25C0A4BB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42" y="1292517"/>
            <a:ext cx="7544967" cy="5127308"/>
          </a:xfrm>
          <a:prstGeom prst="rect">
            <a:avLst/>
          </a:prstGeom>
        </p:spPr>
      </p:pic>
      <p:pic>
        <p:nvPicPr>
          <p:cNvPr id="3" name="Picture 4" descr="Lambang - Universitas 'Aisyiyah Yogyakarta logo">
            <a:extLst>
              <a:ext uri="{FF2B5EF4-FFF2-40B4-BE49-F238E27FC236}">
                <a16:creationId xmlns:a16="http://schemas.microsoft.com/office/drawing/2014/main" id="{B9782A48-5912-024B-ACBE-DD6F65ABB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3" y="6722"/>
            <a:ext cx="1659835" cy="6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723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944" y="643944"/>
            <a:ext cx="11050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BEBERAPA BENTUK PENGABDIAN MASYARAKAT YANG DILAKUKAN DOSEN DENGAN BEBERAPA PENDEKATAN STRATEGI PROMOSI KESEHATAN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4248" y="1815921"/>
            <a:ext cx="10869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PROGRAM PEMBERDAYAAN MASAYARAKAT MELALUI PENDIDIKAN KESEHATAN </a:t>
            </a:r>
          </a:p>
          <a:p>
            <a:pPr marL="342900" indent="-342900">
              <a:buAutoNum type="alphaLcPeriod"/>
            </a:pP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di </a:t>
            </a:r>
            <a:r>
              <a:rPr lang="en-US" dirty="0" err="1"/>
              <a:t>Posyandu</a:t>
            </a:r>
            <a:r>
              <a:rPr lang="en-US" dirty="0"/>
              <a:t> </a:t>
            </a:r>
            <a:r>
              <a:rPr lang="en-US" dirty="0" err="1"/>
              <a:t>Lansia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Senam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 </a:t>
            </a:r>
            <a:r>
              <a:rPr lang="en-US" dirty="0" err="1"/>
              <a:t>oelh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59" y="2739251"/>
            <a:ext cx="5785161" cy="35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28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6524" y="1519707"/>
            <a:ext cx="99553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 </a:t>
            </a:r>
            <a:r>
              <a:rPr lang="en-US" dirty="0" err="1"/>
              <a:t>Pengabdian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Pemberdayaan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di </a:t>
            </a:r>
            <a:r>
              <a:rPr lang="en-US" dirty="0" err="1"/>
              <a:t>Posyandu</a:t>
            </a:r>
            <a:r>
              <a:rPr lang="en-US" dirty="0"/>
              <a:t> </a:t>
            </a:r>
            <a:r>
              <a:rPr lang="en-US" dirty="0" err="1"/>
              <a:t>Lansia</a:t>
            </a:r>
            <a:r>
              <a:rPr lang="en-US" dirty="0"/>
              <a:t> </a:t>
            </a:r>
            <a:r>
              <a:rPr lang="en-US" dirty="0" err="1"/>
              <a:t>Giripeni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</a:t>
            </a:r>
            <a:r>
              <a:rPr lang="en-US" dirty="0" err="1"/>
              <a:t>Lansia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Sejahtera yang </a:t>
            </a:r>
            <a:r>
              <a:rPr lang="en-US" dirty="0" err="1"/>
              <a:t>dialakukan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kolaborasi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kebidanan</a:t>
            </a:r>
            <a:r>
              <a:rPr lang="en-US" dirty="0"/>
              <a:t>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28" y="2396870"/>
            <a:ext cx="4194409" cy="402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47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253455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62B3364-5001-41C4-B657-EBE08CF25FE9}"/>
              </a:ext>
            </a:extLst>
          </p:cNvPr>
          <p:cNvGrpSpPr/>
          <p:nvPr/>
        </p:nvGrpSpPr>
        <p:grpSpPr>
          <a:xfrm>
            <a:off x="4888240" y="793086"/>
            <a:ext cx="2038107" cy="2893439"/>
            <a:chOff x="9006365" y="1723614"/>
            <a:chExt cx="1868586" cy="2652775"/>
          </a:xfrm>
        </p:grpSpPr>
        <p:sp>
          <p:nvSpPr>
            <p:cNvPr id="37" name="Freeform: Shape 272">
              <a:extLst>
                <a:ext uri="{FF2B5EF4-FFF2-40B4-BE49-F238E27FC236}">
                  <a16:creationId xmlns:a16="http://schemas.microsoft.com/office/drawing/2014/main" id="{204F8E94-76BF-4B77-B164-1C27BEE65DBB}"/>
                </a:ext>
              </a:extLst>
            </p:cNvPr>
            <p:cNvSpPr/>
            <p:nvPr/>
          </p:nvSpPr>
          <p:spPr>
            <a:xfrm>
              <a:off x="9656825" y="1723614"/>
              <a:ext cx="1052313" cy="1328427"/>
            </a:xfrm>
            <a:custGeom>
              <a:avLst/>
              <a:gdLst>
                <a:gd name="connsiteX0" fmla="*/ 1291687 w 1362409"/>
                <a:gd name="connsiteY0" fmla="*/ 708119 h 1719888"/>
                <a:gd name="connsiteX1" fmla="*/ 1337534 w 1362409"/>
                <a:gd name="connsiteY1" fmla="*/ 514033 h 1719888"/>
                <a:gd name="connsiteX2" fmla="*/ 1359693 w 1362409"/>
                <a:gd name="connsiteY2" fmla="*/ 360063 h 1719888"/>
                <a:gd name="connsiteX3" fmla="*/ 1290540 w 1362409"/>
                <a:gd name="connsiteY3" fmla="*/ 206857 h 1719888"/>
                <a:gd name="connsiteX4" fmla="*/ 1237434 w 1362409"/>
                <a:gd name="connsiteY4" fmla="*/ 146110 h 1719888"/>
                <a:gd name="connsiteX5" fmla="*/ 1217949 w 1362409"/>
                <a:gd name="connsiteY5" fmla="*/ 141525 h 1719888"/>
                <a:gd name="connsiteX6" fmla="*/ 1217185 w 1362409"/>
                <a:gd name="connsiteY6" fmla="*/ 158718 h 1719888"/>
                <a:gd name="connsiteX7" fmla="*/ 1221006 w 1362409"/>
                <a:gd name="connsiteY7" fmla="*/ 177057 h 1719888"/>
                <a:gd name="connsiteX8" fmla="*/ 1154527 w 1362409"/>
                <a:gd name="connsiteY8" fmla="*/ 201890 h 1719888"/>
                <a:gd name="connsiteX9" fmla="*/ 1086521 w 1362409"/>
                <a:gd name="connsiteY9" fmla="*/ 181641 h 1719888"/>
                <a:gd name="connsiteX10" fmla="*/ 916122 w 1362409"/>
                <a:gd name="connsiteY10" fmla="*/ 71608 h 1719888"/>
                <a:gd name="connsiteX11" fmla="*/ 803796 w 1362409"/>
                <a:gd name="connsiteY11" fmla="*/ 30346 h 1719888"/>
                <a:gd name="connsiteX12" fmla="*/ 662817 w 1362409"/>
                <a:gd name="connsiteY12" fmla="*/ 2837 h 1719888"/>
                <a:gd name="connsiteX13" fmla="*/ 468348 w 1362409"/>
                <a:gd name="connsiteY13" fmla="*/ 2455 h 1719888"/>
                <a:gd name="connsiteX14" fmla="*/ 419827 w 1362409"/>
                <a:gd name="connsiteY14" fmla="*/ 11243 h 1719888"/>
                <a:gd name="connsiteX15" fmla="*/ 412568 w 1362409"/>
                <a:gd name="connsiteY15" fmla="*/ 16591 h 1719888"/>
                <a:gd name="connsiteX16" fmla="*/ 418298 w 1362409"/>
                <a:gd name="connsiteY16" fmla="*/ 24997 h 1719888"/>
                <a:gd name="connsiteX17" fmla="*/ 451156 w 1362409"/>
                <a:gd name="connsiteY17" fmla="*/ 33020 h 1719888"/>
                <a:gd name="connsiteX18" fmla="*/ 523747 w 1362409"/>
                <a:gd name="connsiteY18" fmla="*/ 36077 h 1719888"/>
                <a:gd name="connsiteX19" fmla="*/ 549345 w 1362409"/>
                <a:gd name="connsiteY19" fmla="*/ 47156 h 1719888"/>
                <a:gd name="connsiteX20" fmla="*/ 528332 w 1362409"/>
                <a:gd name="connsiteY20" fmla="*/ 58618 h 1719888"/>
                <a:gd name="connsiteX21" fmla="*/ 516488 w 1362409"/>
                <a:gd name="connsiteY21" fmla="*/ 63585 h 1719888"/>
                <a:gd name="connsiteX22" fmla="*/ 297186 w 1362409"/>
                <a:gd name="connsiteY22" fmla="*/ 85362 h 1719888"/>
                <a:gd name="connsiteX23" fmla="*/ 134810 w 1362409"/>
                <a:gd name="connsiteY23" fmla="*/ 126243 h 1719888"/>
                <a:gd name="connsiteX24" fmla="*/ 12551 w 1362409"/>
                <a:gd name="connsiteY24" fmla="*/ 195777 h 1719888"/>
                <a:gd name="connsiteX25" fmla="*/ 707 w 1362409"/>
                <a:gd name="connsiteY25" fmla="*/ 213352 h 1719888"/>
                <a:gd name="connsiteX26" fmla="*/ 21339 w 1362409"/>
                <a:gd name="connsiteY26" fmla="*/ 216791 h 1719888"/>
                <a:gd name="connsiteX27" fmla="*/ 28980 w 1362409"/>
                <a:gd name="connsiteY27" fmla="*/ 215645 h 1719888"/>
                <a:gd name="connsiteX28" fmla="*/ 105392 w 1362409"/>
                <a:gd name="connsiteY28" fmla="*/ 189664 h 1719888"/>
                <a:gd name="connsiteX29" fmla="*/ 160026 w 1362409"/>
                <a:gd name="connsiteY29" fmla="*/ 177439 h 1719888"/>
                <a:gd name="connsiteX30" fmla="*/ 174544 w 1362409"/>
                <a:gd name="connsiteY30" fmla="*/ 183169 h 1719888"/>
                <a:gd name="connsiteX31" fmla="*/ 165757 w 1362409"/>
                <a:gd name="connsiteY31" fmla="*/ 195395 h 1719888"/>
                <a:gd name="connsiteX32" fmla="*/ 146272 w 1362409"/>
                <a:gd name="connsiteY32" fmla="*/ 206857 h 1719888"/>
                <a:gd name="connsiteX33" fmla="*/ 32800 w 1362409"/>
                <a:gd name="connsiteY33" fmla="*/ 303518 h 1719888"/>
                <a:gd name="connsiteX34" fmla="*/ 26687 w 1362409"/>
                <a:gd name="connsiteY34" fmla="*/ 323767 h 1719888"/>
                <a:gd name="connsiteX35" fmla="*/ 46937 w 1362409"/>
                <a:gd name="connsiteY35" fmla="*/ 319947 h 1719888"/>
                <a:gd name="connsiteX36" fmla="*/ 62601 w 1362409"/>
                <a:gd name="connsiteY36" fmla="*/ 309631 h 1719888"/>
                <a:gd name="connsiteX37" fmla="*/ 115325 w 1362409"/>
                <a:gd name="connsiteY37" fmla="*/ 314216 h 1719888"/>
                <a:gd name="connsiteX38" fmla="*/ 137103 w 1362409"/>
                <a:gd name="connsiteY38" fmla="*/ 357771 h 1719888"/>
                <a:gd name="connsiteX39" fmla="*/ 175308 w 1362409"/>
                <a:gd name="connsiteY39" fmla="*/ 461691 h 1719888"/>
                <a:gd name="connsiteX40" fmla="*/ 220392 w 1362409"/>
                <a:gd name="connsiteY40" fmla="*/ 614515 h 1719888"/>
                <a:gd name="connsiteX41" fmla="*/ 221538 w 1362409"/>
                <a:gd name="connsiteY41" fmla="*/ 704299 h 1719888"/>
                <a:gd name="connsiteX42" fmla="*/ 221538 w 1362409"/>
                <a:gd name="connsiteY42" fmla="*/ 704299 h 1719888"/>
                <a:gd name="connsiteX43" fmla="*/ 221538 w 1362409"/>
                <a:gd name="connsiteY43" fmla="*/ 704299 h 1719888"/>
                <a:gd name="connsiteX44" fmla="*/ 160026 w 1362409"/>
                <a:gd name="connsiteY44" fmla="*/ 743651 h 1719888"/>
                <a:gd name="connsiteX45" fmla="*/ 152003 w 1362409"/>
                <a:gd name="connsiteY45" fmla="*/ 850246 h 1719888"/>
                <a:gd name="connsiteX46" fmla="*/ 197086 w 1362409"/>
                <a:gd name="connsiteY46" fmla="*/ 929714 h 1719888"/>
                <a:gd name="connsiteX47" fmla="*/ 226887 w 1362409"/>
                <a:gd name="connsiteY47" fmla="*/ 950345 h 1719888"/>
                <a:gd name="connsiteX48" fmla="*/ 251338 w 1362409"/>
                <a:gd name="connsiteY48" fmla="*/ 1020262 h 1719888"/>
                <a:gd name="connsiteX49" fmla="*/ 633780 w 1362409"/>
                <a:gd name="connsiteY49" fmla="*/ 1386275 h 1719888"/>
                <a:gd name="connsiteX50" fmla="*/ 634544 w 1362409"/>
                <a:gd name="connsiteY50" fmla="*/ 1484465 h 1719888"/>
                <a:gd name="connsiteX51" fmla="*/ 588315 w 1362409"/>
                <a:gd name="connsiteY51" fmla="*/ 1569664 h 1719888"/>
                <a:gd name="connsiteX52" fmla="*/ 585258 w 1362409"/>
                <a:gd name="connsiteY52" fmla="*/ 1601375 h 1719888"/>
                <a:gd name="connsiteX53" fmla="*/ 652119 w 1362409"/>
                <a:gd name="connsiteY53" fmla="*/ 1717903 h 1719888"/>
                <a:gd name="connsiteX54" fmla="*/ 835890 w 1362409"/>
                <a:gd name="connsiteY54" fmla="*/ 1719431 h 1719888"/>
                <a:gd name="connsiteX55" fmla="*/ 915358 w 1362409"/>
                <a:gd name="connsiteY55" fmla="*/ 1592970 h 1719888"/>
                <a:gd name="connsiteX56" fmla="*/ 909627 w 1362409"/>
                <a:gd name="connsiteY56" fmla="*/ 1565461 h 1719888"/>
                <a:gd name="connsiteX57" fmla="*/ 875242 w 1362409"/>
                <a:gd name="connsiteY57" fmla="*/ 1516176 h 1719888"/>
                <a:gd name="connsiteX58" fmla="*/ 865690 w 1362409"/>
                <a:gd name="connsiteY58" fmla="*/ 1387039 h 1719888"/>
                <a:gd name="connsiteX59" fmla="*/ 1090341 w 1362409"/>
                <a:gd name="connsiteY59" fmla="*/ 1274332 h 1719888"/>
                <a:gd name="connsiteX60" fmla="*/ 1191205 w 1362409"/>
                <a:gd name="connsiteY60" fmla="*/ 1166973 h 1719888"/>
                <a:gd name="connsiteX61" fmla="*/ 1263414 w 1362409"/>
                <a:gd name="connsiteY61" fmla="*/ 956840 h 1719888"/>
                <a:gd name="connsiteX62" fmla="*/ 1263414 w 1362409"/>
                <a:gd name="connsiteY62" fmla="*/ 956840 h 1719888"/>
                <a:gd name="connsiteX63" fmla="*/ 1338298 w 1362409"/>
                <a:gd name="connsiteY63" fmla="*/ 861325 h 1719888"/>
                <a:gd name="connsiteX64" fmla="*/ 1344029 w 1362409"/>
                <a:gd name="connsiteY64" fmla="*/ 791790 h 1719888"/>
                <a:gd name="connsiteX65" fmla="*/ 1291687 w 1362409"/>
                <a:gd name="connsiteY65" fmla="*/ 708119 h 1719888"/>
                <a:gd name="connsiteX66" fmla="*/ 272352 w 1362409"/>
                <a:gd name="connsiteY66" fmla="*/ 878518 h 1719888"/>
                <a:gd name="connsiteX67" fmla="*/ 272352 w 1362409"/>
                <a:gd name="connsiteY67" fmla="*/ 878518 h 1719888"/>
                <a:gd name="connsiteX68" fmla="*/ 272352 w 1362409"/>
                <a:gd name="connsiteY68" fmla="*/ 878518 h 1719888"/>
                <a:gd name="connsiteX69" fmla="*/ 272352 w 1362409"/>
                <a:gd name="connsiteY69" fmla="*/ 878518 h 171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62409" h="1719888">
                  <a:moveTo>
                    <a:pt x="1291687" y="708119"/>
                  </a:moveTo>
                  <a:cubicBezTo>
                    <a:pt x="1290158" y="639349"/>
                    <a:pt x="1315374" y="577073"/>
                    <a:pt x="1337534" y="514033"/>
                  </a:cubicBezTo>
                  <a:cubicBezTo>
                    <a:pt x="1359693" y="458634"/>
                    <a:pt x="1366952" y="396359"/>
                    <a:pt x="1359693" y="360063"/>
                  </a:cubicBezTo>
                  <a:cubicBezTo>
                    <a:pt x="1348614" y="305811"/>
                    <a:pt x="1302002" y="222904"/>
                    <a:pt x="1290540" y="206857"/>
                  </a:cubicBezTo>
                  <a:cubicBezTo>
                    <a:pt x="1274876" y="184698"/>
                    <a:pt x="1258065" y="163684"/>
                    <a:pt x="1237434" y="146110"/>
                  </a:cubicBezTo>
                  <a:cubicBezTo>
                    <a:pt x="1232085" y="141525"/>
                    <a:pt x="1224062" y="138086"/>
                    <a:pt x="1217949" y="141525"/>
                  </a:cubicBezTo>
                  <a:cubicBezTo>
                    <a:pt x="1211454" y="145346"/>
                    <a:pt x="1216039" y="152987"/>
                    <a:pt x="1217185" y="158718"/>
                  </a:cubicBezTo>
                  <a:cubicBezTo>
                    <a:pt x="1218331" y="164831"/>
                    <a:pt x="1219477" y="170944"/>
                    <a:pt x="1221006" y="177057"/>
                  </a:cubicBezTo>
                  <a:cubicBezTo>
                    <a:pt x="1202667" y="195777"/>
                    <a:pt x="1178597" y="199216"/>
                    <a:pt x="1154527" y="201890"/>
                  </a:cubicBezTo>
                  <a:cubicBezTo>
                    <a:pt x="1129311" y="203419"/>
                    <a:pt x="1107916" y="192339"/>
                    <a:pt x="1086521" y="181641"/>
                  </a:cubicBezTo>
                  <a:cubicBezTo>
                    <a:pt x="1025773" y="151076"/>
                    <a:pt x="978016" y="100645"/>
                    <a:pt x="916122" y="71608"/>
                  </a:cubicBezTo>
                  <a:cubicBezTo>
                    <a:pt x="879062" y="57090"/>
                    <a:pt x="843149" y="40661"/>
                    <a:pt x="803796" y="30346"/>
                  </a:cubicBezTo>
                  <a:cubicBezTo>
                    <a:pt x="757185" y="18502"/>
                    <a:pt x="710574" y="6276"/>
                    <a:pt x="662817" y="2837"/>
                  </a:cubicBezTo>
                  <a:cubicBezTo>
                    <a:pt x="597866" y="-2129"/>
                    <a:pt x="533298" y="545"/>
                    <a:pt x="468348" y="2455"/>
                  </a:cubicBezTo>
                  <a:cubicBezTo>
                    <a:pt x="451538" y="2837"/>
                    <a:pt x="436255" y="8950"/>
                    <a:pt x="419827" y="11243"/>
                  </a:cubicBezTo>
                  <a:cubicBezTo>
                    <a:pt x="416770" y="11625"/>
                    <a:pt x="413332" y="12771"/>
                    <a:pt x="412568" y="16591"/>
                  </a:cubicBezTo>
                  <a:cubicBezTo>
                    <a:pt x="411803" y="21176"/>
                    <a:pt x="414478" y="23469"/>
                    <a:pt x="418298" y="24997"/>
                  </a:cubicBezTo>
                  <a:cubicBezTo>
                    <a:pt x="428996" y="29199"/>
                    <a:pt x="439312" y="33020"/>
                    <a:pt x="451156" y="33020"/>
                  </a:cubicBezTo>
                  <a:cubicBezTo>
                    <a:pt x="475225" y="33402"/>
                    <a:pt x="499677" y="33784"/>
                    <a:pt x="523747" y="36077"/>
                  </a:cubicBezTo>
                  <a:cubicBezTo>
                    <a:pt x="532916" y="36841"/>
                    <a:pt x="548199" y="36841"/>
                    <a:pt x="549345" y="47156"/>
                  </a:cubicBezTo>
                  <a:cubicBezTo>
                    <a:pt x="550873" y="57854"/>
                    <a:pt x="535209" y="54033"/>
                    <a:pt x="528332" y="58618"/>
                  </a:cubicBezTo>
                  <a:cubicBezTo>
                    <a:pt x="524511" y="61292"/>
                    <a:pt x="521072" y="62821"/>
                    <a:pt x="516488" y="63585"/>
                  </a:cubicBezTo>
                  <a:cubicBezTo>
                    <a:pt x="443896" y="77721"/>
                    <a:pt x="370159" y="77721"/>
                    <a:pt x="297186" y="85362"/>
                  </a:cubicBezTo>
                  <a:cubicBezTo>
                    <a:pt x="240641" y="91475"/>
                    <a:pt x="186388" y="103701"/>
                    <a:pt x="134810" y="126243"/>
                  </a:cubicBezTo>
                  <a:cubicBezTo>
                    <a:pt x="91637" y="144964"/>
                    <a:pt x="49229" y="165595"/>
                    <a:pt x="12551" y="195777"/>
                  </a:cubicBezTo>
                  <a:cubicBezTo>
                    <a:pt x="7202" y="200362"/>
                    <a:pt x="-2731" y="204947"/>
                    <a:pt x="707" y="213352"/>
                  </a:cubicBezTo>
                  <a:cubicBezTo>
                    <a:pt x="4146" y="220993"/>
                    <a:pt x="14079" y="216791"/>
                    <a:pt x="21339" y="216791"/>
                  </a:cubicBezTo>
                  <a:cubicBezTo>
                    <a:pt x="24013" y="216791"/>
                    <a:pt x="26687" y="216791"/>
                    <a:pt x="28980" y="215645"/>
                  </a:cubicBezTo>
                  <a:cubicBezTo>
                    <a:pt x="54578" y="207239"/>
                    <a:pt x="79794" y="198070"/>
                    <a:pt x="105392" y="189664"/>
                  </a:cubicBezTo>
                  <a:cubicBezTo>
                    <a:pt x="123348" y="183934"/>
                    <a:pt x="140541" y="175910"/>
                    <a:pt x="160026" y="177439"/>
                  </a:cubicBezTo>
                  <a:cubicBezTo>
                    <a:pt x="165375" y="177821"/>
                    <a:pt x="172252" y="175910"/>
                    <a:pt x="174544" y="183169"/>
                  </a:cubicBezTo>
                  <a:cubicBezTo>
                    <a:pt x="176455" y="190429"/>
                    <a:pt x="171488" y="192721"/>
                    <a:pt x="165757" y="195395"/>
                  </a:cubicBezTo>
                  <a:cubicBezTo>
                    <a:pt x="158880" y="198452"/>
                    <a:pt x="153149" y="204565"/>
                    <a:pt x="146272" y="206857"/>
                  </a:cubicBezTo>
                  <a:cubicBezTo>
                    <a:pt x="95840" y="224432"/>
                    <a:pt x="64511" y="264166"/>
                    <a:pt x="32800" y="303518"/>
                  </a:cubicBezTo>
                  <a:cubicBezTo>
                    <a:pt x="28216" y="309249"/>
                    <a:pt x="22867" y="318037"/>
                    <a:pt x="26687" y="323767"/>
                  </a:cubicBezTo>
                  <a:cubicBezTo>
                    <a:pt x="32800" y="331409"/>
                    <a:pt x="40442" y="323385"/>
                    <a:pt x="46937" y="319947"/>
                  </a:cubicBezTo>
                  <a:cubicBezTo>
                    <a:pt x="52667" y="317272"/>
                    <a:pt x="57252" y="313070"/>
                    <a:pt x="62601" y="309631"/>
                  </a:cubicBezTo>
                  <a:cubicBezTo>
                    <a:pt x="83614" y="296641"/>
                    <a:pt x="101953" y="297787"/>
                    <a:pt x="115325" y="314216"/>
                  </a:cubicBezTo>
                  <a:cubicBezTo>
                    <a:pt x="126023" y="326824"/>
                    <a:pt x="132136" y="341724"/>
                    <a:pt x="137103" y="357771"/>
                  </a:cubicBezTo>
                  <a:cubicBezTo>
                    <a:pt x="147800" y="392920"/>
                    <a:pt x="151621" y="431126"/>
                    <a:pt x="175308" y="461691"/>
                  </a:cubicBezTo>
                  <a:cubicBezTo>
                    <a:pt x="210076" y="506774"/>
                    <a:pt x="223066" y="557970"/>
                    <a:pt x="220392" y="614515"/>
                  </a:cubicBezTo>
                  <a:cubicBezTo>
                    <a:pt x="218863" y="644315"/>
                    <a:pt x="221156" y="674116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196322" y="710412"/>
                    <a:pt x="174544" y="721109"/>
                    <a:pt x="160026" y="743651"/>
                  </a:cubicBezTo>
                  <a:cubicBezTo>
                    <a:pt x="140923" y="778036"/>
                    <a:pt x="147036" y="814332"/>
                    <a:pt x="152003" y="850246"/>
                  </a:cubicBezTo>
                  <a:cubicBezTo>
                    <a:pt x="163465" y="878900"/>
                    <a:pt x="174544" y="907555"/>
                    <a:pt x="197086" y="929714"/>
                  </a:cubicBezTo>
                  <a:cubicBezTo>
                    <a:pt x="205873" y="938119"/>
                    <a:pt x="212368" y="949963"/>
                    <a:pt x="226887" y="950345"/>
                  </a:cubicBezTo>
                  <a:cubicBezTo>
                    <a:pt x="234910" y="973651"/>
                    <a:pt x="242551" y="997339"/>
                    <a:pt x="251338" y="1020262"/>
                  </a:cubicBezTo>
                  <a:cubicBezTo>
                    <a:pt x="273880" y="1078717"/>
                    <a:pt x="444279" y="1312920"/>
                    <a:pt x="633780" y="1386275"/>
                  </a:cubicBezTo>
                  <a:cubicBezTo>
                    <a:pt x="634162" y="1419132"/>
                    <a:pt x="634162" y="1451607"/>
                    <a:pt x="634544" y="1484465"/>
                  </a:cubicBezTo>
                  <a:cubicBezTo>
                    <a:pt x="631870" y="1519996"/>
                    <a:pt x="620790" y="1550561"/>
                    <a:pt x="588315" y="1569664"/>
                  </a:cubicBezTo>
                  <a:cubicBezTo>
                    <a:pt x="575707" y="1583036"/>
                    <a:pt x="578763" y="1589531"/>
                    <a:pt x="585258" y="1601375"/>
                  </a:cubicBezTo>
                  <a:cubicBezTo>
                    <a:pt x="607418" y="1640727"/>
                    <a:pt x="640657" y="1706823"/>
                    <a:pt x="652119" y="1717903"/>
                  </a:cubicBezTo>
                  <a:cubicBezTo>
                    <a:pt x="656704" y="1720195"/>
                    <a:pt x="832833" y="1720195"/>
                    <a:pt x="835890" y="1719431"/>
                  </a:cubicBezTo>
                  <a:cubicBezTo>
                    <a:pt x="841238" y="1717139"/>
                    <a:pt x="888614" y="1628119"/>
                    <a:pt x="915358" y="1592970"/>
                  </a:cubicBezTo>
                  <a:cubicBezTo>
                    <a:pt x="921853" y="1584182"/>
                    <a:pt x="916504" y="1576159"/>
                    <a:pt x="909627" y="1565461"/>
                  </a:cubicBezTo>
                  <a:cubicBezTo>
                    <a:pt x="895109" y="1551325"/>
                    <a:pt x="883265" y="1535661"/>
                    <a:pt x="875242" y="1516176"/>
                  </a:cubicBezTo>
                  <a:cubicBezTo>
                    <a:pt x="867983" y="1498219"/>
                    <a:pt x="874096" y="1411491"/>
                    <a:pt x="865690" y="1387039"/>
                  </a:cubicBezTo>
                  <a:cubicBezTo>
                    <a:pt x="864926" y="1385893"/>
                    <a:pt x="1019278" y="1319797"/>
                    <a:pt x="1090341" y="1274332"/>
                  </a:cubicBezTo>
                  <a:cubicBezTo>
                    <a:pt x="1131604" y="1247970"/>
                    <a:pt x="1183946" y="1178817"/>
                    <a:pt x="1191205" y="1166973"/>
                  </a:cubicBezTo>
                  <a:cubicBezTo>
                    <a:pt x="1245839" y="1079099"/>
                    <a:pt x="1258065" y="967538"/>
                    <a:pt x="1263414" y="956840"/>
                  </a:cubicBezTo>
                  <a:cubicBezTo>
                    <a:pt x="1263414" y="956840"/>
                    <a:pt x="1263414" y="956840"/>
                    <a:pt x="1263414" y="956840"/>
                  </a:cubicBezTo>
                  <a:cubicBezTo>
                    <a:pt x="1302002" y="935827"/>
                    <a:pt x="1323780" y="902206"/>
                    <a:pt x="1338298" y="861325"/>
                  </a:cubicBezTo>
                  <a:cubicBezTo>
                    <a:pt x="1346703" y="837638"/>
                    <a:pt x="1342883" y="815096"/>
                    <a:pt x="1344029" y="791790"/>
                  </a:cubicBezTo>
                  <a:cubicBezTo>
                    <a:pt x="1347849" y="752438"/>
                    <a:pt x="1329128" y="724166"/>
                    <a:pt x="1291687" y="708119"/>
                  </a:cubicBezTo>
                  <a:close/>
                  <a:moveTo>
                    <a:pt x="272352" y="878518"/>
                  </a:move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273">
              <a:extLst>
                <a:ext uri="{FF2B5EF4-FFF2-40B4-BE49-F238E27FC236}">
                  <a16:creationId xmlns:a16="http://schemas.microsoft.com/office/drawing/2014/main" id="{2290FE23-00BE-4CA2-8775-AB96000AF203}"/>
                </a:ext>
              </a:extLst>
            </p:cNvPr>
            <p:cNvSpPr/>
            <p:nvPr/>
          </p:nvSpPr>
          <p:spPr>
            <a:xfrm>
              <a:off x="10108578" y="3061131"/>
              <a:ext cx="244932" cy="1310536"/>
            </a:xfrm>
            <a:custGeom>
              <a:avLst/>
              <a:gdLst>
                <a:gd name="connsiteX0" fmla="*/ 0 w 317109"/>
                <a:gd name="connsiteY0" fmla="*/ 0 h 1696726"/>
                <a:gd name="connsiteX1" fmla="*/ 317109 w 317109"/>
                <a:gd name="connsiteY1" fmla="*/ 0 h 1696726"/>
                <a:gd name="connsiteX2" fmla="*/ 317109 w 317109"/>
                <a:gd name="connsiteY2" fmla="*/ 1696727 h 1696726"/>
                <a:gd name="connsiteX3" fmla="*/ 0 w 317109"/>
                <a:gd name="connsiteY3" fmla="*/ 1696727 h 169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109" h="1696726">
                  <a:moveTo>
                    <a:pt x="0" y="0"/>
                  </a:moveTo>
                  <a:lnTo>
                    <a:pt x="317109" y="0"/>
                  </a:lnTo>
                  <a:lnTo>
                    <a:pt x="317109" y="1696727"/>
                  </a:lnTo>
                  <a:lnTo>
                    <a:pt x="0" y="1696727"/>
                  </a:lnTo>
                  <a:close/>
                </a:path>
              </a:pathLst>
            </a:custGeom>
            <a:solidFill>
              <a:srgbClr val="00C1B8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274">
              <a:extLst>
                <a:ext uri="{FF2B5EF4-FFF2-40B4-BE49-F238E27FC236}">
                  <a16:creationId xmlns:a16="http://schemas.microsoft.com/office/drawing/2014/main" id="{A51F45E4-03E5-4DC1-A7FE-28F7A60746FE}"/>
                </a:ext>
              </a:extLst>
            </p:cNvPr>
            <p:cNvSpPr/>
            <p:nvPr/>
          </p:nvSpPr>
          <p:spPr>
            <a:xfrm>
              <a:off x="10150768" y="3025014"/>
              <a:ext cx="171998" cy="716088"/>
            </a:xfrm>
            <a:custGeom>
              <a:avLst/>
              <a:gdLst>
                <a:gd name="connsiteX0" fmla="*/ 1540 w 222682"/>
                <a:gd name="connsiteY0" fmla="*/ 77324 h 927105"/>
                <a:gd name="connsiteX1" fmla="*/ 12 w 222682"/>
                <a:gd name="connsiteY1" fmla="*/ 15049 h 927105"/>
                <a:gd name="connsiteX2" fmla="*/ 9946 w 222682"/>
                <a:gd name="connsiteY2" fmla="*/ 148 h 927105"/>
                <a:gd name="connsiteX3" fmla="*/ 198683 w 222682"/>
                <a:gd name="connsiteY3" fmla="*/ 531 h 927105"/>
                <a:gd name="connsiteX4" fmla="*/ 221989 w 222682"/>
                <a:gd name="connsiteY4" fmla="*/ 18105 h 927105"/>
                <a:gd name="connsiteX5" fmla="*/ 212437 w 222682"/>
                <a:gd name="connsiteY5" fmla="*/ 83437 h 927105"/>
                <a:gd name="connsiteX6" fmla="*/ 162769 w 222682"/>
                <a:gd name="connsiteY6" fmla="*/ 152208 h 927105"/>
                <a:gd name="connsiteX7" fmla="*/ 156274 w 222682"/>
                <a:gd name="connsiteY7" fmla="*/ 196909 h 927105"/>
                <a:gd name="connsiteX8" fmla="*/ 199829 w 222682"/>
                <a:gd name="connsiteY8" fmla="*/ 726826 h 927105"/>
                <a:gd name="connsiteX9" fmla="*/ 206706 w 222682"/>
                <a:gd name="connsiteY9" fmla="*/ 909832 h 927105"/>
                <a:gd name="connsiteX10" fmla="*/ 189896 w 222682"/>
                <a:gd name="connsiteY10" fmla="*/ 927025 h 927105"/>
                <a:gd name="connsiteX11" fmla="*/ 20643 w 222682"/>
                <a:gd name="connsiteY11" fmla="*/ 915181 h 927105"/>
                <a:gd name="connsiteX12" fmla="*/ 5743 w 222682"/>
                <a:gd name="connsiteY12" fmla="*/ 896460 h 927105"/>
                <a:gd name="connsiteX13" fmla="*/ 59613 w 222682"/>
                <a:gd name="connsiteY13" fmla="*/ 181627 h 927105"/>
                <a:gd name="connsiteX14" fmla="*/ 46623 w 222682"/>
                <a:gd name="connsiteY14" fmla="*/ 148005 h 927105"/>
                <a:gd name="connsiteX15" fmla="*/ 1540 w 222682"/>
                <a:gd name="connsiteY15" fmla="*/ 77324 h 92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2682" h="927105">
                  <a:moveTo>
                    <a:pt x="1540" y="77324"/>
                  </a:moveTo>
                  <a:cubicBezTo>
                    <a:pt x="1158" y="56693"/>
                    <a:pt x="394" y="35680"/>
                    <a:pt x="12" y="15049"/>
                  </a:cubicBezTo>
                  <a:cubicBezTo>
                    <a:pt x="12" y="8554"/>
                    <a:pt x="-752" y="531"/>
                    <a:pt x="9946" y="148"/>
                  </a:cubicBezTo>
                  <a:cubicBezTo>
                    <a:pt x="37836" y="3205"/>
                    <a:pt x="163151" y="3969"/>
                    <a:pt x="198683" y="531"/>
                  </a:cubicBezTo>
                  <a:cubicBezTo>
                    <a:pt x="216258" y="-1380"/>
                    <a:pt x="220460" y="1295"/>
                    <a:pt x="221989" y="18105"/>
                  </a:cubicBezTo>
                  <a:cubicBezTo>
                    <a:pt x="224281" y="40647"/>
                    <a:pt x="220842" y="62424"/>
                    <a:pt x="212437" y="83437"/>
                  </a:cubicBezTo>
                  <a:cubicBezTo>
                    <a:pt x="201357" y="110182"/>
                    <a:pt x="183783" y="132341"/>
                    <a:pt x="162769" y="152208"/>
                  </a:cubicBezTo>
                  <a:cubicBezTo>
                    <a:pt x="149397" y="164816"/>
                    <a:pt x="153982" y="180863"/>
                    <a:pt x="156274" y="196909"/>
                  </a:cubicBezTo>
                  <a:cubicBezTo>
                    <a:pt x="160477" y="225946"/>
                    <a:pt x="194098" y="640480"/>
                    <a:pt x="199829" y="726826"/>
                  </a:cubicBezTo>
                  <a:cubicBezTo>
                    <a:pt x="203268" y="779932"/>
                    <a:pt x="204032" y="856344"/>
                    <a:pt x="206706" y="909832"/>
                  </a:cubicBezTo>
                  <a:cubicBezTo>
                    <a:pt x="207470" y="923205"/>
                    <a:pt x="203650" y="927789"/>
                    <a:pt x="189896" y="927025"/>
                  </a:cubicBezTo>
                  <a:cubicBezTo>
                    <a:pt x="133351" y="923205"/>
                    <a:pt x="76806" y="921676"/>
                    <a:pt x="20643" y="915181"/>
                  </a:cubicBezTo>
                  <a:cubicBezTo>
                    <a:pt x="8035" y="913653"/>
                    <a:pt x="5743" y="907922"/>
                    <a:pt x="5743" y="896460"/>
                  </a:cubicBezTo>
                  <a:cubicBezTo>
                    <a:pt x="5361" y="825397"/>
                    <a:pt x="53500" y="214102"/>
                    <a:pt x="59613" y="181627"/>
                  </a:cubicBezTo>
                  <a:cubicBezTo>
                    <a:pt x="62288" y="167108"/>
                    <a:pt x="56175" y="157175"/>
                    <a:pt x="46623" y="148005"/>
                  </a:cubicBezTo>
                  <a:cubicBezTo>
                    <a:pt x="25610" y="127756"/>
                    <a:pt x="6507" y="107125"/>
                    <a:pt x="1540" y="77324"/>
                  </a:cubicBezTo>
                  <a:close/>
                </a:path>
              </a:pathLst>
            </a:custGeom>
            <a:solidFill>
              <a:srgbClr val="FE535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275">
              <a:extLst>
                <a:ext uri="{FF2B5EF4-FFF2-40B4-BE49-F238E27FC236}">
                  <a16:creationId xmlns:a16="http://schemas.microsoft.com/office/drawing/2014/main" id="{57A32768-3B08-4625-944A-3D0F33A12062}"/>
                </a:ext>
              </a:extLst>
            </p:cNvPr>
            <p:cNvSpPr/>
            <p:nvPr/>
          </p:nvSpPr>
          <p:spPr>
            <a:xfrm>
              <a:off x="9656530" y="1724406"/>
              <a:ext cx="1052912" cy="759805"/>
            </a:xfrm>
            <a:custGeom>
              <a:avLst/>
              <a:gdLst>
                <a:gd name="connsiteX0" fmla="*/ 1363132 w 1363185"/>
                <a:gd name="connsiteY0" fmla="*/ 368972 h 983705"/>
                <a:gd name="connsiteX1" fmla="*/ 1338298 w 1363185"/>
                <a:gd name="connsiteY1" fmla="*/ 513008 h 983705"/>
                <a:gd name="connsiteX2" fmla="*/ 1292451 w 1363185"/>
                <a:gd name="connsiteY2" fmla="*/ 707094 h 983705"/>
                <a:gd name="connsiteX3" fmla="*/ 1274876 w 1363185"/>
                <a:gd name="connsiteY3" fmla="*/ 752559 h 983705"/>
                <a:gd name="connsiteX4" fmla="*/ 1265706 w 1363185"/>
                <a:gd name="connsiteY4" fmla="*/ 957343 h 983705"/>
                <a:gd name="connsiteX5" fmla="*/ 1258829 w 1363185"/>
                <a:gd name="connsiteY5" fmla="*/ 970715 h 983705"/>
                <a:gd name="connsiteX6" fmla="*/ 1243547 w 1363185"/>
                <a:gd name="connsiteY6" fmla="*/ 983705 h 983705"/>
                <a:gd name="connsiteX7" fmla="*/ 1228265 w 1363185"/>
                <a:gd name="connsiteY7" fmla="*/ 938240 h 983705"/>
                <a:gd name="connsiteX8" fmla="*/ 1226737 w 1363185"/>
                <a:gd name="connsiteY8" fmla="*/ 688756 h 983705"/>
                <a:gd name="connsiteX9" fmla="*/ 1206869 w 1363185"/>
                <a:gd name="connsiteY9" fmla="*/ 553124 h 983705"/>
                <a:gd name="connsiteX10" fmla="*/ 1181653 w 1363185"/>
                <a:gd name="connsiteY10" fmla="*/ 493905 h 983705"/>
                <a:gd name="connsiteX11" fmla="*/ 1105242 w 1363185"/>
                <a:gd name="connsiteY11" fmla="*/ 446148 h 983705"/>
                <a:gd name="connsiteX12" fmla="*/ 867983 w 1363185"/>
                <a:gd name="connsiteY12" fmla="*/ 453407 h 983705"/>
                <a:gd name="connsiteX13" fmla="*/ 800358 w 1363185"/>
                <a:gd name="connsiteY13" fmla="*/ 478623 h 983705"/>
                <a:gd name="connsiteX14" fmla="*/ 694910 w 1363185"/>
                <a:gd name="connsiteY14" fmla="*/ 478241 h 983705"/>
                <a:gd name="connsiteX15" fmla="*/ 577617 w 1363185"/>
                <a:gd name="connsiteY15" fmla="*/ 442327 h 983705"/>
                <a:gd name="connsiteX16" fmla="*/ 361372 w 1363185"/>
                <a:gd name="connsiteY16" fmla="*/ 444619 h 983705"/>
                <a:gd name="connsiteX17" fmla="*/ 299478 w 1363185"/>
                <a:gd name="connsiteY17" fmla="*/ 499636 h 983705"/>
                <a:gd name="connsiteX18" fmla="*/ 282285 w 1363185"/>
                <a:gd name="connsiteY18" fmla="*/ 633357 h 983705"/>
                <a:gd name="connsiteX19" fmla="*/ 272734 w 1363185"/>
                <a:gd name="connsiteY19" fmla="*/ 768224 h 983705"/>
                <a:gd name="connsiteX20" fmla="*/ 261272 w 1363185"/>
                <a:gd name="connsiteY20" fmla="*/ 937476 h 983705"/>
                <a:gd name="connsiteX21" fmla="*/ 243697 w 1363185"/>
                <a:gd name="connsiteY21" fmla="*/ 960400 h 983705"/>
                <a:gd name="connsiteX22" fmla="*/ 228797 w 1363185"/>
                <a:gd name="connsiteY22" fmla="*/ 942443 h 983705"/>
                <a:gd name="connsiteX23" fmla="*/ 228415 w 1363185"/>
                <a:gd name="connsiteY23" fmla="*/ 735367 h 983705"/>
                <a:gd name="connsiteX24" fmla="*/ 220392 w 1363185"/>
                <a:gd name="connsiteY24" fmla="*/ 614636 h 983705"/>
                <a:gd name="connsiteX25" fmla="*/ 175309 w 1363185"/>
                <a:gd name="connsiteY25" fmla="*/ 461812 h 983705"/>
                <a:gd name="connsiteX26" fmla="*/ 137103 w 1363185"/>
                <a:gd name="connsiteY26" fmla="*/ 357892 h 983705"/>
                <a:gd name="connsiteX27" fmla="*/ 115325 w 1363185"/>
                <a:gd name="connsiteY27" fmla="*/ 314337 h 983705"/>
                <a:gd name="connsiteX28" fmla="*/ 62601 w 1363185"/>
                <a:gd name="connsiteY28" fmla="*/ 309752 h 983705"/>
                <a:gd name="connsiteX29" fmla="*/ 46937 w 1363185"/>
                <a:gd name="connsiteY29" fmla="*/ 320068 h 983705"/>
                <a:gd name="connsiteX30" fmla="*/ 26687 w 1363185"/>
                <a:gd name="connsiteY30" fmla="*/ 323889 h 983705"/>
                <a:gd name="connsiteX31" fmla="*/ 32800 w 1363185"/>
                <a:gd name="connsiteY31" fmla="*/ 303639 h 983705"/>
                <a:gd name="connsiteX32" fmla="*/ 146272 w 1363185"/>
                <a:gd name="connsiteY32" fmla="*/ 206978 h 983705"/>
                <a:gd name="connsiteX33" fmla="*/ 165757 w 1363185"/>
                <a:gd name="connsiteY33" fmla="*/ 195517 h 983705"/>
                <a:gd name="connsiteX34" fmla="*/ 174544 w 1363185"/>
                <a:gd name="connsiteY34" fmla="*/ 183291 h 983705"/>
                <a:gd name="connsiteX35" fmla="*/ 160026 w 1363185"/>
                <a:gd name="connsiteY35" fmla="*/ 177560 h 983705"/>
                <a:gd name="connsiteX36" fmla="*/ 105392 w 1363185"/>
                <a:gd name="connsiteY36" fmla="*/ 189786 h 983705"/>
                <a:gd name="connsiteX37" fmla="*/ 28980 w 1363185"/>
                <a:gd name="connsiteY37" fmla="*/ 215766 h 983705"/>
                <a:gd name="connsiteX38" fmla="*/ 21339 w 1363185"/>
                <a:gd name="connsiteY38" fmla="*/ 216912 h 983705"/>
                <a:gd name="connsiteX39" fmla="*/ 707 w 1363185"/>
                <a:gd name="connsiteY39" fmla="*/ 213473 h 983705"/>
                <a:gd name="connsiteX40" fmla="*/ 12551 w 1363185"/>
                <a:gd name="connsiteY40" fmla="*/ 195899 h 983705"/>
                <a:gd name="connsiteX41" fmla="*/ 134810 w 1363185"/>
                <a:gd name="connsiteY41" fmla="*/ 126364 h 983705"/>
                <a:gd name="connsiteX42" fmla="*/ 297186 w 1363185"/>
                <a:gd name="connsiteY42" fmla="*/ 85483 h 983705"/>
                <a:gd name="connsiteX43" fmla="*/ 516488 w 1363185"/>
                <a:gd name="connsiteY43" fmla="*/ 63706 h 983705"/>
                <a:gd name="connsiteX44" fmla="*/ 528332 w 1363185"/>
                <a:gd name="connsiteY44" fmla="*/ 58739 h 983705"/>
                <a:gd name="connsiteX45" fmla="*/ 549345 w 1363185"/>
                <a:gd name="connsiteY45" fmla="*/ 47277 h 983705"/>
                <a:gd name="connsiteX46" fmla="*/ 523747 w 1363185"/>
                <a:gd name="connsiteY46" fmla="*/ 36198 h 983705"/>
                <a:gd name="connsiteX47" fmla="*/ 451156 w 1363185"/>
                <a:gd name="connsiteY47" fmla="*/ 33141 h 983705"/>
                <a:gd name="connsiteX48" fmla="*/ 418298 w 1363185"/>
                <a:gd name="connsiteY48" fmla="*/ 25118 h 983705"/>
                <a:gd name="connsiteX49" fmla="*/ 412567 w 1363185"/>
                <a:gd name="connsiteY49" fmla="*/ 16713 h 983705"/>
                <a:gd name="connsiteX50" fmla="*/ 419827 w 1363185"/>
                <a:gd name="connsiteY50" fmla="*/ 11364 h 983705"/>
                <a:gd name="connsiteX51" fmla="*/ 468348 w 1363185"/>
                <a:gd name="connsiteY51" fmla="*/ 2576 h 983705"/>
                <a:gd name="connsiteX52" fmla="*/ 662817 w 1363185"/>
                <a:gd name="connsiteY52" fmla="*/ 2958 h 983705"/>
                <a:gd name="connsiteX53" fmla="*/ 803797 w 1363185"/>
                <a:gd name="connsiteY53" fmla="*/ 30467 h 983705"/>
                <a:gd name="connsiteX54" fmla="*/ 916122 w 1363185"/>
                <a:gd name="connsiteY54" fmla="*/ 71729 h 983705"/>
                <a:gd name="connsiteX55" fmla="*/ 1086521 w 1363185"/>
                <a:gd name="connsiteY55" fmla="*/ 181762 h 983705"/>
                <a:gd name="connsiteX56" fmla="*/ 1154527 w 1363185"/>
                <a:gd name="connsiteY56" fmla="*/ 202012 h 983705"/>
                <a:gd name="connsiteX57" fmla="*/ 1221006 w 1363185"/>
                <a:gd name="connsiteY57" fmla="*/ 177178 h 983705"/>
                <a:gd name="connsiteX58" fmla="*/ 1217185 w 1363185"/>
                <a:gd name="connsiteY58" fmla="*/ 158839 h 983705"/>
                <a:gd name="connsiteX59" fmla="*/ 1217949 w 1363185"/>
                <a:gd name="connsiteY59" fmla="*/ 141646 h 983705"/>
                <a:gd name="connsiteX60" fmla="*/ 1237434 w 1363185"/>
                <a:gd name="connsiteY60" fmla="*/ 146231 h 983705"/>
                <a:gd name="connsiteX61" fmla="*/ 1292451 w 1363185"/>
                <a:gd name="connsiteY61" fmla="*/ 202394 h 983705"/>
                <a:gd name="connsiteX62" fmla="*/ 1322633 w 1363185"/>
                <a:gd name="connsiteY62" fmla="*/ 255882 h 983705"/>
                <a:gd name="connsiteX63" fmla="*/ 1363132 w 1363185"/>
                <a:gd name="connsiteY63" fmla="*/ 368972 h 98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363185" h="983705">
                  <a:moveTo>
                    <a:pt x="1363132" y="368972"/>
                  </a:moveTo>
                  <a:cubicBezTo>
                    <a:pt x="1363896" y="412908"/>
                    <a:pt x="1356637" y="459902"/>
                    <a:pt x="1338298" y="513008"/>
                  </a:cubicBezTo>
                  <a:cubicBezTo>
                    <a:pt x="1315756" y="576048"/>
                    <a:pt x="1293979" y="705948"/>
                    <a:pt x="1292451" y="707094"/>
                  </a:cubicBezTo>
                  <a:cubicBezTo>
                    <a:pt x="1276404" y="717028"/>
                    <a:pt x="1276022" y="738423"/>
                    <a:pt x="1274876" y="752559"/>
                  </a:cubicBezTo>
                  <a:cubicBezTo>
                    <a:pt x="1272202" y="794968"/>
                    <a:pt x="1279079" y="916463"/>
                    <a:pt x="1265706" y="957343"/>
                  </a:cubicBezTo>
                  <a:cubicBezTo>
                    <a:pt x="1261886" y="968805"/>
                    <a:pt x="1264943" y="960400"/>
                    <a:pt x="1258829" y="970715"/>
                  </a:cubicBezTo>
                  <a:cubicBezTo>
                    <a:pt x="1255391" y="976828"/>
                    <a:pt x="1251952" y="982941"/>
                    <a:pt x="1243547" y="983705"/>
                  </a:cubicBezTo>
                  <a:cubicBezTo>
                    <a:pt x="1238580" y="981795"/>
                    <a:pt x="1224444" y="960400"/>
                    <a:pt x="1228265" y="938240"/>
                  </a:cubicBezTo>
                  <a:cubicBezTo>
                    <a:pt x="1236670" y="885898"/>
                    <a:pt x="1230175" y="741480"/>
                    <a:pt x="1226737" y="688756"/>
                  </a:cubicBezTo>
                  <a:cubicBezTo>
                    <a:pt x="1223680" y="642908"/>
                    <a:pt x="1217949" y="597825"/>
                    <a:pt x="1206869" y="553124"/>
                  </a:cubicBezTo>
                  <a:cubicBezTo>
                    <a:pt x="1201521" y="531729"/>
                    <a:pt x="1192733" y="512626"/>
                    <a:pt x="1181653" y="493905"/>
                  </a:cubicBezTo>
                  <a:cubicBezTo>
                    <a:pt x="1164079" y="464486"/>
                    <a:pt x="1137335" y="449586"/>
                    <a:pt x="1105242" y="446148"/>
                  </a:cubicBezTo>
                  <a:cubicBezTo>
                    <a:pt x="1026155" y="438124"/>
                    <a:pt x="946687" y="437742"/>
                    <a:pt x="867983" y="453407"/>
                  </a:cubicBezTo>
                  <a:cubicBezTo>
                    <a:pt x="843913" y="457991"/>
                    <a:pt x="821753" y="466779"/>
                    <a:pt x="800358" y="478623"/>
                  </a:cubicBezTo>
                  <a:cubicBezTo>
                    <a:pt x="765209" y="498490"/>
                    <a:pt x="729677" y="499254"/>
                    <a:pt x="694910" y="478241"/>
                  </a:cubicBezTo>
                  <a:cubicBezTo>
                    <a:pt x="658614" y="456463"/>
                    <a:pt x="619262" y="447676"/>
                    <a:pt x="577617" y="442327"/>
                  </a:cubicBezTo>
                  <a:cubicBezTo>
                    <a:pt x="505026" y="432776"/>
                    <a:pt x="433199" y="430483"/>
                    <a:pt x="361372" y="444619"/>
                  </a:cubicBezTo>
                  <a:cubicBezTo>
                    <a:pt x="329661" y="450732"/>
                    <a:pt x="309793" y="468689"/>
                    <a:pt x="299478" y="499636"/>
                  </a:cubicBezTo>
                  <a:cubicBezTo>
                    <a:pt x="284578" y="543191"/>
                    <a:pt x="284578" y="588656"/>
                    <a:pt x="282285" y="633357"/>
                  </a:cubicBezTo>
                  <a:cubicBezTo>
                    <a:pt x="280375" y="674619"/>
                    <a:pt x="276172" y="726197"/>
                    <a:pt x="272734" y="768224"/>
                  </a:cubicBezTo>
                  <a:cubicBezTo>
                    <a:pt x="273116" y="780068"/>
                    <a:pt x="261272" y="917227"/>
                    <a:pt x="261272" y="937476"/>
                  </a:cubicBezTo>
                  <a:cubicBezTo>
                    <a:pt x="261272" y="946264"/>
                    <a:pt x="255923" y="958490"/>
                    <a:pt x="243697" y="960400"/>
                  </a:cubicBezTo>
                  <a:cubicBezTo>
                    <a:pt x="229179" y="961546"/>
                    <a:pt x="231853" y="951230"/>
                    <a:pt x="228797" y="942443"/>
                  </a:cubicBezTo>
                  <a:cubicBezTo>
                    <a:pt x="215425" y="902709"/>
                    <a:pt x="237584" y="775865"/>
                    <a:pt x="228415" y="735367"/>
                  </a:cubicBezTo>
                  <a:cubicBezTo>
                    <a:pt x="227651" y="731546"/>
                    <a:pt x="218863" y="644437"/>
                    <a:pt x="220392" y="614636"/>
                  </a:cubicBezTo>
                  <a:cubicBezTo>
                    <a:pt x="223066" y="558091"/>
                    <a:pt x="210076" y="506513"/>
                    <a:pt x="175309" y="461812"/>
                  </a:cubicBezTo>
                  <a:cubicBezTo>
                    <a:pt x="151239" y="430865"/>
                    <a:pt x="147800" y="393041"/>
                    <a:pt x="137103" y="357892"/>
                  </a:cubicBezTo>
                  <a:cubicBezTo>
                    <a:pt x="132136" y="341845"/>
                    <a:pt x="126023" y="326945"/>
                    <a:pt x="115325" y="314337"/>
                  </a:cubicBezTo>
                  <a:cubicBezTo>
                    <a:pt x="101953" y="298291"/>
                    <a:pt x="83614" y="296762"/>
                    <a:pt x="62601" y="309752"/>
                  </a:cubicBezTo>
                  <a:cubicBezTo>
                    <a:pt x="57252" y="313191"/>
                    <a:pt x="52285" y="317394"/>
                    <a:pt x="46937" y="320068"/>
                  </a:cubicBezTo>
                  <a:cubicBezTo>
                    <a:pt x="40441" y="323124"/>
                    <a:pt x="32800" y="331530"/>
                    <a:pt x="26687" y="323889"/>
                  </a:cubicBezTo>
                  <a:cubicBezTo>
                    <a:pt x="22485" y="318540"/>
                    <a:pt x="28216" y="309370"/>
                    <a:pt x="32800" y="303639"/>
                  </a:cubicBezTo>
                  <a:cubicBezTo>
                    <a:pt x="64511" y="264287"/>
                    <a:pt x="95840" y="224553"/>
                    <a:pt x="146272" y="206978"/>
                  </a:cubicBezTo>
                  <a:cubicBezTo>
                    <a:pt x="153149" y="204686"/>
                    <a:pt x="158880" y="198573"/>
                    <a:pt x="165757" y="195517"/>
                  </a:cubicBezTo>
                  <a:cubicBezTo>
                    <a:pt x="171488" y="192842"/>
                    <a:pt x="176837" y="190550"/>
                    <a:pt x="174544" y="183291"/>
                  </a:cubicBezTo>
                  <a:cubicBezTo>
                    <a:pt x="172252" y="176031"/>
                    <a:pt x="165375" y="177942"/>
                    <a:pt x="160026" y="177560"/>
                  </a:cubicBezTo>
                  <a:cubicBezTo>
                    <a:pt x="140541" y="175649"/>
                    <a:pt x="122966" y="183673"/>
                    <a:pt x="105392" y="189786"/>
                  </a:cubicBezTo>
                  <a:cubicBezTo>
                    <a:pt x="79794" y="198191"/>
                    <a:pt x="54578" y="206978"/>
                    <a:pt x="28980" y="215766"/>
                  </a:cubicBezTo>
                  <a:cubicBezTo>
                    <a:pt x="26687" y="216530"/>
                    <a:pt x="24013" y="216912"/>
                    <a:pt x="21339" y="216912"/>
                  </a:cubicBezTo>
                  <a:cubicBezTo>
                    <a:pt x="14079" y="216530"/>
                    <a:pt x="4146" y="221115"/>
                    <a:pt x="707" y="213473"/>
                  </a:cubicBezTo>
                  <a:cubicBezTo>
                    <a:pt x="-2731" y="205450"/>
                    <a:pt x="7202" y="200483"/>
                    <a:pt x="12551" y="195899"/>
                  </a:cubicBezTo>
                  <a:cubicBezTo>
                    <a:pt x="49229" y="165334"/>
                    <a:pt x="91638" y="145085"/>
                    <a:pt x="134810" y="126364"/>
                  </a:cubicBezTo>
                  <a:cubicBezTo>
                    <a:pt x="186388" y="103822"/>
                    <a:pt x="240641" y="91596"/>
                    <a:pt x="297186" y="85483"/>
                  </a:cubicBezTo>
                  <a:cubicBezTo>
                    <a:pt x="370159" y="77842"/>
                    <a:pt x="444279" y="77842"/>
                    <a:pt x="516488" y="63706"/>
                  </a:cubicBezTo>
                  <a:cubicBezTo>
                    <a:pt x="521073" y="62942"/>
                    <a:pt x="524511" y="61414"/>
                    <a:pt x="528332" y="58739"/>
                  </a:cubicBezTo>
                  <a:cubicBezTo>
                    <a:pt x="535209" y="54154"/>
                    <a:pt x="550873" y="57975"/>
                    <a:pt x="549345" y="47277"/>
                  </a:cubicBezTo>
                  <a:cubicBezTo>
                    <a:pt x="547817" y="36962"/>
                    <a:pt x="532916" y="36962"/>
                    <a:pt x="523747" y="36198"/>
                  </a:cubicBezTo>
                  <a:cubicBezTo>
                    <a:pt x="499677" y="33905"/>
                    <a:pt x="475607" y="33523"/>
                    <a:pt x="451156" y="33141"/>
                  </a:cubicBezTo>
                  <a:cubicBezTo>
                    <a:pt x="439312" y="33141"/>
                    <a:pt x="428996" y="28939"/>
                    <a:pt x="418298" y="25118"/>
                  </a:cubicBezTo>
                  <a:cubicBezTo>
                    <a:pt x="414096" y="23590"/>
                    <a:pt x="411421" y="21297"/>
                    <a:pt x="412567" y="16713"/>
                  </a:cubicBezTo>
                  <a:cubicBezTo>
                    <a:pt x="413332" y="13274"/>
                    <a:pt x="416388" y="11746"/>
                    <a:pt x="419827" y="11364"/>
                  </a:cubicBezTo>
                  <a:cubicBezTo>
                    <a:pt x="435873" y="9071"/>
                    <a:pt x="451156" y="2958"/>
                    <a:pt x="468348" y="2576"/>
                  </a:cubicBezTo>
                  <a:cubicBezTo>
                    <a:pt x="533298" y="284"/>
                    <a:pt x="598248" y="-2008"/>
                    <a:pt x="662817" y="2958"/>
                  </a:cubicBezTo>
                  <a:cubicBezTo>
                    <a:pt x="710956" y="6397"/>
                    <a:pt x="757185" y="18623"/>
                    <a:pt x="803797" y="30467"/>
                  </a:cubicBezTo>
                  <a:cubicBezTo>
                    <a:pt x="842767" y="40400"/>
                    <a:pt x="879062" y="56829"/>
                    <a:pt x="916122" y="71729"/>
                  </a:cubicBezTo>
                  <a:cubicBezTo>
                    <a:pt x="977634" y="100766"/>
                    <a:pt x="1025773" y="151198"/>
                    <a:pt x="1086521" y="181762"/>
                  </a:cubicBezTo>
                  <a:cubicBezTo>
                    <a:pt x="1107916" y="192460"/>
                    <a:pt x="1129311" y="203540"/>
                    <a:pt x="1154527" y="202012"/>
                  </a:cubicBezTo>
                  <a:cubicBezTo>
                    <a:pt x="1178597" y="198955"/>
                    <a:pt x="1202667" y="195899"/>
                    <a:pt x="1221006" y="177178"/>
                  </a:cubicBezTo>
                  <a:cubicBezTo>
                    <a:pt x="1219859" y="171065"/>
                    <a:pt x="1218713" y="164952"/>
                    <a:pt x="1217185" y="158839"/>
                  </a:cubicBezTo>
                  <a:cubicBezTo>
                    <a:pt x="1216039" y="152726"/>
                    <a:pt x="1211454" y="145085"/>
                    <a:pt x="1217949" y="141646"/>
                  </a:cubicBezTo>
                  <a:cubicBezTo>
                    <a:pt x="1224062" y="138208"/>
                    <a:pt x="1231703" y="141646"/>
                    <a:pt x="1237434" y="146231"/>
                  </a:cubicBezTo>
                  <a:cubicBezTo>
                    <a:pt x="1258447" y="163806"/>
                    <a:pt x="1276786" y="180234"/>
                    <a:pt x="1292451" y="202394"/>
                  </a:cubicBezTo>
                  <a:cubicBezTo>
                    <a:pt x="1303912" y="218440"/>
                    <a:pt x="1314610" y="239835"/>
                    <a:pt x="1322633" y="255882"/>
                  </a:cubicBezTo>
                  <a:cubicBezTo>
                    <a:pt x="1333331" y="276895"/>
                    <a:pt x="1363132" y="323124"/>
                    <a:pt x="1363132" y="368972"/>
                  </a:cubicBezTo>
                  <a:close/>
                </a:path>
              </a:pathLst>
            </a:custGeom>
            <a:solidFill>
              <a:srgbClr val="582200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276">
              <a:extLst>
                <a:ext uri="{FF2B5EF4-FFF2-40B4-BE49-F238E27FC236}">
                  <a16:creationId xmlns:a16="http://schemas.microsoft.com/office/drawing/2014/main" id="{E8429F1C-5923-4588-8DE9-F41B7642848B}"/>
                </a:ext>
              </a:extLst>
            </p:cNvPr>
            <p:cNvSpPr/>
            <p:nvPr/>
          </p:nvSpPr>
          <p:spPr>
            <a:xfrm>
              <a:off x="10043066" y="2314234"/>
              <a:ext cx="74365" cy="99744"/>
            </a:xfrm>
            <a:custGeom>
              <a:avLst/>
              <a:gdLst>
                <a:gd name="connsiteX0" fmla="*/ 96279 w 96279"/>
                <a:gd name="connsiteY0" fmla="*/ 64568 h 129136"/>
                <a:gd name="connsiteX1" fmla="*/ 48139 w 96279"/>
                <a:gd name="connsiteY1" fmla="*/ 129136 h 129136"/>
                <a:gd name="connsiteX2" fmla="*/ 0 w 96279"/>
                <a:gd name="connsiteY2" fmla="*/ 64568 h 129136"/>
                <a:gd name="connsiteX3" fmla="*/ 48139 w 96279"/>
                <a:gd name="connsiteY3" fmla="*/ 0 h 129136"/>
                <a:gd name="connsiteX4" fmla="*/ 96279 w 96279"/>
                <a:gd name="connsiteY4" fmla="*/ 64568 h 12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79" h="129136">
                  <a:moveTo>
                    <a:pt x="96279" y="64568"/>
                  </a:moveTo>
                  <a:cubicBezTo>
                    <a:pt x="96279" y="100228"/>
                    <a:pt x="74726" y="129136"/>
                    <a:pt x="48139" y="129136"/>
                  </a:cubicBezTo>
                  <a:cubicBezTo>
                    <a:pt x="21553" y="129136"/>
                    <a:pt x="0" y="100228"/>
                    <a:pt x="0" y="64568"/>
                  </a:cubicBezTo>
                  <a:cubicBezTo>
                    <a:pt x="0" y="28908"/>
                    <a:pt x="21553" y="0"/>
                    <a:pt x="48139" y="0"/>
                  </a:cubicBezTo>
                  <a:cubicBezTo>
                    <a:pt x="74726" y="0"/>
                    <a:pt x="96279" y="28908"/>
                    <a:pt x="96279" y="64568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277">
              <a:extLst>
                <a:ext uri="{FF2B5EF4-FFF2-40B4-BE49-F238E27FC236}">
                  <a16:creationId xmlns:a16="http://schemas.microsoft.com/office/drawing/2014/main" id="{C4A7E202-8523-4C03-AB37-3901FB303434}"/>
                </a:ext>
              </a:extLst>
            </p:cNvPr>
            <p:cNvSpPr/>
            <p:nvPr/>
          </p:nvSpPr>
          <p:spPr>
            <a:xfrm>
              <a:off x="10352920" y="2313054"/>
              <a:ext cx="74365" cy="99744"/>
            </a:xfrm>
            <a:custGeom>
              <a:avLst/>
              <a:gdLst>
                <a:gd name="connsiteX0" fmla="*/ 96279 w 96279"/>
                <a:gd name="connsiteY0" fmla="*/ 64568 h 129136"/>
                <a:gd name="connsiteX1" fmla="*/ 48139 w 96279"/>
                <a:gd name="connsiteY1" fmla="*/ 129136 h 129136"/>
                <a:gd name="connsiteX2" fmla="*/ 0 w 96279"/>
                <a:gd name="connsiteY2" fmla="*/ 64568 h 129136"/>
                <a:gd name="connsiteX3" fmla="*/ 48139 w 96279"/>
                <a:gd name="connsiteY3" fmla="*/ 0 h 129136"/>
                <a:gd name="connsiteX4" fmla="*/ 96279 w 96279"/>
                <a:gd name="connsiteY4" fmla="*/ 64568 h 12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79" h="129136">
                  <a:moveTo>
                    <a:pt x="96279" y="64568"/>
                  </a:moveTo>
                  <a:cubicBezTo>
                    <a:pt x="96279" y="100228"/>
                    <a:pt x="74726" y="129136"/>
                    <a:pt x="48139" y="129136"/>
                  </a:cubicBezTo>
                  <a:cubicBezTo>
                    <a:pt x="21553" y="129136"/>
                    <a:pt x="0" y="100228"/>
                    <a:pt x="0" y="64568"/>
                  </a:cubicBezTo>
                  <a:cubicBezTo>
                    <a:pt x="0" y="28908"/>
                    <a:pt x="21553" y="0"/>
                    <a:pt x="48139" y="0"/>
                  </a:cubicBezTo>
                  <a:cubicBezTo>
                    <a:pt x="74726" y="0"/>
                    <a:pt x="96279" y="28908"/>
                    <a:pt x="96279" y="64568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278">
              <a:extLst>
                <a:ext uri="{FF2B5EF4-FFF2-40B4-BE49-F238E27FC236}">
                  <a16:creationId xmlns:a16="http://schemas.microsoft.com/office/drawing/2014/main" id="{E4DE2DAB-D58E-419B-82EB-DAF88F4BC366}"/>
                </a:ext>
              </a:extLst>
            </p:cNvPr>
            <p:cNvSpPr/>
            <p:nvPr/>
          </p:nvSpPr>
          <p:spPr>
            <a:xfrm>
              <a:off x="9995696" y="2248271"/>
              <a:ext cx="157762" cy="39455"/>
            </a:xfrm>
            <a:custGeom>
              <a:avLst/>
              <a:gdLst>
                <a:gd name="connsiteX0" fmla="*/ 142708 w 204252"/>
                <a:gd name="connsiteY0" fmla="*/ 584 h 51082"/>
                <a:gd name="connsiteX1" fmla="*/ 176711 w 204252"/>
                <a:gd name="connsiteY1" fmla="*/ 966 h 51082"/>
                <a:gd name="connsiteX2" fmla="*/ 204220 w 204252"/>
                <a:gd name="connsiteY2" fmla="*/ 29238 h 51082"/>
                <a:gd name="connsiteX3" fmla="*/ 172126 w 204252"/>
                <a:gd name="connsiteY3" fmla="*/ 50634 h 51082"/>
                <a:gd name="connsiteX4" fmla="*/ 21977 w 204252"/>
                <a:gd name="connsiteY4" fmla="*/ 45667 h 51082"/>
                <a:gd name="connsiteX5" fmla="*/ 200 w 204252"/>
                <a:gd name="connsiteY5" fmla="*/ 40700 h 51082"/>
                <a:gd name="connsiteX6" fmla="*/ 18539 w 204252"/>
                <a:gd name="connsiteY6" fmla="*/ 24654 h 51082"/>
                <a:gd name="connsiteX7" fmla="*/ 142708 w 204252"/>
                <a:gd name="connsiteY7" fmla="*/ 584 h 5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252" h="51082">
                  <a:moveTo>
                    <a:pt x="142708" y="584"/>
                  </a:moveTo>
                  <a:cubicBezTo>
                    <a:pt x="151113" y="584"/>
                    <a:pt x="164103" y="-180"/>
                    <a:pt x="176711" y="966"/>
                  </a:cubicBezTo>
                  <a:cubicBezTo>
                    <a:pt x="192376" y="2112"/>
                    <a:pt x="204984" y="15866"/>
                    <a:pt x="204220" y="29238"/>
                  </a:cubicBezTo>
                  <a:cubicBezTo>
                    <a:pt x="203073" y="43757"/>
                    <a:pt x="190083" y="53308"/>
                    <a:pt x="172126" y="50634"/>
                  </a:cubicBezTo>
                  <a:cubicBezTo>
                    <a:pt x="122077" y="43757"/>
                    <a:pt x="72409" y="39554"/>
                    <a:pt x="21977" y="45667"/>
                  </a:cubicBezTo>
                  <a:cubicBezTo>
                    <a:pt x="14336" y="46431"/>
                    <a:pt x="2110" y="50252"/>
                    <a:pt x="200" y="40700"/>
                  </a:cubicBezTo>
                  <a:cubicBezTo>
                    <a:pt x="-1711" y="31531"/>
                    <a:pt x="10515" y="27710"/>
                    <a:pt x="18539" y="24654"/>
                  </a:cubicBezTo>
                  <a:cubicBezTo>
                    <a:pt x="57127" y="9371"/>
                    <a:pt x="96097" y="-2855"/>
                    <a:pt x="142708" y="584"/>
                  </a:cubicBezTo>
                  <a:close/>
                </a:path>
              </a:pathLst>
            </a:custGeom>
            <a:solidFill>
              <a:srgbClr val="55200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79">
              <a:extLst>
                <a:ext uri="{FF2B5EF4-FFF2-40B4-BE49-F238E27FC236}">
                  <a16:creationId xmlns:a16="http://schemas.microsoft.com/office/drawing/2014/main" id="{6FFB8561-0CCE-4E5F-9C32-BFBEF7E134F1}"/>
                </a:ext>
              </a:extLst>
            </p:cNvPr>
            <p:cNvSpPr/>
            <p:nvPr/>
          </p:nvSpPr>
          <p:spPr>
            <a:xfrm>
              <a:off x="10316528" y="2248459"/>
              <a:ext cx="158319" cy="38601"/>
            </a:xfrm>
            <a:custGeom>
              <a:avLst/>
              <a:gdLst>
                <a:gd name="connsiteX0" fmla="*/ 66983 w 204972"/>
                <a:gd name="connsiteY0" fmla="*/ 340 h 49976"/>
                <a:gd name="connsiteX1" fmla="*/ 191534 w 204972"/>
                <a:gd name="connsiteY1" fmla="*/ 27466 h 49976"/>
                <a:gd name="connsiteX2" fmla="*/ 204524 w 204972"/>
                <a:gd name="connsiteY2" fmla="*/ 40838 h 49976"/>
                <a:gd name="connsiteX3" fmla="*/ 187332 w 204972"/>
                <a:gd name="connsiteY3" fmla="*/ 45423 h 49976"/>
                <a:gd name="connsiteX4" fmla="*/ 31833 w 204972"/>
                <a:gd name="connsiteY4" fmla="*/ 49625 h 49976"/>
                <a:gd name="connsiteX5" fmla="*/ 122 w 204972"/>
                <a:gd name="connsiteY5" fmla="*/ 29376 h 49976"/>
                <a:gd name="connsiteX6" fmla="*/ 26867 w 204972"/>
                <a:gd name="connsiteY6" fmla="*/ 340 h 49976"/>
                <a:gd name="connsiteX7" fmla="*/ 66983 w 204972"/>
                <a:gd name="connsiteY7" fmla="*/ 340 h 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972" h="49976">
                  <a:moveTo>
                    <a:pt x="66983" y="340"/>
                  </a:moveTo>
                  <a:cubicBezTo>
                    <a:pt x="110920" y="-1189"/>
                    <a:pt x="152564" y="7981"/>
                    <a:pt x="191534" y="27466"/>
                  </a:cubicBezTo>
                  <a:cubicBezTo>
                    <a:pt x="197265" y="30140"/>
                    <a:pt x="207199" y="32051"/>
                    <a:pt x="204524" y="40838"/>
                  </a:cubicBezTo>
                  <a:cubicBezTo>
                    <a:pt x="202232" y="47333"/>
                    <a:pt x="193445" y="46187"/>
                    <a:pt x="187332" y="45423"/>
                  </a:cubicBezTo>
                  <a:cubicBezTo>
                    <a:pt x="135372" y="38928"/>
                    <a:pt x="83411" y="43130"/>
                    <a:pt x="31833" y="49625"/>
                  </a:cubicBezTo>
                  <a:cubicBezTo>
                    <a:pt x="14641" y="51918"/>
                    <a:pt x="1651" y="42748"/>
                    <a:pt x="122" y="29376"/>
                  </a:cubicBezTo>
                  <a:cubicBezTo>
                    <a:pt x="-1406" y="16386"/>
                    <a:pt x="11584" y="1486"/>
                    <a:pt x="26867" y="340"/>
                  </a:cubicBezTo>
                  <a:cubicBezTo>
                    <a:pt x="40239" y="-425"/>
                    <a:pt x="53611" y="340"/>
                    <a:pt x="66983" y="340"/>
                  </a:cubicBezTo>
                  <a:close/>
                </a:path>
              </a:pathLst>
            </a:custGeom>
            <a:solidFill>
              <a:srgbClr val="56210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280">
              <a:extLst>
                <a:ext uri="{FF2B5EF4-FFF2-40B4-BE49-F238E27FC236}">
                  <a16:creationId xmlns:a16="http://schemas.microsoft.com/office/drawing/2014/main" id="{9D18ABA5-DC0E-40EC-BD5D-D38D52452C41}"/>
                </a:ext>
              </a:extLst>
            </p:cNvPr>
            <p:cNvSpPr/>
            <p:nvPr/>
          </p:nvSpPr>
          <p:spPr>
            <a:xfrm>
              <a:off x="10074052" y="2317480"/>
              <a:ext cx="33641" cy="45445"/>
            </a:xfrm>
            <a:custGeom>
              <a:avLst/>
              <a:gdLst>
                <a:gd name="connsiteX0" fmla="*/ 43555 w 43554"/>
                <a:gd name="connsiteY0" fmla="*/ 29419 h 58837"/>
                <a:gd name="connsiteX1" fmla="*/ 21777 w 43554"/>
                <a:gd name="connsiteY1" fmla="*/ 58837 h 58837"/>
                <a:gd name="connsiteX2" fmla="*/ 0 w 43554"/>
                <a:gd name="connsiteY2" fmla="*/ 29419 h 58837"/>
                <a:gd name="connsiteX3" fmla="*/ 21777 w 43554"/>
                <a:gd name="connsiteY3" fmla="*/ 0 h 58837"/>
                <a:gd name="connsiteX4" fmla="*/ 43555 w 43554"/>
                <a:gd name="connsiteY4" fmla="*/ 29419 h 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54" h="58837">
                  <a:moveTo>
                    <a:pt x="43555" y="29419"/>
                  </a:moveTo>
                  <a:cubicBezTo>
                    <a:pt x="43555" y="45666"/>
                    <a:pt x="33805" y="58837"/>
                    <a:pt x="21777" y="58837"/>
                  </a:cubicBezTo>
                  <a:cubicBezTo>
                    <a:pt x="9750" y="58837"/>
                    <a:pt x="0" y="45666"/>
                    <a:pt x="0" y="29419"/>
                  </a:cubicBezTo>
                  <a:cubicBezTo>
                    <a:pt x="0" y="13171"/>
                    <a:pt x="9750" y="0"/>
                    <a:pt x="21777" y="0"/>
                  </a:cubicBezTo>
                  <a:cubicBezTo>
                    <a:pt x="33805" y="0"/>
                    <a:pt x="43555" y="13171"/>
                    <a:pt x="43555" y="29419"/>
                  </a:cubicBezTo>
                  <a:close/>
                </a:path>
              </a:pathLst>
            </a:custGeom>
            <a:solidFill>
              <a:srgbClr val="FFFFFF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281">
              <a:extLst>
                <a:ext uri="{FF2B5EF4-FFF2-40B4-BE49-F238E27FC236}">
                  <a16:creationId xmlns:a16="http://schemas.microsoft.com/office/drawing/2014/main" id="{2AA3356C-D908-4475-A227-5DDA8B8B222D}"/>
                </a:ext>
              </a:extLst>
            </p:cNvPr>
            <p:cNvSpPr/>
            <p:nvPr/>
          </p:nvSpPr>
          <p:spPr>
            <a:xfrm>
              <a:off x="10385382" y="2316299"/>
              <a:ext cx="33641" cy="45445"/>
            </a:xfrm>
            <a:custGeom>
              <a:avLst/>
              <a:gdLst>
                <a:gd name="connsiteX0" fmla="*/ 43555 w 43554"/>
                <a:gd name="connsiteY0" fmla="*/ 29419 h 58837"/>
                <a:gd name="connsiteX1" fmla="*/ 21777 w 43554"/>
                <a:gd name="connsiteY1" fmla="*/ 58837 h 58837"/>
                <a:gd name="connsiteX2" fmla="*/ 0 w 43554"/>
                <a:gd name="connsiteY2" fmla="*/ 29419 h 58837"/>
                <a:gd name="connsiteX3" fmla="*/ 21777 w 43554"/>
                <a:gd name="connsiteY3" fmla="*/ 0 h 58837"/>
                <a:gd name="connsiteX4" fmla="*/ 43555 w 43554"/>
                <a:gd name="connsiteY4" fmla="*/ 29419 h 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54" h="58837">
                  <a:moveTo>
                    <a:pt x="43555" y="29419"/>
                  </a:moveTo>
                  <a:cubicBezTo>
                    <a:pt x="43555" y="45666"/>
                    <a:pt x="33805" y="58837"/>
                    <a:pt x="21777" y="58837"/>
                  </a:cubicBezTo>
                  <a:cubicBezTo>
                    <a:pt x="9750" y="58837"/>
                    <a:pt x="0" y="45666"/>
                    <a:pt x="0" y="29419"/>
                  </a:cubicBezTo>
                  <a:cubicBezTo>
                    <a:pt x="0" y="13171"/>
                    <a:pt x="9750" y="0"/>
                    <a:pt x="21777" y="0"/>
                  </a:cubicBezTo>
                  <a:cubicBezTo>
                    <a:pt x="33805" y="0"/>
                    <a:pt x="43555" y="13171"/>
                    <a:pt x="43555" y="29419"/>
                  </a:cubicBezTo>
                  <a:close/>
                </a:path>
              </a:pathLst>
            </a:custGeom>
            <a:solidFill>
              <a:srgbClr val="FFFFFF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282">
              <a:extLst>
                <a:ext uri="{FF2B5EF4-FFF2-40B4-BE49-F238E27FC236}">
                  <a16:creationId xmlns:a16="http://schemas.microsoft.com/office/drawing/2014/main" id="{00F8F881-5C4E-4941-8420-FE834C2A62CB}"/>
                </a:ext>
              </a:extLst>
            </p:cNvPr>
            <p:cNvSpPr/>
            <p:nvPr/>
          </p:nvSpPr>
          <p:spPr>
            <a:xfrm>
              <a:off x="10177041" y="2446734"/>
              <a:ext cx="42494" cy="87908"/>
            </a:xfrm>
            <a:custGeom>
              <a:avLst/>
              <a:gdLst>
                <a:gd name="connsiteX0" fmla="*/ 16046 w 55016"/>
                <a:gd name="connsiteY0" fmla="*/ 76794 h 113813"/>
                <a:gd name="connsiteX1" fmla="*/ 55017 w 55016"/>
                <a:gd name="connsiteY1" fmla="*/ 111943 h 113813"/>
                <a:gd name="connsiteX2" fmla="*/ 0 w 55016"/>
                <a:gd name="connsiteY2" fmla="*/ 109651 h 113813"/>
                <a:gd name="connsiteX3" fmla="*/ 4203 w 55016"/>
                <a:gd name="connsiteY3" fmla="*/ 19485 h 113813"/>
                <a:gd name="connsiteX4" fmla="*/ 24070 w 55016"/>
                <a:gd name="connsiteY4" fmla="*/ 0 h 113813"/>
                <a:gd name="connsiteX5" fmla="*/ 20631 w 55016"/>
                <a:gd name="connsiteY5" fmla="*/ 42409 h 113813"/>
                <a:gd name="connsiteX6" fmla="*/ 16046 w 55016"/>
                <a:gd name="connsiteY6" fmla="*/ 76794 h 11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16" h="113813">
                  <a:moveTo>
                    <a:pt x="16046" y="76794"/>
                  </a:moveTo>
                  <a:cubicBezTo>
                    <a:pt x="16429" y="105448"/>
                    <a:pt x="40880" y="105066"/>
                    <a:pt x="55017" y="111943"/>
                  </a:cubicBezTo>
                  <a:cubicBezTo>
                    <a:pt x="39352" y="116146"/>
                    <a:pt x="15664" y="112326"/>
                    <a:pt x="0" y="109651"/>
                  </a:cubicBezTo>
                  <a:cubicBezTo>
                    <a:pt x="382" y="103920"/>
                    <a:pt x="3439" y="44701"/>
                    <a:pt x="4203" y="19485"/>
                  </a:cubicBezTo>
                  <a:cubicBezTo>
                    <a:pt x="4585" y="16046"/>
                    <a:pt x="15282" y="6113"/>
                    <a:pt x="24070" y="0"/>
                  </a:cubicBezTo>
                  <a:cubicBezTo>
                    <a:pt x="29036" y="13754"/>
                    <a:pt x="24070" y="25980"/>
                    <a:pt x="20631" y="42409"/>
                  </a:cubicBezTo>
                  <a:cubicBezTo>
                    <a:pt x="19485" y="50432"/>
                    <a:pt x="16811" y="72973"/>
                    <a:pt x="16046" y="76794"/>
                  </a:cubicBezTo>
                  <a:close/>
                </a:path>
              </a:pathLst>
            </a:custGeom>
            <a:solidFill>
              <a:srgbClr val="DD8D55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283">
              <a:extLst>
                <a:ext uri="{FF2B5EF4-FFF2-40B4-BE49-F238E27FC236}">
                  <a16:creationId xmlns:a16="http://schemas.microsoft.com/office/drawing/2014/main" id="{FCA5C752-1AEA-4F8C-8615-164693AA07F5}"/>
                </a:ext>
              </a:extLst>
            </p:cNvPr>
            <p:cNvSpPr/>
            <p:nvPr/>
          </p:nvSpPr>
          <p:spPr>
            <a:xfrm>
              <a:off x="9869751" y="2290183"/>
              <a:ext cx="732400" cy="184218"/>
            </a:xfrm>
            <a:custGeom>
              <a:avLst/>
              <a:gdLst>
                <a:gd name="connsiteX0" fmla="*/ 925850 w 948224"/>
                <a:gd name="connsiteY0" fmla="*/ 1337 h 238504"/>
                <a:gd name="connsiteX1" fmla="*/ 584288 w 948224"/>
                <a:gd name="connsiteY1" fmla="*/ 1337 h 238504"/>
                <a:gd name="connsiteX2" fmla="*/ 538823 w 948224"/>
                <a:gd name="connsiteY2" fmla="*/ 23115 h 238504"/>
                <a:gd name="connsiteX3" fmla="*/ 480750 w 948224"/>
                <a:gd name="connsiteY3" fmla="*/ 48713 h 238504"/>
                <a:gd name="connsiteX4" fmla="*/ 438724 w 948224"/>
                <a:gd name="connsiteY4" fmla="*/ 48331 h 238504"/>
                <a:gd name="connsiteX5" fmla="*/ 422677 w 948224"/>
                <a:gd name="connsiteY5" fmla="*/ 38779 h 238504"/>
                <a:gd name="connsiteX6" fmla="*/ 358109 w 948224"/>
                <a:gd name="connsiteY6" fmla="*/ 955 h 238504"/>
                <a:gd name="connsiteX7" fmla="*/ 98690 w 948224"/>
                <a:gd name="connsiteY7" fmla="*/ 573 h 238504"/>
                <a:gd name="connsiteX8" fmla="*/ 7378 w 948224"/>
                <a:gd name="connsiteY8" fmla="*/ 4012 h 238504"/>
                <a:gd name="connsiteX9" fmla="*/ 501 w 948224"/>
                <a:gd name="connsiteY9" fmla="*/ 34958 h 238504"/>
                <a:gd name="connsiteX10" fmla="*/ 7378 w 948224"/>
                <a:gd name="connsiteY10" fmla="*/ 44128 h 238504"/>
                <a:gd name="connsiteX11" fmla="*/ 23425 w 948224"/>
                <a:gd name="connsiteY11" fmla="*/ 78895 h 238504"/>
                <a:gd name="connsiteX12" fmla="*/ 23043 w 948224"/>
                <a:gd name="connsiteY12" fmla="*/ 147666 h 238504"/>
                <a:gd name="connsiteX13" fmla="*/ 29920 w 948224"/>
                <a:gd name="connsiteY13" fmla="*/ 178995 h 238504"/>
                <a:gd name="connsiteX14" fmla="*/ 70036 w 948224"/>
                <a:gd name="connsiteY14" fmla="*/ 225606 h 238504"/>
                <a:gd name="connsiteX15" fmla="*/ 107478 w 948224"/>
                <a:gd name="connsiteY15" fmla="*/ 236686 h 238504"/>
                <a:gd name="connsiteX16" fmla="*/ 363076 w 948224"/>
                <a:gd name="connsiteY16" fmla="*/ 236686 h 238504"/>
                <a:gd name="connsiteX17" fmla="*/ 432229 w 948224"/>
                <a:gd name="connsiteY17" fmla="*/ 172882 h 238504"/>
                <a:gd name="connsiteX18" fmla="*/ 435285 w 948224"/>
                <a:gd name="connsiteY18" fmla="*/ 112134 h 238504"/>
                <a:gd name="connsiteX19" fmla="*/ 459737 w 948224"/>
                <a:gd name="connsiteY19" fmla="*/ 88447 h 238504"/>
                <a:gd name="connsiteX20" fmla="*/ 494122 w 948224"/>
                <a:gd name="connsiteY20" fmla="*/ 88447 h 238504"/>
                <a:gd name="connsiteX21" fmla="*/ 515135 w 948224"/>
                <a:gd name="connsiteY21" fmla="*/ 109460 h 238504"/>
                <a:gd name="connsiteX22" fmla="*/ 515518 w 948224"/>
                <a:gd name="connsiteY22" fmla="*/ 172500 h 238504"/>
                <a:gd name="connsiteX23" fmla="*/ 580086 w 948224"/>
                <a:gd name="connsiteY23" fmla="*/ 237068 h 238504"/>
                <a:gd name="connsiteX24" fmla="*/ 858225 w 948224"/>
                <a:gd name="connsiteY24" fmla="*/ 230955 h 238504"/>
                <a:gd name="connsiteX25" fmla="*/ 891464 w 948224"/>
                <a:gd name="connsiteY25" fmla="*/ 219875 h 238504"/>
                <a:gd name="connsiteX26" fmla="*/ 918208 w 948224"/>
                <a:gd name="connsiteY26" fmla="*/ 172882 h 238504"/>
                <a:gd name="connsiteX27" fmla="*/ 917826 w 948224"/>
                <a:gd name="connsiteY27" fmla="*/ 62467 h 238504"/>
                <a:gd name="connsiteX28" fmla="*/ 928142 w 948224"/>
                <a:gd name="connsiteY28" fmla="*/ 45656 h 238504"/>
                <a:gd name="connsiteX29" fmla="*/ 948009 w 948224"/>
                <a:gd name="connsiteY29" fmla="*/ 20440 h 238504"/>
                <a:gd name="connsiteX30" fmla="*/ 925850 w 948224"/>
                <a:gd name="connsiteY30" fmla="*/ 1337 h 238504"/>
                <a:gd name="connsiteX31" fmla="*/ 398225 w 948224"/>
                <a:gd name="connsiteY31" fmla="*/ 163331 h 238504"/>
                <a:gd name="connsiteX32" fmla="*/ 361930 w 948224"/>
                <a:gd name="connsiteY32" fmla="*/ 200772 h 238504"/>
                <a:gd name="connsiteX33" fmla="*/ 92960 w 948224"/>
                <a:gd name="connsiteY33" fmla="*/ 200008 h 238504"/>
                <a:gd name="connsiteX34" fmla="*/ 58574 w 948224"/>
                <a:gd name="connsiteY34" fmla="*/ 165623 h 238504"/>
                <a:gd name="connsiteX35" fmla="*/ 58574 w 948224"/>
                <a:gd name="connsiteY35" fmla="*/ 66287 h 238504"/>
                <a:gd name="connsiteX36" fmla="*/ 94488 w 948224"/>
                <a:gd name="connsiteY36" fmla="*/ 31520 h 238504"/>
                <a:gd name="connsiteX37" fmla="*/ 226298 w 948224"/>
                <a:gd name="connsiteY37" fmla="*/ 31520 h 238504"/>
                <a:gd name="connsiteX38" fmla="*/ 361930 w 948224"/>
                <a:gd name="connsiteY38" fmla="*/ 31138 h 238504"/>
                <a:gd name="connsiteX39" fmla="*/ 398225 w 948224"/>
                <a:gd name="connsiteY39" fmla="*/ 68198 h 238504"/>
                <a:gd name="connsiteX40" fmla="*/ 398225 w 948224"/>
                <a:gd name="connsiteY40" fmla="*/ 163331 h 238504"/>
                <a:gd name="connsiteX41" fmla="*/ 891464 w 948224"/>
                <a:gd name="connsiteY41" fmla="*/ 167151 h 238504"/>
                <a:gd name="connsiteX42" fmla="*/ 858989 w 948224"/>
                <a:gd name="connsiteY42" fmla="*/ 199626 h 238504"/>
                <a:gd name="connsiteX43" fmla="*/ 585816 w 948224"/>
                <a:gd name="connsiteY43" fmla="*/ 199626 h 238504"/>
                <a:gd name="connsiteX44" fmla="*/ 552959 w 948224"/>
                <a:gd name="connsiteY44" fmla="*/ 166387 h 238504"/>
                <a:gd name="connsiteX45" fmla="*/ 552959 w 948224"/>
                <a:gd name="connsiteY45" fmla="*/ 65141 h 238504"/>
                <a:gd name="connsiteX46" fmla="*/ 586199 w 948224"/>
                <a:gd name="connsiteY46" fmla="*/ 30374 h 238504"/>
                <a:gd name="connsiteX47" fmla="*/ 614853 w 948224"/>
                <a:gd name="connsiteY47" fmla="*/ 30374 h 238504"/>
                <a:gd name="connsiteX48" fmla="*/ 862810 w 948224"/>
                <a:gd name="connsiteY48" fmla="*/ 31138 h 238504"/>
                <a:gd name="connsiteX49" fmla="*/ 891464 w 948224"/>
                <a:gd name="connsiteY49" fmla="*/ 63613 h 238504"/>
                <a:gd name="connsiteX50" fmla="*/ 891464 w 948224"/>
                <a:gd name="connsiteY50" fmla="*/ 167151 h 23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48224" h="238504">
                  <a:moveTo>
                    <a:pt x="925850" y="1337"/>
                  </a:moveTo>
                  <a:cubicBezTo>
                    <a:pt x="811996" y="1337"/>
                    <a:pt x="698142" y="1719"/>
                    <a:pt x="584288" y="1337"/>
                  </a:cubicBezTo>
                  <a:cubicBezTo>
                    <a:pt x="565185" y="1337"/>
                    <a:pt x="546082" y="7450"/>
                    <a:pt x="538823" y="23115"/>
                  </a:cubicBezTo>
                  <a:cubicBezTo>
                    <a:pt x="525833" y="50623"/>
                    <a:pt x="504438" y="50241"/>
                    <a:pt x="480750" y="48713"/>
                  </a:cubicBezTo>
                  <a:cubicBezTo>
                    <a:pt x="466614" y="47949"/>
                    <a:pt x="452860" y="48331"/>
                    <a:pt x="438724" y="48331"/>
                  </a:cubicBezTo>
                  <a:cubicBezTo>
                    <a:pt x="431082" y="48331"/>
                    <a:pt x="426880" y="46038"/>
                    <a:pt x="422677" y="38779"/>
                  </a:cubicBezTo>
                  <a:cubicBezTo>
                    <a:pt x="408923" y="13563"/>
                    <a:pt x="388292" y="573"/>
                    <a:pt x="358109" y="955"/>
                  </a:cubicBezTo>
                  <a:cubicBezTo>
                    <a:pt x="271764" y="1719"/>
                    <a:pt x="185036" y="-191"/>
                    <a:pt x="98690" y="573"/>
                  </a:cubicBezTo>
                  <a:cubicBezTo>
                    <a:pt x="68508" y="955"/>
                    <a:pt x="37561" y="-2483"/>
                    <a:pt x="7378" y="4012"/>
                  </a:cubicBezTo>
                  <a:cubicBezTo>
                    <a:pt x="2412" y="13945"/>
                    <a:pt x="-1409" y="23879"/>
                    <a:pt x="501" y="34958"/>
                  </a:cubicBezTo>
                  <a:cubicBezTo>
                    <a:pt x="2794" y="38015"/>
                    <a:pt x="3940" y="42600"/>
                    <a:pt x="7378" y="44128"/>
                  </a:cubicBezTo>
                  <a:cubicBezTo>
                    <a:pt x="23807" y="50623"/>
                    <a:pt x="23807" y="64377"/>
                    <a:pt x="23425" y="78895"/>
                  </a:cubicBezTo>
                  <a:cubicBezTo>
                    <a:pt x="23043" y="101819"/>
                    <a:pt x="23425" y="124742"/>
                    <a:pt x="23043" y="147666"/>
                  </a:cubicBezTo>
                  <a:cubicBezTo>
                    <a:pt x="23043" y="158746"/>
                    <a:pt x="24189" y="169061"/>
                    <a:pt x="29920" y="178995"/>
                  </a:cubicBezTo>
                  <a:cubicBezTo>
                    <a:pt x="38325" y="198862"/>
                    <a:pt x="52461" y="213762"/>
                    <a:pt x="70036" y="225606"/>
                  </a:cubicBezTo>
                  <a:cubicBezTo>
                    <a:pt x="80734" y="235540"/>
                    <a:pt x="94870" y="236686"/>
                    <a:pt x="107478" y="236686"/>
                  </a:cubicBezTo>
                  <a:cubicBezTo>
                    <a:pt x="192677" y="237832"/>
                    <a:pt x="277876" y="238214"/>
                    <a:pt x="363076" y="236686"/>
                  </a:cubicBezTo>
                  <a:cubicBezTo>
                    <a:pt x="401282" y="235922"/>
                    <a:pt x="425351" y="210706"/>
                    <a:pt x="432229" y="172882"/>
                  </a:cubicBezTo>
                  <a:cubicBezTo>
                    <a:pt x="436049" y="152633"/>
                    <a:pt x="434903" y="132384"/>
                    <a:pt x="435285" y="112134"/>
                  </a:cubicBezTo>
                  <a:cubicBezTo>
                    <a:pt x="435667" y="90357"/>
                    <a:pt x="437577" y="88829"/>
                    <a:pt x="459737" y="88447"/>
                  </a:cubicBezTo>
                  <a:cubicBezTo>
                    <a:pt x="471199" y="88447"/>
                    <a:pt x="482660" y="88829"/>
                    <a:pt x="494122" y="88447"/>
                  </a:cubicBezTo>
                  <a:cubicBezTo>
                    <a:pt x="508640" y="88065"/>
                    <a:pt x="514753" y="95324"/>
                    <a:pt x="515135" y="109460"/>
                  </a:cubicBezTo>
                  <a:cubicBezTo>
                    <a:pt x="515518" y="130473"/>
                    <a:pt x="514753" y="151487"/>
                    <a:pt x="515518" y="172500"/>
                  </a:cubicBezTo>
                  <a:cubicBezTo>
                    <a:pt x="516664" y="208031"/>
                    <a:pt x="544554" y="237832"/>
                    <a:pt x="580086" y="237068"/>
                  </a:cubicBezTo>
                  <a:cubicBezTo>
                    <a:pt x="672926" y="235540"/>
                    <a:pt x="765767" y="244327"/>
                    <a:pt x="858225" y="230955"/>
                  </a:cubicBezTo>
                  <a:cubicBezTo>
                    <a:pt x="869305" y="227134"/>
                    <a:pt x="880384" y="223696"/>
                    <a:pt x="891464" y="219875"/>
                  </a:cubicBezTo>
                  <a:cubicBezTo>
                    <a:pt x="907893" y="208414"/>
                    <a:pt x="917062" y="193513"/>
                    <a:pt x="918208" y="172882"/>
                  </a:cubicBezTo>
                  <a:cubicBezTo>
                    <a:pt x="920119" y="136204"/>
                    <a:pt x="920501" y="99144"/>
                    <a:pt x="917826" y="62467"/>
                  </a:cubicBezTo>
                  <a:cubicBezTo>
                    <a:pt x="917444" y="54826"/>
                    <a:pt x="913624" y="44892"/>
                    <a:pt x="928142" y="45656"/>
                  </a:cubicBezTo>
                  <a:cubicBezTo>
                    <a:pt x="946099" y="46420"/>
                    <a:pt x="948009" y="34576"/>
                    <a:pt x="948009" y="20440"/>
                  </a:cubicBezTo>
                  <a:cubicBezTo>
                    <a:pt x="949919" y="1719"/>
                    <a:pt x="938839" y="1337"/>
                    <a:pt x="925850" y="1337"/>
                  </a:cubicBezTo>
                  <a:close/>
                  <a:moveTo>
                    <a:pt x="398225" y="163331"/>
                  </a:moveTo>
                  <a:cubicBezTo>
                    <a:pt x="397843" y="187400"/>
                    <a:pt x="385999" y="200390"/>
                    <a:pt x="361930" y="200772"/>
                  </a:cubicBezTo>
                  <a:cubicBezTo>
                    <a:pt x="272146" y="201154"/>
                    <a:pt x="182744" y="200772"/>
                    <a:pt x="92960" y="200008"/>
                  </a:cubicBezTo>
                  <a:cubicBezTo>
                    <a:pt x="70800" y="200008"/>
                    <a:pt x="58956" y="187400"/>
                    <a:pt x="58574" y="165623"/>
                  </a:cubicBezTo>
                  <a:cubicBezTo>
                    <a:pt x="58192" y="132384"/>
                    <a:pt x="58192" y="99527"/>
                    <a:pt x="58574" y="66287"/>
                  </a:cubicBezTo>
                  <a:cubicBezTo>
                    <a:pt x="58956" y="42982"/>
                    <a:pt x="70800" y="31520"/>
                    <a:pt x="94488" y="31520"/>
                  </a:cubicBezTo>
                  <a:cubicBezTo>
                    <a:pt x="138425" y="31138"/>
                    <a:pt x="182362" y="31520"/>
                    <a:pt x="226298" y="31520"/>
                  </a:cubicBezTo>
                  <a:cubicBezTo>
                    <a:pt x="230119" y="31520"/>
                    <a:pt x="343591" y="30756"/>
                    <a:pt x="361930" y="31138"/>
                  </a:cubicBezTo>
                  <a:cubicBezTo>
                    <a:pt x="385999" y="31902"/>
                    <a:pt x="398225" y="44510"/>
                    <a:pt x="398225" y="68198"/>
                  </a:cubicBezTo>
                  <a:cubicBezTo>
                    <a:pt x="398607" y="99909"/>
                    <a:pt x="398607" y="131620"/>
                    <a:pt x="398225" y="163331"/>
                  </a:cubicBezTo>
                  <a:close/>
                  <a:moveTo>
                    <a:pt x="891464" y="167151"/>
                  </a:moveTo>
                  <a:cubicBezTo>
                    <a:pt x="891082" y="186636"/>
                    <a:pt x="878092" y="199626"/>
                    <a:pt x="858989" y="199626"/>
                  </a:cubicBezTo>
                  <a:cubicBezTo>
                    <a:pt x="768059" y="200008"/>
                    <a:pt x="677129" y="200390"/>
                    <a:pt x="585816" y="199626"/>
                  </a:cubicBezTo>
                  <a:cubicBezTo>
                    <a:pt x="563275" y="199626"/>
                    <a:pt x="553341" y="188546"/>
                    <a:pt x="552959" y="166387"/>
                  </a:cubicBezTo>
                  <a:cubicBezTo>
                    <a:pt x="552577" y="132766"/>
                    <a:pt x="552577" y="98762"/>
                    <a:pt x="552959" y="65141"/>
                  </a:cubicBezTo>
                  <a:cubicBezTo>
                    <a:pt x="553341" y="41453"/>
                    <a:pt x="562893" y="31520"/>
                    <a:pt x="586199" y="30374"/>
                  </a:cubicBezTo>
                  <a:cubicBezTo>
                    <a:pt x="595750" y="29992"/>
                    <a:pt x="605302" y="30374"/>
                    <a:pt x="614853" y="30374"/>
                  </a:cubicBezTo>
                  <a:cubicBezTo>
                    <a:pt x="619438" y="30374"/>
                    <a:pt x="811614" y="29992"/>
                    <a:pt x="862810" y="31138"/>
                  </a:cubicBezTo>
                  <a:cubicBezTo>
                    <a:pt x="879238" y="31520"/>
                    <a:pt x="891082" y="46038"/>
                    <a:pt x="891464" y="63613"/>
                  </a:cubicBezTo>
                  <a:cubicBezTo>
                    <a:pt x="892228" y="98380"/>
                    <a:pt x="892228" y="132766"/>
                    <a:pt x="891464" y="167151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284">
              <a:extLst>
                <a:ext uri="{FF2B5EF4-FFF2-40B4-BE49-F238E27FC236}">
                  <a16:creationId xmlns:a16="http://schemas.microsoft.com/office/drawing/2014/main" id="{CA62EA93-4B8B-4016-B429-70870FD83AE2}"/>
                </a:ext>
              </a:extLst>
            </p:cNvPr>
            <p:cNvSpPr/>
            <p:nvPr/>
          </p:nvSpPr>
          <p:spPr>
            <a:xfrm>
              <a:off x="9696324" y="2901274"/>
              <a:ext cx="1178627" cy="1475115"/>
            </a:xfrm>
            <a:custGeom>
              <a:avLst/>
              <a:gdLst>
                <a:gd name="connsiteX0" fmla="*/ 1384966 w 1525945"/>
                <a:gd name="connsiteY0" fmla="*/ 358259 h 1909803"/>
                <a:gd name="connsiteX1" fmla="*/ 1456793 w 1525945"/>
                <a:gd name="connsiteY1" fmla="*/ 487777 h 1909803"/>
                <a:gd name="connsiteX2" fmla="*/ 1516394 w 1525945"/>
                <a:gd name="connsiteY2" fmla="*/ 703641 h 1909803"/>
                <a:gd name="connsiteX3" fmla="*/ 1525946 w 1525945"/>
                <a:gd name="connsiteY3" fmla="*/ 907661 h 1909803"/>
                <a:gd name="connsiteX4" fmla="*/ 1446095 w 1525945"/>
                <a:gd name="connsiteY4" fmla="*/ 1144538 h 1909803"/>
                <a:gd name="connsiteX5" fmla="*/ 1340265 w 1525945"/>
                <a:gd name="connsiteY5" fmla="*/ 1261066 h 1909803"/>
                <a:gd name="connsiteX6" fmla="*/ 1324601 w 1525945"/>
                <a:gd name="connsiteY6" fmla="*/ 1298126 h 1909803"/>
                <a:gd name="connsiteX7" fmla="*/ 1381145 w 1525945"/>
                <a:gd name="connsiteY7" fmla="*/ 1909039 h 1909803"/>
                <a:gd name="connsiteX8" fmla="*/ 805382 w 1525945"/>
                <a:gd name="connsiteY8" fmla="*/ 1909803 h 1909803"/>
                <a:gd name="connsiteX9" fmla="*/ 787807 w 1525945"/>
                <a:gd name="connsiteY9" fmla="*/ 1902926 h 1909803"/>
                <a:gd name="connsiteX10" fmla="*/ 746544 w 1525945"/>
                <a:gd name="connsiteY10" fmla="*/ 1507877 h 1909803"/>
                <a:gd name="connsiteX11" fmla="*/ 749983 w 1525945"/>
                <a:gd name="connsiteY11" fmla="*/ 1394405 h 1909803"/>
                <a:gd name="connsiteX12" fmla="*/ 632309 w 1525945"/>
                <a:gd name="connsiteY12" fmla="*/ 1371481 h 1909803"/>
                <a:gd name="connsiteX13" fmla="*/ 641478 w 1525945"/>
                <a:gd name="connsiteY13" fmla="*/ 1501382 h 1909803"/>
                <a:gd name="connsiteX14" fmla="*/ 598305 w 1525945"/>
                <a:gd name="connsiteY14" fmla="*/ 1908657 h 1909803"/>
                <a:gd name="connsiteX15" fmla="*/ 0 w 1525945"/>
                <a:gd name="connsiteY15" fmla="*/ 1908657 h 1909803"/>
                <a:gd name="connsiteX16" fmla="*/ 19485 w 1525945"/>
                <a:gd name="connsiteY16" fmla="*/ 1696996 h 1909803"/>
                <a:gd name="connsiteX17" fmla="*/ 121113 w 1525945"/>
                <a:gd name="connsiteY17" fmla="*/ 211548 h 1909803"/>
                <a:gd name="connsiteX18" fmla="*/ 289219 w 1525945"/>
                <a:gd name="connsiteY18" fmla="*/ 80120 h 1909803"/>
                <a:gd name="connsiteX19" fmla="*/ 380531 w 1525945"/>
                <a:gd name="connsiteY19" fmla="*/ 10203 h 1909803"/>
                <a:gd name="connsiteX20" fmla="*/ 396196 w 1525945"/>
                <a:gd name="connsiteY20" fmla="*/ 269 h 1909803"/>
                <a:gd name="connsiteX21" fmla="*/ 393521 w 1525945"/>
                <a:gd name="connsiteY21" fmla="*/ 18226 h 1909803"/>
                <a:gd name="connsiteX22" fmla="*/ 398488 w 1525945"/>
                <a:gd name="connsiteY22" fmla="*/ 124057 h 1909803"/>
                <a:gd name="connsiteX23" fmla="*/ 500116 w 1525945"/>
                <a:gd name="connsiteY23" fmla="*/ 241731 h 1909803"/>
                <a:gd name="connsiteX24" fmla="*/ 563538 w 1525945"/>
                <a:gd name="connsiteY24" fmla="*/ 287960 h 1909803"/>
                <a:gd name="connsiteX25" fmla="*/ 579584 w 1525945"/>
                <a:gd name="connsiteY25" fmla="*/ 304007 h 1909803"/>
                <a:gd name="connsiteX26" fmla="*/ 641096 w 1525945"/>
                <a:gd name="connsiteY26" fmla="*/ 468674 h 1909803"/>
                <a:gd name="connsiteX27" fmla="*/ 621229 w 1525945"/>
                <a:gd name="connsiteY27" fmla="*/ 1073857 h 1909803"/>
                <a:gd name="connsiteX28" fmla="*/ 687707 w 1525945"/>
                <a:gd name="connsiteY28" fmla="*/ 1079206 h 1909803"/>
                <a:gd name="connsiteX29" fmla="*/ 767558 w 1525945"/>
                <a:gd name="connsiteY29" fmla="*/ 1083790 h 1909803"/>
                <a:gd name="connsiteX30" fmla="*/ 745780 w 1525945"/>
                <a:gd name="connsiteY30" fmla="*/ 477462 h 1909803"/>
                <a:gd name="connsiteX31" fmla="*/ 803853 w 1525945"/>
                <a:gd name="connsiteY31" fmla="*/ 317761 h 1909803"/>
                <a:gd name="connsiteX32" fmla="*/ 819518 w 1525945"/>
                <a:gd name="connsiteY32" fmla="*/ 294455 h 1909803"/>
                <a:gd name="connsiteX33" fmla="*/ 946362 w 1525945"/>
                <a:gd name="connsiteY33" fmla="*/ 188243 h 1909803"/>
                <a:gd name="connsiteX34" fmla="*/ 1006345 w 1525945"/>
                <a:gd name="connsiteY34" fmla="*/ 90053 h 1909803"/>
                <a:gd name="connsiteX35" fmla="*/ 999850 w 1525945"/>
                <a:gd name="connsiteY35" fmla="*/ 23957 h 1909803"/>
                <a:gd name="connsiteX36" fmla="*/ 994119 w 1525945"/>
                <a:gd name="connsiteY36" fmla="*/ 2562 h 1909803"/>
                <a:gd name="connsiteX37" fmla="*/ 1016278 w 1525945"/>
                <a:gd name="connsiteY37" fmla="*/ 7529 h 1909803"/>
                <a:gd name="connsiteX38" fmla="*/ 1195846 w 1525945"/>
                <a:gd name="connsiteY38" fmla="*/ 145834 h 1909803"/>
                <a:gd name="connsiteX39" fmla="*/ 1384966 w 1525945"/>
                <a:gd name="connsiteY39" fmla="*/ 358259 h 190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25945" h="1909803">
                  <a:moveTo>
                    <a:pt x="1384966" y="358259"/>
                  </a:moveTo>
                  <a:cubicBezTo>
                    <a:pt x="1414003" y="397993"/>
                    <a:pt x="1436926" y="441930"/>
                    <a:pt x="1456793" y="487777"/>
                  </a:cubicBezTo>
                  <a:cubicBezTo>
                    <a:pt x="1473604" y="527130"/>
                    <a:pt x="1512574" y="671548"/>
                    <a:pt x="1516394" y="703641"/>
                  </a:cubicBezTo>
                  <a:cubicBezTo>
                    <a:pt x="1522507" y="755219"/>
                    <a:pt x="1523653" y="890850"/>
                    <a:pt x="1525946" y="907661"/>
                  </a:cubicBezTo>
                  <a:cubicBezTo>
                    <a:pt x="1518687" y="993242"/>
                    <a:pt x="1492707" y="1072329"/>
                    <a:pt x="1446095" y="1144538"/>
                  </a:cubicBezTo>
                  <a:cubicBezTo>
                    <a:pt x="1417441" y="1189239"/>
                    <a:pt x="1382674" y="1228973"/>
                    <a:pt x="1340265" y="1261066"/>
                  </a:cubicBezTo>
                  <a:cubicBezTo>
                    <a:pt x="1327275" y="1271000"/>
                    <a:pt x="1322690" y="1280933"/>
                    <a:pt x="1324601" y="1298126"/>
                  </a:cubicBezTo>
                  <a:cubicBezTo>
                    <a:pt x="1331096" y="1358873"/>
                    <a:pt x="1375414" y="1850202"/>
                    <a:pt x="1381145" y="1909039"/>
                  </a:cubicBezTo>
                  <a:cubicBezTo>
                    <a:pt x="1355165" y="1909039"/>
                    <a:pt x="905863" y="1909039"/>
                    <a:pt x="805382" y="1909803"/>
                  </a:cubicBezTo>
                  <a:cubicBezTo>
                    <a:pt x="797740" y="1909803"/>
                    <a:pt x="794302" y="1903308"/>
                    <a:pt x="787807" y="1902926"/>
                  </a:cubicBezTo>
                  <a:cubicBezTo>
                    <a:pt x="771760" y="1896431"/>
                    <a:pt x="751129" y="1518956"/>
                    <a:pt x="746544" y="1507877"/>
                  </a:cubicBezTo>
                  <a:cubicBezTo>
                    <a:pt x="741960" y="1492594"/>
                    <a:pt x="762591" y="1395933"/>
                    <a:pt x="749983" y="1394405"/>
                  </a:cubicBezTo>
                  <a:cubicBezTo>
                    <a:pt x="710249" y="1389056"/>
                    <a:pt x="670897" y="1381797"/>
                    <a:pt x="632309" y="1371481"/>
                  </a:cubicBezTo>
                  <a:cubicBezTo>
                    <a:pt x="618554" y="1367661"/>
                    <a:pt x="644534" y="1488392"/>
                    <a:pt x="641478" y="1501382"/>
                  </a:cubicBezTo>
                  <a:cubicBezTo>
                    <a:pt x="640714" y="1566714"/>
                    <a:pt x="611295" y="1895285"/>
                    <a:pt x="598305" y="1908657"/>
                  </a:cubicBezTo>
                  <a:cubicBezTo>
                    <a:pt x="493239" y="1908657"/>
                    <a:pt x="24834" y="1908657"/>
                    <a:pt x="0" y="1908657"/>
                  </a:cubicBezTo>
                  <a:cubicBezTo>
                    <a:pt x="4967" y="1837976"/>
                    <a:pt x="11080" y="1767295"/>
                    <a:pt x="19485" y="1696996"/>
                  </a:cubicBezTo>
                  <a:cubicBezTo>
                    <a:pt x="20631" y="1687827"/>
                    <a:pt x="119203" y="220336"/>
                    <a:pt x="121113" y="211548"/>
                  </a:cubicBezTo>
                  <a:cubicBezTo>
                    <a:pt x="176894" y="167612"/>
                    <a:pt x="233056" y="123675"/>
                    <a:pt x="289219" y="80120"/>
                  </a:cubicBezTo>
                  <a:cubicBezTo>
                    <a:pt x="319402" y="56432"/>
                    <a:pt x="350349" y="33891"/>
                    <a:pt x="380531" y="10203"/>
                  </a:cubicBezTo>
                  <a:cubicBezTo>
                    <a:pt x="385498" y="6000"/>
                    <a:pt x="391611" y="4472"/>
                    <a:pt x="396196" y="269"/>
                  </a:cubicBezTo>
                  <a:cubicBezTo>
                    <a:pt x="399634" y="6764"/>
                    <a:pt x="396578" y="12877"/>
                    <a:pt x="393521" y="18226"/>
                  </a:cubicBezTo>
                  <a:cubicBezTo>
                    <a:pt x="373272" y="54522"/>
                    <a:pt x="380913" y="89671"/>
                    <a:pt x="398488" y="124057"/>
                  </a:cubicBezTo>
                  <a:cubicBezTo>
                    <a:pt x="422940" y="171050"/>
                    <a:pt x="459236" y="208874"/>
                    <a:pt x="500116" y="241731"/>
                  </a:cubicBezTo>
                  <a:cubicBezTo>
                    <a:pt x="520365" y="258160"/>
                    <a:pt x="541760" y="273442"/>
                    <a:pt x="563538" y="287960"/>
                  </a:cubicBezTo>
                  <a:cubicBezTo>
                    <a:pt x="570033" y="292163"/>
                    <a:pt x="576146" y="296748"/>
                    <a:pt x="579584" y="304007"/>
                  </a:cubicBezTo>
                  <a:cubicBezTo>
                    <a:pt x="597541" y="347180"/>
                    <a:pt x="636129" y="457595"/>
                    <a:pt x="641096" y="468674"/>
                  </a:cubicBezTo>
                  <a:cubicBezTo>
                    <a:pt x="644917" y="485867"/>
                    <a:pt x="605564" y="1071565"/>
                    <a:pt x="621229" y="1073857"/>
                  </a:cubicBezTo>
                  <a:cubicBezTo>
                    <a:pt x="643388" y="1077295"/>
                    <a:pt x="665548" y="1077678"/>
                    <a:pt x="687707" y="1079206"/>
                  </a:cubicBezTo>
                  <a:cubicBezTo>
                    <a:pt x="714451" y="1081116"/>
                    <a:pt x="740814" y="1082644"/>
                    <a:pt x="767558" y="1083790"/>
                  </a:cubicBezTo>
                  <a:cubicBezTo>
                    <a:pt x="785897" y="1084555"/>
                    <a:pt x="750365" y="507645"/>
                    <a:pt x="745780" y="477462"/>
                  </a:cubicBezTo>
                  <a:cubicBezTo>
                    <a:pt x="767558" y="425120"/>
                    <a:pt x="782076" y="370103"/>
                    <a:pt x="803853" y="317761"/>
                  </a:cubicBezTo>
                  <a:cubicBezTo>
                    <a:pt x="807674" y="308591"/>
                    <a:pt x="813405" y="301332"/>
                    <a:pt x="819518" y="294455"/>
                  </a:cubicBezTo>
                  <a:cubicBezTo>
                    <a:pt x="865747" y="263891"/>
                    <a:pt x="908156" y="228359"/>
                    <a:pt x="946362" y="188243"/>
                  </a:cubicBezTo>
                  <a:cubicBezTo>
                    <a:pt x="973488" y="159588"/>
                    <a:pt x="993737" y="127113"/>
                    <a:pt x="1006345" y="90053"/>
                  </a:cubicBezTo>
                  <a:cubicBezTo>
                    <a:pt x="1014368" y="66748"/>
                    <a:pt x="1010930" y="44970"/>
                    <a:pt x="999850" y="23957"/>
                  </a:cubicBezTo>
                  <a:cubicBezTo>
                    <a:pt x="996411" y="17462"/>
                    <a:pt x="991063" y="11349"/>
                    <a:pt x="994119" y="2562"/>
                  </a:cubicBezTo>
                  <a:cubicBezTo>
                    <a:pt x="1003288" y="-3551"/>
                    <a:pt x="1009783" y="2562"/>
                    <a:pt x="1016278" y="7529"/>
                  </a:cubicBezTo>
                  <a:cubicBezTo>
                    <a:pt x="1077026" y="52229"/>
                    <a:pt x="1136245" y="99223"/>
                    <a:pt x="1195846" y="145834"/>
                  </a:cubicBezTo>
                  <a:cubicBezTo>
                    <a:pt x="1208072" y="155004"/>
                    <a:pt x="1345232" y="303243"/>
                    <a:pt x="1384966" y="358259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285">
              <a:extLst>
                <a:ext uri="{FF2B5EF4-FFF2-40B4-BE49-F238E27FC236}">
                  <a16:creationId xmlns:a16="http://schemas.microsoft.com/office/drawing/2014/main" id="{93EB7EEC-966F-42E7-A500-ADDB887AA96D}"/>
                </a:ext>
              </a:extLst>
            </p:cNvPr>
            <p:cNvSpPr/>
            <p:nvPr/>
          </p:nvSpPr>
          <p:spPr>
            <a:xfrm>
              <a:off x="9006365" y="3023448"/>
              <a:ext cx="1013695" cy="1165189"/>
            </a:xfrm>
            <a:custGeom>
              <a:avLst/>
              <a:gdLst>
                <a:gd name="connsiteX0" fmla="*/ 1014772 w 1312411"/>
                <a:gd name="connsiteY0" fmla="*/ 53371 h 1508548"/>
                <a:gd name="connsiteX1" fmla="*/ 1082778 w 1312411"/>
                <a:gd name="connsiteY1" fmla="*/ 199700 h 1508548"/>
                <a:gd name="connsiteX2" fmla="*/ 1307811 w 1312411"/>
                <a:gd name="connsiteY2" fmla="*/ 1321809 h 1508548"/>
                <a:gd name="connsiteX3" fmla="*/ 1292529 w 1312411"/>
                <a:gd name="connsiteY3" fmla="*/ 1453238 h 1508548"/>
                <a:gd name="connsiteX4" fmla="*/ 1214589 w 1312411"/>
                <a:gd name="connsiteY4" fmla="*/ 1505962 h 1508548"/>
                <a:gd name="connsiteX5" fmla="*/ 532613 w 1312411"/>
                <a:gd name="connsiteY5" fmla="*/ 1506726 h 1508548"/>
                <a:gd name="connsiteX6" fmla="*/ 389722 w 1312411"/>
                <a:gd name="connsiteY6" fmla="*/ 1468520 h 1508548"/>
                <a:gd name="connsiteX7" fmla="*/ 323244 w 1312411"/>
                <a:gd name="connsiteY7" fmla="*/ 1379500 h 1508548"/>
                <a:gd name="connsiteX8" fmla="*/ 22 w 1312411"/>
                <a:gd name="connsiteY8" fmla="*/ 189002 h 1508548"/>
                <a:gd name="connsiteX9" fmla="*/ 139855 w 1312411"/>
                <a:gd name="connsiteY9" fmla="*/ 35414 h 1508548"/>
                <a:gd name="connsiteX10" fmla="*/ 868443 w 1312411"/>
                <a:gd name="connsiteY10" fmla="*/ 265 h 1508548"/>
                <a:gd name="connsiteX11" fmla="*/ 1014772 w 1312411"/>
                <a:gd name="connsiteY11" fmla="*/ 53371 h 150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2411" h="1508548">
                  <a:moveTo>
                    <a:pt x="1014772" y="53371"/>
                  </a:moveTo>
                  <a:cubicBezTo>
                    <a:pt x="1056416" y="93105"/>
                    <a:pt x="1074373" y="143537"/>
                    <a:pt x="1082778" y="199700"/>
                  </a:cubicBezTo>
                  <a:cubicBezTo>
                    <a:pt x="1091948" y="258537"/>
                    <a:pt x="1298642" y="1263736"/>
                    <a:pt x="1307811" y="1321809"/>
                  </a:cubicBezTo>
                  <a:cubicBezTo>
                    <a:pt x="1315071" y="1366128"/>
                    <a:pt x="1316217" y="1411211"/>
                    <a:pt x="1292529" y="1453238"/>
                  </a:cubicBezTo>
                  <a:cubicBezTo>
                    <a:pt x="1274954" y="1484566"/>
                    <a:pt x="1248210" y="1500613"/>
                    <a:pt x="1214589" y="1505962"/>
                  </a:cubicBezTo>
                  <a:cubicBezTo>
                    <a:pt x="1185552" y="1510547"/>
                    <a:pt x="598709" y="1507872"/>
                    <a:pt x="532613" y="1506726"/>
                  </a:cubicBezTo>
                  <a:cubicBezTo>
                    <a:pt x="482181" y="1505962"/>
                    <a:pt x="433277" y="1497557"/>
                    <a:pt x="389722" y="1468520"/>
                  </a:cubicBezTo>
                  <a:cubicBezTo>
                    <a:pt x="356865" y="1446360"/>
                    <a:pt x="332795" y="1418088"/>
                    <a:pt x="323244" y="1379500"/>
                  </a:cubicBezTo>
                  <a:cubicBezTo>
                    <a:pt x="319805" y="1366510"/>
                    <a:pt x="-3035" y="242873"/>
                    <a:pt x="22" y="189002"/>
                  </a:cubicBezTo>
                  <a:cubicBezTo>
                    <a:pt x="4606" y="112590"/>
                    <a:pt x="50453" y="41909"/>
                    <a:pt x="139855" y="35414"/>
                  </a:cubicBezTo>
                  <a:cubicBezTo>
                    <a:pt x="197928" y="31212"/>
                    <a:pt x="825652" y="-117"/>
                    <a:pt x="868443" y="265"/>
                  </a:cubicBezTo>
                  <a:cubicBezTo>
                    <a:pt x="924606" y="-2410"/>
                    <a:pt x="973509" y="15165"/>
                    <a:pt x="1014772" y="53371"/>
                  </a:cubicBezTo>
                  <a:close/>
                </a:path>
              </a:pathLst>
            </a:custGeom>
            <a:solidFill>
              <a:srgbClr val="003242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286">
              <a:extLst>
                <a:ext uri="{FF2B5EF4-FFF2-40B4-BE49-F238E27FC236}">
                  <a16:creationId xmlns:a16="http://schemas.microsoft.com/office/drawing/2014/main" id="{83399484-EF37-4E01-88D0-FF815DEEF5DF}"/>
                </a:ext>
              </a:extLst>
            </p:cNvPr>
            <p:cNvSpPr/>
            <p:nvPr/>
          </p:nvSpPr>
          <p:spPr>
            <a:xfrm>
              <a:off x="9129106" y="3717421"/>
              <a:ext cx="277168" cy="343257"/>
            </a:xfrm>
            <a:custGeom>
              <a:avLst/>
              <a:gdLst>
                <a:gd name="connsiteX0" fmla="*/ 55828 w 358844"/>
                <a:gd name="connsiteY0" fmla="*/ 351509 h 444408"/>
                <a:gd name="connsiteX1" fmla="*/ 58885 w 358844"/>
                <a:gd name="connsiteY1" fmla="*/ 310247 h 444408"/>
                <a:gd name="connsiteX2" fmla="*/ 48951 w 358844"/>
                <a:gd name="connsiteY2" fmla="*/ 295346 h 444408"/>
                <a:gd name="connsiteX3" fmla="*/ 29084 w 358844"/>
                <a:gd name="connsiteY3" fmla="*/ 241094 h 444408"/>
                <a:gd name="connsiteX4" fmla="*/ 22971 w 358844"/>
                <a:gd name="connsiteY4" fmla="*/ 225430 h 444408"/>
                <a:gd name="connsiteX5" fmla="*/ 19532 w 358844"/>
                <a:gd name="connsiteY5" fmla="*/ 152838 h 444408"/>
                <a:gd name="connsiteX6" fmla="*/ 62323 w 358844"/>
                <a:gd name="connsiteY6" fmla="*/ 116543 h 444408"/>
                <a:gd name="connsiteX7" fmla="*/ 196044 w 358844"/>
                <a:gd name="connsiteY7" fmla="*/ 15297 h 444408"/>
                <a:gd name="connsiteX8" fmla="*/ 233868 w 358844"/>
                <a:gd name="connsiteY8" fmla="*/ 14 h 444408"/>
                <a:gd name="connsiteX9" fmla="*/ 261376 w 358844"/>
                <a:gd name="connsiteY9" fmla="*/ 14151 h 444408"/>
                <a:gd name="connsiteX10" fmla="*/ 257556 w 358844"/>
                <a:gd name="connsiteY10" fmla="*/ 44333 h 444408"/>
                <a:gd name="connsiteX11" fmla="*/ 146758 w 358844"/>
                <a:gd name="connsiteY11" fmla="*/ 161626 h 444408"/>
                <a:gd name="connsiteX12" fmla="*/ 126509 w 358844"/>
                <a:gd name="connsiteY12" fmla="*/ 179964 h 444408"/>
                <a:gd name="connsiteX13" fmla="*/ 212090 w 358844"/>
                <a:gd name="connsiteY13" fmla="*/ 137938 h 444408"/>
                <a:gd name="connsiteX14" fmla="*/ 269017 w 358844"/>
                <a:gd name="connsiteY14" fmla="*/ 112722 h 444408"/>
                <a:gd name="connsiteX15" fmla="*/ 312572 w 358844"/>
                <a:gd name="connsiteY15" fmla="*/ 126476 h 444408"/>
                <a:gd name="connsiteX16" fmla="*/ 300346 w 358844"/>
                <a:gd name="connsiteY16" fmla="*/ 164300 h 444408"/>
                <a:gd name="connsiteX17" fmla="*/ 264815 w 358844"/>
                <a:gd name="connsiteY17" fmla="*/ 195247 h 444408"/>
                <a:gd name="connsiteX18" fmla="*/ 304167 w 358844"/>
                <a:gd name="connsiteY18" fmla="*/ 182257 h 444408"/>
                <a:gd name="connsiteX19" fmla="*/ 341609 w 358844"/>
                <a:gd name="connsiteY19" fmla="*/ 193337 h 444408"/>
                <a:gd name="connsiteX20" fmla="*/ 333585 w 358844"/>
                <a:gd name="connsiteY20" fmla="*/ 233071 h 444408"/>
                <a:gd name="connsiteX21" fmla="*/ 289649 w 358844"/>
                <a:gd name="connsiteY21" fmla="*/ 270131 h 444408"/>
                <a:gd name="connsiteX22" fmla="*/ 311808 w 358844"/>
                <a:gd name="connsiteY22" fmla="*/ 264018 h 444408"/>
                <a:gd name="connsiteX23" fmla="*/ 353835 w 358844"/>
                <a:gd name="connsiteY23" fmla="*/ 274333 h 444408"/>
                <a:gd name="connsiteX24" fmla="*/ 344665 w 358844"/>
                <a:gd name="connsiteY24" fmla="*/ 316742 h 444408"/>
                <a:gd name="connsiteX25" fmla="*/ 248004 w 358844"/>
                <a:gd name="connsiteY25" fmla="*/ 388951 h 444408"/>
                <a:gd name="connsiteX26" fmla="*/ 154017 w 358844"/>
                <a:gd name="connsiteY26" fmla="*/ 441293 h 444408"/>
                <a:gd name="connsiteX27" fmla="*/ 97091 w 358844"/>
                <a:gd name="connsiteY27" fmla="*/ 429067 h 444408"/>
                <a:gd name="connsiteX28" fmla="*/ 90596 w 358844"/>
                <a:gd name="connsiteY28" fmla="*/ 385895 h 444408"/>
                <a:gd name="connsiteX29" fmla="*/ 84483 w 358844"/>
                <a:gd name="connsiteY29" fmla="*/ 368702 h 444408"/>
                <a:gd name="connsiteX30" fmla="*/ 55828 w 358844"/>
                <a:gd name="connsiteY30" fmla="*/ 351509 h 44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58844" h="444408">
                  <a:moveTo>
                    <a:pt x="55828" y="351509"/>
                  </a:moveTo>
                  <a:cubicBezTo>
                    <a:pt x="50097" y="338901"/>
                    <a:pt x="50861" y="327822"/>
                    <a:pt x="58885" y="310247"/>
                  </a:cubicBezTo>
                  <a:cubicBezTo>
                    <a:pt x="63087" y="301459"/>
                    <a:pt x="55064" y="298403"/>
                    <a:pt x="48951" y="295346"/>
                  </a:cubicBezTo>
                  <a:cubicBezTo>
                    <a:pt x="22207" y="282356"/>
                    <a:pt x="16094" y="267074"/>
                    <a:pt x="29084" y="241094"/>
                  </a:cubicBezTo>
                  <a:cubicBezTo>
                    <a:pt x="33287" y="232307"/>
                    <a:pt x="30230" y="229632"/>
                    <a:pt x="22971" y="225430"/>
                  </a:cubicBezTo>
                  <a:cubicBezTo>
                    <a:pt x="-6066" y="208619"/>
                    <a:pt x="-7976" y="172323"/>
                    <a:pt x="19532" y="152838"/>
                  </a:cubicBezTo>
                  <a:cubicBezTo>
                    <a:pt x="35197" y="141758"/>
                    <a:pt x="47805" y="128004"/>
                    <a:pt x="62323" y="116543"/>
                  </a:cubicBezTo>
                  <a:cubicBezTo>
                    <a:pt x="106642" y="82539"/>
                    <a:pt x="150961" y="48536"/>
                    <a:pt x="196044" y="15297"/>
                  </a:cubicBezTo>
                  <a:cubicBezTo>
                    <a:pt x="207124" y="6891"/>
                    <a:pt x="219350" y="-368"/>
                    <a:pt x="233868" y="14"/>
                  </a:cubicBezTo>
                  <a:cubicBezTo>
                    <a:pt x="245712" y="14"/>
                    <a:pt x="256409" y="4599"/>
                    <a:pt x="261376" y="14151"/>
                  </a:cubicBezTo>
                  <a:cubicBezTo>
                    <a:pt x="266343" y="23702"/>
                    <a:pt x="264815" y="34400"/>
                    <a:pt x="257556" y="44333"/>
                  </a:cubicBezTo>
                  <a:cubicBezTo>
                    <a:pt x="226227" y="88652"/>
                    <a:pt x="186110" y="124566"/>
                    <a:pt x="146758" y="161626"/>
                  </a:cubicBezTo>
                  <a:cubicBezTo>
                    <a:pt x="141409" y="166975"/>
                    <a:pt x="135679" y="171941"/>
                    <a:pt x="126509" y="179964"/>
                  </a:cubicBezTo>
                  <a:cubicBezTo>
                    <a:pt x="160894" y="165064"/>
                    <a:pt x="185728" y="152838"/>
                    <a:pt x="212090" y="137938"/>
                  </a:cubicBezTo>
                  <a:cubicBezTo>
                    <a:pt x="230429" y="127622"/>
                    <a:pt x="249150" y="118453"/>
                    <a:pt x="269017" y="112722"/>
                  </a:cubicBezTo>
                  <a:cubicBezTo>
                    <a:pt x="286974" y="107373"/>
                    <a:pt x="305695" y="112340"/>
                    <a:pt x="312572" y="126476"/>
                  </a:cubicBezTo>
                  <a:cubicBezTo>
                    <a:pt x="320213" y="142523"/>
                    <a:pt x="312190" y="153984"/>
                    <a:pt x="300346" y="164300"/>
                  </a:cubicBezTo>
                  <a:cubicBezTo>
                    <a:pt x="288884" y="173852"/>
                    <a:pt x="277805" y="183785"/>
                    <a:pt x="264815" y="195247"/>
                  </a:cubicBezTo>
                  <a:cubicBezTo>
                    <a:pt x="280861" y="190280"/>
                    <a:pt x="290795" y="184167"/>
                    <a:pt x="304167" y="182257"/>
                  </a:cubicBezTo>
                  <a:cubicBezTo>
                    <a:pt x="320595" y="179964"/>
                    <a:pt x="332439" y="178054"/>
                    <a:pt x="341609" y="193337"/>
                  </a:cubicBezTo>
                  <a:cubicBezTo>
                    <a:pt x="350778" y="208619"/>
                    <a:pt x="343137" y="222373"/>
                    <a:pt x="333585" y="233071"/>
                  </a:cubicBezTo>
                  <a:cubicBezTo>
                    <a:pt x="320977" y="247589"/>
                    <a:pt x="303785" y="255994"/>
                    <a:pt x="289649" y="270131"/>
                  </a:cubicBezTo>
                  <a:cubicBezTo>
                    <a:pt x="303403" y="267838"/>
                    <a:pt x="304549" y="265928"/>
                    <a:pt x="311808" y="264018"/>
                  </a:cubicBezTo>
                  <a:cubicBezTo>
                    <a:pt x="328619" y="259433"/>
                    <a:pt x="343519" y="259051"/>
                    <a:pt x="353835" y="274333"/>
                  </a:cubicBezTo>
                  <a:cubicBezTo>
                    <a:pt x="364532" y="290380"/>
                    <a:pt x="356509" y="305662"/>
                    <a:pt x="344665" y="316742"/>
                  </a:cubicBezTo>
                  <a:cubicBezTo>
                    <a:pt x="315247" y="344250"/>
                    <a:pt x="281625" y="366409"/>
                    <a:pt x="248004" y="388951"/>
                  </a:cubicBezTo>
                  <a:cubicBezTo>
                    <a:pt x="218203" y="408818"/>
                    <a:pt x="186492" y="426011"/>
                    <a:pt x="154017" y="441293"/>
                  </a:cubicBezTo>
                  <a:cubicBezTo>
                    <a:pt x="139117" y="447024"/>
                    <a:pt x="113519" y="445878"/>
                    <a:pt x="97091" y="429067"/>
                  </a:cubicBezTo>
                  <a:cubicBezTo>
                    <a:pt x="84483" y="416077"/>
                    <a:pt x="81808" y="401559"/>
                    <a:pt x="90596" y="385895"/>
                  </a:cubicBezTo>
                  <a:cubicBezTo>
                    <a:pt x="96326" y="376343"/>
                    <a:pt x="95944" y="372523"/>
                    <a:pt x="84483" y="368702"/>
                  </a:cubicBezTo>
                  <a:cubicBezTo>
                    <a:pt x="74549" y="364499"/>
                    <a:pt x="63851" y="360297"/>
                    <a:pt x="55828" y="351509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287">
              <a:extLst>
                <a:ext uri="{FF2B5EF4-FFF2-40B4-BE49-F238E27FC236}">
                  <a16:creationId xmlns:a16="http://schemas.microsoft.com/office/drawing/2014/main" id="{04FE322D-097A-4937-A391-505D7250A3E3}"/>
                </a:ext>
              </a:extLst>
            </p:cNvPr>
            <p:cNvSpPr/>
            <p:nvPr/>
          </p:nvSpPr>
          <p:spPr>
            <a:xfrm>
              <a:off x="9984447" y="2870492"/>
              <a:ext cx="228150" cy="268013"/>
            </a:xfrm>
            <a:custGeom>
              <a:avLst/>
              <a:gdLst>
                <a:gd name="connsiteX0" fmla="*/ 177138 w 295382"/>
                <a:gd name="connsiteY0" fmla="*/ 129524 h 346991"/>
                <a:gd name="connsiteX1" fmla="*/ 282204 w 295382"/>
                <a:gd name="connsiteY1" fmla="*/ 190271 h 346991"/>
                <a:gd name="connsiteX2" fmla="*/ 294430 w 295382"/>
                <a:gd name="connsiteY2" fmla="*/ 205172 h 346991"/>
                <a:gd name="connsiteX3" fmla="*/ 201208 w 295382"/>
                <a:gd name="connsiteY3" fmla="*/ 343859 h 346991"/>
                <a:gd name="connsiteX4" fmla="*/ 73600 w 295382"/>
                <a:gd name="connsiteY4" fmla="*/ 241467 h 346991"/>
                <a:gd name="connsiteX5" fmla="*/ 4447 w 295382"/>
                <a:gd name="connsiteY5" fmla="*/ 129906 h 346991"/>
                <a:gd name="connsiteX6" fmla="*/ 22786 w 295382"/>
                <a:gd name="connsiteY6" fmla="*/ 40122 h 346991"/>
                <a:gd name="connsiteX7" fmla="*/ 120975 w 295382"/>
                <a:gd name="connsiteY7" fmla="*/ 6 h 346991"/>
                <a:gd name="connsiteX8" fmla="*/ 140078 w 295382"/>
                <a:gd name="connsiteY8" fmla="*/ 19873 h 346991"/>
                <a:gd name="connsiteX9" fmla="*/ 177138 w 295382"/>
                <a:gd name="connsiteY9" fmla="*/ 129524 h 34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382" h="346991">
                  <a:moveTo>
                    <a:pt x="177138" y="129524"/>
                  </a:moveTo>
                  <a:cubicBezTo>
                    <a:pt x="206939" y="158942"/>
                    <a:pt x="243234" y="176517"/>
                    <a:pt x="282204" y="190271"/>
                  </a:cubicBezTo>
                  <a:cubicBezTo>
                    <a:pt x="289846" y="192946"/>
                    <a:pt x="298251" y="195620"/>
                    <a:pt x="294430" y="205172"/>
                  </a:cubicBezTo>
                  <a:cubicBezTo>
                    <a:pt x="291374" y="213195"/>
                    <a:pt x="232919" y="370985"/>
                    <a:pt x="201208" y="343859"/>
                  </a:cubicBezTo>
                  <a:cubicBezTo>
                    <a:pt x="156889" y="311766"/>
                    <a:pt x="111042" y="281966"/>
                    <a:pt x="73600" y="241467"/>
                  </a:cubicBezTo>
                  <a:cubicBezTo>
                    <a:pt x="43035" y="208610"/>
                    <a:pt x="17055" y="173079"/>
                    <a:pt x="4447" y="129906"/>
                  </a:cubicBezTo>
                  <a:cubicBezTo>
                    <a:pt x="-2812" y="104308"/>
                    <a:pt x="-3958" y="58843"/>
                    <a:pt x="22786" y="40122"/>
                  </a:cubicBezTo>
                  <a:cubicBezTo>
                    <a:pt x="52205" y="18727"/>
                    <a:pt x="82005" y="-376"/>
                    <a:pt x="120975" y="6"/>
                  </a:cubicBezTo>
                  <a:cubicBezTo>
                    <a:pt x="136258" y="388"/>
                    <a:pt x="141607" y="4972"/>
                    <a:pt x="140078" y="19873"/>
                  </a:cubicBezTo>
                  <a:cubicBezTo>
                    <a:pt x="137786" y="50055"/>
                    <a:pt x="168351" y="121118"/>
                    <a:pt x="177138" y="129524"/>
                  </a:cubicBezTo>
                  <a:close/>
                </a:path>
              </a:pathLst>
            </a:custGeom>
            <a:solidFill>
              <a:srgbClr val="00DCD4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288">
              <a:extLst>
                <a:ext uri="{FF2B5EF4-FFF2-40B4-BE49-F238E27FC236}">
                  <a16:creationId xmlns:a16="http://schemas.microsoft.com/office/drawing/2014/main" id="{1BBE5653-A292-4FFE-B228-52F85E9395AF}"/>
                </a:ext>
              </a:extLst>
            </p:cNvPr>
            <p:cNvSpPr/>
            <p:nvPr/>
          </p:nvSpPr>
          <p:spPr>
            <a:xfrm>
              <a:off x="10146351" y="2800853"/>
              <a:ext cx="177703" cy="91580"/>
            </a:xfrm>
            <a:custGeom>
              <a:avLst/>
              <a:gdLst>
                <a:gd name="connsiteX0" fmla="*/ 227325 w 230069"/>
                <a:gd name="connsiteY0" fmla="*/ 6113 h 118567"/>
                <a:gd name="connsiteX1" fmla="*/ 129136 w 230069"/>
                <a:gd name="connsiteY1" fmla="*/ 61130 h 118567"/>
                <a:gd name="connsiteX2" fmla="*/ 23306 w 230069"/>
                <a:gd name="connsiteY2" fmla="*/ 114618 h 118567"/>
                <a:gd name="connsiteX3" fmla="*/ 764 w 230069"/>
                <a:gd name="connsiteY3" fmla="*/ 105830 h 118567"/>
                <a:gd name="connsiteX4" fmla="*/ 0 w 230069"/>
                <a:gd name="connsiteY4" fmla="*/ 7641 h 118567"/>
                <a:gd name="connsiteX5" fmla="*/ 228472 w 230069"/>
                <a:gd name="connsiteY5" fmla="*/ 0 h 118567"/>
                <a:gd name="connsiteX6" fmla="*/ 227325 w 230069"/>
                <a:gd name="connsiteY6" fmla="*/ 6113 h 11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069" h="118567">
                  <a:moveTo>
                    <a:pt x="227325" y="6113"/>
                  </a:moveTo>
                  <a:cubicBezTo>
                    <a:pt x="197525" y="30183"/>
                    <a:pt x="161993" y="43173"/>
                    <a:pt x="129136" y="61130"/>
                  </a:cubicBezTo>
                  <a:cubicBezTo>
                    <a:pt x="94369" y="80233"/>
                    <a:pt x="58455" y="96661"/>
                    <a:pt x="23306" y="114618"/>
                  </a:cubicBezTo>
                  <a:cubicBezTo>
                    <a:pt x="11462" y="120731"/>
                    <a:pt x="3439" y="121113"/>
                    <a:pt x="764" y="105830"/>
                  </a:cubicBezTo>
                  <a:cubicBezTo>
                    <a:pt x="382" y="72973"/>
                    <a:pt x="382" y="40498"/>
                    <a:pt x="0" y="7641"/>
                  </a:cubicBezTo>
                  <a:cubicBezTo>
                    <a:pt x="76794" y="29419"/>
                    <a:pt x="152824" y="25216"/>
                    <a:pt x="228472" y="0"/>
                  </a:cubicBezTo>
                  <a:cubicBezTo>
                    <a:pt x="230764" y="2292"/>
                    <a:pt x="230764" y="4585"/>
                    <a:pt x="227325" y="6113"/>
                  </a:cubicBezTo>
                  <a:close/>
                </a:path>
              </a:pathLst>
            </a:custGeom>
            <a:solidFill>
              <a:srgbClr val="E08D55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289">
              <a:extLst>
                <a:ext uri="{FF2B5EF4-FFF2-40B4-BE49-F238E27FC236}">
                  <a16:creationId xmlns:a16="http://schemas.microsoft.com/office/drawing/2014/main" id="{B6935EE9-D519-44BD-90A2-CF6F859725F1}"/>
                </a:ext>
              </a:extLst>
            </p:cNvPr>
            <p:cNvSpPr/>
            <p:nvPr/>
          </p:nvSpPr>
          <p:spPr>
            <a:xfrm>
              <a:off x="10158450" y="4336719"/>
              <a:ext cx="146074" cy="39465"/>
            </a:xfrm>
            <a:custGeom>
              <a:avLst/>
              <a:gdLst>
                <a:gd name="connsiteX0" fmla="*/ 0 w 189119"/>
                <a:gd name="connsiteY0" fmla="*/ 50215 h 51094"/>
                <a:gd name="connsiteX1" fmla="*/ 5731 w 189119"/>
                <a:gd name="connsiteY1" fmla="*/ 4367 h 51094"/>
                <a:gd name="connsiteX2" fmla="*/ 25598 w 189119"/>
                <a:gd name="connsiteY2" fmla="*/ 547 h 51094"/>
                <a:gd name="connsiteX3" fmla="*/ 157027 w 189119"/>
                <a:gd name="connsiteY3" fmla="*/ 4749 h 51094"/>
                <a:gd name="connsiteX4" fmla="*/ 182242 w 189119"/>
                <a:gd name="connsiteY4" fmla="*/ 11244 h 51094"/>
                <a:gd name="connsiteX5" fmla="*/ 189119 w 189119"/>
                <a:gd name="connsiteY5" fmla="*/ 44484 h 51094"/>
                <a:gd name="connsiteX6" fmla="*/ 175365 w 189119"/>
                <a:gd name="connsiteY6" fmla="*/ 50979 h 51094"/>
                <a:gd name="connsiteX7" fmla="*/ 0 w 189119"/>
                <a:gd name="connsiteY7" fmla="*/ 50215 h 5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119" h="51094">
                  <a:moveTo>
                    <a:pt x="0" y="50215"/>
                  </a:moveTo>
                  <a:cubicBezTo>
                    <a:pt x="1910" y="34932"/>
                    <a:pt x="3821" y="19650"/>
                    <a:pt x="5731" y="4367"/>
                  </a:cubicBezTo>
                  <a:cubicBezTo>
                    <a:pt x="11844" y="-217"/>
                    <a:pt x="18721" y="-599"/>
                    <a:pt x="25598" y="547"/>
                  </a:cubicBezTo>
                  <a:cubicBezTo>
                    <a:pt x="69153" y="6660"/>
                    <a:pt x="113090" y="4367"/>
                    <a:pt x="157027" y="4749"/>
                  </a:cubicBezTo>
                  <a:cubicBezTo>
                    <a:pt x="166196" y="4749"/>
                    <a:pt x="174983" y="4749"/>
                    <a:pt x="182242" y="11244"/>
                  </a:cubicBezTo>
                  <a:cubicBezTo>
                    <a:pt x="184917" y="22324"/>
                    <a:pt x="181478" y="34550"/>
                    <a:pt x="189119" y="44484"/>
                  </a:cubicBezTo>
                  <a:cubicBezTo>
                    <a:pt x="187209" y="52507"/>
                    <a:pt x="181096" y="50979"/>
                    <a:pt x="175365" y="50979"/>
                  </a:cubicBezTo>
                  <a:cubicBezTo>
                    <a:pt x="117292" y="50596"/>
                    <a:pt x="58455" y="50215"/>
                    <a:pt x="0" y="50215"/>
                  </a:cubicBezTo>
                  <a:close/>
                </a:path>
              </a:pathLst>
            </a:custGeom>
            <a:solidFill>
              <a:srgbClr val="385050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290">
              <a:extLst>
                <a:ext uri="{FF2B5EF4-FFF2-40B4-BE49-F238E27FC236}">
                  <a16:creationId xmlns:a16="http://schemas.microsoft.com/office/drawing/2014/main" id="{0EF13DE9-79E0-4E69-8BCA-8CA194C5CCA6}"/>
                </a:ext>
              </a:extLst>
            </p:cNvPr>
            <p:cNvSpPr/>
            <p:nvPr/>
          </p:nvSpPr>
          <p:spPr>
            <a:xfrm>
              <a:off x="10168425" y="3952287"/>
              <a:ext cx="125374" cy="163531"/>
            </a:xfrm>
            <a:custGeom>
              <a:avLst/>
              <a:gdLst>
                <a:gd name="connsiteX0" fmla="*/ 457 w 162319"/>
                <a:gd name="connsiteY0" fmla="*/ 10373 h 211720"/>
                <a:gd name="connsiteX1" fmla="*/ 10773 w 162319"/>
                <a:gd name="connsiteY1" fmla="*/ 822 h 211720"/>
                <a:gd name="connsiteX2" fmla="*/ 154045 w 162319"/>
                <a:gd name="connsiteY2" fmla="*/ 29094 h 211720"/>
                <a:gd name="connsiteX3" fmla="*/ 161686 w 162319"/>
                <a:gd name="connsiteY3" fmla="*/ 42466 h 211720"/>
                <a:gd name="connsiteX4" fmla="*/ 115075 w 162319"/>
                <a:gd name="connsiteY4" fmla="*/ 189941 h 211720"/>
                <a:gd name="connsiteX5" fmla="*/ 61968 w 162319"/>
                <a:gd name="connsiteY5" fmla="*/ 197201 h 211720"/>
                <a:gd name="connsiteX6" fmla="*/ 457 w 162319"/>
                <a:gd name="connsiteY6" fmla="*/ 10373 h 2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319" h="211720">
                  <a:moveTo>
                    <a:pt x="457" y="10373"/>
                  </a:moveTo>
                  <a:cubicBezTo>
                    <a:pt x="-1453" y="822"/>
                    <a:pt x="2749" y="-1470"/>
                    <a:pt x="10773" y="822"/>
                  </a:cubicBezTo>
                  <a:cubicBezTo>
                    <a:pt x="57766" y="13812"/>
                    <a:pt x="106287" y="21071"/>
                    <a:pt x="154045" y="29094"/>
                  </a:cubicBezTo>
                  <a:cubicBezTo>
                    <a:pt x="162450" y="30622"/>
                    <a:pt x="163214" y="34825"/>
                    <a:pt x="161686" y="42466"/>
                  </a:cubicBezTo>
                  <a:cubicBezTo>
                    <a:pt x="156337" y="70357"/>
                    <a:pt x="151752" y="128048"/>
                    <a:pt x="115075" y="189941"/>
                  </a:cubicBezTo>
                  <a:cubicBezTo>
                    <a:pt x="99792" y="215539"/>
                    <a:pt x="74194" y="219360"/>
                    <a:pt x="61968" y="197201"/>
                  </a:cubicBezTo>
                  <a:cubicBezTo>
                    <a:pt x="24145" y="128048"/>
                    <a:pt x="3895" y="26420"/>
                    <a:pt x="457" y="10373"/>
                  </a:cubicBezTo>
                  <a:close/>
                </a:path>
              </a:pathLst>
            </a:custGeom>
            <a:solidFill>
              <a:srgbClr val="FD535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291">
              <a:extLst>
                <a:ext uri="{FF2B5EF4-FFF2-40B4-BE49-F238E27FC236}">
                  <a16:creationId xmlns:a16="http://schemas.microsoft.com/office/drawing/2014/main" id="{2DF0D6C9-483D-4222-A2FE-133596F08E80}"/>
                </a:ext>
              </a:extLst>
            </p:cNvPr>
            <p:cNvSpPr/>
            <p:nvPr/>
          </p:nvSpPr>
          <p:spPr>
            <a:xfrm>
              <a:off x="9835316" y="3148185"/>
              <a:ext cx="321954" cy="528228"/>
            </a:xfrm>
            <a:custGeom>
              <a:avLst/>
              <a:gdLst>
                <a:gd name="connsiteX0" fmla="*/ 409568 w 416827"/>
                <a:gd name="connsiteY0" fmla="*/ 683887 h 683886"/>
                <a:gd name="connsiteX1" fmla="*/ 289601 w 416827"/>
                <a:gd name="connsiteY1" fmla="*/ 462674 h 683886"/>
                <a:gd name="connsiteX2" fmla="*/ 71063 w 416827"/>
                <a:gd name="connsiteY2" fmla="*/ 255216 h 683886"/>
                <a:gd name="connsiteX3" fmla="*/ 56927 w 416827"/>
                <a:gd name="connsiteY3" fmla="*/ 248339 h 683886"/>
                <a:gd name="connsiteX4" fmla="*/ 53488 w 416827"/>
                <a:gd name="connsiteY4" fmla="*/ 242608 h 683886"/>
                <a:gd name="connsiteX5" fmla="*/ 127608 w 416827"/>
                <a:gd name="connsiteY5" fmla="*/ 154734 h 683886"/>
                <a:gd name="connsiteX6" fmla="*/ 205548 w 416827"/>
                <a:gd name="connsiteY6" fmla="*/ 64568 h 683886"/>
                <a:gd name="connsiteX7" fmla="*/ 0 w 416827"/>
                <a:gd name="connsiteY7" fmla="*/ 7641 h 683886"/>
                <a:gd name="connsiteX8" fmla="*/ 1528 w 416827"/>
                <a:gd name="connsiteY8" fmla="*/ 0 h 683886"/>
                <a:gd name="connsiteX9" fmla="*/ 212807 w 416827"/>
                <a:gd name="connsiteY9" fmla="*/ 61130 h 683886"/>
                <a:gd name="connsiteX10" fmla="*/ 133339 w 416827"/>
                <a:gd name="connsiteY10" fmla="*/ 160083 h 683886"/>
                <a:gd name="connsiteX11" fmla="*/ 61512 w 416827"/>
                <a:gd name="connsiteY11" fmla="*/ 241844 h 683886"/>
                <a:gd name="connsiteX12" fmla="*/ 74884 w 416827"/>
                <a:gd name="connsiteY12" fmla="*/ 248339 h 683886"/>
                <a:gd name="connsiteX13" fmla="*/ 296860 w 416827"/>
                <a:gd name="connsiteY13" fmla="*/ 458854 h 683886"/>
                <a:gd name="connsiteX14" fmla="*/ 416827 w 416827"/>
                <a:gd name="connsiteY14" fmla="*/ 680066 h 683886"/>
                <a:gd name="connsiteX15" fmla="*/ 409568 w 416827"/>
                <a:gd name="connsiteY15" fmla="*/ 683887 h 68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6827" h="683886">
                  <a:moveTo>
                    <a:pt x="409568" y="683887"/>
                  </a:moveTo>
                  <a:cubicBezTo>
                    <a:pt x="409186" y="683123"/>
                    <a:pt x="375565" y="623139"/>
                    <a:pt x="289601" y="462674"/>
                  </a:cubicBezTo>
                  <a:cubicBezTo>
                    <a:pt x="214718" y="323223"/>
                    <a:pt x="110033" y="273937"/>
                    <a:pt x="71063" y="255216"/>
                  </a:cubicBezTo>
                  <a:cubicBezTo>
                    <a:pt x="64568" y="252159"/>
                    <a:pt x="59983" y="249867"/>
                    <a:pt x="56927" y="248339"/>
                  </a:cubicBezTo>
                  <a:cubicBezTo>
                    <a:pt x="55017" y="247193"/>
                    <a:pt x="53488" y="245282"/>
                    <a:pt x="53488" y="242608"/>
                  </a:cubicBezTo>
                  <a:cubicBezTo>
                    <a:pt x="51960" y="230000"/>
                    <a:pt x="80615" y="200964"/>
                    <a:pt x="127608" y="154734"/>
                  </a:cubicBezTo>
                  <a:cubicBezTo>
                    <a:pt x="160465" y="122259"/>
                    <a:pt x="209751" y="73738"/>
                    <a:pt x="205548" y="64568"/>
                  </a:cubicBezTo>
                  <a:cubicBezTo>
                    <a:pt x="197907" y="49286"/>
                    <a:pt x="75266" y="21395"/>
                    <a:pt x="0" y="7641"/>
                  </a:cubicBezTo>
                  <a:lnTo>
                    <a:pt x="1528" y="0"/>
                  </a:lnTo>
                  <a:cubicBezTo>
                    <a:pt x="34767" y="6113"/>
                    <a:pt x="201345" y="37824"/>
                    <a:pt x="212807" y="61130"/>
                  </a:cubicBezTo>
                  <a:cubicBezTo>
                    <a:pt x="218920" y="73738"/>
                    <a:pt x="191794" y="102392"/>
                    <a:pt x="133339" y="160083"/>
                  </a:cubicBezTo>
                  <a:cubicBezTo>
                    <a:pt x="103538" y="189502"/>
                    <a:pt x="58837" y="233439"/>
                    <a:pt x="61512" y="241844"/>
                  </a:cubicBezTo>
                  <a:cubicBezTo>
                    <a:pt x="64186" y="243372"/>
                    <a:pt x="68771" y="245664"/>
                    <a:pt x="74884" y="248339"/>
                  </a:cubicBezTo>
                  <a:cubicBezTo>
                    <a:pt x="114618" y="267060"/>
                    <a:pt x="220831" y="317110"/>
                    <a:pt x="296860" y="458854"/>
                  </a:cubicBezTo>
                  <a:cubicBezTo>
                    <a:pt x="382824" y="619319"/>
                    <a:pt x="416445" y="679302"/>
                    <a:pt x="416827" y="680066"/>
                  </a:cubicBezTo>
                  <a:lnTo>
                    <a:pt x="409568" y="683887"/>
                  </a:ln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292">
              <a:extLst>
                <a:ext uri="{FF2B5EF4-FFF2-40B4-BE49-F238E27FC236}">
                  <a16:creationId xmlns:a16="http://schemas.microsoft.com/office/drawing/2014/main" id="{AE5D4E76-2E82-4CDC-9E25-B06B4F5DF6A4}"/>
                </a:ext>
              </a:extLst>
            </p:cNvPr>
            <p:cNvSpPr/>
            <p:nvPr/>
          </p:nvSpPr>
          <p:spPr>
            <a:xfrm>
              <a:off x="10302163" y="3098018"/>
              <a:ext cx="395138" cy="605544"/>
            </a:xfrm>
            <a:custGeom>
              <a:avLst/>
              <a:gdLst>
                <a:gd name="connsiteX0" fmla="*/ 6877 w 511577"/>
                <a:gd name="connsiteY0" fmla="*/ 783986 h 783986"/>
                <a:gd name="connsiteX1" fmla="*/ 0 w 511577"/>
                <a:gd name="connsiteY1" fmla="*/ 780548 h 783986"/>
                <a:gd name="connsiteX2" fmla="*/ 186445 w 511577"/>
                <a:gd name="connsiteY2" fmla="*/ 437458 h 783986"/>
                <a:gd name="connsiteX3" fmla="*/ 323987 w 511577"/>
                <a:gd name="connsiteY3" fmla="*/ 322840 h 783986"/>
                <a:gd name="connsiteX4" fmla="*/ 357226 w 511577"/>
                <a:gd name="connsiteY4" fmla="*/ 300299 h 783986"/>
                <a:gd name="connsiteX5" fmla="*/ 353023 w 511577"/>
                <a:gd name="connsiteY5" fmla="*/ 291894 h 783986"/>
                <a:gd name="connsiteX6" fmla="*/ 326661 w 511577"/>
                <a:gd name="connsiteY6" fmla="*/ 266678 h 783986"/>
                <a:gd name="connsiteX7" fmla="*/ 206312 w 511577"/>
                <a:gd name="connsiteY7" fmla="*/ 122641 h 783986"/>
                <a:gd name="connsiteX8" fmla="*/ 216628 w 511577"/>
                <a:gd name="connsiteY8" fmla="*/ 114618 h 783986"/>
                <a:gd name="connsiteX9" fmla="*/ 485980 w 511577"/>
                <a:gd name="connsiteY9" fmla="*/ 35532 h 783986"/>
                <a:gd name="connsiteX10" fmla="*/ 503937 w 511577"/>
                <a:gd name="connsiteY10" fmla="*/ 0 h 783986"/>
                <a:gd name="connsiteX11" fmla="*/ 511578 w 511577"/>
                <a:gd name="connsiteY11" fmla="*/ 0 h 783986"/>
                <a:gd name="connsiteX12" fmla="*/ 490564 w 511577"/>
                <a:gd name="connsiteY12" fmla="*/ 41645 h 783986"/>
                <a:gd name="connsiteX13" fmla="*/ 218156 w 511577"/>
                <a:gd name="connsiteY13" fmla="*/ 122259 h 783986"/>
                <a:gd name="connsiteX14" fmla="*/ 213953 w 511577"/>
                <a:gd name="connsiteY14" fmla="*/ 124934 h 783986"/>
                <a:gd name="connsiteX15" fmla="*/ 332010 w 511577"/>
                <a:gd name="connsiteY15" fmla="*/ 261329 h 783986"/>
                <a:gd name="connsiteX16" fmla="*/ 358372 w 511577"/>
                <a:gd name="connsiteY16" fmla="*/ 286927 h 783986"/>
                <a:gd name="connsiteX17" fmla="*/ 364867 w 511577"/>
                <a:gd name="connsiteY17" fmla="*/ 301827 h 783986"/>
                <a:gd name="connsiteX18" fmla="*/ 327807 w 511577"/>
                <a:gd name="connsiteY18" fmla="*/ 329717 h 783986"/>
                <a:gd name="connsiteX19" fmla="*/ 193322 w 511577"/>
                <a:gd name="connsiteY19" fmla="*/ 441661 h 783986"/>
                <a:gd name="connsiteX20" fmla="*/ 6877 w 511577"/>
                <a:gd name="connsiteY20" fmla="*/ 783986 h 78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1577" h="783986">
                  <a:moveTo>
                    <a:pt x="6877" y="783986"/>
                  </a:moveTo>
                  <a:lnTo>
                    <a:pt x="0" y="780548"/>
                  </a:lnTo>
                  <a:cubicBezTo>
                    <a:pt x="1146" y="778256"/>
                    <a:pt x="111179" y="555133"/>
                    <a:pt x="186445" y="437458"/>
                  </a:cubicBezTo>
                  <a:cubicBezTo>
                    <a:pt x="229618" y="370216"/>
                    <a:pt x="286545" y="341943"/>
                    <a:pt x="323987" y="322840"/>
                  </a:cubicBezTo>
                  <a:cubicBezTo>
                    <a:pt x="341943" y="314053"/>
                    <a:pt x="356079" y="306794"/>
                    <a:pt x="357226" y="300299"/>
                  </a:cubicBezTo>
                  <a:cubicBezTo>
                    <a:pt x="357608" y="298007"/>
                    <a:pt x="356079" y="295332"/>
                    <a:pt x="353023" y="291894"/>
                  </a:cubicBezTo>
                  <a:cubicBezTo>
                    <a:pt x="347292" y="286163"/>
                    <a:pt x="337741" y="276993"/>
                    <a:pt x="326661" y="266678"/>
                  </a:cubicBezTo>
                  <a:cubicBezTo>
                    <a:pt x="259801" y="203256"/>
                    <a:pt x="200199" y="144419"/>
                    <a:pt x="206312" y="122641"/>
                  </a:cubicBezTo>
                  <a:cubicBezTo>
                    <a:pt x="207076" y="119585"/>
                    <a:pt x="209751" y="115764"/>
                    <a:pt x="216628" y="114618"/>
                  </a:cubicBezTo>
                  <a:cubicBezTo>
                    <a:pt x="263239" y="106213"/>
                    <a:pt x="468405" y="48522"/>
                    <a:pt x="485980" y="35532"/>
                  </a:cubicBezTo>
                  <a:cubicBezTo>
                    <a:pt x="503172" y="22924"/>
                    <a:pt x="503937" y="382"/>
                    <a:pt x="503937" y="0"/>
                  </a:cubicBezTo>
                  <a:lnTo>
                    <a:pt x="511578" y="0"/>
                  </a:lnTo>
                  <a:cubicBezTo>
                    <a:pt x="511578" y="1146"/>
                    <a:pt x="510814" y="26744"/>
                    <a:pt x="490564" y="41645"/>
                  </a:cubicBezTo>
                  <a:cubicBezTo>
                    <a:pt x="471080" y="56163"/>
                    <a:pt x="261711" y="114236"/>
                    <a:pt x="218156" y="122259"/>
                  </a:cubicBezTo>
                  <a:cubicBezTo>
                    <a:pt x="214335" y="123023"/>
                    <a:pt x="213953" y="124551"/>
                    <a:pt x="213953" y="124934"/>
                  </a:cubicBezTo>
                  <a:cubicBezTo>
                    <a:pt x="208222" y="144037"/>
                    <a:pt x="291893" y="223123"/>
                    <a:pt x="332010" y="261329"/>
                  </a:cubicBezTo>
                  <a:cubicBezTo>
                    <a:pt x="343090" y="271645"/>
                    <a:pt x="352641" y="280814"/>
                    <a:pt x="358372" y="286927"/>
                  </a:cubicBezTo>
                  <a:cubicBezTo>
                    <a:pt x="363721" y="292276"/>
                    <a:pt x="365631" y="297242"/>
                    <a:pt x="364867" y="301827"/>
                  </a:cubicBezTo>
                  <a:cubicBezTo>
                    <a:pt x="363339" y="312143"/>
                    <a:pt x="349202" y="319020"/>
                    <a:pt x="327807" y="329717"/>
                  </a:cubicBezTo>
                  <a:cubicBezTo>
                    <a:pt x="291129" y="348056"/>
                    <a:pt x="235349" y="375947"/>
                    <a:pt x="193322" y="441661"/>
                  </a:cubicBezTo>
                  <a:cubicBezTo>
                    <a:pt x="117674" y="558571"/>
                    <a:pt x="8023" y="781694"/>
                    <a:pt x="6877" y="783986"/>
                  </a:cubicBez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293">
              <a:extLst>
                <a:ext uri="{FF2B5EF4-FFF2-40B4-BE49-F238E27FC236}">
                  <a16:creationId xmlns:a16="http://schemas.microsoft.com/office/drawing/2014/main" id="{85AD83F1-EAD4-4D87-97D4-CDFA44457C4A}"/>
                </a:ext>
              </a:extLst>
            </p:cNvPr>
            <p:cNvSpPr/>
            <p:nvPr/>
          </p:nvSpPr>
          <p:spPr>
            <a:xfrm>
              <a:off x="10012966" y="3400790"/>
              <a:ext cx="703811" cy="585772"/>
            </a:xfrm>
            <a:custGeom>
              <a:avLst/>
              <a:gdLst>
                <a:gd name="connsiteX0" fmla="*/ 471844 w 911211"/>
                <a:gd name="connsiteY0" fmla="*/ 758388 h 758388"/>
                <a:gd name="connsiteX1" fmla="*/ 7641 w 911211"/>
                <a:gd name="connsiteY1" fmla="*/ 639186 h 758388"/>
                <a:gd name="connsiteX2" fmla="*/ 5731 w 911211"/>
                <a:gd name="connsiteY2" fmla="*/ 638040 h 758388"/>
                <a:gd name="connsiteX3" fmla="*/ 0 w 911211"/>
                <a:gd name="connsiteY3" fmla="*/ 409950 h 758388"/>
                <a:gd name="connsiteX4" fmla="*/ 4203 w 911211"/>
                <a:gd name="connsiteY4" fmla="*/ 410332 h 758388"/>
                <a:gd name="connsiteX5" fmla="*/ 438986 w 911211"/>
                <a:gd name="connsiteY5" fmla="*/ 440515 h 758388"/>
                <a:gd name="connsiteX6" fmla="*/ 672043 w 911211"/>
                <a:gd name="connsiteY6" fmla="*/ 320930 h 758388"/>
                <a:gd name="connsiteX7" fmla="*/ 627342 w 911211"/>
                <a:gd name="connsiteY7" fmla="*/ 3056 h 758388"/>
                <a:gd name="connsiteX8" fmla="*/ 634219 w 911211"/>
                <a:gd name="connsiteY8" fmla="*/ 0 h 758388"/>
                <a:gd name="connsiteX9" fmla="*/ 678538 w 911211"/>
                <a:gd name="connsiteY9" fmla="*/ 325133 h 758388"/>
                <a:gd name="connsiteX10" fmla="*/ 438986 w 911211"/>
                <a:gd name="connsiteY10" fmla="*/ 448156 h 758388"/>
                <a:gd name="connsiteX11" fmla="*/ 438604 w 911211"/>
                <a:gd name="connsiteY11" fmla="*/ 448156 h 758388"/>
                <a:gd name="connsiteX12" fmla="*/ 8023 w 911211"/>
                <a:gd name="connsiteY12" fmla="*/ 418355 h 758388"/>
                <a:gd name="connsiteX13" fmla="*/ 13372 w 911211"/>
                <a:gd name="connsiteY13" fmla="*/ 633455 h 758388"/>
                <a:gd name="connsiteX14" fmla="*/ 497441 w 911211"/>
                <a:gd name="connsiteY14" fmla="*/ 750365 h 758388"/>
                <a:gd name="connsiteX15" fmla="*/ 906627 w 911211"/>
                <a:gd name="connsiteY15" fmla="*/ 625431 h 758388"/>
                <a:gd name="connsiteX16" fmla="*/ 911212 w 911211"/>
                <a:gd name="connsiteY16" fmla="*/ 631545 h 758388"/>
                <a:gd name="connsiteX17" fmla="*/ 497824 w 911211"/>
                <a:gd name="connsiteY17" fmla="*/ 758006 h 758388"/>
                <a:gd name="connsiteX18" fmla="*/ 471844 w 911211"/>
                <a:gd name="connsiteY18" fmla="*/ 758388 h 75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1211" h="758388">
                  <a:moveTo>
                    <a:pt x="471844" y="758388"/>
                  </a:moveTo>
                  <a:cubicBezTo>
                    <a:pt x="235731" y="758388"/>
                    <a:pt x="9934" y="640332"/>
                    <a:pt x="7641" y="639186"/>
                  </a:cubicBezTo>
                  <a:lnTo>
                    <a:pt x="5731" y="638040"/>
                  </a:lnTo>
                  <a:lnTo>
                    <a:pt x="0" y="409950"/>
                  </a:lnTo>
                  <a:lnTo>
                    <a:pt x="4203" y="410332"/>
                  </a:lnTo>
                  <a:cubicBezTo>
                    <a:pt x="8023" y="410714"/>
                    <a:pt x="388173" y="440897"/>
                    <a:pt x="438986" y="440515"/>
                  </a:cubicBezTo>
                  <a:cubicBezTo>
                    <a:pt x="494003" y="440133"/>
                    <a:pt x="613206" y="414917"/>
                    <a:pt x="672043" y="320930"/>
                  </a:cubicBezTo>
                  <a:cubicBezTo>
                    <a:pt x="730880" y="226943"/>
                    <a:pt x="628488" y="5349"/>
                    <a:pt x="627342" y="3056"/>
                  </a:cubicBezTo>
                  <a:lnTo>
                    <a:pt x="634219" y="0"/>
                  </a:lnTo>
                  <a:cubicBezTo>
                    <a:pt x="638422" y="9169"/>
                    <a:pt x="739667" y="227707"/>
                    <a:pt x="678538" y="325133"/>
                  </a:cubicBezTo>
                  <a:cubicBezTo>
                    <a:pt x="617790" y="421794"/>
                    <a:pt x="495149" y="447774"/>
                    <a:pt x="438986" y="448156"/>
                  </a:cubicBezTo>
                  <a:cubicBezTo>
                    <a:pt x="438986" y="448156"/>
                    <a:pt x="438604" y="448156"/>
                    <a:pt x="438604" y="448156"/>
                  </a:cubicBezTo>
                  <a:cubicBezTo>
                    <a:pt x="388173" y="448156"/>
                    <a:pt x="51960" y="421794"/>
                    <a:pt x="8023" y="418355"/>
                  </a:cubicBezTo>
                  <a:lnTo>
                    <a:pt x="13372" y="633455"/>
                  </a:lnTo>
                  <a:cubicBezTo>
                    <a:pt x="37060" y="645681"/>
                    <a:pt x="265913" y="759152"/>
                    <a:pt x="497441" y="750365"/>
                  </a:cubicBezTo>
                  <a:cubicBezTo>
                    <a:pt x="740432" y="741196"/>
                    <a:pt x="905099" y="626578"/>
                    <a:pt x="906627" y="625431"/>
                  </a:cubicBezTo>
                  <a:lnTo>
                    <a:pt x="911212" y="631545"/>
                  </a:lnTo>
                  <a:cubicBezTo>
                    <a:pt x="909684" y="632691"/>
                    <a:pt x="743106" y="748837"/>
                    <a:pt x="497824" y="758006"/>
                  </a:cubicBezTo>
                  <a:cubicBezTo>
                    <a:pt x="488654" y="758006"/>
                    <a:pt x="480249" y="758388"/>
                    <a:pt x="471844" y="758388"/>
                  </a:cubicBez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294">
              <a:extLst>
                <a:ext uri="{FF2B5EF4-FFF2-40B4-BE49-F238E27FC236}">
                  <a16:creationId xmlns:a16="http://schemas.microsoft.com/office/drawing/2014/main" id="{E705F972-EC98-4642-9637-4AAC381EBF7A}"/>
                </a:ext>
              </a:extLst>
            </p:cNvPr>
            <p:cNvSpPr/>
            <p:nvPr/>
          </p:nvSpPr>
          <p:spPr>
            <a:xfrm>
              <a:off x="10317493" y="3317849"/>
              <a:ext cx="217819" cy="75268"/>
            </a:xfrm>
            <a:custGeom>
              <a:avLst/>
              <a:gdLst>
                <a:gd name="connsiteX0" fmla="*/ 142147 w 282006"/>
                <a:gd name="connsiteY0" fmla="*/ 406 h 97448"/>
                <a:gd name="connsiteX1" fmla="*/ 265934 w 282006"/>
                <a:gd name="connsiteY1" fmla="*/ 24 h 97448"/>
                <a:gd name="connsiteX2" fmla="*/ 281980 w 282006"/>
                <a:gd name="connsiteY2" fmla="*/ 16070 h 97448"/>
                <a:gd name="connsiteX3" fmla="*/ 281598 w 282006"/>
                <a:gd name="connsiteY3" fmla="*/ 81020 h 97448"/>
                <a:gd name="connsiteX4" fmla="*/ 267080 w 282006"/>
                <a:gd name="connsiteY4" fmla="*/ 97449 h 97448"/>
                <a:gd name="connsiteX5" fmla="*/ 11864 w 282006"/>
                <a:gd name="connsiteY5" fmla="*/ 97067 h 97448"/>
                <a:gd name="connsiteX6" fmla="*/ 20 w 282006"/>
                <a:gd name="connsiteY6" fmla="*/ 84459 h 97448"/>
                <a:gd name="connsiteX7" fmla="*/ 20 w 282006"/>
                <a:gd name="connsiteY7" fmla="*/ 14160 h 97448"/>
                <a:gd name="connsiteX8" fmla="*/ 14539 w 282006"/>
                <a:gd name="connsiteY8" fmla="*/ 406 h 97448"/>
                <a:gd name="connsiteX9" fmla="*/ 142147 w 282006"/>
                <a:gd name="connsiteY9" fmla="*/ 406 h 97448"/>
                <a:gd name="connsiteX10" fmla="*/ 142147 w 282006"/>
                <a:gd name="connsiteY10" fmla="*/ 406 h 9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006" h="97448">
                  <a:moveTo>
                    <a:pt x="142147" y="406"/>
                  </a:moveTo>
                  <a:cubicBezTo>
                    <a:pt x="183409" y="406"/>
                    <a:pt x="224672" y="788"/>
                    <a:pt x="265934" y="24"/>
                  </a:cubicBezTo>
                  <a:cubicBezTo>
                    <a:pt x="278542" y="-358"/>
                    <a:pt x="282363" y="3844"/>
                    <a:pt x="281980" y="16070"/>
                  </a:cubicBezTo>
                  <a:cubicBezTo>
                    <a:pt x="280834" y="37465"/>
                    <a:pt x="281216" y="59243"/>
                    <a:pt x="281598" y="81020"/>
                  </a:cubicBezTo>
                  <a:cubicBezTo>
                    <a:pt x="281980" y="91718"/>
                    <a:pt x="279306" y="97449"/>
                    <a:pt x="267080" y="97449"/>
                  </a:cubicBezTo>
                  <a:cubicBezTo>
                    <a:pt x="181881" y="97067"/>
                    <a:pt x="96682" y="97067"/>
                    <a:pt x="11864" y="97067"/>
                  </a:cubicBezTo>
                  <a:cubicBezTo>
                    <a:pt x="2695" y="97067"/>
                    <a:pt x="20" y="93246"/>
                    <a:pt x="20" y="84459"/>
                  </a:cubicBezTo>
                  <a:cubicBezTo>
                    <a:pt x="403" y="61153"/>
                    <a:pt x="785" y="37465"/>
                    <a:pt x="20" y="14160"/>
                  </a:cubicBezTo>
                  <a:cubicBezTo>
                    <a:pt x="-361" y="2698"/>
                    <a:pt x="4605" y="406"/>
                    <a:pt x="14539" y="406"/>
                  </a:cubicBezTo>
                  <a:cubicBezTo>
                    <a:pt x="57329" y="788"/>
                    <a:pt x="99738" y="406"/>
                    <a:pt x="142147" y="406"/>
                  </a:cubicBezTo>
                  <a:cubicBezTo>
                    <a:pt x="142147" y="406"/>
                    <a:pt x="142147" y="406"/>
                    <a:pt x="142147" y="406"/>
                  </a:cubicBezTo>
                  <a:close/>
                </a:path>
              </a:pathLst>
            </a:custGeom>
            <a:solidFill>
              <a:srgbClr val="DB2D08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295">
              <a:extLst>
                <a:ext uri="{FF2B5EF4-FFF2-40B4-BE49-F238E27FC236}">
                  <a16:creationId xmlns:a16="http://schemas.microsoft.com/office/drawing/2014/main" id="{353225D3-012A-4E5F-BF14-11FC429E291E}"/>
                </a:ext>
              </a:extLst>
            </p:cNvPr>
            <p:cNvSpPr/>
            <p:nvPr/>
          </p:nvSpPr>
          <p:spPr>
            <a:xfrm>
              <a:off x="9774410" y="3661250"/>
              <a:ext cx="273572" cy="247132"/>
            </a:xfrm>
            <a:custGeom>
              <a:avLst/>
              <a:gdLst>
                <a:gd name="connsiteX0" fmla="*/ 225947 w 354188"/>
                <a:gd name="connsiteY0" fmla="*/ 319931 h 319957"/>
                <a:gd name="connsiteX1" fmla="*/ 125466 w 354188"/>
                <a:gd name="connsiteY1" fmla="*/ 310762 h 319957"/>
                <a:gd name="connsiteX2" fmla="*/ 88788 w 354188"/>
                <a:gd name="connsiteY2" fmla="*/ 285928 h 319957"/>
                <a:gd name="connsiteX3" fmla="*/ 117060 w 354188"/>
                <a:gd name="connsiteY3" fmla="*/ 243137 h 319957"/>
                <a:gd name="connsiteX4" fmla="*/ 52110 w 354188"/>
                <a:gd name="connsiteY4" fmla="*/ 235878 h 319957"/>
                <a:gd name="connsiteX5" fmla="*/ 21545 w 354188"/>
                <a:gd name="connsiteY5" fmla="*/ 212572 h 319957"/>
                <a:gd name="connsiteX6" fmla="*/ 44087 w 354188"/>
                <a:gd name="connsiteY6" fmla="*/ 177423 h 319957"/>
                <a:gd name="connsiteX7" fmla="*/ 87642 w 354188"/>
                <a:gd name="connsiteY7" fmla="*/ 167107 h 319957"/>
                <a:gd name="connsiteX8" fmla="*/ 36828 w 354188"/>
                <a:gd name="connsiteY8" fmla="*/ 158702 h 319957"/>
                <a:gd name="connsiteX9" fmla="*/ 10466 w 354188"/>
                <a:gd name="connsiteY9" fmla="*/ 133486 h 319957"/>
                <a:gd name="connsiteX10" fmla="*/ 34917 w 354188"/>
                <a:gd name="connsiteY10" fmla="*/ 101393 h 319957"/>
                <a:gd name="connsiteX11" fmla="*/ 75034 w 354188"/>
                <a:gd name="connsiteY11" fmla="*/ 90695 h 319957"/>
                <a:gd name="connsiteX12" fmla="*/ 29186 w 354188"/>
                <a:gd name="connsiteY12" fmla="*/ 84200 h 319957"/>
                <a:gd name="connsiteX13" fmla="*/ 150 w 354188"/>
                <a:gd name="connsiteY13" fmla="*/ 59366 h 319957"/>
                <a:gd name="connsiteX14" fmla="*/ 18871 w 354188"/>
                <a:gd name="connsiteY14" fmla="*/ 28802 h 319957"/>
                <a:gd name="connsiteX15" fmla="*/ 70449 w 354188"/>
                <a:gd name="connsiteY15" fmla="*/ 16194 h 319957"/>
                <a:gd name="connsiteX16" fmla="*/ 250017 w 354188"/>
                <a:gd name="connsiteY16" fmla="*/ 529 h 319957"/>
                <a:gd name="connsiteX17" fmla="*/ 295482 w 354188"/>
                <a:gd name="connsiteY17" fmla="*/ 2057 h 319957"/>
                <a:gd name="connsiteX18" fmla="*/ 320316 w 354188"/>
                <a:gd name="connsiteY18" fmla="*/ 53253 h 319957"/>
                <a:gd name="connsiteX19" fmla="*/ 326429 w 354188"/>
                <a:gd name="connsiteY19" fmla="*/ 88785 h 319957"/>
                <a:gd name="connsiteX20" fmla="*/ 323372 w 354188"/>
                <a:gd name="connsiteY20" fmla="*/ 139599 h 319957"/>
                <a:gd name="connsiteX21" fmla="*/ 324519 w 354188"/>
                <a:gd name="connsiteY21" fmla="*/ 157556 h 319957"/>
                <a:gd name="connsiteX22" fmla="*/ 332160 w 354188"/>
                <a:gd name="connsiteY22" fmla="*/ 216393 h 319957"/>
                <a:gd name="connsiteX23" fmla="*/ 321462 w 354188"/>
                <a:gd name="connsiteY23" fmla="*/ 229765 h 319957"/>
                <a:gd name="connsiteX24" fmla="*/ 353937 w 354188"/>
                <a:gd name="connsiteY24" fmla="*/ 269881 h 319957"/>
                <a:gd name="connsiteX25" fmla="*/ 312675 w 354188"/>
                <a:gd name="connsiteY25" fmla="*/ 314200 h 319957"/>
                <a:gd name="connsiteX26" fmla="*/ 225947 w 354188"/>
                <a:gd name="connsiteY26" fmla="*/ 319931 h 31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54188" h="319957">
                  <a:moveTo>
                    <a:pt x="225947" y="319931"/>
                  </a:moveTo>
                  <a:cubicBezTo>
                    <a:pt x="192326" y="319167"/>
                    <a:pt x="159087" y="313436"/>
                    <a:pt x="125466" y="310762"/>
                  </a:cubicBezTo>
                  <a:cubicBezTo>
                    <a:pt x="108655" y="309615"/>
                    <a:pt x="93373" y="303502"/>
                    <a:pt x="88788" y="285928"/>
                  </a:cubicBezTo>
                  <a:cubicBezTo>
                    <a:pt x="83057" y="256127"/>
                    <a:pt x="113240" y="246193"/>
                    <a:pt x="117060" y="243137"/>
                  </a:cubicBezTo>
                  <a:cubicBezTo>
                    <a:pt x="92990" y="240463"/>
                    <a:pt x="72741" y="238934"/>
                    <a:pt x="52110" y="235878"/>
                  </a:cubicBezTo>
                  <a:cubicBezTo>
                    <a:pt x="37974" y="233968"/>
                    <a:pt x="24220" y="229765"/>
                    <a:pt x="21545" y="212572"/>
                  </a:cubicBezTo>
                  <a:cubicBezTo>
                    <a:pt x="18871" y="194615"/>
                    <a:pt x="29569" y="185064"/>
                    <a:pt x="44087" y="177423"/>
                  </a:cubicBezTo>
                  <a:cubicBezTo>
                    <a:pt x="57459" y="170546"/>
                    <a:pt x="72741" y="172456"/>
                    <a:pt x="87642" y="167107"/>
                  </a:cubicBezTo>
                  <a:cubicBezTo>
                    <a:pt x="69685" y="164051"/>
                    <a:pt x="53256" y="161758"/>
                    <a:pt x="36828" y="158702"/>
                  </a:cubicBezTo>
                  <a:cubicBezTo>
                    <a:pt x="22309" y="156409"/>
                    <a:pt x="11230" y="148768"/>
                    <a:pt x="10466" y="133486"/>
                  </a:cubicBezTo>
                  <a:cubicBezTo>
                    <a:pt x="9319" y="116675"/>
                    <a:pt x="20017" y="106742"/>
                    <a:pt x="34917" y="101393"/>
                  </a:cubicBezTo>
                  <a:cubicBezTo>
                    <a:pt x="46761" y="97572"/>
                    <a:pt x="58987" y="94898"/>
                    <a:pt x="75034" y="90695"/>
                  </a:cubicBezTo>
                  <a:cubicBezTo>
                    <a:pt x="56695" y="88021"/>
                    <a:pt x="42941" y="86493"/>
                    <a:pt x="29186" y="84200"/>
                  </a:cubicBezTo>
                  <a:cubicBezTo>
                    <a:pt x="14668" y="81908"/>
                    <a:pt x="1296" y="76177"/>
                    <a:pt x="150" y="59366"/>
                  </a:cubicBezTo>
                  <a:cubicBezTo>
                    <a:pt x="-996" y="42938"/>
                    <a:pt x="4353" y="34150"/>
                    <a:pt x="18871" y="28802"/>
                  </a:cubicBezTo>
                  <a:cubicBezTo>
                    <a:pt x="36064" y="21925"/>
                    <a:pt x="61279" y="16958"/>
                    <a:pt x="70449" y="16194"/>
                  </a:cubicBezTo>
                  <a:cubicBezTo>
                    <a:pt x="115532" y="15047"/>
                    <a:pt x="238555" y="529"/>
                    <a:pt x="250017" y="529"/>
                  </a:cubicBezTo>
                  <a:cubicBezTo>
                    <a:pt x="265299" y="529"/>
                    <a:pt x="280582" y="-1381"/>
                    <a:pt x="295482" y="2057"/>
                  </a:cubicBezTo>
                  <a:cubicBezTo>
                    <a:pt x="322608" y="8170"/>
                    <a:pt x="333306" y="29184"/>
                    <a:pt x="320316" y="53253"/>
                  </a:cubicBezTo>
                  <a:cubicBezTo>
                    <a:pt x="312675" y="67772"/>
                    <a:pt x="308090" y="77323"/>
                    <a:pt x="326429" y="88785"/>
                  </a:cubicBezTo>
                  <a:cubicBezTo>
                    <a:pt x="340947" y="97954"/>
                    <a:pt x="338655" y="118968"/>
                    <a:pt x="323372" y="139599"/>
                  </a:cubicBezTo>
                  <a:cubicBezTo>
                    <a:pt x="318024" y="146858"/>
                    <a:pt x="315349" y="150679"/>
                    <a:pt x="324519" y="157556"/>
                  </a:cubicBezTo>
                  <a:cubicBezTo>
                    <a:pt x="348970" y="174366"/>
                    <a:pt x="350881" y="192705"/>
                    <a:pt x="332160" y="216393"/>
                  </a:cubicBezTo>
                  <a:cubicBezTo>
                    <a:pt x="328721" y="220596"/>
                    <a:pt x="325283" y="225180"/>
                    <a:pt x="321462" y="229765"/>
                  </a:cubicBezTo>
                  <a:cubicBezTo>
                    <a:pt x="347060" y="239316"/>
                    <a:pt x="355847" y="250778"/>
                    <a:pt x="353937" y="269881"/>
                  </a:cubicBezTo>
                  <a:cubicBezTo>
                    <a:pt x="351263" y="295861"/>
                    <a:pt x="337891" y="309233"/>
                    <a:pt x="312675" y="314200"/>
                  </a:cubicBezTo>
                  <a:cubicBezTo>
                    <a:pt x="302359" y="316493"/>
                    <a:pt x="244286" y="320313"/>
                    <a:pt x="225947" y="319931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296">
              <a:extLst>
                <a:ext uri="{FF2B5EF4-FFF2-40B4-BE49-F238E27FC236}">
                  <a16:creationId xmlns:a16="http://schemas.microsoft.com/office/drawing/2014/main" id="{B07F51CD-D187-4C64-8B85-CB73F4A24B08}"/>
                </a:ext>
              </a:extLst>
            </p:cNvPr>
            <p:cNvSpPr/>
            <p:nvPr/>
          </p:nvSpPr>
          <p:spPr>
            <a:xfrm>
              <a:off x="10256277" y="2870492"/>
              <a:ext cx="228150" cy="268013"/>
            </a:xfrm>
            <a:custGeom>
              <a:avLst/>
              <a:gdLst>
                <a:gd name="connsiteX0" fmla="*/ 118245 w 295382"/>
                <a:gd name="connsiteY0" fmla="*/ 129524 h 346991"/>
                <a:gd name="connsiteX1" fmla="*/ 13178 w 295382"/>
                <a:gd name="connsiteY1" fmla="*/ 190271 h 346991"/>
                <a:gd name="connsiteX2" fmla="*/ 952 w 295382"/>
                <a:gd name="connsiteY2" fmla="*/ 205172 h 346991"/>
                <a:gd name="connsiteX3" fmla="*/ 94175 w 295382"/>
                <a:gd name="connsiteY3" fmla="*/ 343859 h 346991"/>
                <a:gd name="connsiteX4" fmla="*/ 221783 w 295382"/>
                <a:gd name="connsiteY4" fmla="*/ 241467 h 346991"/>
                <a:gd name="connsiteX5" fmla="*/ 290936 w 295382"/>
                <a:gd name="connsiteY5" fmla="*/ 129906 h 346991"/>
                <a:gd name="connsiteX6" fmla="*/ 272597 w 295382"/>
                <a:gd name="connsiteY6" fmla="*/ 40122 h 346991"/>
                <a:gd name="connsiteX7" fmla="*/ 174408 w 295382"/>
                <a:gd name="connsiteY7" fmla="*/ 6 h 346991"/>
                <a:gd name="connsiteX8" fmla="*/ 155305 w 295382"/>
                <a:gd name="connsiteY8" fmla="*/ 19873 h 346991"/>
                <a:gd name="connsiteX9" fmla="*/ 118245 w 295382"/>
                <a:gd name="connsiteY9" fmla="*/ 129524 h 34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382" h="346991">
                  <a:moveTo>
                    <a:pt x="118245" y="129524"/>
                  </a:moveTo>
                  <a:cubicBezTo>
                    <a:pt x="88444" y="158942"/>
                    <a:pt x="52149" y="176517"/>
                    <a:pt x="13178" y="190271"/>
                  </a:cubicBezTo>
                  <a:cubicBezTo>
                    <a:pt x="5537" y="192946"/>
                    <a:pt x="-2868" y="195620"/>
                    <a:pt x="952" y="205172"/>
                  </a:cubicBezTo>
                  <a:cubicBezTo>
                    <a:pt x="4009" y="213195"/>
                    <a:pt x="62464" y="370985"/>
                    <a:pt x="94175" y="343859"/>
                  </a:cubicBezTo>
                  <a:cubicBezTo>
                    <a:pt x="138494" y="311766"/>
                    <a:pt x="184341" y="281966"/>
                    <a:pt x="221783" y="241467"/>
                  </a:cubicBezTo>
                  <a:cubicBezTo>
                    <a:pt x="252348" y="208610"/>
                    <a:pt x="278328" y="173079"/>
                    <a:pt x="290936" y="129906"/>
                  </a:cubicBezTo>
                  <a:cubicBezTo>
                    <a:pt x="298195" y="104308"/>
                    <a:pt x="299341" y="58843"/>
                    <a:pt x="272597" y="40122"/>
                  </a:cubicBezTo>
                  <a:cubicBezTo>
                    <a:pt x="243178" y="18727"/>
                    <a:pt x="213378" y="-376"/>
                    <a:pt x="174408" y="6"/>
                  </a:cubicBezTo>
                  <a:cubicBezTo>
                    <a:pt x="159125" y="388"/>
                    <a:pt x="153776" y="4972"/>
                    <a:pt x="155305" y="19873"/>
                  </a:cubicBezTo>
                  <a:cubicBezTo>
                    <a:pt x="157597" y="50055"/>
                    <a:pt x="127032" y="121118"/>
                    <a:pt x="118245" y="129524"/>
                  </a:cubicBezTo>
                  <a:close/>
                </a:path>
              </a:pathLst>
            </a:custGeom>
            <a:solidFill>
              <a:srgbClr val="00DCD4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Moon 61">
              <a:extLst>
                <a:ext uri="{FF2B5EF4-FFF2-40B4-BE49-F238E27FC236}">
                  <a16:creationId xmlns:a16="http://schemas.microsoft.com/office/drawing/2014/main" id="{26EEF7EA-3F60-4ED7-BDD5-B8A11B7300E6}"/>
                </a:ext>
              </a:extLst>
            </p:cNvPr>
            <p:cNvSpPr/>
            <p:nvPr/>
          </p:nvSpPr>
          <p:spPr>
            <a:xfrm rot="16200000">
              <a:off x="10207420" y="2551843"/>
              <a:ext cx="45719" cy="177704"/>
            </a:xfrm>
            <a:prstGeom prst="mo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4" descr="Lambang - Universitas 'Aisyiyah Yogyakarta logo">
            <a:extLst>
              <a:ext uri="{FF2B5EF4-FFF2-40B4-BE49-F238E27FC236}">
                <a16:creationId xmlns:a16="http://schemas.microsoft.com/office/drawing/2014/main" id="{66BB806E-0997-D24E-A44E-1C42AD92E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3" y="6722"/>
            <a:ext cx="1659835" cy="6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9782209F-E738-3A47-BE16-B712731A4B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59" t="17255" r="3922" b="42745"/>
          <a:stretch/>
        </p:blipFill>
        <p:spPr>
          <a:xfrm>
            <a:off x="2104216" y="762000"/>
            <a:ext cx="7983567" cy="5334000"/>
          </a:xfrm>
          <a:prstGeom prst="rect">
            <a:avLst/>
          </a:prstGeom>
        </p:spPr>
      </p:pic>
      <p:pic>
        <p:nvPicPr>
          <p:cNvPr id="4" name="Picture 4" descr="Lambang - Universitas 'Aisyiyah Yogyakarta logo">
            <a:extLst>
              <a:ext uri="{FF2B5EF4-FFF2-40B4-BE49-F238E27FC236}">
                <a16:creationId xmlns:a16="http://schemas.microsoft.com/office/drawing/2014/main" id="{05AAC322-500C-6B41-A912-0F8DCB63B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3" y="6722"/>
            <a:ext cx="1659835" cy="6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321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46616FC4-7AA2-4FDA-B10F-D673171F0927}"/>
              </a:ext>
            </a:extLst>
          </p:cNvPr>
          <p:cNvSpPr txBox="1"/>
          <p:nvPr/>
        </p:nvSpPr>
        <p:spPr>
          <a:xfrm>
            <a:off x="3057993" y="238820"/>
            <a:ext cx="912542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4000" dirty="0">
                <a:cs typeface="Arial" pitchFamily="34" charset="0"/>
              </a:rPr>
              <a:t>Promosi Kesehatan </a:t>
            </a:r>
            <a:endParaRPr lang="ko-KR" altLang="en-US" sz="4000" dirty="0">
              <a:cs typeface="Arial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27" y="896691"/>
            <a:ext cx="3215118" cy="3215118"/>
          </a:xfrm>
          <a:prstGeom prst="rect">
            <a:avLst/>
          </a:prstGeom>
        </p:spPr>
      </p:pic>
      <p:pic>
        <p:nvPicPr>
          <p:cNvPr id="2062" name="Picture 14" descr="Black Colored Brush Stroke download number: #47327 - Daily updated free  icons and png images for your projects.… in 2020 | Brush stroke png, Brush  background, Brush strok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203" y="785812"/>
            <a:ext cx="5715000" cy="82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8532" b="3975"/>
          <a:stretch/>
        </p:blipFill>
        <p:spPr>
          <a:xfrm rot="7357489">
            <a:off x="6715255" y="1673142"/>
            <a:ext cx="1328003" cy="96829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6"/>
          <a:srcRect l="15946" t="21678" r="17916" b="28905"/>
          <a:stretch/>
        </p:blipFill>
        <p:spPr>
          <a:xfrm>
            <a:off x="6058840" y="2609824"/>
            <a:ext cx="2549579" cy="1071562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053230" y="3716828"/>
            <a:ext cx="6652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latin typeface="Adobe Song Std L"/>
              </a:rPr>
              <a:t>“proses atau upaya pemberdayaan masyarakat untuk dapat memelihara dan meningkatkan kesehatannya”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8532" b="3975"/>
          <a:stretch/>
        </p:blipFill>
        <p:spPr>
          <a:xfrm rot="7357489">
            <a:off x="4514273" y="5006185"/>
            <a:ext cx="497860" cy="363006"/>
          </a:xfrm>
          <a:prstGeom prst="rect">
            <a:avLst/>
          </a:prstGeom>
        </p:spPr>
      </p:pic>
      <p:sp>
        <p:nvSpPr>
          <p:cNvPr id="2050" name="TextBox 2049"/>
          <p:cNvSpPr txBox="1"/>
          <p:nvPr/>
        </p:nvSpPr>
        <p:spPr>
          <a:xfrm>
            <a:off x="786087" y="5370763"/>
            <a:ext cx="6380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latin typeface="Aharoni" panose="02010803020104030203" pitchFamily="2" charset="-79"/>
                <a:cs typeface="Aharoni" panose="02010803020104030203" pitchFamily="2" charset="-79"/>
              </a:rPr>
              <a:t>SEHAT – “ Keadaan yang sempurna baik fisik, mental maupun sosial. Tidak hanya terbebas dari penyakit atau cacat ”</a:t>
            </a:r>
          </a:p>
        </p:txBody>
      </p:sp>
      <p:pic>
        <p:nvPicPr>
          <p:cNvPr id="10" name="Picture 4" descr="Lambang - Universitas 'Aisyiyah Yogyakarta logo">
            <a:extLst>
              <a:ext uri="{FF2B5EF4-FFF2-40B4-BE49-F238E27FC236}">
                <a16:creationId xmlns:a16="http://schemas.microsoft.com/office/drawing/2014/main" id="{654DAF5D-2A96-4242-BBAA-B5E0F89A2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3" y="6722"/>
            <a:ext cx="1659835" cy="6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5">
            <a:extLst>
              <a:ext uri="{FF2B5EF4-FFF2-40B4-BE49-F238E27FC236}">
                <a16:creationId xmlns:a16="http://schemas.microsoft.com/office/drawing/2014/main" id="{A0E11248-9BA3-4FFA-B704-FD32A58ABAA1}"/>
              </a:ext>
            </a:extLst>
          </p:cNvPr>
          <p:cNvGrpSpPr/>
          <p:nvPr/>
        </p:nvGrpSpPr>
        <p:grpSpPr>
          <a:xfrm>
            <a:off x="2775667" y="2636296"/>
            <a:ext cx="1444945" cy="1022027"/>
            <a:chOff x="2775666" y="2626568"/>
            <a:chExt cx="1444945" cy="1022027"/>
          </a:xfrm>
        </p:grpSpPr>
        <p:sp>
          <p:nvSpPr>
            <p:cNvPr id="15" name="직사각형 1">
              <a:extLst>
                <a:ext uri="{FF2B5EF4-FFF2-40B4-BE49-F238E27FC236}">
                  <a16:creationId xmlns:a16="http://schemas.microsoft.com/office/drawing/2014/main" id="{604BF847-1B73-4C84-878D-BDDCBA11B576}"/>
                </a:ext>
              </a:extLst>
            </p:cNvPr>
            <p:cNvSpPr/>
            <p:nvPr/>
          </p:nvSpPr>
          <p:spPr>
            <a:xfrm>
              <a:off x="2775666" y="3248485"/>
              <a:ext cx="14449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altLang="ko-KR" sz="2000" dirty="0">
                  <a:solidFill>
                    <a:schemeClr val="bg1"/>
                  </a:solidFill>
                </a:rPr>
                <a:t>EKONOMI</a:t>
              </a:r>
              <a:endParaRPr lang="en-US" altLang="ko-KR" sz="2000" dirty="0">
                <a:solidFill>
                  <a:schemeClr val="bg1"/>
                </a:solidFill>
              </a:endParaRPr>
            </a:p>
          </p:txBody>
        </p:sp>
        <p:sp>
          <p:nvSpPr>
            <p:cNvPr id="16" name="직사각형 2">
              <a:extLst>
                <a:ext uri="{FF2B5EF4-FFF2-40B4-BE49-F238E27FC236}">
                  <a16:creationId xmlns:a16="http://schemas.microsoft.com/office/drawing/2014/main" id="{728A8CDC-BD1A-4A08-998E-B07A15409D5E}"/>
                </a:ext>
              </a:extLst>
            </p:cNvPr>
            <p:cNvSpPr/>
            <p:nvPr/>
          </p:nvSpPr>
          <p:spPr>
            <a:xfrm>
              <a:off x="2775666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ko-KR" dirty="0">
                <a:solidFill>
                  <a:schemeClr val="bg1"/>
                </a:solidFill>
              </a:endParaRPr>
            </a:p>
          </p:txBody>
        </p:sp>
        <p:sp>
          <p:nvSpPr>
            <p:cNvPr id="17" name="직사각형 3">
              <a:extLst>
                <a:ext uri="{FF2B5EF4-FFF2-40B4-BE49-F238E27FC236}">
                  <a16:creationId xmlns:a16="http://schemas.microsoft.com/office/drawing/2014/main" id="{D0B3D769-48DA-482A-A29B-AE41E5CA0A5A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ko-KR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직사각형 30">
            <a:extLst>
              <a:ext uri="{FF2B5EF4-FFF2-40B4-BE49-F238E27FC236}">
                <a16:creationId xmlns:a16="http://schemas.microsoft.com/office/drawing/2014/main" id="{EA1A4ABA-C597-4C0B-87F4-0281BFCCDF43}"/>
              </a:ext>
            </a:extLst>
          </p:cNvPr>
          <p:cNvSpPr/>
          <p:nvPr/>
        </p:nvSpPr>
        <p:spPr>
          <a:xfrm>
            <a:off x="6232044" y="3258088"/>
            <a:ext cx="14366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altLang="ko-KR" sz="2000" dirty="0"/>
              <a:t>SOSIAL</a:t>
            </a:r>
            <a:endParaRPr lang="en-US" altLang="ko-KR" sz="2000" dirty="0"/>
          </a:p>
        </p:txBody>
      </p:sp>
      <p:sp>
        <p:nvSpPr>
          <p:cNvPr id="25" name="직사각형 35">
            <a:extLst>
              <a:ext uri="{FF2B5EF4-FFF2-40B4-BE49-F238E27FC236}">
                <a16:creationId xmlns:a16="http://schemas.microsoft.com/office/drawing/2014/main" id="{9A8F103F-E94E-4711-A361-4971C4BD6EDE}"/>
              </a:ext>
            </a:extLst>
          </p:cNvPr>
          <p:cNvSpPr/>
          <p:nvPr/>
        </p:nvSpPr>
        <p:spPr>
          <a:xfrm>
            <a:off x="9680177" y="3304254"/>
            <a:ext cx="14449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altLang="ko-KR" sz="1400" b="1" dirty="0"/>
              <a:t>LINGKUNGAN</a:t>
            </a:r>
            <a:endParaRPr lang="en-US" altLang="ko-KR" sz="1400" b="1" dirty="0"/>
          </a:p>
        </p:txBody>
      </p:sp>
      <p:grpSp>
        <p:nvGrpSpPr>
          <p:cNvPr id="29" name="그룹 39">
            <a:extLst>
              <a:ext uri="{FF2B5EF4-FFF2-40B4-BE49-F238E27FC236}">
                <a16:creationId xmlns:a16="http://schemas.microsoft.com/office/drawing/2014/main" id="{624068B1-CFB0-46E8-8485-679925F7854C}"/>
              </a:ext>
            </a:extLst>
          </p:cNvPr>
          <p:cNvGrpSpPr/>
          <p:nvPr/>
        </p:nvGrpSpPr>
        <p:grpSpPr>
          <a:xfrm>
            <a:off x="2618004" y="5012573"/>
            <a:ext cx="6238708" cy="769442"/>
            <a:chOff x="963831" y="4706784"/>
            <a:chExt cx="2802673" cy="769442"/>
          </a:xfrm>
        </p:grpSpPr>
        <p:sp>
          <p:nvSpPr>
            <p:cNvPr id="30" name="직사각형 47">
              <a:extLst>
                <a:ext uri="{FF2B5EF4-FFF2-40B4-BE49-F238E27FC236}">
                  <a16:creationId xmlns:a16="http://schemas.microsoft.com/office/drawing/2014/main" id="{AB0F7CAD-3F2D-4483-9FC2-3E8F754E1D13}"/>
                </a:ext>
              </a:extLst>
            </p:cNvPr>
            <p:cNvSpPr/>
            <p:nvPr/>
          </p:nvSpPr>
          <p:spPr>
            <a:xfrm>
              <a:off x="963831" y="4706784"/>
              <a:ext cx="280267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FOKUS PROMKES</a:t>
              </a:r>
              <a:endPara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직사각형 48">
              <a:extLst>
                <a:ext uri="{FF2B5EF4-FFF2-40B4-BE49-F238E27FC236}">
                  <a16:creationId xmlns:a16="http://schemas.microsoft.com/office/drawing/2014/main" id="{DA6AAE29-9067-4801-AEE8-30D35FF6D5FB}"/>
                </a:ext>
              </a:extLst>
            </p:cNvPr>
            <p:cNvSpPr/>
            <p:nvPr/>
          </p:nvSpPr>
          <p:spPr>
            <a:xfrm>
              <a:off x="963831" y="5014561"/>
              <a:ext cx="28026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altLang="ko-KR" sz="2400" dirty="0"/>
                <a:t>Perilaku dan determinan kesehatan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078" name="Picture 6" descr="App Insights: Uang Dana Rupiah Kredite Pinjaman pinjam Dana Uang | Apptop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68" y="2673037"/>
            <a:ext cx="1662234" cy="166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ocial Media Icons Background 981*868 transprent Png Free Download - Text,  Black And White , Silhouette. - CleanPNG / Kiss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850" y="2940478"/>
            <a:ext cx="1432956" cy="126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ray Makanan Ramah Lingkungan | Grinp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59" y="2621814"/>
            <a:ext cx="1711995" cy="202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8594" y="198463"/>
            <a:ext cx="6282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latin typeface="Aharoni" panose="02010803020104030203" pitchFamily="2" charset="-79"/>
                <a:cs typeface="Aharoni" panose="02010803020104030203" pitchFamily="2" charset="-79"/>
              </a:rPr>
              <a:t>Kesehatan tidak hanya dipengaruhi oleh perilaku saja.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918594" y="567795"/>
            <a:ext cx="60137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ome | DOOgeth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09" y="435114"/>
            <a:ext cx="1989070" cy="198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94806" y="5756095"/>
            <a:ext cx="6096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id-ID" dirty="0" err="1"/>
              <a:t>Faktor</a:t>
            </a:r>
            <a:r>
              <a:rPr lang="en-US" altLang="id-ID" dirty="0"/>
              <a:t> </a:t>
            </a:r>
            <a:r>
              <a:rPr lang="en-US" altLang="id-ID" dirty="0" err="1"/>
              <a:t>perilaku</a:t>
            </a:r>
            <a:r>
              <a:rPr lang="en-US" altLang="id-ID" dirty="0"/>
              <a:t> </a:t>
            </a:r>
            <a:r>
              <a:rPr lang="en-US" altLang="id-ID" dirty="0" err="1"/>
              <a:t>merupakan</a:t>
            </a:r>
            <a:r>
              <a:rPr lang="en-US" altLang="id-ID" dirty="0"/>
              <a:t> </a:t>
            </a:r>
            <a:r>
              <a:rPr lang="en-US" altLang="id-ID" dirty="0" err="1"/>
              <a:t>faktor</a:t>
            </a:r>
            <a:r>
              <a:rPr lang="en-US" altLang="id-ID" dirty="0"/>
              <a:t> </a:t>
            </a:r>
            <a:r>
              <a:rPr lang="en-US" altLang="id-ID" dirty="0" err="1"/>
              <a:t>kedua</a:t>
            </a:r>
            <a:r>
              <a:rPr lang="en-US" altLang="id-ID" dirty="0"/>
              <a:t> </a:t>
            </a:r>
            <a:r>
              <a:rPr lang="en-US" altLang="id-ID" dirty="0" err="1"/>
              <a:t>terbesar</a:t>
            </a:r>
            <a:r>
              <a:rPr lang="en-US" altLang="id-ID" dirty="0"/>
              <a:t> yang </a:t>
            </a:r>
            <a:r>
              <a:rPr lang="en-US" altLang="id-ID" dirty="0" err="1"/>
              <a:t>pengaruhi</a:t>
            </a:r>
            <a:r>
              <a:rPr lang="en-US" altLang="id-ID" dirty="0"/>
              <a:t> status </a:t>
            </a:r>
            <a:r>
              <a:rPr lang="en-US" altLang="id-ID" dirty="0" err="1"/>
              <a:t>kesehatan</a:t>
            </a:r>
            <a:r>
              <a:rPr lang="en-US" altLang="id-ID" dirty="0"/>
              <a:t> (Blum)</a:t>
            </a:r>
          </a:p>
        </p:txBody>
      </p:sp>
      <p:pic>
        <p:nvPicPr>
          <p:cNvPr id="18" name="Picture 4" descr="Lambang - Universitas 'Aisyiyah Yogyakarta logo">
            <a:extLst>
              <a:ext uri="{FF2B5EF4-FFF2-40B4-BE49-F238E27FC236}">
                <a16:creationId xmlns:a16="http://schemas.microsoft.com/office/drawing/2014/main" id="{94A5D654-E763-A844-8138-31E117BA9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3" y="6722"/>
            <a:ext cx="1659835" cy="6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883" y="1191730"/>
            <a:ext cx="6940403" cy="724247"/>
          </a:xfrm>
          <a:solidFill>
            <a:schemeClr val="accent3"/>
          </a:solidFill>
        </p:spPr>
        <p:txBody>
          <a:bodyPr/>
          <a:lstStyle/>
          <a:p>
            <a:r>
              <a:rPr lang="id-ID" sz="2800" dirty="0"/>
              <a:t>Upaya Intervensi Perilaku</a:t>
            </a:r>
            <a:endParaRPr lang="en-US" sz="2800" dirty="0"/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ADA077F0-D166-454D-A7B2-ED3A1D6973CE}"/>
              </a:ext>
            </a:extLst>
          </p:cNvPr>
          <p:cNvSpPr/>
          <p:nvPr/>
        </p:nvSpPr>
        <p:spPr>
          <a:xfrm>
            <a:off x="1546731" y="3593030"/>
            <a:ext cx="3479141" cy="888685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직사각형 113">
            <a:extLst>
              <a:ext uri="{FF2B5EF4-FFF2-40B4-BE49-F238E27FC236}">
                <a16:creationId xmlns:a16="http://schemas.microsoft.com/office/drawing/2014/main" id="{0237C6F6-851F-4F21-ACAB-6CC94BC47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275" y="3694008"/>
            <a:ext cx="28613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Tekanan</a:t>
            </a:r>
          </a:p>
          <a:p>
            <a:pPr algn="ctr"/>
            <a:r>
              <a:rPr lang="id-ID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(enforcement)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6B0BBDDF-C9F9-42D9-A195-E88C28E9C87F}"/>
              </a:ext>
            </a:extLst>
          </p:cNvPr>
          <p:cNvSpPr/>
          <p:nvPr/>
        </p:nvSpPr>
        <p:spPr>
          <a:xfrm>
            <a:off x="7152263" y="3494174"/>
            <a:ext cx="3530251" cy="888685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직사각형 113">
            <a:extLst>
              <a:ext uri="{FF2B5EF4-FFF2-40B4-BE49-F238E27FC236}">
                <a16:creationId xmlns:a16="http://schemas.microsoft.com/office/drawing/2014/main" id="{FCE4BEA8-FFE6-4AE8-84F1-3A4E1AAEE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2286" y="3615716"/>
            <a:ext cx="29899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Edukasi </a:t>
            </a:r>
          </a:p>
          <a:p>
            <a:pPr algn="ctr"/>
            <a:r>
              <a:rPr lang="id-ID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(Education)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6BCA95-CF96-414B-9847-0939F212D1E1}"/>
              </a:ext>
            </a:extLst>
          </p:cNvPr>
          <p:cNvSpPr txBox="1"/>
          <p:nvPr/>
        </p:nvSpPr>
        <p:spPr>
          <a:xfrm>
            <a:off x="2121909" y="1977829"/>
            <a:ext cx="2903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 bentuk peraturan, tekanan dan sanksi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Perubahan cepat tapi tidak bertahan lama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317F54-9F33-4CBC-B121-19FF70804FBA}"/>
              </a:ext>
            </a:extLst>
          </p:cNvPr>
          <p:cNvSpPr txBox="1"/>
          <p:nvPr/>
        </p:nvSpPr>
        <p:spPr>
          <a:xfrm>
            <a:off x="7820468" y="4532524"/>
            <a:ext cx="286204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2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id-ID" dirty="0" err="1"/>
              <a:t>Melalui</a:t>
            </a:r>
            <a:r>
              <a:rPr lang="en-US" altLang="id-ID" dirty="0"/>
              <a:t> </a:t>
            </a:r>
            <a:r>
              <a:rPr lang="en-US" altLang="id-ID" dirty="0" err="1"/>
              <a:t>persuasi</a:t>
            </a:r>
            <a:r>
              <a:rPr lang="en-US" altLang="id-ID" dirty="0"/>
              <a:t>, </a:t>
            </a:r>
            <a:r>
              <a:rPr lang="en-US" altLang="id-ID" dirty="0" err="1"/>
              <a:t>himbauan</a:t>
            </a:r>
            <a:r>
              <a:rPr lang="en-US" altLang="id-ID" dirty="0"/>
              <a:t>, </a:t>
            </a:r>
            <a:r>
              <a:rPr lang="en-US" altLang="id-ID" dirty="0" err="1"/>
              <a:t>ajakan</a:t>
            </a:r>
            <a:r>
              <a:rPr lang="en-US" altLang="id-ID" dirty="0"/>
              <a:t>, </a:t>
            </a:r>
            <a:r>
              <a:rPr lang="en-US" altLang="id-ID" dirty="0" err="1"/>
              <a:t>kesadaran</a:t>
            </a:r>
            <a:r>
              <a:rPr lang="en-US" altLang="id-ID" dirty="0"/>
              <a:t> </a:t>
            </a:r>
            <a:r>
              <a:rPr lang="en-US" altLang="id-ID" dirty="0" err="1"/>
              <a:t>dll</a:t>
            </a:r>
            <a:endParaRPr lang="id-ID" altLang="id-ID" dirty="0"/>
          </a:p>
          <a:p>
            <a:pPr marL="171450" lvl="2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d-ID" altLang="id-ID" dirty="0"/>
              <a:t>Perubahan lama tapi dapat bertahan</a:t>
            </a:r>
            <a:endParaRPr lang="en-US" altLang="id-ID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CDF88C-0B68-4176-8DA5-C8B25055EF3B}"/>
              </a:ext>
            </a:extLst>
          </p:cNvPr>
          <p:cNvSpPr/>
          <p:nvPr/>
        </p:nvSpPr>
        <p:spPr>
          <a:xfrm rot="18900000">
            <a:off x="1584006" y="2100825"/>
            <a:ext cx="432048" cy="4320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55286D-75E6-455E-B30A-EE3590441183}"/>
              </a:ext>
            </a:extLst>
          </p:cNvPr>
          <p:cNvSpPr txBox="1"/>
          <p:nvPr/>
        </p:nvSpPr>
        <p:spPr>
          <a:xfrm>
            <a:off x="1589036" y="2138047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4151FE-A3DA-4255-AB6C-3B2FF209E404}"/>
              </a:ext>
            </a:extLst>
          </p:cNvPr>
          <p:cNvSpPr/>
          <p:nvPr/>
        </p:nvSpPr>
        <p:spPr>
          <a:xfrm rot="18900000">
            <a:off x="7241744" y="4622004"/>
            <a:ext cx="432048" cy="4320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31C5E7-FD4B-422C-8D4D-E9158208F3D0}"/>
              </a:ext>
            </a:extLst>
          </p:cNvPr>
          <p:cNvSpPr txBox="1"/>
          <p:nvPr/>
        </p:nvSpPr>
        <p:spPr>
          <a:xfrm>
            <a:off x="7246773" y="4659225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886" y="-46940"/>
            <a:ext cx="4180114" cy="1959428"/>
          </a:xfrm>
          <a:prstGeom prst="rect">
            <a:avLst/>
          </a:prstGeom>
        </p:spPr>
      </p:pic>
      <p:pic>
        <p:nvPicPr>
          <p:cNvPr id="14" name="Picture 4" descr="Lambang - Universitas 'Aisyiyah Yogyakarta logo">
            <a:extLst>
              <a:ext uri="{FF2B5EF4-FFF2-40B4-BE49-F238E27FC236}">
                <a16:creationId xmlns:a16="http://schemas.microsoft.com/office/drawing/2014/main" id="{FF606000-69E5-DF49-8D0A-ACF24B975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3" y="6722"/>
            <a:ext cx="1659835" cy="6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id-ID" sz="2800" b="1" dirty="0" err="1"/>
              <a:t>Dimensi</a:t>
            </a:r>
            <a:r>
              <a:rPr lang="en-US" altLang="id-ID" sz="2800" b="1" dirty="0"/>
              <a:t> </a:t>
            </a:r>
            <a:r>
              <a:rPr lang="en-US" altLang="id-ID" sz="2800" b="1" dirty="0" err="1"/>
              <a:t>Intervensi</a:t>
            </a:r>
            <a:r>
              <a:rPr lang="en-US" altLang="id-ID" sz="2800" b="1" dirty="0"/>
              <a:t> </a:t>
            </a:r>
            <a:r>
              <a:rPr lang="en-US" altLang="id-ID" sz="2800" b="1" dirty="0" err="1"/>
              <a:t>Perilaku</a:t>
            </a:r>
            <a:endParaRPr lang="en-US" sz="2800" dirty="0"/>
          </a:p>
        </p:txBody>
      </p:sp>
      <p:sp>
        <p:nvSpPr>
          <p:cNvPr id="3" name="Regular Pentagon 7">
            <a:extLst>
              <a:ext uri="{FF2B5EF4-FFF2-40B4-BE49-F238E27FC236}">
                <a16:creationId xmlns:a16="http://schemas.microsoft.com/office/drawing/2014/main" id="{0CCFF86A-FBFB-44F2-B475-BD702FD6746F}"/>
              </a:ext>
            </a:extLst>
          </p:cNvPr>
          <p:cNvSpPr/>
          <p:nvPr/>
        </p:nvSpPr>
        <p:spPr>
          <a:xfrm>
            <a:off x="5375984" y="2359099"/>
            <a:ext cx="1440030" cy="1371457"/>
          </a:xfrm>
          <a:prstGeom prst="pentagon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Down Arrow 2">
            <a:extLst>
              <a:ext uri="{FF2B5EF4-FFF2-40B4-BE49-F238E27FC236}">
                <a16:creationId xmlns:a16="http://schemas.microsoft.com/office/drawing/2014/main" id="{06A5217B-B8F3-4916-A61A-04BF3A220DAA}"/>
              </a:ext>
            </a:extLst>
          </p:cNvPr>
          <p:cNvSpPr/>
          <p:nvPr/>
        </p:nvSpPr>
        <p:spPr>
          <a:xfrm rot="10800000">
            <a:off x="4471176" y="3949970"/>
            <a:ext cx="3231250" cy="1728049"/>
          </a:xfrm>
          <a:custGeom>
            <a:avLst/>
            <a:gdLst/>
            <a:ahLst/>
            <a:cxnLst/>
            <a:rect l="l" t="t" r="r" b="b"/>
            <a:pathLst>
              <a:path w="3231250" h="1728049">
                <a:moveTo>
                  <a:pt x="1603656" y="1728049"/>
                </a:moveTo>
                <a:lnTo>
                  <a:pt x="1361340" y="1485733"/>
                </a:lnTo>
                <a:lnTo>
                  <a:pt x="1482498" y="1485733"/>
                </a:lnTo>
                <a:lnTo>
                  <a:pt x="1482498" y="1238845"/>
                </a:lnTo>
                <a:lnTo>
                  <a:pt x="1519544" y="1238845"/>
                </a:lnTo>
                <a:cubicBezTo>
                  <a:pt x="1344853" y="1227816"/>
                  <a:pt x="1172648" y="1177063"/>
                  <a:pt x="1015740" y="1087892"/>
                </a:cubicBezTo>
                <a:lnTo>
                  <a:pt x="817941" y="1309456"/>
                </a:lnTo>
                <a:lnTo>
                  <a:pt x="908322" y="1390143"/>
                </a:lnTo>
                <a:lnTo>
                  <a:pt x="566184" y="1409531"/>
                </a:lnTo>
                <a:lnTo>
                  <a:pt x="546797" y="1067393"/>
                </a:lnTo>
                <a:lnTo>
                  <a:pt x="637178" y="1148080"/>
                </a:lnTo>
                <a:lnTo>
                  <a:pt x="815894" y="947893"/>
                </a:lnTo>
                <a:cubicBezTo>
                  <a:pt x="680789" y="835606"/>
                  <a:pt x="574092" y="695026"/>
                  <a:pt x="502445" y="537233"/>
                </a:cubicBezTo>
                <a:lnTo>
                  <a:pt x="503893" y="542638"/>
                </a:lnTo>
                <a:lnTo>
                  <a:pt x="265418" y="606537"/>
                </a:lnTo>
                <a:lnTo>
                  <a:pt x="296776" y="723567"/>
                </a:lnTo>
                <a:lnTo>
                  <a:pt x="0" y="552223"/>
                </a:lnTo>
                <a:lnTo>
                  <a:pt x="171344" y="255448"/>
                </a:lnTo>
                <a:lnTo>
                  <a:pt x="202702" y="372478"/>
                </a:lnTo>
                <a:lnTo>
                  <a:pt x="420370" y="314153"/>
                </a:lnTo>
                <a:cubicBezTo>
                  <a:pt x="394191" y="212871"/>
                  <a:pt x="381279" y="107363"/>
                  <a:pt x="382349" y="0"/>
                </a:cubicBezTo>
                <a:lnTo>
                  <a:pt x="668774" y="2854"/>
                </a:lnTo>
                <a:cubicBezTo>
                  <a:pt x="665395" y="342077"/>
                  <a:pt x="843838" y="657162"/>
                  <a:pt x="1136496" y="828730"/>
                </a:cubicBezTo>
                <a:cubicBezTo>
                  <a:pt x="1429154" y="1000297"/>
                  <a:pt x="1791255" y="1002101"/>
                  <a:pt x="2085607" y="833457"/>
                </a:cubicBezTo>
                <a:cubicBezTo>
                  <a:pt x="2379959" y="664813"/>
                  <a:pt x="2561533" y="351521"/>
                  <a:pt x="2561533" y="12281"/>
                </a:cubicBezTo>
                <a:lnTo>
                  <a:pt x="2847972" y="12281"/>
                </a:lnTo>
                <a:cubicBezTo>
                  <a:pt x="2847972" y="115358"/>
                  <a:pt x="2835103" y="216597"/>
                  <a:pt x="2809305" y="313731"/>
                </a:cubicBezTo>
                <a:lnTo>
                  <a:pt x="3028549" y="372478"/>
                </a:lnTo>
                <a:lnTo>
                  <a:pt x="3059907" y="255448"/>
                </a:lnTo>
                <a:lnTo>
                  <a:pt x="3231250" y="552223"/>
                </a:lnTo>
                <a:lnTo>
                  <a:pt x="2934475" y="723567"/>
                </a:lnTo>
                <a:lnTo>
                  <a:pt x="2965833" y="606537"/>
                </a:lnTo>
                <a:lnTo>
                  <a:pt x="2727358" y="542638"/>
                </a:lnTo>
                <a:lnTo>
                  <a:pt x="2729738" y="533756"/>
                </a:lnTo>
                <a:cubicBezTo>
                  <a:pt x="2653953" y="701088"/>
                  <a:pt x="2539292" y="849337"/>
                  <a:pt x="2393713" y="965698"/>
                </a:cubicBezTo>
                <a:lnTo>
                  <a:pt x="2549092" y="1121077"/>
                </a:lnTo>
                <a:lnTo>
                  <a:pt x="2634763" y="1035405"/>
                </a:lnTo>
                <a:lnTo>
                  <a:pt x="2634763" y="1378092"/>
                </a:lnTo>
                <a:lnTo>
                  <a:pt x="2292077" y="1378092"/>
                </a:lnTo>
                <a:lnTo>
                  <a:pt x="2377748" y="1292420"/>
                </a:lnTo>
                <a:lnTo>
                  <a:pt x="2187215" y="1101886"/>
                </a:lnTo>
                <a:cubicBezTo>
                  <a:pt x="2038736" y="1182335"/>
                  <a:pt x="1877130" y="1228109"/>
                  <a:pt x="1713346" y="1238845"/>
                </a:cubicBezTo>
                <a:lnTo>
                  <a:pt x="1724814" y="1238845"/>
                </a:lnTo>
                <a:lnTo>
                  <a:pt x="1724814" y="1485733"/>
                </a:lnTo>
                <a:lnTo>
                  <a:pt x="1845972" y="148573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gular Pentagon 9">
            <a:extLst>
              <a:ext uri="{FF2B5EF4-FFF2-40B4-BE49-F238E27FC236}">
                <a16:creationId xmlns:a16="http://schemas.microsoft.com/office/drawing/2014/main" id="{CE0ECA2F-8FD6-4F39-BFFB-BBE7C31274D6}"/>
              </a:ext>
            </a:extLst>
          </p:cNvPr>
          <p:cNvSpPr/>
          <p:nvPr/>
        </p:nvSpPr>
        <p:spPr>
          <a:xfrm rot="2400500">
            <a:off x="7047930" y="2918931"/>
            <a:ext cx="1440030" cy="1371457"/>
          </a:xfrm>
          <a:prstGeom prst="pentagon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gular Pentagon 10">
            <a:extLst>
              <a:ext uri="{FF2B5EF4-FFF2-40B4-BE49-F238E27FC236}">
                <a16:creationId xmlns:a16="http://schemas.microsoft.com/office/drawing/2014/main" id="{39F5D8AF-B67C-4C44-B00A-3C9C86872DAB}"/>
              </a:ext>
            </a:extLst>
          </p:cNvPr>
          <p:cNvSpPr/>
          <p:nvPr/>
        </p:nvSpPr>
        <p:spPr>
          <a:xfrm rot="4800000">
            <a:off x="8094890" y="4196909"/>
            <a:ext cx="1440030" cy="1645359"/>
          </a:xfrm>
          <a:prstGeom prst="pentagon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gular Pentagon 11">
            <a:extLst>
              <a:ext uri="{FF2B5EF4-FFF2-40B4-BE49-F238E27FC236}">
                <a16:creationId xmlns:a16="http://schemas.microsoft.com/office/drawing/2014/main" id="{9C8AA14D-221E-47FE-9C18-FCF5D9B1B7D5}"/>
              </a:ext>
            </a:extLst>
          </p:cNvPr>
          <p:cNvSpPr/>
          <p:nvPr/>
        </p:nvSpPr>
        <p:spPr>
          <a:xfrm rot="19199500" flipH="1">
            <a:off x="3704040" y="2918931"/>
            <a:ext cx="1440030" cy="1371457"/>
          </a:xfrm>
          <a:prstGeom prst="pentagon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egular Pentagon 12">
            <a:extLst>
              <a:ext uri="{FF2B5EF4-FFF2-40B4-BE49-F238E27FC236}">
                <a16:creationId xmlns:a16="http://schemas.microsoft.com/office/drawing/2014/main" id="{0A7255D5-CA14-4851-B67D-82DEB02AE202}"/>
              </a:ext>
            </a:extLst>
          </p:cNvPr>
          <p:cNvSpPr/>
          <p:nvPr/>
        </p:nvSpPr>
        <p:spPr>
          <a:xfrm rot="16800000" flipH="1">
            <a:off x="2791950" y="4357641"/>
            <a:ext cx="1440030" cy="1371457"/>
          </a:xfrm>
          <a:prstGeom prst="pentagon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9747F2-9508-4BF5-BEDB-F68B9E93F955}"/>
              </a:ext>
            </a:extLst>
          </p:cNvPr>
          <p:cNvSpPr txBox="1"/>
          <p:nvPr/>
        </p:nvSpPr>
        <p:spPr>
          <a:xfrm>
            <a:off x="-85998" y="4404910"/>
            <a:ext cx="2797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>
              <a:buFontTx/>
              <a:buNone/>
            </a:pPr>
            <a:r>
              <a:rPr lang="en-US" altLang="id-ID" dirty="0" err="1"/>
              <a:t>Perubahan</a:t>
            </a:r>
            <a:r>
              <a:rPr lang="en-US" altLang="id-ID" dirty="0"/>
              <a:t> </a:t>
            </a:r>
            <a:r>
              <a:rPr lang="en-US" altLang="id-ID" dirty="0" err="1"/>
              <a:t>dari</a:t>
            </a:r>
            <a:r>
              <a:rPr lang="en-US" altLang="id-ID" dirty="0"/>
              <a:t> </a:t>
            </a:r>
            <a:r>
              <a:rPr lang="en-US" altLang="id-ID" dirty="0" err="1"/>
              <a:t>perilaku</a:t>
            </a:r>
            <a:r>
              <a:rPr lang="en-US" altLang="id-ID" dirty="0"/>
              <a:t> yang </a:t>
            </a:r>
            <a:r>
              <a:rPr lang="en-US" altLang="id-ID" dirty="0" err="1"/>
              <a:t>tidak</a:t>
            </a:r>
            <a:r>
              <a:rPr lang="en-US" altLang="id-ID" dirty="0"/>
              <a:t> </a:t>
            </a:r>
            <a:r>
              <a:rPr lang="en-US" altLang="id-ID" dirty="0" err="1"/>
              <a:t>kondusif</a:t>
            </a:r>
            <a:r>
              <a:rPr lang="en-US" altLang="id-ID" dirty="0"/>
              <a:t> </a:t>
            </a:r>
            <a:r>
              <a:rPr lang="en-US" altLang="id-ID" dirty="0" err="1"/>
              <a:t>ke</a:t>
            </a:r>
            <a:r>
              <a:rPr lang="en-US" altLang="id-ID" dirty="0"/>
              <a:t> yang </a:t>
            </a:r>
            <a:r>
              <a:rPr lang="en-US" altLang="id-ID" dirty="0" err="1"/>
              <a:t>kondusif</a:t>
            </a:r>
            <a:r>
              <a:rPr lang="en-US" altLang="id-ID" dirty="0"/>
              <a:t> </a:t>
            </a:r>
            <a:r>
              <a:rPr lang="en-US" altLang="id-ID" dirty="0" err="1"/>
              <a:t>bagi</a:t>
            </a:r>
            <a:r>
              <a:rPr lang="en-US" altLang="id-ID" dirty="0"/>
              <a:t> </a:t>
            </a:r>
            <a:r>
              <a:rPr lang="en-US" altLang="id-ID" dirty="0" err="1"/>
              <a:t>kesehatan</a:t>
            </a:r>
            <a:endParaRPr lang="en-US" altLang="id-ID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AAED02-351F-4770-A648-CED3148099A1}"/>
              </a:ext>
            </a:extLst>
          </p:cNvPr>
          <p:cNvSpPr txBox="1"/>
          <p:nvPr/>
        </p:nvSpPr>
        <p:spPr>
          <a:xfrm>
            <a:off x="9677546" y="4511107"/>
            <a:ext cx="240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dirty="0"/>
              <a:t>Membiasakan hidup sehat bagi anak-anak</a:t>
            </a:r>
            <a:endParaRPr lang="en-US" altLang="ko-KR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211CCE-95C9-4C39-9B20-AE271C33F140}"/>
              </a:ext>
            </a:extLst>
          </p:cNvPr>
          <p:cNvSpPr txBox="1"/>
          <p:nvPr/>
        </p:nvSpPr>
        <p:spPr>
          <a:xfrm>
            <a:off x="4312306" y="1816583"/>
            <a:ext cx="3588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dirty="0"/>
              <a:t>Mempertahankan perilaku sehat</a:t>
            </a:r>
            <a:endParaRPr lang="en-US" altLang="ko-KR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B75E25-2CDF-4A47-958F-2DFAEEB55A39}"/>
              </a:ext>
            </a:extLst>
          </p:cNvPr>
          <p:cNvSpPr txBox="1"/>
          <p:nvPr/>
        </p:nvSpPr>
        <p:spPr>
          <a:xfrm>
            <a:off x="5489735" y="2889843"/>
            <a:ext cx="1210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b="1" dirty="0">
                <a:solidFill>
                  <a:schemeClr val="bg1"/>
                </a:solidFill>
                <a:cs typeface="Arial" pitchFamily="34" charset="0"/>
              </a:rPr>
              <a:t>Pembinaan Perilaku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CA8DA85-E454-4396-A5E3-5F59C72383F0}"/>
              </a:ext>
            </a:extLst>
          </p:cNvPr>
          <p:cNvGrpSpPr/>
          <p:nvPr/>
        </p:nvGrpSpPr>
        <p:grpSpPr>
          <a:xfrm>
            <a:off x="2987856" y="4763072"/>
            <a:ext cx="1217907" cy="559972"/>
            <a:chOff x="3233964" y="1888430"/>
            <a:chExt cx="1544813" cy="559972"/>
          </a:xfrm>
          <a:noFill/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4390D35-0ABC-4553-8E4B-713D2A412B7F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400" b="1" dirty="0">
                  <a:solidFill>
                    <a:schemeClr val="bg1"/>
                  </a:solidFill>
                  <a:cs typeface="Arial" pitchFamily="34" charset="0"/>
                </a:rPr>
                <a:t>Perubahan Perilaku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FF330C5-9EF9-49C3-B3C8-5FE2609BB979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50C9D42-23B9-4A6A-B74D-3A42587B44E9}"/>
              </a:ext>
            </a:extLst>
          </p:cNvPr>
          <p:cNvSpPr txBox="1"/>
          <p:nvPr/>
        </p:nvSpPr>
        <p:spPr>
          <a:xfrm>
            <a:off x="7128037" y="3448829"/>
            <a:ext cx="12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6DFDEC-DCCF-4E3B-A67B-4E36577F9499}"/>
              </a:ext>
            </a:extLst>
          </p:cNvPr>
          <p:cNvSpPr txBox="1"/>
          <p:nvPr/>
        </p:nvSpPr>
        <p:spPr>
          <a:xfrm>
            <a:off x="7956110" y="4763074"/>
            <a:ext cx="150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b="1" dirty="0">
                <a:cs typeface="Arial" pitchFamily="34" charset="0"/>
              </a:rPr>
              <a:t>Pengembangan </a:t>
            </a:r>
          </a:p>
          <a:p>
            <a:pPr algn="ctr"/>
            <a:r>
              <a:rPr lang="id-ID" altLang="ko-KR" sz="1400" b="1" dirty="0">
                <a:cs typeface="Arial" pitchFamily="34" charset="0"/>
              </a:rPr>
              <a:t>perilaku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2CDF9992-0111-4BA9-9918-808FBE444DAA}"/>
              </a:ext>
            </a:extLst>
          </p:cNvPr>
          <p:cNvSpPr/>
          <p:nvPr/>
        </p:nvSpPr>
        <p:spPr>
          <a:xfrm flipH="1">
            <a:off x="5758322" y="5180529"/>
            <a:ext cx="656954" cy="54194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20" name="Picture 4" descr="Lambang - Universitas 'Aisyiyah Yogyakarta logo">
            <a:extLst>
              <a:ext uri="{FF2B5EF4-FFF2-40B4-BE49-F238E27FC236}">
                <a16:creationId xmlns:a16="http://schemas.microsoft.com/office/drawing/2014/main" id="{A0669531-7FAD-A34E-871B-8B6E15213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3" y="6722"/>
            <a:ext cx="1659835" cy="6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437" y="532651"/>
            <a:ext cx="11573197" cy="724247"/>
          </a:xfrm>
        </p:spPr>
        <p:txBody>
          <a:bodyPr/>
          <a:lstStyle/>
          <a:p>
            <a:r>
              <a:rPr lang="id-ID" sz="4000" dirty="0"/>
              <a:t>Tujuan Intervensi Perilaku</a:t>
            </a:r>
            <a:endParaRPr lang="en-US" sz="4000" dirty="0"/>
          </a:p>
        </p:txBody>
      </p:sp>
      <p:sp>
        <p:nvSpPr>
          <p:cNvPr id="3" name="Round Same Side Corner Rectangle 3">
            <a:extLst>
              <a:ext uri="{FF2B5EF4-FFF2-40B4-BE49-F238E27FC236}">
                <a16:creationId xmlns:a16="http://schemas.microsoft.com/office/drawing/2014/main" id="{AAA29006-CF0F-422C-87A4-726A04888672}"/>
              </a:ext>
            </a:extLst>
          </p:cNvPr>
          <p:cNvSpPr/>
          <p:nvPr/>
        </p:nvSpPr>
        <p:spPr>
          <a:xfrm>
            <a:off x="6332519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 Same Side Corner Rectangle 4">
            <a:extLst>
              <a:ext uri="{FF2B5EF4-FFF2-40B4-BE49-F238E27FC236}">
                <a16:creationId xmlns:a16="http://schemas.microsoft.com/office/drawing/2014/main" id="{0F153510-6274-42A2-A848-39A17B5A3E0A}"/>
              </a:ext>
            </a:extLst>
          </p:cNvPr>
          <p:cNvSpPr/>
          <p:nvPr/>
        </p:nvSpPr>
        <p:spPr>
          <a:xfrm>
            <a:off x="6107214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 Same Side Corner Rectangle 6">
            <a:extLst>
              <a:ext uri="{FF2B5EF4-FFF2-40B4-BE49-F238E27FC236}">
                <a16:creationId xmlns:a16="http://schemas.microsoft.com/office/drawing/2014/main" id="{C7778167-A72B-45F6-8B17-847F9DE0309A}"/>
              </a:ext>
            </a:extLst>
          </p:cNvPr>
          <p:cNvSpPr/>
          <p:nvPr/>
        </p:nvSpPr>
        <p:spPr>
          <a:xfrm>
            <a:off x="5888828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 Same Side Corner Rectangle 7">
            <a:extLst>
              <a:ext uri="{FF2B5EF4-FFF2-40B4-BE49-F238E27FC236}">
                <a16:creationId xmlns:a16="http://schemas.microsoft.com/office/drawing/2014/main" id="{B4E92A7C-83D8-4A75-A77A-742499A0C089}"/>
              </a:ext>
            </a:extLst>
          </p:cNvPr>
          <p:cNvSpPr/>
          <p:nvPr/>
        </p:nvSpPr>
        <p:spPr>
          <a:xfrm>
            <a:off x="5663523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9B426C5D-3FD0-4C72-A0AE-E920FFAA4B64}"/>
              </a:ext>
            </a:extLst>
          </p:cNvPr>
          <p:cNvSpPr/>
          <p:nvPr/>
        </p:nvSpPr>
        <p:spPr>
          <a:xfrm>
            <a:off x="1046500" y="4574482"/>
            <a:ext cx="4793814" cy="507302"/>
          </a:xfrm>
          <a:custGeom>
            <a:avLst/>
            <a:gdLst>
              <a:gd name="connsiteX0" fmla="*/ 3335731 w 3507638"/>
              <a:gd name="connsiteY0" fmla="*/ 0 h 512064"/>
              <a:gd name="connsiteX1" fmla="*/ 0 w 3507638"/>
              <a:gd name="connsiteY1" fmla="*/ 497434 h 512064"/>
              <a:gd name="connsiteX2" fmla="*/ 1353312 w 3507638"/>
              <a:gd name="connsiteY2" fmla="*/ 512064 h 512064"/>
              <a:gd name="connsiteX3" fmla="*/ 3507638 w 3507638"/>
              <a:gd name="connsiteY3" fmla="*/ 10973 h 512064"/>
              <a:gd name="connsiteX4" fmla="*/ 3335731 w 3507638"/>
              <a:gd name="connsiteY4" fmla="*/ 0 h 512064"/>
              <a:gd name="connsiteX0" fmla="*/ 3347637 w 3519544"/>
              <a:gd name="connsiteY0" fmla="*/ 0 h 516484"/>
              <a:gd name="connsiteX1" fmla="*/ 0 w 3519544"/>
              <a:gd name="connsiteY1" fmla="*/ 516484 h 516484"/>
              <a:gd name="connsiteX2" fmla="*/ 1365218 w 3519544"/>
              <a:gd name="connsiteY2" fmla="*/ 512064 h 516484"/>
              <a:gd name="connsiteX3" fmla="*/ 3519544 w 3519544"/>
              <a:gd name="connsiteY3" fmla="*/ 10973 h 516484"/>
              <a:gd name="connsiteX4" fmla="*/ 3347637 w 3519544"/>
              <a:gd name="connsiteY4" fmla="*/ 0 h 516484"/>
              <a:gd name="connsiteX0" fmla="*/ 3338112 w 3510019"/>
              <a:gd name="connsiteY0" fmla="*/ 0 h 512064"/>
              <a:gd name="connsiteX1" fmla="*/ 0 w 3510019"/>
              <a:gd name="connsiteY1" fmla="*/ 495052 h 512064"/>
              <a:gd name="connsiteX2" fmla="*/ 1355693 w 3510019"/>
              <a:gd name="connsiteY2" fmla="*/ 512064 h 512064"/>
              <a:gd name="connsiteX3" fmla="*/ 3510019 w 3510019"/>
              <a:gd name="connsiteY3" fmla="*/ 10973 h 512064"/>
              <a:gd name="connsiteX4" fmla="*/ 3338112 w 3510019"/>
              <a:gd name="connsiteY4" fmla="*/ 0 h 512064"/>
              <a:gd name="connsiteX0" fmla="*/ 3335731 w 3507638"/>
              <a:gd name="connsiteY0" fmla="*/ 0 h 512064"/>
              <a:gd name="connsiteX1" fmla="*/ 0 w 3507638"/>
              <a:gd name="connsiteY1" fmla="*/ 509339 h 512064"/>
              <a:gd name="connsiteX2" fmla="*/ 1353312 w 3507638"/>
              <a:gd name="connsiteY2" fmla="*/ 512064 h 512064"/>
              <a:gd name="connsiteX3" fmla="*/ 3507638 w 3507638"/>
              <a:gd name="connsiteY3" fmla="*/ 10973 h 512064"/>
              <a:gd name="connsiteX4" fmla="*/ 3335731 w 3507638"/>
              <a:gd name="connsiteY4" fmla="*/ 0 h 512064"/>
              <a:gd name="connsiteX0" fmla="*/ 3340493 w 3512400"/>
              <a:gd name="connsiteY0" fmla="*/ 0 h 512064"/>
              <a:gd name="connsiteX1" fmla="*/ 0 w 3512400"/>
              <a:gd name="connsiteY1" fmla="*/ 499814 h 512064"/>
              <a:gd name="connsiteX2" fmla="*/ 1358074 w 3512400"/>
              <a:gd name="connsiteY2" fmla="*/ 512064 h 512064"/>
              <a:gd name="connsiteX3" fmla="*/ 3512400 w 3512400"/>
              <a:gd name="connsiteY3" fmla="*/ 10973 h 512064"/>
              <a:gd name="connsiteX4" fmla="*/ 3340493 w 3512400"/>
              <a:gd name="connsiteY4" fmla="*/ 0 h 512064"/>
              <a:gd name="connsiteX0" fmla="*/ 3326206 w 3498113"/>
              <a:gd name="connsiteY0" fmla="*/ 0 h 512064"/>
              <a:gd name="connsiteX1" fmla="*/ 0 w 3498113"/>
              <a:gd name="connsiteY1" fmla="*/ 511720 h 512064"/>
              <a:gd name="connsiteX2" fmla="*/ 1343787 w 3498113"/>
              <a:gd name="connsiteY2" fmla="*/ 512064 h 512064"/>
              <a:gd name="connsiteX3" fmla="*/ 3498113 w 3498113"/>
              <a:gd name="connsiteY3" fmla="*/ 10973 h 512064"/>
              <a:gd name="connsiteX4" fmla="*/ 3326206 w 3498113"/>
              <a:gd name="connsiteY4" fmla="*/ 0 h 512064"/>
              <a:gd name="connsiteX0" fmla="*/ 3326206 w 3498113"/>
              <a:gd name="connsiteY0" fmla="*/ 0 h 512064"/>
              <a:gd name="connsiteX1" fmla="*/ 0 w 3498113"/>
              <a:gd name="connsiteY1" fmla="*/ 492670 h 512064"/>
              <a:gd name="connsiteX2" fmla="*/ 1343787 w 3498113"/>
              <a:gd name="connsiteY2" fmla="*/ 512064 h 512064"/>
              <a:gd name="connsiteX3" fmla="*/ 3498113 w 3498113"/>
              <a:gd name="connsiteY3" fmla="*/ 10973 h 512064"/>
              <a:gd name="connsiteX4" fmla="*/ 3326206 w 3498113"/>
              <a:gd name="connsiteY4" fmla="*/ 0 h 512064"/>
              <a:gd name="connsiteX0" fmla="*/ 3326206 w 3498113"/>
              <a:gd name="connsiteY0" fmla="*/ 0 h 523970"/>
              <a:gd name="connsiteX1" fmla="*/ 0 w 3498113"/>
              <a:gd name="connsiteY1" fmla="*/ 492670 h 523970"/>
              <a:gd name="connsiteX2" fmla="*/ 1350930 w 3498113"/>
              <a:gd name="connsiteY2" fmla="*/ 523970 h 523970"/>
              <a:gd name="connsiteX3" fmla="*/ 3498113 w 3498113"/>
              <a:gd name="connsiteY3" fmla="*/ 10973 h 523970"/>
              <a:gd name="connsiteX4" fmla="*/ 3326206 w 3498113"/>
              <a:gd name="connsiteY4" fmla="*/ 0 h 523970"/>
              <a:gd name="connsiteX0" fmla="*/ 3326206 w 3498113"/>
              <a:gd name="connsiteY0" fmla="*/ 0 h 514445"/>
              <a:gd name="connsiteX1" fmla="*/ 0 w 3498113"/>
              <a:gd name="connsiteY1" fmla="*/ 492670 h 514445"/>
              <a:gd name="connsiteX2" fmla="*/ 1329499 w 3498113"/>
              <a:gd name="connsiteY2" fmla="*/ 514445 h 514445"/>
              <a:gd name="connsiteX3" fmla="*/ 3498113 w 3498113"/>
              <a:gd name="connsiteY3" fmla="*/ 10973 h 514445"/>
              <a:gd name="connsiteX4" fmla="*/ 3326206 w 3498113"/>
              <a:gd name="connsiteY4" fmla="*/ 0 h 514445"/>
              <a:gd name="connsiteX0" fmla="*/ 3297631 w 3498113"/>
              <a:gd name="connsiteY0" fmla="*/ 0 h 509683"/>
              <a:gd name="connsiteX1" fmla="*/ 0 w 3498113"/>
              <a:gd name="connsiteY1" fmla="*/ 487908 h 509683"/>
              <a:gd name="connsiteX2" fmla="*/ 1329499 w 3498113"/>
              <a:gd name="connsiteY2" fmla="*/ 509683 h 509683"/>
              <a:gd name="connsiteX3" fmla="*/ 3498113 w 3498113"/>
              <a:gd name="connsiteY3" fmla="*/ 6211 h 509683"/>
              <a:gd name="connsiteX4" fmla="*/ 3297631 w 3498113"/>
              <a:gd name="connsiteY4" fmla="*/ 0 h 509683"/>
              <a:gd name="connsiteX0" fmla="*/ 3307156 w 3498113"/>
              <a:gd name="connsiteY0" fmla="*/ 12839 h 503472"/>
              <a:gd name="connsiteX1" fmla="*/ 0 w 3498113"/>
              <a:gd name="connsiteY1" fmla="*/ 481697 h 503472"/>
              <a:gd name="connsiteX2" fmla="*/ 1329499 w 3498113"/>
              <a:gd name="connsiteY2" fmla="*/ 503472 h 503472"/>
              <a:gd name="connsiteX3" fmla="*/ 3498113 w 3498113"/>
              <a:gd name="connsiteY3" fmla="*/ 0 h 503472"/>
              <a:gd name="connsiteX4" fmla="*/ 3307156 w 3498113"/>
              <a:gd name="connsiteY4" fmla="*/ 12839 h 503472"/>
              <a:gd name="connsiteX0" fmla="*/ 3323825 w 3498113"/>
              <a:gd name="connsiteY0" fmla="*/ 0 h 507302"/>
              <a:gd name="connsiteX1" fmla="*/ 0 w 3498113"/>
              <a:gd name="connsiteY1" fmla="*/ 485527 h 507302"/>
              <a:gd name="connsiteX2" fmla="*/ 1329499 w 3498113"/>
              <a:gd name="connsiteY2" fmla="*/ 507302 h 507302"/>
              <a:gd name="connsiteX3" fmla="*/ 3498113 w 3498113"/>
              <a:gd name="connsiteY3" fmla="*/ 3830 h 507302"/>
              <a:gd name="connsiteX4" fmla="*/ 3323825 w 3498113"/>
              <a:gd name="connsiteY4" fmla="*/ 0 h 507302"/>
              <a:gd name="connsiteX0" fmla="*/ 3323825 w 3488588"/>
              <a:gd name="connsiteY0" fmla="*/ 3314 h 510616"/>
              <a:gd name="connsiteX1" fmla="*/ 0 w 3488588"/>
              <a:gd name="connsiteY1" fmla="*/ 488841 h 510616"/>
              <a:gd name="connsiteX2" fmla="*/ 1329499 w 3488588"/>
              <a:gd name="connsiteY2" fmla="*/ 510616 h 510616"/>
              <a:gd name="connsiteX3" fmla="*/ 3488588 w 3488588"/>
              <a:gd name="connsiteY3" fmla="*/ 0 h 510616"/>
              <a:gd name="connsiteX4" fmla="*/ 3323825 w 3488588"/>
              <a:gd name="connsiteY4" fmla="*/ 3314 h 510616"/>
              <a:gd name="connsiteX0" fmla="*/ 3323825 w 3495731"/>
              <a:gd name="connsiteY0" fmla="*/ 0 h 507302"/>
              <a:gd name="connsiteX1" fmla="*/ 0 w 3495731"/>
              <a:gd name="connsiteY1" fmla="*/ 485527 h 507302"/>
              <a:gd name="connsiteX2" fmla="*/ 1329499 w 3495731"/>
              <a:gd name="connsiteY2" fmla="*/ 507302 h 507302"/>
              <a:gd name="connsiteX3" fmla="*/ 3495731 w 3495731"/>
              <a:gd name="connsiteY3" fmla="*/ 10973 h 507302"/>
              <a:gd name="connsiteX4" fmla="*/ 3323825 w 3495731"/>
              <a:gd name="connsiteY4" fmla="*/ 0 h 507302"/>
              <a:gd name="connsiteX0" fmla="*/ 3323825 w 3493349"/>
              <a:gd name="connsiteY0" fmla="*/ 3314 h 510616"/>
              <a:gd name="connsiteX1" fmla="*/ 0 w 3493349"/>
              <a:gd name="connsiteY1" fmla="*/ 488841 h 510616"/>
              <a:gd name="connsiteX2" fmla="*/ 1329499 w 3493349"/>
              <a:gd name="connsiteY2" fmla="*/ 510616 h 510616"/>
              <a:gd name="connsiteX3" fmla="*/ 3493349 w 3493349"/>
              <a:gd name="connsiteY3" fmla="*/ 0 h 510616"/>
              <a:gd name="connsiteX4" fmla="*/ 3323825 w 3493349"/>
              <a:gd name="connsiteY4" fmla="*/ 3314 h 510616"/>
              <a:gd name="connsiteX0" fmla="*/ 3323825 w 3495730"/>
              <a:gd name="connsiteY0" fmla="*/ 0 h 507302"/>
              <a:gd name="connsiteX1" fmla="*/ 0 w 3495730"/>
              <a:gd name="connsiteY1" fmla="*/ 485527 h 507302"/>
              <a:gd name="connsiteX2" fmla="*/ 1329499 w 3495730"/>
              <a:gd name="connsiteY2" fmla="*/ 507302 h 507302"/>
              <a:gd name="connsiteX3" fmla="*/ 3495730 w 3495730"/>
              <a:gd name="connsiteY3" fmla="*/ 3830 h 507302"/>
              <a:gd name="connsiteX4" fmla="*/ 3323825 w 3495730"/>
              <a:gd name="connsiteY4" fmla="*/ 0 h 507302"/>
              <a:gd name="connsiteX0" fmla="*/ 3328835 w 3500740"/>
              <a:gd name="connsiteY0" fmla="*/ 0 h 507302"/>
              <a:gd name="connsiteX1" fmla="*/ 0 w 3500740"/>
              <a:gd name="connsiteY1" fmla="*/ 498053 h 507302"/>
              <a:gd name="connsiteX2" fmla="*/ 1334509 w 3500740"/>
              <a:gd name="connsiteY2" fmla="*/ 507302 h 507302"/>
              <a:gd name="connsiteX3" fmla="*/ 3500740 w 3500740"/>
              <a:gd name="connsiteY3" fmla="*/ 3830 h 507302"/>
              <a:gd name="connsiteX4" fmla="*/ 3328835 w 3500740"/>
              <a:gd name="connsiteY4" fmla="*/ 0 h 507302"/>
              <a:gd name="connsiteX0" fmla="*/ 3321319 w 3493224"/>
              <a:gd name="connsiteY0" fmla="*/ 0 h 507302"/>
              <a:gd name="connsiteX1" fmla="*/ 0 w 3493224"/>
              <a:gd name="connsiteY1" fmla="*/ 490538 h 507302"/>
              <a:gd name="connsiteX2" fmla="*/ 1326993 w 3493224"/>
              <a:gd name="connsiteY2" fmla="*/ 507302 h 507302"/>
              <a:gd name="connsiteX3" fmla="*/ 3493224 w 3493224"/>
              <a:gd name="connsiteY3" fmla="*/ 3830 h 507302"/>
              <a:gd name="connsiteX4" fmla="*/ 3321319 w 3493224"/>
              <a:gd name="connsiteY4" fmla="*/ 0 h 507302"/>
              <a:gd name="connsiteX0" fmla="*/ 3323824 w 3495729"/>
              <a:gd name="connsiteY0" fmla="*/ 0 h 507302"/>
              <a:gd name="connsiteX1" fmla="*/ 0 w 3495729"/>
              <a:gd name="connsiteY1" fmla="*/ 500559 h 507302"/>
              <a:gd name="connsiteX2" fmla="*/ 1329498 w 3495729"/>
              <a:gd name="connsiteY2" fmla="*/ 507302 h 507302"/>
              <a:gd name="connsiteX3" fmla="*/ 3495729 w 3495729"/>
              <a:gd name="connsiteY3" fmla="*/ 3830 h 507302"/>
              <a:gd name="connsiteX4" fmla="*/ 3323824 w 3495729"/>
              <a:gd name="connsiteY4" fmla="*/ 0 h 507302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47713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47713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62285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02566 w 3474471"/>
              <a:gd name="connsiteY0" fmla="*/ 0 h 511042"/>
              <a:gd name="connsiteX1" fmla="*/ 0 w 3474471"/>
              <a:gd name="connsiteY1" fmla="*/ 511042 h 511042"/>
              <a:gd name="connsiteX2" fmla="*/ 1322812 w 3474471"/>
              <a:gd name="connsiteY2" fmla="*/ 507302 h 511042"/>
              <a:gd name="connsiteX3" fmla="*/ 3474471 w 3474471"/>
              <a:gd name="connsiteY3" fmla="*/ 3830 h 511042"/>
              <a:gd name="connsiteX4" fmla="*/ 3302566 w 3474471"/>
              <a:gd name="connsiteY4" fmla="*/ 0 h 511042"/>
              <a:gd name="connsiteX0" fmla="*/ 3314176 w 3486081"/>
              <a:gd name="connsiteY0" fmla="*/ 0 h 507302"/>
              <a:gd name="connsiteX1" fmla="*/ 0 w 3486081"/>
              <a:gd name="connsiteY1" fmla="*/ 501451 h 507302"/>
              <a:gd name="connsiteX2" fmla="*/ 1334422 w 3486081"/>
              <a:gd name="connsiteY2" fmla="*/ 507302 h 507302"/>
              <a:gd name="connsiteX3" fmla="*/ 3486081 w 3486081"/>
              <a:gd name="connsiteY3" fmla="*/ 3830 h 507302"/>
              <a:gd name="connsiteX4" fmla="*/ 3314176 w 3486081"/>
              <a:gd name="connsiteY4" fmla="*/ 0 h 507302"/>
              <a:gd name="connsiteX0" fmla="*/ 3314176 w 3486081"/>
              <a:gd name="connsiteY0" fmla="*/ 0 h 507302"/>
              <a:gd name="connsiteX1" fmla="*/ 0 w 3486081"/>
              <a:gd name="connsiteY1" fmla="*/ 501451 h 507302"/>
              <a:gd name="connsiteX2" fmla="*/ 1000064 w 3486081"/>
              <a:gd name="connsiteY2" fmla="*/ 507302 h 507302"/>
              <a:gd name="connsiteX3" fmla="*/ 3486081 w 3486081"/>
              <a:gd name="connsiteY3" fmla="*/ 3830 h 507302"/>
              <a:gd name="connsiteX4" fmla="*/ 3314176 w 3486081"/>
              <a:gd name="connsiteY4" fmla="*/ 0 h 507302"/>
              <a:gd name="connsiteX0" fmla="*/ 3309532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09532 w 3481437"/>
              <a:gd name="connsiteY4" fmla="*/ 0 h 507302"/>
              <a:gd name="connsiteX0" fmla="*/ 3355970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55970 w 3481437"/>
              <a:gd name="connsiteY4" fmla="*/ 0 h 507302"/>
              <a:gd name="connsiteX0" fmla="*/ 3355970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55970 w 3481437"/>
              <a:gd name="connsiteY4" fmla="*/ 0 h 50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1437" h="507302">
                <a:moveTo>
                  <a:pt x="3355970" y="0"/>
                </a:moveTo>
                <a:lnTo>
                  <a:pt x="0" y="504648"/>
                </a:lnTo>
                <a:lnTo>
                  <a:pt x="995420" y="507302"/>
                </a:lnTo>
                <a:lnTo>
                  <a:pt x="3481437" y="3830"/>
                </a:lnTo>
                <a:lnTo>
                  <a:pt x="335597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6855D53-12BA-4294-9044-660F8E5534CB}"/>
              </a:ext>
            </a:extLst>
          </p:cNvPr>
          <p:cNvSpPr/>
          <p:nvPr/>
        </p:nvSpPr>
        <p:spPr>
          <a:xfrm>
            <a:off x="3281344" y="4572358"/>
            <a:ext cx="2793196" cy="519462"/>
          </a:xfrm>
          <a:custGeom>
            <a:avLst/>
            <a:gdLst>
              <a:gd name="connsiteX0" fmla="*/ 1956816 w 2125066"/>
              <a:gd name="connsiteY0" fmla="*/ 0 h 501091"/>
              <a:gd name="connsiteX1" fmla="*/ 0 w 2125066"/>
              <a:gd name="connsiteY1" fmla="*/ 497433 h 501091"/>
              <a:gd name="connsiteX2" fmla="*/ 1331367 w 2125066"/>
              <a:gd name="connsiteY2" fmla="*/ 501091 h 501091"/>
              <a:gd name="connsiteX3" fmla="*/ 2125066 w 2125066"/>
              <a:gd name="connsiteY3" fmla="*/ 3657 h 501091"/>
              <a:gd name="connsiteX4" fmla="*/ 1956816 w 2125066"/>
              <a:gd name="connsiteY4" fmla="*/ 0 h 501091"/>
              <a:gd name="connsiteX0" fmla="*/ 1949672 w 2125066"/>
              <a:gd name="connsiteY0" fmla="*/ 0 h 501091"/>
              <a:gd name="connsiteX1" fmla="*/ 0 w 2125066"/>
              <a:gd name="connsiteY1" fmla="*/ 497433 h 501091"/>
              <a:gd name="connsiteX2" fmla="*/ 1331367 w 2125066"/>
              <a:gd name="connsiteY2" fmla="*/ 501091 h 501091"/>
              <a:gd name="connsiteX3" fmla="*/ 2125066 w 2125066"/>
              <a:gd name="connsiteY3" fmla="*/ 3657 h 501091"/>
              <a:gd name="connsiteX4" fmla="*/ 1949672 w 2125066"/>
              <a:gd name="connsiteY4" fmla="*/ 0 h 501091"/>
              <a:gd name="connsiteX0" fmla="*/ 1949672 w 2125066"/>
              <a:gd name="connsiteY0" fmla="*/ 3487 h 504578"/>
              <a:gd name="connsiteX1" fmla="*/ 0 w 2125066"/>
              <a:gd name="connsiteY1" fmla="*/ 500920 h 504578"/>
              <a:gd name="connsiteX2" fmla="*/ 1331367 w 2125066"/>
              <a:gd name="connsiteY2" fmla="*/ 504578 h 504578"/>
              <a:gd name="connsiteX3" fmla="*/ 2125066 w 2125066"/>
              <a:gd name="connsiteY3" fmla="*/ 0 h 504578"/>
              <a:gd name="connsiteX4" fmla="*/ 1949672 w 2125066"/>
              <a:gd name="connsiteY4" fmla="*/ 3487 h 504578"/>
              <a:gd name="connsiteX0" fmla="*/ 1949672 w 2120303"/>
              <a:gd name="connsiteY0" fmla="*/ 0 h 501091"/>
              <a:gd name="connsiteX1" fmla="*/ 0 w 2120303"/>
              <a:gd name="connsiteY1" fmla="*/ 497433 h 501091"/>
              <a:gd name="connsiteX2" fmla="*/ 1331367 w 2120303"/>
              <a:gd name="connsiteY2" fmla="*/ 501091 h 501091"/>
              <a:gd name="connsiteX3" fmla="*/ 2120303 w 2120303"/>
              <a:gd name="connsiteY3" fmla="*/ 1276 h 501091"/>
              <a:gd name="connsiteX4" fmla="*/ 1949672 w 2120303"/>
              <a:gd name="connsiteY4" fmla="*/ 0 h 501091"/>
              <a:gd name="connsiteX0" fmla="*/ 1949672 w 2120303"/>
              <a:gd name="connsiteY0" fmla="*/ 0 h 503473"/>
              <a:gd name="connsiteX1" fmla="*/ 0 w 2120303"/>
              <a:gd name="connsiteY1" fmla="*/ 497433 h 503473"/>
              <a:gd name="connsiteX2" fmla="*/ 1343273 w 2120303"/>
              <a:gd name="connsiteY2" fmla="*/ 503473 h 503473"/>
              <a:gd name="connsiteX3" fmla="*/ 2120303 w 2120303"/>
              <a:gd name="connsiteY3" fmla="*/ 1276 h 503473"/>
              <a:gd name="connsiteX4" fmla="*/ 1949672 w 2120303"/>
              <a:gd name="connsiteY4" fmla="*/ 0 h 503473"/>
              <a:gd name="connsiteX0" fmla="*/ 1961578 w 2132209"/>
              <a:gd name="connsiteY0" fmla="*/ 0 h 506958"/>
              <a:gd name="connsiteX1" fmla="*/ 0 w 2132209"/>
              <a:gd name="connsiteY1" fmla="*/ 506958 h 506958"/>
              <a:gd name="connsiteX2" fmla="*/ 1355179 w 2132209"/>
              <a:gd name="connsiteY2" fmla="*/ 503473 h 506958"/>
              <a:gd name="connsiteX3" fmla="*/ 2132209 w 2132209"/>
              <a:gd name="connsiteY3" fmla="*/ 1276 h 506958"/>
              <a:gd name="connsiteX4" fmla="*/ 1961578 w 2132209"/>
              <a:gd name="connsiteY4" fmla="*/ 0 h 506958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48035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31366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43272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32209"/>
              <a:gd name="connsiteY0" fmla="*/ 0 h 503473"/>
              <a:gd name="connsiteX1" fmla="*/ 0 w 2132209"/>
              <a:gd name="connsiteY1" fmla="*/ 495051 h 503473"/>
              <a:gd name="connsiteX2" fmla="*/ 1343272 w 2132209"/>
              <a:gd name="connsiteY2" fmla="*/ 503473 h 503473"/>
              <a:gd name="connsiteX3" fmla="*/ 2132209 w 2132209"/>
              <a:gd name="connsiteY3" fmla="*/ 6039 h 503473"/>
              <a:gd name="connsiteX4" fmla="*/ 1954434 w 2132209"/>
              <a:gd name="connsiteY4" fmla="*/ 0 h 503473"/>
              <a:gd name="connsiteX0" fmla="*/ 1966960 w 2144735"/>
              <a:gd name="connsiteY0" fmla="*/ 0 h 505072"/>
              <a:gd name="connsiteX1" fmla="*/ 0 w 2144735"/>
              <a:gd name="connsiteY1" fmla="*/ 505072 h 505072"/>
              <a:gd name="connsiteX2" fmla="*/ 1355798 w 2144735"/>
              <a:gd name="connsiteY2" fmla="*/ 503473 h 505072"/>
              <a:gd name="connsiteX3" fmla="*/ 2144735 w 2144735"/>
              <a:gd name="connsiteY3" fmla="*/ 6039 h 505072"/>
              <a:gd name="connsiteX4" fmla="*/ 1966960 w 2144735"/>
              <a:gd name="connsiteY4" fmla="*/ 0 h 505072"/>
              <a:gd name="connsiteX0" fmla="*/ 1956939 w 2134714"/>
              <a:gd name="connsiteY0" fmla="*/ 0 h 503473"/>
              <a:gd name="connsiteX1" fmla="*/ 0 w 2134714"/>
              <a:gd name="connsiteY1" fmla="*/ 497557 h 503473"/>
              <a:gd name="connsiteX2" fmla="*/ 1345777 w 2134714"/>
              <a:gd name="connsiteY2" fmla="*/ 503473 h 503473"/>
              <a:gd name="connsiteX3" fmla="*/ 2134714 w 2134714"/>
              <a:gd name="connsiteY3" fmla="*/ 6039 h 503473"/>
              <a:gd name="connsiteX4" fmla="*/ 1956939 w 2134714"/>
              <a:gd name="connsiteY4" fmla="*/ 0 h 503473"/>
              <a:gd name="connsiteX0" fmla="*/ 1956939 w 2134714"/>
              <a:gd name="connsiteY0" fmla="*/ 0 h 499830"/>
              <a:gd name="connsiteX1" fmla="*/ 0 w 2134714"/>
              <a:gd name="connsiteY1" fmla="*/ 497557 h 499830"/>
              <a:gd name="connsiteX2" fmla="*/ 1367635 w 2134714"/>
              <a:gd name="connsiteY2" fmla="*/ 499830 h 499830"/>
              <a:gd name="connsiteX3" fmla="*/ 2134714 w 2134714"/>
              <a:gd name="connsiteY3" fmla="*/ 6039 h 499830"/>
              <a:gd name="connsiteX4" fmla="*/ 1956939 w 2134714"/>
              <a:gd name="connsiteY4" fmla="*/ 0 h 499830"/>
              <a:gd name="connsiteX0" fmla="*/ 1956939 w 2134714"/>
              <a:gd name="connsiteY0" fmla="*/ 4890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4890 h 504720"/>
              <a:gd name="connsiteX0" fmla="*/ 1956939 w 2134714"/>
              <a:gd name="connsiteY0" fmla="*/ 1247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1247 h 504720"/>
              <a:gd name="connsiteX0" fmla="*/ 1956939 w 2134714"/>
              <a:gd name="connsiteY0" fmla="*/ 1247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1247 h 504720"/>
              <a:gd name="connsiteX0" fmla="*/ 1975155 w 2152930"/>
              <a:gd name="connsiteY0" fmla="*/ 1247 h 504720"/>
              <a:gd name="connsiteX1" fmla="*/ 0 w 2152930"/>
              <a:gd name="connsiteY1" fmla="*/ 502447 h 504720"/>
              <a:gd name="connsiteX2" fmla="*/ 1385851 w 2152930"/>
              <a:gd name="connsiteY2" fmla="*/ 504720 h 504720"/>
              <a:gd name="connsiteX3" fmla="*/ 2152930 w 2152930"/>
              <a:gd name="connsiteY3" fmla="*/ 0 h 504720"/>
              <a:gd name="connsiteX4" fmla="*/ 1975155 w 2152930"/>
              <a:gd name="connsiteY4" fmla="*/ 1247 h 504720"/>
              <a:gd name="connsiteX0" fmla="*/ 1975155 w 2152930"/>
              <a:gd name="connsiteY0" fmla="*/ 1247 h 513376"/>
              <a:gd name="connsiteX1" fmla="*/ 0 w 2152930"/>
              <a:gd name="connsiteY1" fmla="*/ 513376 h 513376"/>
              <a:gd name="connsiteX2" fmla="*/ 1385851 w 2152930"/>
              <a:gd name="connsiteY2" fmla="*/ 504720 h 513376"/>
              <a:gd name="connsiteX3" fmla="*/ 2152930 w 2152930"/>
              <a:gd name="connsiteY3" fmla="*/ 0 h 513376"/>
              <a:gd name="connsiteX4" fmla="*/ 1975155 w 2152930"/>
              <a:gd name="connsiteY4" fmla="*/ 1247 h 513376"/>
              <a:gd name="connsiteX0" fmla="*/ 1971512 w 2149287"/>
              <a:gd name="connsiteY0" fmla="*/ 1247 h 509733"/>
              <a:gd name="connsiteX1" fmla="*/ 0 w 2149287"/>
              <a:gd name="connsiteY1" fmla="*/ 509733 h 509733"/>
              <a:gd name="connsiteX2" fmla="*/ 1382208 w 2149287"/>
              <a:gd name="connsiteY2" fmla="*/ 504720 h 509733"/>
              <a:gd name="connsiteX3" fmla="*/ 2149287 w 2149287"/>
              <a:gd name="connsiteY3" fmla="*/ 0 h 509733"/>
              <a:gd name="connsiteX4" fmla="*/ 1971512 w 2149287"/>
              <a:gd name="connsiteY4" fmla="*/ 1247 h 509733"/>
              <a:gd name="connsiteX0" fmla="*/ 1971512 w 2149287"/>
              <a:gd name="connsiteY0" fmla="*/ 1247 h 512006"/>
              <a:gd name="connsiteX1" fmla="*/ 0 w 2149287"/>
              <a:gd name="connsiteY1" fmla="*/ 509733 h 512006"/>
              <a:gd name="connsiteX2" fmla="*/ 1378565 w 2149287"/>
              <a:gd name="connsiteY2" fmla="*/ 512006 h 512006"/>
              <a:gd name="connsiteX3" fmla="*/ 2149287 w 2149287"/>
              <a:gd name="connsiteY3" fmla="*/ 0 h 512006"/>
              <a:gd name="connsiteX4" fmla="*/ 1971512 w 2149287"/>
              <a:gd name="connsiteY4" fmla="*/ 1247 h 512006"/>
              <a:gd name="connsiteX0" fmla="*/ 1967869 w 2145644"/>
              <a:gd name="connsiteY0" fmla="*/ 1247 h 512006"/>
              <a:gd name="connsiteX1" fmla="*/ 0 w 2145644"/>
              <a:gd name="connsiteY1" fmla="*/ 509733 h 512006"/>
              <a:gd name="connsiteX2" fmla="*/ 1374922 w 2145644"/>
              <a:gd name="connsiteY2" fmla="*/ 512006 h 512006"/>
              <a:gd name="connsiteX3" fmla="*/ 2145644 w 2145644"/>
              <a:gd name="connsiteY3" fmla="*/ 0 h 512006"/>
              <a:gd name="connsiteX4" fmla="*/ 1967869 w 2145644"/>
              <a:gd name="connsiteY4" fmla="*/ 1247 h 512006"/>
              <a:gd name="connsiteX0" fmla="*/ 1943449 w 2121224"/>
              <a:gd name="connsiteY0" fmla="*/ 1247 h 512006"/>
              <a:gd name="connsiteX1" fmla="*/ 0 w 2121224"/>
              <a:gd name="connsiteY1" fmla="*/ 503338 h 512006"/>
              <a:gd name="connsiteX2" fmla="*/ 1350502 w 2121224"/>
              <a:gd name="connsiteY2" fmla="*/ 512006 h 512006"/>
              <a:gd name="connsiteX3" fmla="*/ 2121224 w 2121224"/>
              <a:gd name="connsiteY3" fmla="*/ 0 h 512006"/>
              <a:gd name="connsiteX4" fmla="*/ 1943449 w 2121224"/>
              <a:gd name="connsiteY4" fmla="*/ 1247 h 512006"/>
              <a:gd name="connsiteX0" fmla="*/ 1950774 w 2128549"/>
              <a:gd name="connsiteY0" fmla="*/ 1247 h 512006"/>
              <a:gd name="connsiteX1" fmla="*/ 0 w 2128549"/>
              <a:gd name="connsiteY1" fmla="*/ 503338 h 512006"/>
              <a:gd name="connsiteX2" fmla="*/ 1357827 w 2128549"/>
              <a:gd name="connsiteY2" fmla="*/ 512006 h 512006"/>
              <a:gd name="connsiteX3" fmla="*/ 2128549 w 2128549"/>
              <a:gd name="connsiteY3" fmla="*/ 0 h 512006"/>
              <a:gd name="connsiteX4" fmla="*/ 1950774 w 2128549"/>
              <a:gd name="connsiteY4" fmla="*/ 1247 h 512006"/>
              <a:gd name="connsiteX0" fmla="*/ 1950774 w 2128549"/>
              <a:gd name="connsiteY0" fmla="*/ 1247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1950774 w 2128549"/>
              <a:gd name="connsiteY4" fmla="*/ 1247 h 518400"/>
              <a:gd name="connsiteX0" fmla="*/ 1994729 w 2128549"/>
              <a:gd name="connsiteY0" fmla="*/ 1247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1994729 w 2128549"/>
              <a:gd name="connsiteY4" fmla="*/ 1247 h 518400"/>
              <a:gd name="connsiteX0" fmla="*/ 2002055 w 2128549"/>
              <a:gd name="connsiteY0" fmla="*/ 7641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2002055 w 2128549"/>
              <a:gd name="connsiteY4" fmla="*/ 7641 h 518400"/>
              <a:gd name="connsiteX0" fmla="*/ 2002055 w 2128549"/>
              <a:gd name="connsiteY0" fmla="*/ 10838 h 521597"/>
              <a:gd name="connsiteX1" fmla="*/ 0 w 2128549"/>
              <a:gd name="connsiteY1" fmla="*/ 506535 h 521597"/>
              <a:gd name="connsiteX2" fmla="*/ 1050139 w 2128549"/>
              <a:gd name="connsiteY2" fmla="*/ 521597 h 521597"/>
              <a:gd name="connsiteX3" fmla="*/ 2128549 w 2128549"/>
              <a:gd name="connsiteY3" fmla="*/ 0 h 521597"/>
              <a:gd name="connsiteX4" fmla="*/ 2002055 w 2128549"/>
              <a:gd name="connsiteY4" fmla="*/ 10838 h 521597"/>
              <a:gd name="connsiteX0" fmla="*/ 2002055 w 2128549"/>
              <a:gd name="connsiteY0" fmla="*/ 10838 h 521597"/>
              <a:gd name="connsiteX1" fmla="*/ 0 w 2128549"/>
              <a:gd name="connsiteY1" fmla="*/ 506535 h 521597"/>
              <a:gd name="connsiteX2" fmla="*/ 1050139 w 2128549"/>
              <a:gd name="connsiteY2" fmla="*/ 521597 h 521597"/>
              <a:gd name="connsiteX3" fmla="*/ 2128549 w 2128549"/>
              <a:gd name="connsiteY3" fmla="*/ 0 h 521597"/>
              <a:gd name="connsiteX4" fmla="*/ 2002055 w 2128549"/>
              <a:gd name="connsiteY4" fmla="*/ 10838 h 521597"/>
              <a:gd name="connsiteX0" fmla="*/ 2002055 w 2128549"/>
              <a:gd name="connsiteY0" fmla="*/ 11320 h 522079"/>
              <a:gd name="connsiteX1" fmla="*/ 0 w 2128549"/>
              <a:gd name="connsiteY1" fmla="*/ 507017 h 522079"/>
              <a:gd name="connsiteX2" fmla="*/ 1050139 w 2128549"/>
              <a:gd name="connsiteY2" fmla="*/ 522079 h 522079"/>
              <a:gd name="connsiteX3" fmla="*/ 2128549 w 2128549"/>
              <a:gd name="connsiteY3" fmla="*/ 482 h 522079"/>
              <a:gd name="connsiteX4" fmla="*/ 2002055 w 2128549"/>
              <a:gd name="connsiteY4" fmla="*/ 11320 h 522079"/>
              <a:gd name="connsiteX0" fmla="*/ 1999613 w 2128549"/>
              <a:gd name="connsiteY0" fmla="*/ 5430 h 522584"/>
              <a:gd name="connsiteX1" fmla="*/ 0 w 2128549"/>
              <a:gd name="connsiteY1" fmla="*/ 507522 h 522584"/>
              <a:gd name="connsiteX2" fmla="*/ 1050139 w 2128549"/>
              <a:gd name="connsiteY2" fmla="*/ 522584 h 522584"/>
              <a:gd name="connsiteX3" fmla="*/ 2128549 w 2128549"/>
              <a:gd name="connsiteY3" fmla="*/ 987 h 522584"/>
              <a:gd name="connsiteX4" fmla="*/ 1999613 w 2128549"/>
              <a:gd name="connsiteY4" fmla="*/ 5430 h 522584"/>
              <a:gd name="connsiteX0" fmla="*/ 1999613 w 2128549"/>
              <a:gd name="connsiteY0" fmla="*/ 5109 h 522263"/>
              <a:gd name="connsiteX1" fmla="*/ 0 w 2128549"/>
              <a:gd name="connsiteY1" fmla="*/ 507201 h 522263"/>
              <a:gd name="connsiteX2" fmla="*/ 1050139 w 2128549"/>
              <a:gd name="connsiteY2" fmla="*/ 522263 h 522263"/>
              <a:gd name="connsiteX3" fmla="*/ 2128549 w 2128549"/>
              <a:gd name="connsiteY3" fmla="*/ 666 h 522263"/>
              <a:gd name="connsiteX4" fmla="*/ 1999613 w 2128549"/>
              <a:gd name="connsiteY4" fmla="*/ 5109 h 522263"/>
              <a:gd name="connsiteX0" fmla="*/ 1999613 w 2133399"/>
              <a:gd name="connsiteY0" fmla="*/ 2308 h 519462"/>
              <a:gd name="connsiteX1" fmla="*/ 0 w 2133399"/>
              <a:gd name="connsiteY1" fmla="*/ 504400 h 519462"/>
              <a:gd name="connsiteX2" fmla="*/ 1050139 w 2133399"/>
              <a:gd name="connsiteY2" fmla="*/ 519462 h 519462"/>
              <a:gd name="connsiteX3" fmla="*/ 2133399 w 2133399"/>
              <a:gd name="connsiteY3" fmla="*/ 1040 h 519462"/>
              <a:gd name="connsiteX4" fmla="*/ 1999613 w 2133399"/>
              <a:gd name="connsiteY4" fmla="*/ 2308 h 51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399" h="519462">
                <a:moveTo>
                  <a:pt x="1999613" y="2308"/>
                </a:moveTo>
                <a:lnTo>
                  <a:pt x="0" y="504400"/>
                </a:lnTo>
                <a:lnTo>
                  <a:pt x="1050139" y="519462"/>
                </a:lnTo>
                <a:lnTo>
                  <a:pt x="2133399" y="1040"/>
                </a:lnTo>
                <a:cubicBezTo>
                  <a:pt x="2071698" y="-1742"/>
                  <a:pt x="2039336" y="1892"/>
                  <a:pt x="1999613" y="230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55DB83A6-F97C-4866-A42D-BB4331BB7EB3}"/>
              </a:ext>
            </a:extLst>
          </p:cNvPr>
          <p:cNvSpPr/>
          <p:nvPr/>
        </p:nvSpPr>
        <p:spPr>
          <a:xfrm>
            <a:off x="6109320" y="4576209"/>
            <a:ext cx="2793196" cy="502399"/>
          </a:xfrm>
          <a:custGeom>
            <a:avLst/>
            <a:gdLst>
              <a:gd name="connsiteX0" fmla="*/ 0 w 2154326"/>
              <a:gd name="connsiteY0" fmla="*/ 7315 h 530352"/>
              <a:gd name="connsiteX1" fmla="*/ 797356 w 2154326"/>
              <a:gd name="connsiteY1" fmla="*/ 523036 h 530352"/>
              <a:gd name="connsiteX2" fmla="*/ 2154326 w 2154326"/>
              <a:gd name="connsiteY2" fmla="*/ 530352 h 530352"/>
              <a:gd name="connsiteX3" fmla="*/ 160934 w 2154326"/>
              <a:gd name="connsiteY3" fmla="*/ 0 h 530352"/>
              <a:gd name="connsiteX4" fmla="*/ 0 w 2154326"/>
              <a:gd name="connsiteY4" fmla="*/ 7315 h 530352"/>
              <a:gd name="connsiteX0" fmla="*/ 0 w 2151945"/>
              <a:gd name="connsiteY0" fmla="*/ 16840 h 530352"/>
              <a:gd name="connsiteX1" fmla="*/ 794975 w 2151945"/>
              <a:gd name="connsiteY1" fmla="*/ 523036 h 530352"/>
              <a:gd name="connsiteX2" fmla="*/ 2151945 w 2151945"/>
              <a:gd name="connsiteY2" fmla="*/ 530352 h 530352"/>
              <a:gd name="connsiteX3" fmla="*/ 158553 w 2151945"/>
              <a:gd name="connsiteY3" fmla="*/ 0 h 530352"/>
              <a:gd name="connsiteX4" fmla="*/ 0 w 2151945"/>
              <a:gd name="connsiteY4" fmla="*/ 16840 h 530352"/>
              <a:gd name="connsiteX0" fmla="*/ 0 w 2151945"/>
              <a:gd name="connsiteY0" fmla="*/ 7315 h 520827"/>
              <a:gd name="connsiteX1" fmla="*/ 794975 w 2151945"/>
              <a:gd name="connsiteY1" fmla="*/ 513511 h 520827"/>
              <a:gd name="connsiteX2" fmla="*/ 2151945 w 2151945"/>
              <a:gd name="connsiteY2" fmla="*/ 520827 h 520827"/>
              <a:gd name="connsiteX3" fmla="*/ 172840 w 2151945"/>
              <a:gd name="connsiteY3" fmla="*/ 0 h 520827"/>
              <a:gd name="connsiteX4" fmla="*/ 0 w 2151945"/>
              <a:gd name="connsiteY4" fmla="*/ 7315 h 520827"/>
              <a:gd name="connsiteX0" fmla="*/ 0 w 2151945"/>
              <a:gd name="connsiteY0" fmla="*/ 0 h 513512"/>
              <a:gd name="connsiteX1" fmla="*/ 794975 w 2151945"/>
              <a:gd name="connsiteY1" fmla="*/ 506196 h 513512"/>
              <a:gd name="connsiteX2" fmla="*/ 2151945 w 2151945"/>
              <a:gd name="connsiteY2" fmla="*/ 513512 h 513512"/>
              <a:gd name="connsiteX3" fmla="*/ 184746 w 2151945"/>
              <a:gd name="connsiteY3" fmla="*/ 6972 h 513512"/>
              <a:gd name="connsiteX4" fmla="*/ 0 w 2151945"/>
              <a:gd name="connsiteY4" fmla="*/ 0 h 513512"/>
              <a:gd name="connsiteX0" fmla="*/ 0 w 2151945"/>
              <a:gd name="connsiteY0" fmla="*/ 2553 h 516065"/>
              <a:gd name="connsiteX1" fmla="*/ 794975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51945"/>
              <a:gd name="connsiteY0" fmla="*/ 2553 h 516065"/>
              <a:gd name="connsiteX1" fmla="*/ 785450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51945"/>
              <a:gd name="connsiteY0" fmla="*/ 2553 h 516065"/>
              <a:gd name="connsiteX1" fmla="*/ 775925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89871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40817"/>
              <a:gd name="connsiteY0" fmla="*/ 2553 h 508749"/>
              <a:gd name="connsiteX1" fmla="*/ 775925 w 2140817"/>
              <a:gd name="connsiteY1" fmla="*/ 508749 h 508749"/>
              <a:gd name="connsiteX2" fmla="*/ 2135276 w 2140817"/>
              <a:gd name="connsiteY2" fmla="*/ 489871 h 508749"/>
              <a:gd name="connsiteX3" fmla="*/ 2140039 w 2140817"/>
              <a:gd name="connsiteY3" fmla="*/ 494595 h 508749"/>
              <a:gd name="connsiteX4" fmla="*/ 170458 w 2140817"/>
              <a:gd name="connsiteY4" fmla="*/ 0 h 508749"/>
              <a:gd name="connsiteX5" fmla="*/ 0 w 2140817"/>
              <a:gd name="connsiteY5" fmla="*/ 2553 h 508749"/>
              <a:gd name="connsiteX0" fmla="*/ 0 w 2145393"/>
              <a:gd name="connsiteY0" fmla="*/ 2553 h 511338"/>
              <a:gd name="connsiteX1" fmla="*/ 775925 w 2145393"/>
              <a:gd name="connsiteY1" fmla="*/ 508749 h 511338"/>
              <a:gd name="connsiteX2" fmla="*/ 2135276 w 2145393"/>
              <a:gd name="connsiteY2" fmla="*/ 489871 h 511338"/>
              <a:gd name="connsiteX3" fmla="*/ 2144802 w 2145393"/>
              <a:gd name="connsiteY3" fmla="*/ 511264 h 511338"/>
              <a:gd name="connsiteX4" fmla="*/ 170458 w 2145393"/>
              <a:gd name="connsiteY4" fmla="*/ 0 h 511338"/>
              <a:gd name="connsiteX5" fmla="*/ 0 w 2145393"/>
              <a:gd name="connsiteY5" fmla="*/ 2553 h 511338"/>
              <a:gd name="connsiteX0" fmla="*/ 0 w 2145393"/>
              <a:gd name="connsiteY0" fmla="*/ 2553 h 511338"/>
              <a:gd name="connsiteX1" fmla="*/ 775925 w 2145393"/>
              <a:gd name="connsiteY1" fmla="*/ 508749 h 511338"/>
              <a:gd name="connsiteX2" fmla="*/ 2135276 w 2145393"/>
              <a:gd name="connsiteY2" fmla="*/ 489871 h 511338"/>
              <a:gd name="connsiteX3" fmla="*/ 2144802 w 2145393"/>
              <a:gd name="connsiteY3" fmla="*/ 511264 h 511338"/>
              <a:gd name="connsiteX4" fmla="*/ 170458 w 2145393"/>
              <a:gd name="connsiteY4" fmla="*/ 0 h 511338"/>
              <a:gd name="connsiteX5" fmla="*/ 0 w 2145393"/>
              <a:gd name="connsiteY5" fmla="*/ 2553 h 511338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89871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99396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30513"/>
              <a:gd name="connsiteY0" fmla="*/ 2553 h 508749"/>
              <a:gd name="connsiteX1" fmla="*/ 775925 w 2130513"/>
              <a:gd name="connsiteY1" fmla="*/ 508749 h 508749"/>
              <a:gd name="connsiteX2" fmla="*/ 2130513 w 2130513"/>
              <a:gd name="connsiteY2" fmla="*/ 489871 h 508749"/>
              <a:gd name="connsiteX3" fmla="*/ 170458 w 2130513"/>
              <a:gd name="connsiteY3" fmla="*/ 0 h 508749"/>
              <a:gd name="connsiteX4" fmla="*/ 0 w 2130513"/>
              <a:gd name="connsiteY4" fmla="*/ 2553 h 508749"/>
              <a:gd name="connsiteX0" fmla="*/ 0 w 2130513"/>
              <a:gd name="connsiteY0" fmla="*/ 2553 h 508749"/>
              <a:gd name="connsiteX1" fmla="*/ 799737 w 2130513"/>
              <a:gd name="connsiteY1" fmla="*/ 508749 h 508749"/>
              <a:gd name="connsiteX2" fmla="*/ 2130513 w 2130513"/>
              <a:gd name="connsiteY2" fmla="*/ 489871 h 508749"/>
              <a:gd name="connsiteX3" fmla="*/ 170458 w 2130513"/>
              <a:gd name="connsiteY3" fmla="*/ 0 h 508749"/>
              <a:gd name="connsiteX4" fmla="*/ 0 w 2130513"/>
              <a:gd name="connsiteY4" fmla="*/ 2553 h 508749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40038"/>
              <a:gd name="connsiteY0" fmla="*/ 2553 h 511131"/>
              <a:gd name="connsiteX1" fmla="*/ 778306 w 2140038"/>
              <a:gd name="connsiteY1" fmla="*/ 511131 h 511131"/>
              <a:gd name="connsiteX2" fmla="*/ 2140038 w 2140038"/>
              <a:gd name="connsiteY2" fmla="*/ 499396 h 511131"/>
              <a:gd name="connsiteX3" fmla="*/ 170458 w 2140038"/>
              <a:gd name="connsiteY3" fmla="*/ 0 h 511131"/>
              <a:gd name="connsiteX4" fmla="*/ 0 w 2140038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01606"/>
              <a:gd name="connsiteX1" fmla="*/ 768781 w 2135275"/>
              <a:gd name="connsiteY1" fmla="*/ 501606 h 501606"/>
              <a:gd name="connsiteX2" fmla="*/ 2135275 w 2135275"/>
              <a:gd name="connsiteY2" fmla="*/ 487490 h 501606"/>
              <a:gd name="connsiteX3" fmla="*/ 170458 w 2135275"/>
              <a:gd name="connsiteY3" fmla="*/ 0 h 501606"/>
              <a:gd name="connsiteX4" fmla="*/ 0 w 2135275"/>
              <a:gd name="connsiteY4" fmla="*/ 2553 h 501606"/>
              <a:gd name="connsiteX0" fmla="*/ 0 w 2135275"/>
              <a:gd name="connsiteY0" fmla="*/ 2553 h 503987"/>
              <a:gd name="connsiteX1" fmla="*/ 780687 w 2135275"/>
              <a:gd name="connsiteY1" fmla="*/ 503987 h 503987"/>
              <a:gd name="connsiteX2" fmla="*/ 2135275 w 2135275"/>
              <a:gd name="connsiteY2" fmla="*/ 487490 h 503987"/>
              <a:gd name="connsiteX3" fmla="*/ 170458 w 2135275"/>
              <a:gd name="connsiteY3" fmla="*/ 0 h 503987"/>
              <a:gd name="connsiteX4" fmla="*/ 0 w 2135275"/>
              <a:gd name="connsiteY4" fmla="*/ 2553 h 503987"/>
              <a:gd name="connsiteX0" fmla="*/ 0 w 2146248"/>
              <a:gd name="connsiteY0" fmla="*/ 0 h 508749"/>
              <a:gd name="connsiteX1" fmla="*/ 791660 w 2146248"/>
              <a:gd name="connsiteY1" fmla="*/ 508749 h 508749"/>
              <a:gd name="connsiteX2" fmla="*/ 2146248 w 2146248"/>
              <a:gd name="connsiteY2" fmla="*/ 492252 h 508749"/>
              <a:gd name="connsiteX3" fmla="*/ 181431 w 2146248"/>
              <a:gd name="connsiteY3" fmla="*/ 4762 h 508749"/>
              <a:gd name="connsiteX4" fmla="*/ 0 w 2146248"/>
              <a:gd name="connsiteY4" fmla="*/ 0 h 508749"/>
              <a:gd name="connsiteX0" fmla="*/ 0 w 2146248"/>
              <a:gd name="connsiteY0" fmla="*/ 0 h 508749"/>
              <a:gd name="connsiteX1" fmla="*/ 791660 w 2146248"/>
              <a:gd name="connsiteY1" fmla="*/ 508749 h 508749"/>
              <a:gd name="connsiteX2" fmla="*/ 2146248 w 2146248"/>
              <a:gd name="connsiteY2" fmla="*/ 492252 h 508749"/>
              <a:gd name="connsiteX3" fmla="*/ 181431 w 2146248"/>
              <a:gd name="connsiteY3" fmla="*/ 1119 h 508749"/>
              <a:gd name="connsiteX4" fmla="*/ 0 w 2146248"/>
              <a:gd name="connsiteY4" fmla="*/ 0 h 508749"/>
              <a:gd name="connsiteX0" fmla="*/ 0 w 2168107"/>
              <a:gd name="connsiteY0" fmla="*/ 0 h 508749"/>
              <a:gd name="connsiteX1" fmla="*/ 791660 w 2168107"/>
              <a:gd name="connsiteY1" fmla="*/ 508749 h 508749"/>
              <a:gd name="connsiteX2" fmla="*/ 2168107 w 2168107"/>
              <a:gd name="connsiteY2" fmla="*/ 503181 h 508749"/>
              <a:gd name="connsiteX3" fmla="*/ 181431 w 2168107"/>
              <a:gd name="connsiteY3" fmla="*/ 1119 h 508749"/>
              <a:gd name="connsiteX4" fmla="*/ 0 w 2168107"/>
              <a:gd name="connsiteY4" fmla="*/ 0 h 508749"/>
              <a:gd name="connsiteX0" fmla="*/ 0 w 2168107"/>
              <a:gd name="connsiteY0" fmla="*/ 0 h 508749"/>
              <a:gd name="connsiteX1" fmla="*/ 791660 w 2168107"/>
              <a:gd name="connsiteY1" fmla="*/ 508749 h 508749"/>
              <a:gd name="connsiteX2" fmla="*/ 2168107 w 2168107"/>
              <a:gd name="connsiteY2" fmla="*/ 503181 h 508749"/>
              <a:gd name="connsiteX3" fmla="*/ 181431 w 2168107"/>
              <a:gd name="connsiteY3" fmla="*/ 1119 h 508749"/>
              <a:gd name="connsiteX4" fmla="*/ 0 w 2168107"/>
              <a:gd name="connsiteY4" fmla="*/ 0 h 508749"/>
              <a:gd name="connsiteX0" fmla="*/ 0 w 2164463"/>
              <a:gd name="connsiteY0" fmla="*/ 0 h 508749"/>
              <a:gd name="connsiteX1" fmla="*/ 791660 w 2164463"/>
              <a:gd name="connsiteY1" fmla="*/ 508749 h 508749"/>
              <a:gd name="connsiteX2" fmla="*/ 2164463 w 2164463"/>
              <a:gd name="connsiteY2" fmla="*/ 506824 h 508749"/>
              <a:gd name="connsiteX3" fmla="*/ 181431 w 2164463"/>
              <a:gd name="connsiteY3" fmla="*/ 1119 h 508749"/>
              <a:gd name="connsiteX4" fmla="*/ 0 w 2164463"/>
              <a:gd name="connsiteY4" fmla="*/ 0 h 508749"/>
              <a:gd name="connsiteX0" fmla="*/ 0 w 2164463"/>
              <a:gd name="connsiteY0" fmla="*/ 0 h 508749"/>
              <a:gd name="connsiteX1" fmla="*/ 791660 w 2164463"/>
              <a:gd name="connsiteY1" fmla="*/ 508749 h 508749"/>
              <a:gd name="connsiteX2" fmla="*/ 2164463 w 2164463"/>
              <a:gd name="connsiteY2" fmla="*/ 506824 h 508749"/>
              <a:gd name="connsiteX3" fmla="*/ 181431 w 2164463"/>
              <a:gd name="connsiteY3" fmla="*/ 1119 h 508749"/>
              <a:gd name="connsiteX4" fmla="*/ 0 w 2164463"/>
              <a:gd name="connsiteY4" fmla="*/ 0 h 508749"/>
              <a:gd name="connsiteX0" fmla="*/ 0 w 2164463"/>
              <a:gd name="connsiteY0" fmla="*/ 0 h 506824"/>
              <a:gd name="connsiteX1" fmla="*/ 1101661 w 2164463"/>
              <a:gd name="connsiteY1" fmla="*/ 505574 h 506824"/>
              <a:gd name="connsiteX2" fmla="*/ 2164463 w 2164463"/>
              <a:gd name="connsiteY2" fmla="*/ 506824 h 506824"/>
              <a:gd name="connsiteX3" fmla="*/ 181431 w 2164463"/>
              <a:gd name="connsiteY3" fmla="*/ 1119 h 506824"/>
              <a:gd name="connsiteX4" fmla="*/ 0 w 2164463"/>
              <a:gd name="connsiteY4" fmla="*/ 0 h 506824"/>
              <a:gd name="connsiteX0" fmla="*/ 0 w 2164463"/>
              <a:gd name="connsiteY0" fmla="*/ 2056 h 508880"/>
              <a:gd name="connsiteX1" fmla="*/ 1101661 w 2164463"/>
              <a:gd name="connsiteY1" fmla="*/ 507630 h 508880"/>
              <a:gd name="connsiteX2" fmla="*/ 2164463 w 2164463"/>
              <a:gd name="connsiteY2" fmla="*/ 508880 h 508880"/>
              <a:gd name="connsiteX3" fmla="*/ 146986 w 2164463"/>
              <a:gd name="connsiteY3" fmla="*/ 0 h 508880"/>
              <a:gd name="connsiteX4" fmla="*/ 0 w 2164463"/>
              <a:gd name="connsiteY4" fmla="*/ 2056 h 508880"/>
              <a:gd name="connsiteX0" fmla="*/ 0 w 2164463"/>
              <a:gd name="connsiteY0" fmla="*/ 0 h 506824"/>
              <a:gd name="connsiteX1" fmla="*/ 1101661 w 2164463"/>
              <a:gd name="connsiteY1" fmla="*/ 505574 h 506824"/>
              <a:gd name="connsiteX2" fmla="*/ 2164463 w 2164463"/>
              <a:gd name="connsiteY2" fmla="*/ 506824 h 506824"/>
              <a:gd name="connsiteX3" fmla="*/ 142065 w 2164463"/>
              <a:gd name="connsiteY3" fmla="*/ 7469 h 506824"/>
              <a:gd name="connsiteX4" fmla="*/ 0 w 2164463"/>
              <a:gd name="connsiteY4" fmla="*/ 0 h 506824"/>
              <a:gd name="connsiteX0" fmla="*/ 0 w 2157082"/>
              <a:gd name="connsiteY0" fmla="*/ 0 h 509999"/>
              <a:gd name="connsiteX1" fmla="*/ 1094280 w 2157082"/>
              <a:gd name="connsiteY1" fmla="*/ 508749 h 509999"/>
              <a:gd name="connsiteX2" fmla="*/ 2157082 w 2157082"/>
              <a:gd name="connsiteY2" fmla="*/ 509999 h 509999"/>
              <a:gd name="connsiteX3" fmla="*/ 134684 w 2157082"/>
              <a:gd name="connsiteY3" fmla="*/ 10644 h 509999"/>
              <a:gd name="connsiteX4" fmla="*/ 0 w 2157082"/>
              <a:gd name="connsiteY4" fmla="*/ 0 h 509999"/>
              <a:gd name="connsiteX0" fmla="*/ 0 w 2159542"/>
              <a:gd name="connsiteY0" fmla="*/ 0 h 503649"/>
              <a:gd name="connsiteX1" fmla="*/ 1096740 w 2159542"/>
              <a:gd name="connsiteY1" fmla="*/ 502399 h 503649"/>
              <a:gd name="connsiteX2" fmla="*/ 2159542 w 2159542"/>
              <a:gd name="connsiteY2" fmla="*/ 503649 h 503649"/>
              <a:gd name="connsiteX3" fmla="*/ 137144 w 2159542"/>
              <a:gd name="connsiteY3" fmla="*/ 4294 h 503649"/>
              <a:gd name="connsiteX4" fmla="*/ 0 w 2159542"/>
              <a:gd name="connsiteY4" fmla="*/ 0 h 503649"/>
              <a:gd name="connsiteX0" fmla="*/ 0 w 2164463"/>
              <a:gd name="connsiteY0" fmla="*/ 0 h 502399"/>
              <a:gd name="connsiteX1" fmla="*/ 1096740 w 2164463"/>
              <a:gd name="connsiteY1" fmla="*/ 502399 h 502399"/>
              <a:gd name="connsiteX2" fmla="*/ 2164463 w 2164463"/>
              <a:gd name="connsiteY2" fmla="*/ 500474 h 502399"/>
              <a:gd name="connsiteX3" fmla="*/ 137144 w 2164463"/>
              <a:gd name="connsiteY3" fmla="*/ 4294 h 502399"/>
              <a:gd name="connsiteX4" fmla="*/ 0 w 2164463"/>
              <a:gd name="connsiteY4" fmla="*/ 0 h 50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463" h="502399">
                <a:moveTo>
                  <a:pt x="0" y="0"/>
                </a:moveTo>
                <a:lnTo>
                  <a:pt x="1096740" y="502399"/>
                </a:lnTo>
                <a:lnTo>
                  <a:pt x="2164463" y="500474"/>
                </a:lnTo>
                <a:lnTo>
                  <a:pt x="137144" y="429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9C04B488-9D9B-498C-AC82-E1D762066BDF}"/>
              </a:ext>
            </a:extLst>
          </p:cNvPr>
          <p:cNvSpPr/>
          <p:nvPr/>
        </p:nvSpPr>
        <p:spPr>
          <a:xfrm>
            <a:off x="6316388" y="4567650"/>
            <a:ext cx="4819700" cy="514134"/>
          </a:xfrm>
          <a:custGeom>
            <a:avLst/>
            <a:gdLst>
              <a:gd name="connsiteX0" fmla="*/ 175565 w 3511296"/>
              <a:gd name="connsiteY0" fmla="*/ 3657 h 519379"/>
              <a:gd name="connsiteX1" fmla="*/ 3511296 w 3511296"/>
              <a:gd name="connsiteY1" fmla="*/ 504748 h 519379"/>
              <a:gd name="connsiteX2" fmla="*/ 2172615 w 3511296"/>
              <a:gd name="connsiteY2" fmla="*/ 519379 h 519379"/>
              <a:gd name="connsiteX3" fmla="*/ 0 w 3511296"/>
              <a:gd name="connsiteY3" fmla="*/ 0 h 519379"/>
              <a:gd name="connsiteX4" fmla="*/ 175565 w 3511296"/>
              <a:gd name="connsiteY4" fmla="*/ 3657 h 519379"/>
              <a:gd name="connsiteX0" fmla="*/ 168421 w 3504152"/>
              <a:gd name="connsiteY0" fmla="*/ 0 h 515722"/>
              <a:gd name="connsiteX1" fmla="*/ 3504152 w 3504152"/>
              <a:gd name="connsiteY1" fmla="*/ 501091 h 515722"/>
              <a:gd name="connsiteX2" fmla="*/ 2165471 w 3504152"/>
              <a:gd name="connsiteY2" fmla="*/ 515722 h 515722"/>
              <a:gd name="connsiteX3" fmla="*/ 0 w 3504152"/>
              <a:gd name="connsiteY3" fmla="*/ 8249 h 515722"/>
              <a:gd name="connsiteX4" fmla="*/ 168421 w 3504152"/>
              <a:gd name="connsiteY4" fmla="*/ 0 h 515722"/>
              <a:gd name="connsiteX0" fmla="*/ 175565 w 3511296"/>
              <a:gd name="connsiteY0" fmla="*/ 0 h 515722"/>
              <a:gd name="connsiteX1" fmla="*/ 3511296 w 3511296"/>
              <a:gd name="connsiteY1" fmla="*/ 501091 h 515722"/>
              <a:gd name="connsiteX2" fmla="*/ 2172615 w 3511296"/>
              <a:gd name="connsiteY2" fmla="*/ 515722 h 515722"/>
              <a:gd name="connsiteX3" fmla="*/ 0 w 3511296"/>
              <a:gd name="connsiteY3" fmla="*/ 3487 h 515722"/>
              <a:gd name="connsiteX4" fmla="*/ 175565 w 3511296"/>
              <a:gd name="connsiteY4" fmla="*/ 0 h 515722"/>
              <a:gd name="connsiteX0" fmla="*/ 194615 w 3511296"/>
              <a:gd name="connsiteY0" fmla="*/ 1276 h 512235"/>
              <a:gd name="connsiteX1" fmla="*/ 3511296 w 3511296"/>
              <a:gd name="connsiteY1" fmla="*/ 497604 h 512235"/>
              <a:gd name="connsiteX2" fmla="*/ 2172615 w 3511296"/>
              <a:gd name="connsiteY2" fmla="*/ 512235 h 512235"/>
              <a:gd name="connsiteX3" fmla="*/ 0 w 3511296"/>
              <a:gd name="connsiteY3" fmla="*/ 0 h 512235"/>
              <a:gd name="connsiteX4" fmla="*/ 194615 w 3511296"/>
              <a:gd name="connsiteY4" fmla="*/ 1276 h 512235"/>
              <a:gd name="connsiteX0" fmla="*/ 173183 w 3511296"/>
              <a:gd name="connsiteY0" fmla="*/ 1276 h 512235"/>
              <a:gd name="connsiteX1" fmla="*/ 3511296 w 3511296"/>
              <a:gd name="connsiteY1" fmla="*/ 497604 h 512235"/>
              <a:gd name="connsiteX2" fmla="*/ 2172615 w 3511296"/>
              <a:gd name="connsiteY2" fmla="*/ 512235 h 512235"/>
              <a:gd name="connsiteX3" fmla="*/ 0 w 3511296"/>
              <a:gd name="connsiteY3" fmla="*/ 0 h 512235"/>
              <a:gd name="connsiteX4" fmla="*/ 173183 w 3511296"/>
              <a:gd name="connsiteY4" fmla="*/ 1276 h 512235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72615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72615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8710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9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04153"/>
              <a:gd name="connsiteY0" fmla="*/ 0 h 510959"/>
              <a:gd name="connsiteX1" fmla="*/ 3504153 w 3504153"/>
              <a:gd name="connsiteY1" fmla="*/ 491566 h 510959"/>
              <a:gd name="connsiteX2" fmla="*/ 2158328 w 3504153"/>
              <a:gd name="connsiteY2" fmla="*/ 510959 h 510959"/>
              <a:gd name="connsiteX3" fmla="*/ 0 w 3504153"/>
              <a:gd name="connsiteY3" fmla="*/ 5868 h 510959"/>
              <a:gd name="connsiteX4" fmla="*/ 173183 w 3504153"/>
              <a:gd name="connsiteY4" fmla="*/ 0 h 510959"/>
              <a:gd name="connsiteX0" fmla="*/ 173183 w 3504153"/>
              <a:gd name="connsiteY0" fmla="*/ 0 h 510959"/>
              <a:gd name="connsiteX1" fmla="*/ 3504153 w 3504153"/>
              <a:gd name="connsiteY1" fmla="*/ 491566 h 510959"/>
              <a:gd name="connsiteX2" fmla="*/ 2158328 w 3504153"/>
              <a:gd name="connsiteY2" fmla="*/ 510959 h 510959"/>
              <a:gd name="connsiteX3" fmla="*/ 0 w 3504153"/>
              <a:gd name="connsiteY3" fmla="*/ 9526 h 510959"/>
              <a:gd name="connsiteX4" fmla="*/ 173183 w 3504153"/>
              <a:gd name="connsiteY4" fmla="*/ 0 h 510959"/>
              <a:gd name="connsiteX0" fmla="*/ 173183 w 3504153"/>
              <a:gd name="connsiteY0" fmla="*/ 5104 h 516063"/>
              <a:gd name="connsiteX1" fmla="*/ 3504153 w 3504153"/>
              <a:gd name="connsiteY1" fmla="*/ 496670 h 516063"/>
              <a:gd name="connsiteX2" fmla="*/ 2158328 w 3504153"/>
              <a:gd name="connsiteY2" fmla="*/ 516063 h 516063"/>
              <a:gd name="connsiteX3" fmla="*/ 0 w 3504153"/>
              <a:gd name="connsiteY3" fmla="*/ 0 h 516063"/>
              <a:gd name="connsiteX4" fmla="*/ 173183 w 3504153"/>
              <a:gd name="connsiteY4" fmla="*/ 5104 h 516063"/>
              <a:gd name="connsiteX0" fmla="*/ 184156 w 3515126"/>
              <a:gd name="connsiteY0" fmla="*/ 1447 h 512406"/>
              <a:gd name="connsiteX1" fmla="*/ 3515126 w 3515126"/>
              <a:gd name="connsiteY1" fmla="*/ 493013 h 512406"/>
              <a:gd name="connsiteX2" fmla="*/ 2169301 w 3515126"/>
              <a:gd name="connsiteY2" fmla="*/ 512406 h 512406"/>
              <a:gd name="connsiteX3" fmla="*/ 0 w 3515126"/>
              <a:gd name="connsiteY3" fmla="*/ 0 h 512406"/>
              <a:gd name="connsiteX4" fmla="*/ 184156 w 3515126"/>
              <a:gd name="connsiteY4" fmla="*/ 1447 h 512406"/>
              <a:gd name="connsiteX0" fmla="*/ 173183 w 3504153"/>
              <a:gd name="connsiteY0" fmla="*/ 1447 h 512406"/>
              <a:gd name="connsiteX1" fmla="*/ 3504153 w 3504153"/>
              <a:gd name="connsiteY1" fmla="*/ 493013 h 512406"/>
              <a:gd name="connsiteX2" fmla="*/ 2158328 w 3504153"/>
              <a:gd name="connsiteY2" fmla="*/ 512406 h 512406"/>
              <a:gd name="connsiteX3" fmla="*/ 0 w 3504153"/>
              <a:gd name="connsiteY3" fmla="*/ 0 h 512406"/>
              <a:gd name="connsiteX4" fmla="*/ 173183 w 3504153"/>
              <a:gd name="connsiteY4" fmla="*/ 1447 h 512406"/>
              <a:gd name="connsiteX0" fmla="*/ 162210 w 3493180"/>
              <a:gd name="connsiteY0" fmla="*/ 0 h 510959"/>
              <a:gd name="connsiteX1" fmla="*/ 3493180 w 3493180"/>
              <a:gd name="connsiteY1" fmla="*/ 491566 h 510959"/>
              <a:gd name="connsiteX2" fmla="*/ 2147355 w 3493180"/>
              <a:gd name="connsiteY2" fmla="*/ 510959 h 510959"/>
              <a:gd name="connsiteX3" fmla="*/ 0 w 3493180"/>
              <a:gd name="connsiteY3" fmla="*/ 2211 h 510959"/>
              <a:gd name="connsiteX4" fmla="*/ 162210 w 3493180"/>
              <a:gd name="connsiteY4" fmla="*/ 0 h 510959"/>
              <a:gd name="connsiteX0" fmla="*/ 165867 w 3496837"/>
              <a:gd name="connsiteY0" fmla="*/ 0 h 510959"/>
              <a:gd name="connsiteX1" fmla="*/ 3496837 w 3496837"/>
              <a:gd name="connsiteY1" fmla="*/ 491566 h 510959"/>
              <a:gd name="connsiteX2" fmla="*/ 2151012 w 3496837"/>
              <a:gd name="connsiteY2" fmla="*/ 510959 h 510959"/>
              <a:gd name="connsiteX3" fmla="*/ 0 w 3496837"/>
              <a:gd name="connsiteY3" fmla="*/ 9526 h 510959"/>
              <a:gd name="connsiteX4" fmla="*/ 165867 w 3496837"/>
              <a:gd name="connsiteY4" fmla="*/ 0 h 510959"/>
              <a:gd name="connsiteX0" fmla="*/ 173182 w 3504152"/>
              <a:gd name="connsiteY0" fmla="*/ 0 h 510959"/>
              <a:gd name="connsiteX1" fmla="*/ 3504152 w 3504152"/>
              <a:gd name="connsiteY1" fmla="*/ 491566 h 510959"/>
              <a:gd name="connsiteX2" fmla="*/ 2158327 w 3504152"/>
              <a:gd name="connsiteY2" fmla="*/ 510959 h 510959"/>
              <a:gd name="connsiteX3" fmla="*/ 0 w 3504152"/>
              <a:gd name="connsiteY3" fmla="*/ 9526 h 510959"/>
              <a:gd name="connsiteX4" fmla="*/ 173182 w 3504152"/>
              <a:gd name="connsiteY4" fmla="*/ 0 h 510959"/>
              <a:gd name="connsiteX0" fmla="*/ 191470 w 3522440"/>
              <a:gd name="connsiteY0" fmla="*/ 0 h 510959"/>
              <a:gd name="connsiteX1" fmla="*/ 3522440 w 3522440"/>
              <a:gd name="connsiteY1" fmla="*/ 491566 h 510959"/>
              <a:gd name="connsiteX2" fmla="*/ 2176615 w 3522440"/>
              <a:gd name="connsiteY2" fmla="*/ 510959 h 510959"/>
              <a:gd name="connsiteX3" fmla="*/ 0 w 3522440"/>
              <a:gd name="connsiteY3" fmla="*/ 2211 h 510959"/>
              <a:gd name="connsiteX4" fmla="*/ 191470 w 3522440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176615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172972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519650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519650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42609 w 3555227"/>
              <a:gd name="connsiteY0" fmla="*/ 0 h 514134"/>
              <a:gd name="connsiteX1" fmla="*/ 3555227 w 3555227"/>
              <a:gd name="connsiteY1" fmla="*/ 512956 h 514134"/>
              <a:gd name="connsiteX2" fmla="*/ 2519650 w 3555227"/>
              <a:gd name="connsiteY2" fmla="*/ 514134 h 514134"/>
              <a:gd name="connsiteX3" fmla="*/ 0 w 3555227"/>
              <a:gd name="connsiteY3" fmla="*/ 5386 h 514134"/>
              <a:gd name="connsiteX4" fmla="*/ 142609 w 3555227"/>
              <a:gd name="connsiteY4" fmla="*/ 0 h 514134"/>
              <a:gd name="connsiteX0" fmla="*/ 142609 w 3529633"/>
              <a:gd name="connsiteY0" fmla="*/ 0 h 514134"/>
              <a:gd name="connsiteX1" fmla="*/ 3529633 w 3529633"/>
              <a:gd name="connsiteY1" fmla="*/ 512956 h 514134"/>
              <a:gd name="connsiteX2" fmla="*/ 2519650 w 3529633"/>
              <a:gd name="connsiteY2" fmla="*/ 514134 h 514134"/>
              <a:gd name="connsiteX3" fmla="*/ 0 w 3529633"/>
              <a:gd name="connsiteY3" fmla="*/ 5386 h 514134"/>
              <a:gd name="connsiteX4" fmla="*/ 142609 w 3529633"/>
              <a:gd name="connsiteY4" fmla="*/ 0 h 514134"/>
              <a:gd name="connsiteX0" fmla="*/ 142609 w 3531960"/>
              <a:gd name="connsiteY0" fmla="*/ 0 h 514134"/>
              <a:gd name="connsiteX1" fmla="*/ 3531960 w 3531960"/>
              <a:gd name="connsiteY1" fmla="*/ 506606 h 514134"/>
              <a:gd name="connsiteX2" fmla="*/ 2519650 w 3531960"/>
              <a:gd name="connsiteY2" fmla="*/ 514134 h 514134"/>
              <a:gd name="connsiteX3" fmla="*/ 0 w 3531960"/>
              <a:gd name="connsiteY3" fmla="*/ 5386 h 514134"/>
              <a:gd name="connsiteX4" fmla="*/ 142609 w 3531960"/>
              <a:gd name="connsiteY4" fmla="*/ 0 h 51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1960" h="514134">
                <a:moveTo>
                  <a:pt x="142609" y="0"/>
                </a:moveTo>
                <a:lnTo>
                  <a:pt x="3531960" y="506606"/>
                </a:lnTo>
                <a:lnTo>
                  <a:pt x="2519650" y="514134"/>
                </a:lnTo>
                <a:lnTo>
                  <a:pt x="0" y="5386"/>
                </a:lnTo>
                <a:lnTo>
                  <a:pt x="14260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9C48B2-02E9-4FDF-8B79-807E0B6E5F25}"/>
              </a:ext>
            </a:extLst>
          </p:cNvPr>
          <p:cNvSpPr/>
          <p:nvPr/>
        </p:nvSpPr>
        <p:spPr>
          <a:xfrm>
            <a:off x="6351515" y="2196767"/>
            <a:ext cx="4754407" cy="4782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직사각형 113">
            <a:extLst>
              <a:ext uri="{FF2B5EF4-FFF2-40B4-BE49-F238E27FC236}">
                <a16:creationId xmlns:a16="http://schemas.microsoft.com/office/drawing/2014/main" id="{95E1E875-94A2-461E-918A-8479336AC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7742" y="2281948"/>
            <a:ext cx="4538179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id-ID" sz="1600" dirty="0" err="1"/>
              <a:t>Meningkatkan</a:t>
            </a:r>
            <a:r>
              <a:rPr lang="en-US" altLang="id-ID" sz="1600" dirty="0"/>
              <a:t> </a:t>
            </a:r>
            <a:r>
              <a:rPr lang="en-US" altLang="id-ID" sz="1600" dirty="0" err="1"/>
              <a:t>perilaku</a:t>
            </a:r>
            <a:r>
              <a:rPr lang="en-US" altLang="id-ID" sz="1600" dirty="0"/>
              <a:t> </a:t>
            </a:r>
            <a:r>
              <a:rPr lang="en-US" altLang="id-ID" sz="1600" dirty="0" err="1"/>
              <a:t>positif</a:t>
            </a:r>
            <a:r>
              <a:rPr lang="en-US" altLang="id-ID" sz="1600" dirty="0"/>
              <a:t> </a:t>
            </a:r>
            <a:r>
              <a:rPr lang="en-US" altLang="id-ID" sz="1600" dirty="0" err="1"/>
              <a:t>bagi</a:t>
            </a:r>
            <a:r>
              <a:rPr lang="en-US" altLang="id-ID" sz="1600" dirty="0"/>
              <a:t> </a:t>
            </a:r>
            <a:r>
              <a:rPr lang="en-US" altLang="id-ID" sz="1600" dirty="0" err="1"/>
              <a:t>kesehatan</a:t>
            </a:r>
            <a:endParaRPr lang="en-US" altLang="id-ID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A79F3E-DF24-4C6E-967B-3F32D4317836}"/>
              </a:ext>
            </a:extLst>
          </p:cNvPr>
          <p:cNvSpPr/>
          <p:nvPr/>
        </p:nvSpPr>
        <p:spPr>
          <a:xfrm>
            <a:off x="6109320" y="3311537"/>
            <a:ext cx="5026768" cy="7407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6" name="직사각형 113">
            <a:extLst>
              <a:ext uri="{FF2B5EF4-FFF2-40B4-BE49-F238E27FC236}">
                <a16:creationId xmlns:a16="http://schemas.microsoft.com/office/drawing/2014/main" id="{C84A1F1D-2BB4-463D-9E16-6C067D870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6138" y="3426047"/>
            <a:ext cx="4579783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id-ID" sz="1600" dirty="0" err="1"/>
              <a:t>Mencegah</a:t>
            </a:r>
            <a:r>
              <a:rPr lang="en-US" altLang="id-ID" sz="1600" dirty="0"/>
              <a:t> </a:t>
            </a:r>
            <a:r>
              <a:rPr lang="en-US" altLang="id-ID" sz="1600" dirty="0" err="1"/>
              <a:t>menurunnya</a:t>
            </a:r>
            <a:r>
              <a:rPr lang="en-US" altLang="id-ID" sz="1600" dirty="0"/>
              <a:t> </a:t>
            </a:r>
            <a:r>
              <a:rPr lang="en-US" altLang="id-ID" sz="1600" dirty="0" err="1"/>
              <a:t>perilaku</a:t>
            </a:r>
            <a:r>
              <a:rPr lang="en-US" altLang="id-ID" sz="1600" dirty="0"/>
              <a:t> </a:t>
            </a:r>
            <a:r>
              <a:rPr lang="en-US" altLang="id-ID" sz="1600" dirty="0" err="1"/>
              <a:t>positif</a:t>
            </a:r>
            <a:r>
              <a:rPr lang="en-US" altLang="id-ID" sz="1600" dirty="0"/>
              <a:t> </a:t>
            </a:r>
            <a:r>
              <a:rPr lang="en-US" altLang="id-ID" sz="1600" dirty="0" err="1"/>
              <a:t>bagi</a:t>
            </a:r>
            <a:r>
              <a:rPr lang="en-US" altLang="id-ID" sz="1600" dirty="0"/>
              <a:t> </a:t>
            </a:r>
            <a:endParaRPr lang="id-ID" altLang="id-ID" sz="1600" dirty="0"/>
          </a:p>
          <a:p>
            <a:pPr>
              <a:lnSpc>
                <a:spcPct val="80000"/>
              </a:lnSpc>
            </a:pPr>
            <a:r>
              <a:rPr lang="en-US" altLang="id-ID" sz="1600" dirty="0" err="1"/>
              <a:t>kesehatan</a:t>
            </a:r>
            <a:endParaRPr lang="en-US" altLang="id-ID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D5A277-2576-4D86-B127-4584218B101F}"/>
              </a:ext>
            </a:extLst>
          </p:cNvPr>
          <p:cNvSpPr/>
          <p:nvPr/>
        </p:nvSpPr>
        <p:spPr>
          <a:xfrm>
            <a:off x="1080153" y="1869623"/>
            <a:ext cx="4763372" cy="5139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직사각형 113">
            <a:extLst>
              <a:ext uri="{FF2B5EF4-FFF2-40B4-BE49-F238E27FC236}">
                <a16:creationId xmlns:a16="http://schemas.microsoft.com/office/drawing/2014/main" id="{F6155480-23A5-44F1-A1C1-4F9DD513A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397" y="1971220"/>
            <a:ext cx="4316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id-ID" sz="1600" dirty="0" err="1"/>
              <a:t>Mengurangi</a:t>
            </a:r>
            <a:r>
              <a:rPr lang="en-US" altLang="id-ID" sz="1600" dirty="0"/>
              <a:t> </a:t>
            </a:r>
            <a:r>
              <a:rPr lang="en-US" altLang="id-ID" sz="1600" dirty="0" err="1"/>
              <a:t>perilaku</a:t>
            </a:r>
            <a:r>
              <a:rPr lang="en-US" altLang="id-ID" sz="1600" dirty="0"/>
              <a:t> </a:t>
            </a:r>
            <a:r>
              <a:rPr lang="en-US" altLang="id-ID" sz="1600" dirty="0" err="1"/>
              <a:t>negatif</a:t>
            </a:r>
            <a:r>
              <a:rPr lang="en-US" altLang="id-ID" sz="1600" dirty="0"/>
              <a:t> </a:t>
            </a:r>
            <a:r>
              <a:rPr lang="en-US" altLang="id-ID" sz="1600" dirty="0" err="1"/>
              <a:t>bagi</a:t>
            </a:r>
            <a:r>
              <a:rPr lang="en-US" altLang="id-ID" sz="1600" dirty="0"/>
              <a:t> </a:t>
            </a:r>
            <a:r>
              <a:rPr lang="en-US" altLang="id-ID" sz="1600" dirty="0" err="1"/>
              <a:t>kesehata</a:t>
            </a:r>
            <a:r>
              <a:rPr lang="id-ID" altLang="id-ID" sz="1600" dirty="0"/>
              <a:t>n</a:t>
            </a:r>
            <a:endParaRPr lang="en-US" altLang="id-ID" sz="1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B2668D-8E4C-4124-9761-234AC796D197}"/>
              </a:ext>
            </a:extLst>
          </p:cNvPr>
          <p:cNvSpPr/>
          <p:nvPr/>
        </p:nvSpPr>
        <p:spPr>
          <a:xfrm>
            <a:off x="1096485" y="2858890"/>
            <a:ext cx="4972416" cy="5868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직사각형 113">
            <a:extLst>
              <a:ext uri="{FF2B5EF4-FFF2-40B4-BE49-F238E27FC236}">
                <a16:creationId xmlns:a16="http://schemas.microsoft.com/office/drawing/2014/main" id="{4B9BF8B4-3737-40FD-B0C3-1E930D49A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13" y="2839412"/>
            <a:ext cx="45757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id-ID" sz="1600" dirty="0" err="1"/>
              <a:t>Mencegah</a:t>
            </a:r>
            <a:r>
              <a:rPr lang="en-US" altLang="id-ID" sz="1600" dirty="0"/>
              <a:t> </a:t>
            </a:r>
            <a:r>
              <a:rPr lang="en-US" altLang="id-ID" sz="1600" dirty="0" err="1"/>
              <a:t>meningkatnya</a:t>
            </a:r>
            <a:r>
              <a:rPr lang="en-US" altLang="id-ID" sz="1600" dirty="0"/>
              <a:t> </a:t>
            </a:r>
            <a:r>
              <a:rPr lang="en-US" altLang="id-ID" sz="1600" dirty="0" err="1"/>
              <a:t>perilaku</a:t>
            </a:r>
            <a:r>
              <a:rPr lang="en-US" altLang="id-ID" sz="1600" dirty="0"/>
              <a:t> </a:t>
            </a:r>
            <a:r>
              <a:rPr lang="en-US" altLang="id-ID" sz="1600" dirty="0" err="1"/>
              <a:t>negatif</a:t>
            </a:r>
            <a:r>
              <a:rPr lang="en-US" altLang="id-ID" sz="1600" dirty="0"/>
              <a:t> </a:t>
            </a:r>
            <a:r>
              <a:rPr lang="en-US" altLang="id-ID" sz="1600" dirty="0" err="1"/>
              <a:t>bagi</a:t>
            </a:r>
            <a:r>
              <a:rPr lang="en-US" altLang="id-ID" sz="1600" dirty="0"/>
              <a:t> </a:t>
            </a:r>
            <a:r>
              <a:rPr lang="id-ID" altLang="id-ID" sz="1600" dirty="0"/>
              <a:t>   </a:t>
            </a:r>
            <a:r>
              <a:rPr lang="en-US" altLang="id-ID" sz="1600" dirty="0" err="1"/>
              <a:t>kesehatan</a:t>
            </a:r>
            <a:endParaRPr lang="en-US" altLang="id-ID" sz="1600" dirty="0"/>
          </a:p>
          <a:p>
            <a:pPr algn="ctr"/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직사각형 113">
            <a:extLst>
              <a:ext uri="{FF2B5EF4-FFF2-40B4-BE49-F238E27FC236}">
                <a16:creationId xmlns:a16="http://schemas.microsoft.com/office/drawing/2014/main" id="{B4F2B2B8-D683-4BCD-A60A-09D8503DD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623" y="3809200"/>
            <a:ext cx="1329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BE160C-1A50-4D7E-9775-0787F78D7BD9}"/>
              </a:ext>
            </a:extLst>
          </p:cNvPr>
          <p:cNvSpPr txBox="1"/>
          <p:nvPr/>
        </p:nvSpPr>
        <p:spPr>
          <a:xfrm>
            <a:off x="1265260" y="2442518"/>
            <a:ext cx="430983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id-ID" altLang="id-ID" sz="1600" dirty="0"/>
              <a:t>Contoh: </a:t>
            </a:r>
            <a:r>
              <a:rPr lang="en-US" altLang="id-ID" sz="1600" dirty="0" err="1"/>
              <a:t>mengurangi</a:t>
            </a:r>
            <a:r>
              <a:rPr lang="en-US" altLang="id-ID" sz="1600" dirty="0"/>
              <a:t> </a:t>
            </a:r>
            <a:r>
              <a:rPr lang="en-US" altLang="id-ID" sz="1600" dirty="0" err="1"/>
              <a:t>kebiasaan</a:t>
            </a:r>
            <a:r>
              <a:rPr lang="en-US" altLang="id-ID" sz="1600" dirty="0"/>
              <a:t> </a:t>
            </a:r>
            <a:r>
              <a:rPr lang="en-US" altLang="id-ID" sz="1600" dirty="0" err="1"/>
              <a:t>merokok</a:t>
            </a:r>
            <a:endParaRPr lang="en-US" altLang="id-ID" sz="16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AF95A3-D001-4C68-A538-5573B149A6EF}"/>
              </a:ext>
            </a:extLst>
          </p:cNvPr>
          <p:cNvSpPr/>
          <p:nvPr/>
        </p:nvSpPr>
        <p:spPr>
          <a:xfrm>
            <a:off x="1080152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530C1E-B41C-4511-B4F3-87D26F3B6B6E}"/>
              </a:ext>
            </a:extLst>
          </p:cNvPr>
          <p:cNvSpPr/>
          <p:nvPr/>
        </p:nvSpPr>
        <p:spPr>
          <a:xfrm>
            <a:off x="7561224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5D0737-44F2-469C-B548-B4E80ED0EF01}"/>
              </a:ext>
            </a:extLst>
          </p:cNvPr>
          <p:cNvSpPr/>
          <p:nvPr/>
        </p:nvSpPr>
        <p:spPr>
          <a:xfrm>
            <a:off x="3317917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2EBE7B-AAA8-45AC-9409-326F3C85E1AA}"/>
              </a:ext>
            </a:extLst>
          </p:cNvPr>
          <p:cNvSpPr/>
          <p:nvPr/>
        </p:nvSpPr>
        <p:spPr>
          <a:xfrm>
            <a:off x="9798990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9218" name="Picture 2" descr="Minus Sign Icon. Negative Symbol. Stock Vector - Illustration of gradient,  token: 1148114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487" y="5291381"/>
            <a:ext cx="648261" cy="52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925" y="5243624"/>
            <a:ext cx="931870" cy="69890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939" y="5199074"/>
            <a:ext cx="740229" cy="740229"/>
          </a:xfrm>
          <a:prstGeom prst="rect">
            <a:avLst/>
          </a:prstGeom>
        </p:spPr>
      </p:pic>
      <p:pic>
        <p:nvPicPr>
          <p:cNvPr id="9226" name="Picture 10" descr="Bisnis Grafik Statistik - Gambar gratis di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180" y="5229110"/>
            <a:ext cx="1016312" cy="67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Lambang - Universitas 'Aisyiyah Yogyakarta logo">
            <a:extLst>
              <a:ext uri="{FF2B5EF4-FFF2-40B4-BE49-F238E27FC236}">
                <a16:creationId xmlns:a16="http://schemas.microsoft.com/office/drawing/2014/main" id="{E75D5BFC-F8BB-2346-B0D2-99CE2C211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3" y="6722"/>
            <a:ext cx="1659835" cy="6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846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0D8AD81-61A4-4F06-ABF0-A2A4FB2B7C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sz="3200" dirty="0"/>
              <a:t>Konsep Promosi Kesehatan</a:t>
            </a:r>
            <a:endParaRPr lang="en-US" sz="3200" dirty="0"/>
          </a:p>
        </p:txBody>
      </p:sp>
      <p:pic>
        <p:nvPicPr>
          <p:cNvPr id="31" name="Picture Placeholder 30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6" b="21486"/>
          <a:stretch>
            <a:fillRect/>
          </a:stretch>
        </p:blipFill>
        <p:spPr/>
      </p:pic>
      <p:sp>
        <p:nvSpPr>
          <p:cNvPr id="26" name="Rectangle 25"/>
          <p:cNvSpPr/>
          <p:nvPr/>
        </p:nvSpPr>
        <p:spPr>
          <a:xfrm>
            <a:off x="149359" y="2317026"/>
            <a:ext cx="6407084" cy="247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id-ID" sz="2400" dirty="0">
                <a:latin typeface="Adobe Caslon Pro Bold" panose="0205070206050A020403" pitchFamily="18" charset="0"/>
              </a:rPr>
              <a:t>Proses </a:t>
            </a:r>
            <a:r>
              <a:rPr lang="en-US" altLang="id-ID" sz="2400" dirty="0" err="1">
                <a:latin typeface="Adobe Caslon Pro Bold" panose="0205070206050A020403" pitchFamily="18" charset="0"/>
              </a:rPr>
              <a:t>untuk</a:t>
            </a:r>
            <a:r>
              <a:rPr lang="en-US" altLang="id-ID" sz="2400" dirty="0">
                <a:latin typeface="Adobe Caslon Pro Bold" panose="0205070206050A020403" pitchFamily="18" charset="0"/>
              </a:rPr>
              <a:t> </a:t>
            </a:r>
            <a:r>
              <a:rPr lang="en-US" altLang="id-ID" sz="2400" dirty="0" err="1">
                <a:latin typeface="Adobe Caslon Pro Bold" panose="0205070206050A020403" pitchFamily="18" charset="0"/>
              </a:rPr>
              <a:t>meningkatkan</a:t>
            </a:r>
            <a:r>
              <a:rPr lang="en-US" altLang="id-ID" sz="2400" dirty="0">
                <a:latin typeface="Adobe Caslon Pro Bold" panose="0205070206050A020403" pitchFamily="18" charset="0"/>
              </a:rPr>
              <a:t> </a:t>
            </a:r>
            <a:r>
              <a:rPr lang="en-US" altLang="id-ID" sz="2400" dirty="0" err="1">
                <a:latin typeface="Adobe Caslon Pro Bold" panose="0205070206050A020403" pitchFamily="18" charset="0"/>
              </a:rPr>
              <a:t>kemampuan</a:t>
            </a:r>
            <a:r>
              <a:rPr lang="en-US" altLang="id-ID" sz="2400" dirty="0">
                <a:latin typeface="Adobe Caslon Pro Bold" panose="0205070206050A020403" pitchFamily="18" charset="0"/>
              </a:rPr>
              <a:t> orang </a:t>
            </a:r>
            <a:r>
              <a:rPr lang="en-US" altLang="id-ID" sz="2400" dirty="0" err="1">
                <a:latin typeface="Adobe Caslon Pro Bold" panose="0205070206050A020403" pitchFamily="18" charset="0"/>
              </a:rPr>
              <a:t>dalam</a:t>
            </a:r>
            <a:r>
              <a:rPr lang="en-US" altLang="id-ID" sz="2400" dirty="0">
                <a:latin typeface="Adobe Caslon Pro Bold" panose="0205070206050A020403" pitchFamily="18" charset="0"/>
              </a:rPr>
              <a:t> </a:t>
            </a:r>
            <a:r>
              <a:rPr lang="en-US" altLang="id-ID" sz="2400" dirty="0" err="1">
                <a:latin typeface="Adobe Caslon Pro Bold" panose="0205070206050A020403" pitchFamily="18" charset="0"/>
              </a:rPr>
              <a:t>mengendalikan</a:t>
            </a:r>
            <a:r>
              <a:rPr lang="en-US" altLang="id-ID" sz="2400" dirty="0">
                <a:latin typeface="Adobe Caslon Pro Bold" panose="0205070206050A020403" pitchFamily="18" charset="0"/>
              </a:rPr>
              <a:t> </a:t>
            </a:r>
            <a:r>
              <a:rPr lang="en-US" altLang="id-ID" sz="2400" dirty="0" err="1">
                <a:latin typeface="Adobe Caslon Pro Bold" panose="0205070206050A020403" pitchFamily="18" charset="0"/>
              </a:rPr>
              <a:t>dan</a:t>
            </a:r>
            <a:r>
              <a:rPr lang="en-US" altLang="id-ID" sz="2400" dirty="0">
                <a:latin typeface="Adobe Caslon Pro Bold" panose="0205070206050A020403" pitchFamily="18" charset="0"/>
              </a:rPr>
              <a:t> </a:t>
            </a:r>
            <a:r>
              <a:rPr lang="en-US" altLang="id-ID" sz="2400" dirty="0" err="1">
                <a:latin typeface="Adobe Caslon Pro Bold" panose="0205070206050A020403" pitchFamily="18" charset="0"/>
              </a:rPr>
              <a:t>meningkatkan</a:t>
            </a:r>
            <a:r>
              <a:rPr lang="en-US" altLang="id-ID" sz="2400" dirty="0">
                <a:latin typeface="Adobe Caslon Pro Bold" panose="0205070206050A020403" pitchFamily="18" charset="0"/>
              </a:rPr>
              <a:t> </a:t>
            </a:r>
            <a:r>
              <a:rPr lang="en-US" altLang="id-ID" sz="2400" dirty="0" err="1">
                <a:latin typeface="Adobe Caslon Pro Bold" panose="0205070206050A020403" pitchFamily="18" charset="0"/>
              </a:rPr>
              <a:t>kesehatannya</a:t>
            </a:r>
            <a:r>
              <a:rPr lang="en-US" altLang="id-ID" sz="2400" dirty="0">
                <a:latin typeface="Adobe Caslon Pro Bold" panose="0205070206050A020403" pitchFamily="18" charset="0"/>
              </a:rPr>
              <a:t>. </a:t>
            </a:r>
            <a:r>
              <a:rPr lang="en-US" altLang="id-ID" sz="2400" dirty="0" err="1">
                <a:latin typeface="Adobe Caslon Pro Bold" panose="0205070206050A020403" pitchFamily="18" charset="0"/>
              </a:rPr>
              <a:t>Untuk</a:t>
            </a:r>
            <a:r>
              <a:rPr lang="en-US" altLang="id-ID" sz="2400" dirty="0">
                <a:latin typeface="Adobe Caslon Pro Bold" panose="0205070206050A020403" pitchFamily="18" charset="0"/>
              </a:rPr>
              <a:t> </a:t>
            </a:r>
            <a:r>
              <a:rPr lang="en-US" altLang="id-ID" sz="2400" dirty="0" err="1">
                <a:latin typeface="Adobe Caslon Pro Bold" panose="0205070206050A020403" pitchFamily="18" charset="0"/>
              </a:rPr>
              <a:t>mencapai</a:t>
            </a:r>
            <a:r>
              <a:rPr lang="en-US" altLang="id-ID" sz="2400" dirty="0">
                <a:latin typeface="Adobe Caslon Pro Bold" panose="0205070206050A020403" pitchFamily="18" charset="0"/>
              </a:rPr>
              <a:t> </a:t>
            </a:r>
            <a:r>
              <a:rPr lang="en-US" altLang="id-ID" sz="2400" dirty="0" err="1">
                <a:latin typeface="Adobe Caslon Pro Bold" panose="0205070206050A020403" pitchFamily="18" charset="0"/>
              </a:rPr>
              <a:t>keadaan</a:t>
            </a:r>
            <a:r>
              <a:rPr lang="en-US" altLang="id-ID" sz="2400" dirty="0">
                <a:latin typeface="Adobe Caslon Pro Bold" panose="0205070206050A020403" pitchFamily="18" charset="0"/>
              </a:rPr>
              <a:t> </a:t>
            </a:r>
            <a:r>
              <a:rPr lang="en-US" altLang="id-ID" sz="2400" dirty="0" err="1">
                <a:latin typeface="Adobe Caslon Pro Bold" panose="0205070206050A020403" pitchFamily="18" charset="0"/>
              </a:rPr>
              <a:t>sehat</a:t>
            </a:r>
            <a:r>
              <a:rPr lang="en-US" altLang="id-ID" sz="2400" dirty="0">
                <a:latin typeface="Adobe Caslon Pro Bold" panose="0205070206050A020403" pitchFamily="18" charset="0"/>
              </a:rPr>
              <a:t>, </a:t>
            </a:r>
            <a:r>
              <a:rPr lang="en-US" altLang="id-ID" sz="2400" dirty="0" err="1">
                <a:latin typeface="Adobe Caslon Pro Bold" panose="0205070206050A020403" pitchFamily="18" charset="0"/>
              </a:rPr>
              <a:t>seseorang</a:t>
            </a:r>
            <a:r>
              <a:rPr lang="en-US" altLang="id-ID" sz="2400" dirty="0">
                <a:latin typeface="Adobe Caslon Pro Bold" panose="0205070206050A020403" pitchFamily="18" charset="0"/>
              </a:rPr>
              <a:t> </a:t>
            </a:r>
            <a:r>
              <a:rPr lang="en-US" altLang="id-ID" sz="2400" dirty="0" err="1">
                <a:latin typeface="Adobe Caslon Pro Bold" panose="0205070206050A020403" pitchFamily="18" charset="0"/>
              </a:rPr>
              <a:t>atau</a:t>
            </a:r>
            <a:r>
              <a:rPr lang="en-US" altLang="id-ID" sz="2400" dirty="0">
                <a:latin typeface="Adobe Caslon Pro Bold" panose="0205070206050A020403" pitchFamily="18" charset="0"/>
              </a:rPr>
              <a:t> </a:t>
            </a:r>
            <a:r>
              <a:rPr lang="en-US" altLang="id-ID" sz="2400" dirty="0" err="1">
                <a:latin typeface="Adobe Caslon Pro Bold" panose="0205070206050A020403" pitchFamily="18" charset="0"/>
              </a:rPr>
              <a:t>kelompok</a:t>
            </a:r>
            <a:r>
              <a:rPr lang="en-US" altLang="id-ID" sz="2400" dirty="0">
                <a:latin typeface="Adobe Caslon Pro Bold" panose="0205070206050A020403" pitchFamily="18" charset="0"/>
              </a:rPr>
              <a:t> </a:t>
            </a:r>
            <a:r>
              <a:rPr lang="en-US" altLang="id-ID" sz="2400" dirty="0" err="1">
                <a:latin typeface="Adobe Caslon Pro Bold" panose="0205070206050A020403" pitchFamily="18" charset="0"/>
              </a:rPr>
              <a:t>harus</a:t>
            </a:r>
            <a:r>
              <a:rPr lang="en-US" altLang="id-ID" sz="2400" dirty="0">
                <a:latin typeface="Adobe Caslon Pro Bold" panose="0205070206050A020403" pitchFamily="18" charset="0"/>
              </a:rPr>
              <a:t> </a:t>
            </a:r>
            <a:r>
              <a:rPr lang="en-US" altLang="id-ID" sz="2400" dirty="0" err="1">
                <a:latin typeface="Adobe Caslon Pro Bold" panose="0205070206050A020403" pitchFamily="18" charset="0"/>
              </a:rPr>
              <a:t>mampu</a:t>
            </a:r>
            <a:r>
              <a:rPr lang="en-US" altLang="id-ID" sz="2400" dirty="0">
                <a:latin typeface="Adobe Caslon Pro Bold" panose="0205070206050A020403" pitchFamily="18" charset="0"/>
              </a:rPr>
              <a:t> </a:t>
            </a:r>
            <a:r>
              <a:rPr lang="en-US" altLang="id-ID" sz="2400" dirty="0" err="1">
                <a:latin typeface="Adobe Caslon Pro Bold" panose="0205070206050A020403" pitchFamily="18" charset="0"/>
              </a:rPr>
              <a:t>mengidentifikasi</a:t>
            </a:r>
            <a:r>
              <a:rPr lang="en-US" altLang="id-ID" sz="2400" dirty="0">
                <a:latin typeface="Adobe Caslon Pro Bold" panose="0205070206050A020403" pitchFamily="18" charset="0"/>
              </a:rPr>
              <a:t> </a:t>
            </a:r>
            <a:r>
              <a:rPr lang="en-US" altLang="id-ID" sz="2400" dirty="0" err="1">
                <a:latin typeface="Adobe Caslon Pro Bold" panose="0205070206050A020403" pitchFamily="18" charset="0"/>
              </a:rPr>
              <a:t>dan</a:t>
            </a:r>
            <a:r>
              <a:rPr lang="en-US" altLang="id-ID" sz="2400" dirty="0">
                <a:latin typeface="Adobe Caslon Pro Bold" panose="0205070206050A020403" pitchFamily="18" charset="0"/>
              </a:rPr>
              <a:t> </a:t>
            </a:r>
            <a:r>
              <a:rPr lang="en-US" altLang="id-ID" sz="2400" dirty="0" err="1">
                <a:latin typeface="Adobe Caslon Pro Bold" panose="0205070206050A020403" pitchFamily="18" charset="0"/>
              </a:rPr>
              <a:t>menyadari</a:t>
            </a:r>
            <a:r>
              <a:rPr lang="en-US" altLang="id-ID" sz="2400" dirty="0">
                <a:latin typeface="Adobe Caslon Pro Bold" panose="0205070206050A020403" pitchFamily="18" charset="0"/>
              </a:rPr>
              <a:t> </a:t>
            </a:r>
            <a:r>
              <a:rPr lang="en-US" altLang="id-ID" sz="2400" dirty="0" err="1">
                <a:latin typeface="Adobe Caslon Pro Bold" panose="0205070206050A020403" pitchFamily="18" charset="0"/>
              </a:rPr>
              <a:t>aspirasi</a:t>
            </a:r>
            <a:r>
              <a:rPr lang="en-US" altLang="id-ID" sz="2400" dirty="0">
                <a:latin typeface="Adobe Caslon Pro Bold" panose="0205070206050A020403" pitchFamily="18" charset="0"/>
              </a:rPr>
              <a:t>, </a:t>
            </a:r>
            <a:r>
              <a:rPr lang="en-US" altLang="id-ID" sz="2400" dirty="0" err="1">
                <a:latin typeface="Adobe Caslon Pro Bold" panose="0205070206050A020403" pitchFamily="18" charset="0"/>
              </a:rPr>
              <a:t>mampu</a:t>
            </a:r>
            <a:r>
              <a:rPr lang="en-US" altLang="id-ID" sz="2400" dirty="0">
                <a:latin typeface="Adobe Caslon Pro Bold" panose="0205070206050A020403" pitchFamily="18" charset="0"/>
              </a:rPr>
              <a:t> </a:t>
            </a:r>
            <a:r>
              <a:rPr lang="en-US" altLang="id-ID" sz="2400" dirty="0" err="1">
                <a:latin typeface="Adobe Caslon Pro Bold" panose="0205070206050A020403" pitchFamily="18" charset="0"/>
              </a:rPr>
              <a:t>memenuhi</a:t>
            </a:r>
            <a:r>
              <a:rPr lang="en-US" altLang="id-ID" sz="2400" dirty="0">
                <a:latin typeface="Adobe Caslon Pro Bold" panose="0205070206050A020403" pitchFamily="18" charset="0"/>
              </a:rPr>
              <a:t> </a:t>
            </a:r>
            <a:r>
              <a:rPr lang="en-US" altLang="id-ID" sz="2400" dirty="0" err="1">
                <a:latin typeface="Adobe Caslon Pro Bold" panose="0205070206050A020403" pitchFamily="18" charset="0"/>
              </a:rPr>
              <a:t>kebutuhan</a:t>
            </a:r>
            <a:r>
              <a:rPr lang="en-US" altLang="id-ID" sz="2400" dirty="0">
                <a:latin typeface="Adobe Caslon Pro Bold" panose="0205070206050A020403" pitchFamily="18" charset="0"/>
              </a:rPr>
              <a:t> </a:t>
            </a:r>
            <a:r>
              <a:rPr lang="en-US" altLang="id-ID" sz="2400" dirty="0" err="1">
                <a:latin typeface="Adobe Caslon Pro Bold" panose="0205070206050A020403" pitchFamily="18" charset="0"/>
              </a:rPr>
              <a:t>dan</a:t>
            </a:r>
            <a:r>
              <a:rPr lang="en-US" altLang="id-ID" sz="2400" dirty="0">
                <a:latin typeface="Adobe Caslon Pro Bold" panose="0205070206050A020403" pitchFamily="18" charset="0"/>
              </a:rPr>
              <a:t> </a:t>
            </a:r>
            <a:r>
              <a:rPr lang="en-US" altLang="id-ID" sz="2400" dirty="0" err="1">
                <a:latin typeface="Adobe Caslon Pro Bold" panose="0205070206050A020403" pitchFamily="18" charset="0"/>
              </a:rPr>
              <a:t>merubah</a:t>
            </a:r>
            <a:r>
              <a:rPr lang="en-US" altLang="id-ID" sz="2400" dirty="0">
                <a:latin typeface="Adobe Caslon Pro Bold" panose="0205070206050A020403" pitchFamily="18" charset="0"/>
              </a:rPr>
              <a:t> </a:t>
            </a:r>
            <a:r>
              <a:rPr lang="en-US" altLang="id-ID" sz="2400" dirty="0" err="1">
                <a:latin typeface="Adobe Caslon Pro Bold" panose="0205070206050A020403" pitchFamily="18" charset="0"/>
              </a:rPr>
              <a:t>atau</a:t>
            </a:r>
            <a:r>
              <a:rPr lang="en-US" altLang="id-ID" sz="2400" dirty="0">
                <a:latin typeface="Adobe Caslon Pro Bold" panose="0205070206050A020403" pitchFamily="18" charset="0"/>
              </a:rPr>
              <a:t> </a:t>
            </a:r>
            <a:r>
              <a:rPr lang="en-US" altLang="id-ID" sz="2400" dirty="0" err="1">
                <a:latin typeface="Adobe Caslon Pro Bold" panose="0205070206050A020403" pitchFamily="18" charset="0"/>
              </a:rPr>
              <a:t>mengendalikan</a:t>
            </a:r>
            <a:r>
              <a:rPr lang="en-US" altLang="id-ID" sz="2400" dirty="0">
                <a:latin typeface="Adobe Caslon Pro Bold" panose="0205070206050A020403" pitchFamily="18" charset="0"/>
              </a:rPr>
              <a:t> </a:t>
            </a:r>
            <a:r>
              <a:rPr lang="en-US" altLang="id-ID" sz="2400" dirty="0" err="1">
                <a:latin typeface="Adobe Caslon Pro Bold" panose="0205070206050A020403" pitchFamily="18" charset="0"/>
              </a:rPr>
              <a:t>lingkungan</a:t>
            </a:r>
            <a:r>
              <a:rPr lang="en-US" altLang="id-ID" sz="2400" dirty="0">
                <a:latin typeface="Adobe Caslon Pro Bold" panose="0205070206050A020403" pitchFamily="18" charset="0"/>
              </a:rPr>
              <a:t> (</a:t>
            </a:r>
            <a:r>
              <a:rPr lang="en-US" altLang="id-ID" sz="2400" i="1" dirty="0" err="1">
                <a:latin typeface="Adobe Caslon Pro Bold" panose="0205070206050A020403" pitchFamily="18" charset="0"/>
              </a:rPr>
              <a:t>Piagam</a:t>
            </a:r>
            <a:r>
              <a:rPr lang="en-US" altLang="id-ID" sz="2400" i="1" dirty="0">
                <a:latin typeface="Adobe Caslon Pro Bold" panose="0205070206050A020403" pitchFamily="18" charset="0"/>
              </a:rPr>
              <a:t> </a:t>
            </a:r>
            <a:r>
              <a:rPr lang="en-US" altLang="id-ID" sz="2400" i="1" dirty="0" err="1">
                <a:latin typeface="Adobe Caslon Pro Bold" panose="0205070206050A020403" pitchFamily="18" charset="0"/>
              </a:rPr>
              <a:t>Ottawwa</a:t>
            </a:r>
            <a:r>
              <a:rPr lang="en-US" altLang="id-ID" sz="2400" i="1" dirty="0">
                <a:latin typeface="Adobe Caslon Pro Bold" panose="0205070206050A020403" pitchFamily="18" charset="0"/>
              </a:rPr>
              <a:t>, 1986</a:t>
            </a:r>
            <a:r>
              <a:rPr lang="en-US" altLang="id-ID" sz="2400" dirty="0">
                <a:latin typeface="Adobe Caslon Pro Bold" panose="0205070206050A020403" pitchFamily="18" charset="0"/>
              </a:rPr>
              <a:t>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01371" y="4994519"/>
            <a:ext cx="6096000" cy="13388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id-ID" dirty="0" err="1">
                <a:latin typeface="Adobe Caslon Pro Bold" panose="0205070206050A020403" pitchFamily="18" charset="0"/>
              </a:rPr>
              <a:t>Promosi</a:t>
            </a:r>
            <a:r>
              <a:rPr lang="en-US" altLang="id-ID" dirty="0">
                <a:latin typeface="Adobe Caslon Pro Bold" panose="0205070206050A020403" pitchFamily="18" charset="0"/>
              </a:rPr>
              <a:t> </a:t>
            </a:r>
            <a:r>
              <a:rPr lang="en-US" altLang="id-ID" dirty="0" err="1">
                <a:latin typeface="Adobe Caslon Pro Bold" panose="0205070206050A020403" pitchFamily="18" charset="0"/>
              </a:rPr>
              <a:t>Kesehatan</a:t>
            </a:r>
            <a:r>
              <a:rPr lang="en-US" altLang="id-ID" dirty="0">
                <a:latin typeface="Adobe Caslon Pro Bold" panose="0205070206050A020403" pitchFamily="18" charset="0"/>
              </a:rPr>
              <a:t> </a:t>
            </a:r>
            <a:r>
              <a:rPr lang="en-US" altLang="id-ID" dirty="0" err="1">
                <a:latin typeface="Adobe Caslon Pro Bold" panose="0205070206050A020403" pitchFamily="18" charset="0"/>
              </a:rPr>
              <a:t>merupakan</a:t>
            </a:r>
            <a:r>
              <a:rPr lang="en-US" altLang="id-ID" dirty="0">
                <a:latin typeface="Adobe Caslon Pro Bold" panose="0205070206050A020403" pitchFamily="18" charset="0"/>
              </a:rPr>
              <a:t> program yang </a:t>
            </a:r>
            <a:r>
              <a:rPr lang="en-US" altLang="id-ID" dirty="0" err="1">
                <a:latin typeface="Adobe Caslon Pro Bold" panose="0205070206050A020403" pitchFamily="18" charset="0"/>
              </a:rPr>
              <a:t>dirancang</a:t>
            </a:r>
            <a:r>
              <a:rPr lang="en-US" altLang="id-ID" dirty="0">
                <a:latin typeface="Adobe Caslon Pro Bold" panose="0205070206050A020403" pitchFamily="18" charset="0"/>
              </a:rPr>
              <a:t> </a:t>
            </a:r>
            <a:r>
              <a:rPr lang="en-US" altLang="id-ID" dirty="0" err="1">
                <a:latin typeface="Adobe Caslon Pro Bold" panose="0205070206050A020403" pitchFamily="18" charset="0"/>
              </a:rPr>
              <a:t>untuk</a:t>
            </a:r>
            <a:r>
              <a:rPr lang="en-US" altLang="id-ID" dirty="0">
                <a:latin typeface="Adobe Caslon Pro Bold" panose="0205070206050A020403" pitchFamily="18" charset="0"/>
              </a:rPr>
              <a:t> </a:t>
            </a:r>
            <a:r>
              <a:rPr lang="en-US" altLang="id-ID" dirty="0" err="1">
                <a:latin typeface="Adobe Caslon Pro Bold" panose="0205070206050A020403" pitchFamily="18" charset="0"/>
              </a:rPr>
              <a:t>memberikan</a:t>
            </a:r>
            <a:r>
              <a:rPr lang="en-US" altLang="id-ID" dirty="0">
                <a:latin typeface="Adobe Caslon Pro Bold" panose="0205070206050A020403" pitchFamily="18" charset="0"/>
              </a:rPr>
              <a:t> </a:t>
            </a:r>
            <a:r>
              <a:rPr lang="en-US" altLang="id-ID" dirty="0" err="1">
                <a:latin typeface="Adobe Caslon Pro Bold" panose="0205070206050A020403" pitchFamily="18" charset="0"/>
              </a:rPr>
              <a:t>perubahan</a:t>
            </a:r>
            <a:r>
              <a:rPr lang="en-US" altLang="id-ID" dirty="0">
                <a:latin typeface="Adobe Caslon Pro Bold" panose="0205070206050A020403" pitchFamily="18" charset="0"/>
              </a:rPr>
              <a:t> </a:t>
            </a:r>
            <a:r>
              <a:rPr lang="en-US" altLang="id-ID" dirty="0" err="1">
                <a:latin typeface="Adobe Caslon Pro Bold" panose="0205070206050A020403" pitchFamily="18" charset="0"/>
              </a:rPr>
              <a:t>terhadap</a:t>
            </a:r>
            <a:r>
              <a:rPr lang="en-US" altLang="id-ID" dirty="0">
                <a:latin typeface="Adobe Caslon Pro Bold" panose="0205070206050A020403" pitchFamily="18" charset="0"/>
              </a:rPr>
              <a:t> </a:t>
            </a:r>
            <a:r>
              <a:rPr lang="en-US" altLang="id-ID" dirty="0" err="1">
                <a:latin typeface="Adobe Caslon Pro Bold" panose="0205070206050A020403" pitchFamily="18" charset="0"/>
              </a:rPr>
              <a:t>manusia</a:t>
            </a:r>
            <a:r>
              <a:rPr lang="en-US" altLang="id-ID" dirty="0">
                <a:latin typeface="Adobe Caslon Pro Bold" panose="0205070206050A020403" pitchFamily="18" charset="0"/>
              </a:rPr>
              <a:t>, </a:t>
            </a:r>
            <a:r>
              <a:rPr lang="en-US" altLang="id-ID" dirty="0" err="1">
                <a:latin typeface="Adobe Caslon Pro Bold" panose="0205070206050A020403" pitchFamily="18" charset="0"/>
              </a:rPr>
              <a:t>organisasi</a:t>
            </a:r>
            <a:r>
              <a:rPr lang="en-US" altLang="id-ID" dirty="0">
                <a:latin typeface="Adobe Caslon Pro Bold" panose="0205070206050A020403" pitchFamily="18" charset="0"/>
              </a:rPr>
              <a:t>, </a:t>
            </a:r>
            <a:r>
              <a:rPr lang="en-US" altLang="id-ID" dirty="0" err="1">
                <a:latin typeface="Adobe Caslon Pro Bold" panose="0205070206050A020403" pitchFamily="18" charset="0"/>
              </a:rPr>
              <a:t>masyarakat</a:t>
            </a:r>
            <a:r>
              <a:rPr lang="en-US" altLang="id-ID" dirty="0">
                <a:latin typeface="Adobe Caslon Pro Bold" panose="0205070206050A020403" pitchFamily="18" charset="0"/>
              </a:rPr>
              <a:t> </a:t>
            </a:r>
            <a:r>
              <a:rPr lang="en-US" altLang="id-ID" dirty="0" err="1">
                <a:latin typeface="Adobe Caslon Pro Bold" panose="0205070206050A020403" pitchFamily="18" charset="0"/>
              </a:rPr>
              <a:t>dan</a:t>
            </a:r>
            <a:r>
              <a:rPr lang="en-US" altLang="id-ID" dirty="0">
                <a:latin typeface="Adobe Caslon Pro Bold" panose="0205070206050A020403" pitchFamily="18" charset="0"/>
              </a:rPr>
              <a:t> </a:t>
            </a:r>
            <a:r>
              <a:rPr lang="en-US" altLang="id-ID" dirty="0" err="1">
                <a:latin typeface="Adobe Caslon Pro Bold" panose="0205070206050A020403" pitchFamily="18" charset="0"/>
              </a:rPr>
              <a:t>lingkungan</a:t>
            </a:r>
            <a:r>
              <a:rPr lang="en-US" altLang="id-ID" dirty="0">
                <a:latin typeface="Adobe Caslon Pro Bold" panose="0205070206050A020403" pitchFamily="18" charset="0"/>
              </a:rPr>
              <a:t>.</a:t>
            </a:r>
          </a:p>
        </p:txBody>
      </p:sp>
      <p:pic>
        <p:nvPicPr>
          <p:cNvPr id="6" name="Picture 4" descr="Lambang - Universitas 'Aisyiyah Yogyakarta logo">
            <a:extLst>
              <a:ext uri="{FF2B5EF4-FFF2-40B4-BE49-F238E27FC236}">
                <a16:creationId xmlns:a16="http://schemas.microsoft.com/office/drawing/2014/main" id="{07D73071-354A-E340-8ED2-30CCB9F72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3" y="6722"/>
            <a:ext cx="1659835" cy="6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5620</TotalTime>
  <Words>626</Words>
  <Application>Microsoft Macintosh PowerPoint</Application>
  <PresentationFormat>Layar Lebar</PresentationFormat>
  <Paragraphs>126</Paragraphs>
  <Slides>22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6</vt:i4>
      </vt:variant>
      <vt:variant>
        <vt:lpstr>Tema</vt:lpstr>
      </vt:variant>
      <vt:variant>
        <vt:i4>3</vt:i4>
      </vt:variant>
      <vt:variant>
        <vt:lpstr>Judul Slide</vt:lpstr>
      </vt:variant>
      <vt:variant>
        <vt:i4>22</vt:i4>
      </vt:variant>
    </vt:vector>
  </HeadingPairs>
  <TitlesOfParts>
    <vt:vector size="31" baseType="lpstr">
      <vt:lpstr>Adobe Caslon Pro Bold</vt:lpstr>
      <vt:lpstr>Adobe Song Std L</vt:lpstr>
      <vt:lpstr>Aharoni</vt:lpstr>
      <vt:lpstr>Arial</vt:lpstr>
      <vt:lpstr>Berlin Sans FB Demi</vt:lpstr>
      <vt:lpstr>Calibri</vt:lpstr>
      <vt:lpstr>Cover and End Slide Master</vt:lpstr>
      <vt:lpstr>Contents Slide Master</vt:lpstr>
      <vt:lpstr>Section Break Slide Master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Microsoft Office User</cp:lastModifiedBy>
  <cp:revision>95</cp:revision>
  <dcterms:created xsi:type="dcterms:W3CDTF">2020-01-20T05:08:25Z</dcterms:created>
  <dcterms:modified xsi:type="dcterms:W3CDTF">2021-10-07T13:24:50Z</dcterms:modified>
</cp:coreProperties>
</file>