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  <p:sldMasterId id="2147483761" r:id="rId3"/>
    <p:sldMasterId id="2147483773" r:id="rId4"/>
  </p:sldMasterIdLst>
  <p:notesMasterIdLst>
    <p:notesMasterId r:id="rId73"/>
  </p:notesMasterIdLst>
  <p:handoutMasterIdLst>
    <p:handoutMasterId r:id="rId74"/>
  </p:handoutMasterIdLst>
  <p:sldIdLst>
    <p:sldId id="256" r:id="rId5"/>
    <p:sldId id="311" r:id="rId6"/>
    <p:sldId id="403" r:id="rId7"/>
    <p:sldId id="378" r:id="rId8"/>
    <p:sldId id="404" r:id="rId9"/>
    <p:sldId id="379" r:id="rId10"/>
    <p:sldId id="391" r:id="rId11"/>
    <p:sldId id="385" r:id="rId12"/>
    <p:sldId id="387" r:id="rId13"/>
    <p:sldId id="386" r:id="rId14"/>
    <p:sldId id="258" r:id="rId15"/>
    <p:sldId id="259" r:id="rId16"/>
    <p:sldId id="268" r:id="rId17"/>
    <p:sldId id="269" r:id="rId18"/>
    <p:sldId id="270" r:id="rId19"/>
    <p:sldId id="260" r:id="rId20"/>
    <p:sldId id="380" r:id="rId21"/>
    <p:sldId id="421" r:id="rId22"/>
    <p:sldId id="262" r:id="rId23"/>
    <p:sldId id="392" r:id="rId24"/>
    <p:sldId id="381" r:id="rId25"/>
    <p:sldId id="382" r:id="rId26"/>
    <p:sldId id="395" r:id="rId27"/>
    <p:sldId id="383" r:id="rId28"/>
    <p:sldId id="406" r:id="rId29"/>
    <p:sldId id="407" r:id="rId30"/>
    <p:sldId id="408" r:id="rId31"/>
    <p:sldId id="409" r:id="rId32"/>
    <p:sldId id="410" r:id="rId33"/>
    <p:sldId id="396" r:id="rId34"/>
    <p:sldId id="411" r:id="rId35"/>
    <p:sldId id="412" r:id="rId36"/>
    <p:sldId id="271" r:id="rId37"/>
    <p:sldId id="273" r:id="rId38"/>
    <p:sldId id="274" r:id="rId39"/>
    <p:sldId id="394" r:id="rId40"/>
    <p:sldId id="422" r:id="rId41"/>
    <p:sldId id="413" r:id="rId42"/>
    <p:sldId id="414" r:id="rId43"/>
    <p:sldId id="415" r:id="rId44"/>
    <p:sldId id="416" r:id="rId45"/>
    <p:sldId id="418" r:id="rId46"/>
    <p:sldId id="405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7" r:id="rId58"/>
    <p:sldId id="433" r:id="rId59"/>
    <p:sldId id="434" r:id="rId60"/>
    <p:sldId id="435" r:id="rId61"/>
    <p:sldId id="436" r:id="rId62"/>
    <p:sldId id="376" r:id="rId63"/>
    <p:sldId id="377" r:id="rId64"/>
    <p:sldId id="439" r:id="rId65"/>
    <p:sldId id="438" r:id="rId66"/>
    <p:sldId id="440" r:id="rId67"/>
    <p:sldId id="441" r:id="rId68"/>
    <p:sldId id="384" r:id="rId69"/>
    <p:sldId id="399" r:id="rId70"/>
    <p:sldId id="341" r:id="rId71"/>
    <p:sldId id="306" r:id="rId72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08"/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9"/>
    <p:restoredTop sz="94554"/>
  </p:normalViewPr>
  <p:slideViewPr>
    <p:cSldViewPr>
      <p:cViewPr varScale="1">
        <p:scale>
          <a:sx n="66" d="100"/>
          <a:sy n="66" d="100"/>
        </p:scale>
        <p:origin x="67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  <p:guide orient="horz"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 sujadir" userId="f618e459c9dabcb2" providerId="LiveId" clId="{3F092D4F-8C49-4629-8EF5-8586217852F8}"/>
    <pc:docChg chg="undo redo custSel addSld delSld modSld sldOrd modMainMaster">
      <pc:chgData name="dwi sujadir" userId="f618e459c9dabcb2" providerId="LiveId" clId="{3F092D4F-8C49-4629-8EF5-8586217852F8}" dt="2022-01-08T16:17:27.781" v="4537" actId="2711"/>
      <pc:docMkLst>
        <pc:docMk/>
      </pc:docMkLst>
      <pc:sldChg chg="addSp delSp modSp mod modClrScheme chgLayout">
        <pc:chgData name="dwi sujadir" userId="f618e459c9dabcb2" providerId="LiveId" clId="{3F092D4F-8C49-4629-8EF5-8586217852F8}" dt="2022-01-08T11:32:59.109" v="2894" actId="1076"/>
        <pc:sldMkLst>
          <pc:docMk/>
          <pc:sldMk cId="0" sldId="256"/>
        </pc:sldMkLst>
        <pc:spChg chg="add del mod ord">
          <ac:chgData name="dwi sujadir" userId="f618e459c9dabcb2" providerId="LiveId" clId="{3F092D4F-8C49-4629-8EF5-8586217852F8}" dt="2022-01-08T01:43:46.111" v="7" actId="700"/>
          <ac:spMkLst>
            <pc:docMk/>
            <pc:sldMk cId="0" sldId="256"/>
            <ac:spMk id="2" creationId="{F75AB006-2359-4B92-871E-E2D71980C708}"/>
          </ac:spMkLst>
        </pc:spChg>
        <pc:spChg chg="del mod">
          <ac:chgData name="dwi sujadir" userId="f618e459c9dabcb2" providerId="LiveId" clId="{3F092D4F-8C49-4629-8EF5-8586217852F8}" dt="2022-01-08T01:43:57.329" v="10"/>
          <ac:spMkLst>
            <pc:docMk/>
            <pc:sldMk cId="0" sldId="256"/>
            <ac:spMk id="3" creationId="{3A533354-1F50-FF49-8BF1-E66E5399A0D1}"/>
          </ac:spMkLst>
        </pc:spChg>
        <pc:spChg chg="add del mod ord">
          <ac:chgData name="dwi sujadir" userId="f618e459c9dabcb2" providerId="LiveId" clId="{3F092D4F-8C49-4629-8EF5-8586217852F8}" dt="2022-01-08T01:43:46.111" v="7" actId="700"/>
          <ac:spMkLst>
            <pc:docMk/>
            <pc:sldMk cId="0" sldId="256"/>
            <ac:spMk id="4" creationId="{E5C951CF-C090-46EE-B0BE-ECD8737A32C9}"/>
          </ac:spMkLst>
        </pc:spChg>
        <pc:spChg chg="add mod ord">
          <ac:chgData name="dwi sujadir" userId="f618e459c9dabcb2" providerId="LiveId" clId="{3F092D4F-8C49-4629-8EF5-8586217852F8}" dt="2022-01-08T11:32:53.976" v="2893" actId="1076"/>
          <ac:spMkLst>
            <pc:docMk/>
            <pc:sldMk cId="0" sldId="256"/>
            <ac:spMk id="5" creationId="{50270E12-760A-42BA-B630-0DC4E5EB7488}"/>
          </ac:spMkLst>
        </pc:spChg>
        <pc:spChg chg="add mod ord">
          <ac:chgData name="dwi sujadir" userId="f618e459c9dabcb2" providerId="LiveId" clId="{3F092D4F-8C49-4629-8EF5-8586217852F8}" dt="2022-01-08T11:32:59.109" v="2894" actId="1076"/>
          <ac:spMkLst>
            <pc:docMk/>
            <pc:sldMk cId="0" sldId="256"/>
            <ac:spMk id="6" creationId="{4E76F99C-41F4-43E7-8A23-E0395BE2863D}"/>
          </ac:spMkLst>
        </pc:spChg>
        <pc:picChg chg="del mod">
          <ac:chgData name="dwi sujadir" userId="f618e459c9dabcb2" providerId="LiveId" clId="{3F092D4F-8C49-4629-8EF5-8586217852F8}" dt="2022-01-08T01:45:07.295" v="89" actId="478"/>
          <ac:picMkLst>
            <pc:docMk/>
            <pc:sldMk cId="0" sldId="256"/>
            <ac:picMk id="10" creationId="{00000000-0000-0000-0000-000000000000}"/>
          </ac:picMkLst>
        </pc:picChg>
      </pc:sldChg>
      <pc:sldChg chg="add del">
        <pc:chgData name="dwi sujadir" userId="f618e459c9dabcb2" providerId="LiveId" clId="{3F092D4F-8C49-4629-8EF5-8586217852F8}" dt="2022-01-08T04:17:07.624" v="642" actId="2696"/>
        <pc:sldMkLst>
          <pc:docMk/>
          <pc:sldMk cId="2161832809" sldId="258"/>
        </pc:sldMkLst>
      </pc:sldChg>
      <pc:sldChg chg="addSp delSp modSp add mod modClrScheme chgLayout">
        <pc:chgData name="dwi sujadir" userId="f618e459c9dabcb2" providerId="LiveId" clId="{3F092D4F-8C49-4629-8EF5-8586217852F8}" dt="2022-01-08T14:36:54.127" v="4127" actId="403"/>
        <pc:sldMkLst>
          <pc:docMk/>
          <pc:sldMk cId="3939341058" sldId="258"/>
        </pc:sldMkLst>
        <pc:spChg chg="del">
          <ac:chgData name="dwi sujadir" userId="f618e459c9dabcb2" providerId="LiveId" clId="{3F092D4F-8C49-4629-8EF5-8586217852F8}" dt="2022-01-08T14:05:30.511" v="3074" actId="700"/>
          <ac:spMkLst>
            <pc:docMk/>
            <pc:sldMk cId="3939341058" sldId="258"/>
            <ac:spMk id="2" creationId="{00000000-0000-0000-0000-000000000000}"/>
          </ac:spMkLst>
        </pc:spChg>
        <pc:spChg chg="add mod ord">
          <ac:chgData name="dwi sujadir" userId="f618e459c9dabcb2" providerId="LiveId" clId="{3F092D4F-8C49-4629-8EF5-8586217852F8}" dt="2022-01-08T14:35:38.490" v="4123" actId="122"/>
          <ac:spMkLst>
            <pc:docMk/>
            <pc:sldMk cId="3939341058" sldId="258"/>
            <ac:spMk id="5" creationId="{D29C4777-2452-4FCE-AD41-B8B7EE989E10}"/>
          </ac:spMkLst>
        </pc:spChg>
        <pc:graphicFrameChg chg="add mod modGraphic">
          <ac:chgData name="dwi sujadir" userId="f618e459c9dabcb2" providerId="LiveId" clId="{3F092D4F-8C49-4629-8EF5-8586217852F8}" dt="2022-01-08T14:36:54.127" v="4127" actId="403"/>
          <ac:graphicFrameMkLst>
            <pc:docMk/>
            <pc:sldMk cId="3939341058" sldId="258"/>
            <ac:graphicFrameMk id="3" creationId="{78014A3E-4675-44AE-A6BF-E0A1F2FACEF0}"/>
          </ac:graphicFrameMkLst>
        </pc:graphicFrameChg>
        <pc:picChg chg="del mod ord">
          <ac:chgData name="dwi sujadir" userId="f618e459c9dabcb2" providerId="LiveId" clId="{3F092D4F-8C49-4629-8EF5-8586217852F8}" dt="2022-01-08T14:31:39.826" v="4073" actId="478"/>
          <ac:picMkLst>
            <pc:docMk/>
            <pc:sldMk cId="3939341058" sldId="258"/>
            <ac:picMk id="4" creationId="{00000000-0000-0000-0000-000000000000}"/>
          </ac:picMkLst>
        </pc:picChg>
      </pc:sldChg>
      <pc:sldChg chg="modSp add mod ord">
        <pc:chgData name="dwi sujadir" userId="f618e459c9dabcb2" providerId="LiveId" clId="{3F092D4F-8C49-4629-8EF5-8586217852F8}" dt="2022-01-08T14:37:28.071" v="4130" actId="20577"/>
        <pc:sldMkLst>
          <pc:docMk/>
          <pc:sldMk cId="3963167806" sldId="259"/>
        </pc:sldMkLst>
        <pc:spChg chg="mod">
          <ac:chgData name="dwi sujadir" userId="f618e459c9dabcb2" providerId="LiveId" clId="{3F092D4F-8C49-4629-8EF5-8586217852F8}" dt="2022-01-08T14:37:28.071" v="4130" actId="20577"/>
          <ac:spMkLst>
            <pc:docMk/>
            <pc:sldMk cId="3963167806" sldId="259"/>
            <ac:spMk id="3" creationId="{00000000-0000-0000-0000-000000000000}"/>
          </ac:spMkLst>
        </pc:spChg>
      </pc:sldChg>
      <pc:sldChg chg="modSp add ord">
        <pc:chgData name="dwi sujadir" userId="f618e459c9dabcb2" providerId="LiveId" clId="{3F092D4F-8C49-4629-8EF5-8586217852F8}" dt="2022-01-08T14:39:27.312" v="4137"/>
        <pc:sldMkLst>
          <pc:docMk/>
          <pc:sldMk cId="1622625885" sldId="260"/>
        </pc:sldMkLst>
        <pc:picChg chg="mod">
          <ac:chgData name="dwi sujadir" userId="f618e459c9dabcb2" providerId="LiveId" clId="{3F092D4F-8C49-4629-8EF5-8586217852F8}" dt="2022-01-08T04:21:08.302" v="647" actId="1076"/>
          <ac:picMkLst>
            <pc:docMk/>
            <pc:sldMk cId="1622625885" sldId="260"/>
            <ac:picMk id="4" creationId="{00000000-0000-0000-0000-000000000000}"/>
          </ac:picMkLst>
        </pc:picChg>
      </pc:sldChg>
      <pc:sldChg chg="modSp add mod">
        <pc:chgData name="dwi sujadir" userId="f618e459c9dabcb2" providerId="LiveId" clId="{3F092D4F-8C49-4629-8EF5-8586217852F8}" dt="2022-01-08T05:15:22.971" v="1216" actId="20577"/>
        <pc:sldMkLst>
          <pc:docMk/>
          <pc:sldMk cId="563006629" sldId="262"/>
        </pc:sldMkLst>
        <pc:spChg chg="mod">
          <ac:chgData name="dwi sujadir" userId="f618e459c9dabcb2" providerId="LiveId" clId="{3F092D4F-8C49-4629-8EF5-8586217852F8}" dt="2022-01-08T04:24:13.933" v="656" actId="20577"/>
          <ac:spMkLst>
            <pc:docMk/>
            <pc:sldMk cId="563006629" sldId="262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5:15:22.971" v="1216" actId="20577"/>
          <ac:spMkLst>
            <pc:docMk/>
            <pc:sldMk cId="563006629" sldId="262"/>
            <ac:spMk id="3" creationId="{00000000-0000-0000-0000-000000000000}"/>
          </ac:spMkLst>
        </pc:spChg>
      </pc:sldChg>
      <pc:sldChg chg="add">
        <pc:chgData name="dwi sujadir" userId="f618e459c9dabcb2" providerId="LiveId" clId="{3F092D4F-8C49-4629-8EF5-8586217852F8}" dt="2022-01-08T04:13:09.935" v="636"/>
        <pc:sldMkLst>
          <pc:docMk/>
          <pc:sldMk cId="1472879901" sldId="268"/>
        </pc:sldMkLst>
      </pc:sldChg>
      <pc:sldChg chg="modSp add">
        <pc:chgData name="dwi sujadir" userId="f618e459c9dabcb2" providerId="LiveId" clId="{3F092D4F-8C49-4629-8EF5-8586217852F8}" dt="2022-01-08T14:38:02.959" v="4132" actId="14100"/>
        <pc:sldMkLst>
          <pc:docMk/>
          <pc:sldMk cId="73265660" sldId="269"/>
        </pc:sldMkLst>
        <pc:picChg chg="mod">
          <ac:chgData name="dwi sujadir" userId="f618e459c9dabcb2" providerId="LiveId" clId="{3F092D4F-8C49-4629-8EF5-8586217852F8}" dt="2022-01-08T14:38:02.959" v="4132" actId="14100"/>
          <ac:picMkLst>
            <pc:docMk/>
            <pc:sldMk cId="73265660" sldId="269"/>
            <ac:picMk id="4" creationId="{00000000-0000-0000-0000-000000000000}"/>
          </ac:picMkLst>
        </pc:picChg>
      </pc:sldChg>
      <pc:sldChg chg="delSp modSp add mod modClrScheme chgLayout">
        <pc:chgData name="dwi sujadir" userId="f618e459c9dabcb2" providerId="LiveId" clId="{3F092D4F-8C49-4629-8EF5-8586217852F8}" dt="2022-01-08T14:38:19.226" v="4135" actId="1035"/>
        <pc:sldMkLst>
          <pc:docMk/>
          <pc:sldMk cId="1443914782" sldId="270"/>
        </pc:sldMkLst>
        <pc:spChg chg="del mod">
          <ac:chgData name="dwi sujadir" userId="f618e459c9dabcb2" providerId="LiveId" clId="{3F092D4F-8C49-4629-8EF5-8586217852F8}" dt="2022-01-08T14:38:12.947" v="4133" actId="700"/>
          <ac:spMkLst>
            <pc:docMk/>
            <pc:sldMk cId="1443914782" sldId="270"/>
            <ac:spMk id="2" creationId="{00000000-0000-0000-0000-000000000000}"/>
          </ac:spMkLst>
        </pc:spChg>
        <pc:picChg chg="mod ord">
          <ac:chgData name="dwi sujadir" userId="f618e459c9dabcb2" providerId="LiveId" clId="{3F092D4F-8C49-4629-8EF5-8586217852F8}" dt="2022-01-08T14:38:19.226" v="4135" actId="1035"/>
          <ac:picMkLst>
            <pc:docMk/>
            <pc:sldMk cId="1443914782" sldId="270"/>
            <ac:picMk id="4" creationId="{00000000-0000-0000-0000-000000000000}"/>
          </ac:picMkLst>
        </pc:picChg>
      </pc:sldChg>
      <pc:sldChg chg="modSp add mod ord chgLayout">
        <pc:chgData name="dwi sujadir" userId="f618e459c9dabcb2" providerId="LiveId" clId="{3F092D4F-8C49-4629-8EF5-8586217852F8}" dt="2022-01-08T05:48:34.466" v="1247"/>
        <pc:sldMkLst>
          <pc:docMk/>
          <pc:sldMk cId="4013898047" sldId="271"/>
        </pc:sldMkLst>
        <pc:spChg chg="mod ord">
          <ac:chgData name="dwi sujadir" userId="f618e459c9dabcb2" providerId="LiveId" clId="{3F092D4F-8C49-4629-8EF5-8586217852F8}" dt="2022-01-08T05:48:10.001" v="1245" actId="700"/>
          <ac:spMkLst>
            <pc:docMk/>
            <pc:sldMk cId="4013898047" sldId="271"/>
            <ac:spMk id="2" creationId="{00000000-0000-0000-0000-000000000000}"/>
          </ac:spMkLst>
        </pc:spChg>
        <pc:spChg chg="mod ord">
          <ac:chgData name="dwi sujadir" userId="f618e459c9dabcb2" providerId="LiveId" clId="{3F092D4F-8C49-4629-8EF5-8586217852F8}" dt="2022-01-08T05:48:10.001" v="1245" actId="700"/>
          <ac:spMkLst>
            <pc:docMk/>
            <pc:sldMk cId="4013898047" sldId="271"/>
            <ac:spMk id="3" creationId="{00000000-0000-0000-0000-000000000000}"/>
          </ac:spMkLst>
        </pc:spChg>
      </pc:sldChg>
      <pc:sldChg chg="modSp add mod">
        <pc:chgData name="dwi sujadir" userId="f618e459c9dabcb2" providerId="LiveId" clId="{3F092D4F-8C49-4629-8EF5-8586217852F8}" dt="2022-01-08T05:49:53.701" v="1251" actId="27636"/>
        <pc:sldMkLst>
          <pc:docMk/>
          <pc:sldMk cId="1491131764" sldId="273"/>
        </pc:sldMkLst>
        <pc:spChg chg="mod">
          <ac:chgData name="dwi sujadir" userId="f618e459c9dabcb2" providerId="LiveId" clId="{3F092D4F-8C49-4629-8EF5-8586217852F8}" dt="2022-01-08T05:49:53.701" v="1251" actId="27636"/>
          <ac:spMkLst>
            <pc:docMk/>
            <pc:sldMk cId="1491131764" sldId="273"/>
            <ac:spMk id="3" creationId="{00000000-0000-0000-0000-000000000000}"/>
          </ac:spMkLst>
        </pc:spChg>
      </pc:sldChg>
      <pc:sldChg chg="modSp add mod chgLayout">
        <pc:chgData name="dwi sujadir" userId="f618e459c9dabcb2" providerId="LiveId" clId="{3F092D4F-8C49-4629-8EF5-8586217852F8}" dt="2022-01-08T05:53:12.437" v="1265" actId="20577"/>
        <pc:sldMkLst>
          <pc:docMk/>
          <pc:sldMk cId="200573755" sldId="274"/>
        </pc:sldMkLst>
        <pc:spChg chg="mod ord">
          <ac:chgData name="dwi sujadir" userId="f618e459c9dabcb2" providerId="LiveId" clId="{3F092D4F-8C49-4629-8EF5-8586217852F8}" dt="2022-01-08T05:50:24.453" v="1253" actId="700"/>
          <ac:spMkLst>
            <pc:docMk/>
            <pc:sldMk cId="200573755" sldId="274"/>
            <ac:spMk id="2" creationId="{00000000-0000-0000-0000-000000000000}"/>
          </ac:spMkLst>
        </pc:spChg>
        <pc:spChg chg="mod ord">
          <ac:chgData name="dwi sujadir" userId="f618e459c9dabcb2" providerId="LiveId" clId="{3F092D4F-8C49-4629-8EF5-8586217852F8}" dt="2022-01-08T05:53:12.437" v="1265" actId="20577"/>
          <ac:spMkLst>
            <pc:docMk/>
            <pc:sldMk cId="200573755" sldId="274"/>
            <ac:spMk id="3" creationId="{00000000-0000-0000-0000-000000000000}"/>
          </ac:spMkLst>
        </pc:spChg>
      </pc:sldChg>
      <pc:sldChg chg="addSp delSp modSp mod modClrScheme chgLayout">
        <pc:chgData name="dwi sujadir" userId="f618e459c9dabcb2" providerId="LiveId" clId="{3F092D4F-8C49-4629-8EF5-8586217852F8}" dt="2022-01-08T16:17:27.781" v="4537" actId="2711"/>
        <pc:sldMkLst>
          <pc:docMk/>
          <pc:sldMk cId="0" sldId="306"/>
        </pc:sldMkLst>
        <pc:spChg chg="mod ord">
          <ac:chgData name="dwi sujadir" userId="f618e459c9dabcb2" providerId="LiveId" clId="{3F092D4F-8C49-4629-8EF5-8586217852F8}" dt="2022-01-08T16:17:27.781" v="4537" actId="2711"/>
          <ac:spMkLst>
            <pc:docMk/>
            <pc:sldMk cId="0" sldId="306"/>
            <ac:spMk id="27650" creationId="{00000000-0000-0000-0000-000000000000}"/>
          </ac:spMkLst>
        </pc:spChg>
        <pc:spChg chg="del mod">
          <ac:chgData name="dwi sujadir" userId="f618e459c9dabcb2" providerId="LiveId" clId="{3F092D4F-8C49-4629-8EF5-8586217852F8}" dt="2022-01-08T10:34:53.481" v="2666" actId="700"/>
          <ac:spMkLst>
            <pc:docMk/>
            <pc:sldMk cId="0" sldId="306"/>
            <ac:spMk id="27651" creationId="{00000000-0000-0000-0000-000000000000}"/>
          </ac:spMkLst>
        </pc:spChg>
        <pc:picChg chg="add mod">
          <ac:chgData name="dwi sujadir" userId="f618e459c9dabcb2" providerId="LiveId" clId="{3F092D4F-8C49-4629-8EF5-8586217852F8}" dt="2022-01-08T16:15:17.757" v="4510" actId="1076"/>
          <ac:picMkLst>
            <pc:docMk/>
            <pc:sldMk cId="0" sldId="306"/>
            <ac:picMk id="5122" creationId="{6AFE0054-7171-43D9-8CB3-7EDCE5C46B9D}"/>
          </ac:picMkLst>
        </pc:picChg>
        <pc:picChg chg="add mod">
          <ac:chgData name="dwi sujadir" userId="f618e459c9dabcb2" providerId="LiveId" clId="{3F092D4F-8C49-4629-8EF5-8586217852F8}" dt="2022-01-08T16:16:24.950" v="4526" actId="1076"/>
          <ac:picMkLst>
            <pc:docMk/>
            <pc:sldMk cId="0" sldId="306"/>
            <ac:picMk id="5124" creationId="{EAE157CA-2D55-481D-A00E-EDDD4195D31E}"/>
          </ac:picMkLst>
        </pc:picChg>
        <pc:picChg chg="add mod">
          <ac:chgData name="dwi sujadir" userId="f618e459c9dabcb2" providerId="LiveId" clId="{3F092D4F-8C49-4629-8EF5-8586217852F8}" dt="2022-01-08T16:16:32.193" v="4528" actId="14100"/>
          <ac:picMkLst>
            <pc:docMk/>
            <pc:sldMk cId="0" sldId="306"/>
            <ac:picMk id="5126" creationId="{7DBE5466-5FF1-4334-BC97-E9972E6A8B74}"/>
          </ac:picMkLst>
        </pc:picChg>
        <pc:picChg chg="add mod">
          <ac:chgData name="dwi sujadir" userId="f618e459c9dabcb2" providerId="LiveId" clId="{3F092D4F-8C49-4629-8EF5-8586217852F8}" dt="2022-01-08T16:16:41.149" v="4530" actId="14100"/>
          <ac:picMkLst>
            <pc:docMk/>
            <pc:sldMk cId="0" sldId="306"/>
            <ac:picMk id="5128" creationId="{35322FF4-4055-42D1-9F85-16E2B138C18E}"/>
          </ac:picMkLst>
        </pc:picChg>
        <pc:picChg chg="add mod">
          <ac:chgData name="dwi sujadir" userId="f618e459c9dabcb2" providerId="LiveId" clId="{3F092D4F-8C49-4629-8EF5-8586217852F8}" dt="2022-01-08T16:16:58.782" v="4534" actId="14100"/>
          <ac:picMkLst>
            <pc:docMk/>
            <pc:sldMk cId="0" sldId="306"/>
            <ac:picMk id="5130" creationId="{3338BC4E-4FAA-4D6E-9344-DA8DDADA543F}"/>
          </ac:picMkLst>
        </pc:picChg>
        <pc:picChg chg="add mod">
          <ac:chgData name="dwi sujadir" userId="f618e459c9dabcb2" providerId="LiveId" clId="{3F092D4F-8C49-4629-8EF5-8586217852F8}" dt="2022-01-08T16:16:49.618" v="4532" actId="14100"/>
          <ac:picMkLst>
            <pc:docMk/>
            <pc:sldMk cId="0" sldId="306"/>
            <ac:picMk id="5132" creationId="{031F9FFB-7DED-4946-99C8-F761A51A2B3E}"/>
          </ac:picMkLst>
        </pc:picChg>
        <pc:picChg chg="add mod">
          <ac:chgData name="dwi sujadir" userId="f618e459c9dabcb2" providerId="LiveId" clId="{3F092D4F-8C49-4629-8EF5-8586217852F8}" dt="2022-01-08T16:17:02.699" v="4535" actId="1076"/>
          <ac:picMkLst>
            <pc:docMk/>
            <pc:sldMk cId="0" sldId="306"/>
            <ac:picMk id="5134" creationId="{86F2063A-6C29-41A5-87DB-219CCF0F6D62}"/>
          </ac:picMkLst>
        </pc:picChg>
        <pc:picChg chg="add mod">
          <ac:chgData name="dwi sujadir" userId="f618e459c9dabcb2" providerId="LiveId" clId="{3F092D4F-8C49-4629-8EF5-8586217852F8}" dt="2022-01-08T16:15:25.135" v="4512" actId="1076"/>
          <ac:picMkLst>
            <pc:docMk/>
            <pc:sldMk cId="0" sldId="306"/>
            <ac:picMk id="5136" creationId="{3DB49277-28C5-4479-B1D3-BA29CD049224}"/>
          </ac:picMkLst>
        </pc:picChg>
      </pc:sldChg>
      <pc:sldChg chg="modSp mod modNotes">
        <pc:chgData name="dwi sujadir" userId="f618e459c9dabcb2" providerId="LiveId" clId="{3F092D4F-8C49-4629-8EF5-8586217852F8}" dt="2022-01-08T11:33:16.434" v="2896" actId="14100"/>
        <pc:sldMkLst>
          <pc:docMk/>
          <pc:sldMk cId="4065498219" sldId="311"/>
        </pc:sldMkLst>
        <pc:spChg chg="mod">
          <ac:chgData name="dwi sujadir" userId="f618e459c9dabcb2" providerId="LiveId" clId="{3F092D4F-8C49-4629-8EF5-8586217852F8}" dt="2022-01-08T11:33:16.434" v="2896" actId="14100"/>
          <ac:spMkLst>
            <pc:docMk/>
            <pc:sldMk cId="4065498219" sldId="311"/>
            <ac:spMk id="4099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12:50:21.224" v="2897" actId="47"/>
        <pc:sldMkLst>
          <pc:docMk/>
          <pc:sldMk cId="2131917855" sldId="313"/>
        </pc:sldMkLst>
        <pc:spChg chg="mod">
          <ac:chgData name="dwi sujadir" userId="f618e459c9dabcb2" providerId="LiveId" clId="{3F092D4F-8C49-4629-8EF5-8586217852F8}" dt="2022-01-08T03:55:09.966" v="577" actId="27636"/>
          <ac:spMkLst>
            <pc:docMk/>
            <pc:sldMk cId="2131917855" sldId="313"/>
            <ac:spMk id="6147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2131917855" sldId="313"/>
            <ac:spMk id="6148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2131917855" sldId="313"/>
            <ac:spMk id="6149" creationId="{00000000-0000-0000-0000-000000000000}"/>
          </ac:spMkLst>
        </pc:spChg>
      </pc:sldChg>
      <pc:sldChg chg="modSp mod modNotes">
        <pc:chgData name="dwi sujadir" userId="f618e459c9dabcb2" providerId="LiveId" clId="{3F092D4F-8C49-4629-8EF5-8586217852F8}" dt="2022-01-08T10:49:55.141" v="2726" actId="14100"/>
        <pc:sldMkLst>
          <pc:docMk/>
          <pc:sldMk cId="387754830" sldId="341"/>
        </pc:sldMkLst>
        <pc:spChg chg="mod">
          <ac:chgData name="dwi sujadir" userId="f618e459c9dabcb2" providerId="LiveId" clId="{3F092D4F-8C49-4629-8EF5-8586217852F8}" dt="2022-01-08T10:49:55.141" v="2726" actId="14100"/>
          <ac:spMkLst>
            <pc:docMk/>
            <pc:sldMk cId="387754830" sldId="341"/>
            <ac:spMk id="90114" creationId="{00000000-0000-0000-0000-000000000000}"/>
          </ac:spMkLst>
        </pc:spChg>
      </pc:sldChg>
      <pc:sldChg chg="modSp add">
        <pc:chgData name="dwi sujadir" userId="f618e459c9dabcb2" providerId="LiveId" clId="{3F092D4F-8C49-4629-8EF5-8586217852F8}" dt="2022-01-08T10:51:33.984" v="2728" actId="14100"/>
        <pc:sldMkLst>
          <pc:docMk/>
          <pc:sldMk cId="0" sldId="376"/>
        </pc:sldMkLst>
        <pc:picChg chg="mod">
          <ac:chgData name="dwi sujadir" userId="f618e459c9dabcb2" providerId="LiveId" clId="{3F092D4F-8C49-4629-8EF5-8586217852F8}" dt="2022-01-08T10:51:33.984" v="2728" actId="14100"/>
          <ac:picMkLst>
            <pc:docMk/>
            <pc:sldMk cId="0" sldId="376"/>
            <ac:picMk id="54274" creationId="{F9A0317F-B49C-4499-A3E5-931AA5FA4542}"/>
          </ac:picMkLst>
        </pc:picChg>
      </pc:sldChg>
      <pc:sldChg chg="add">
        <pc:chgData name="dwi sujadir" userId="f618e459c9dabcb2" providerId="LiveId" clId="{3F092D4F-8C49-4629-8EF5-8586217852F8}" dt="2022-01-08T10:31:03.202" v="2661"/>
        <pc:sldMkLst>
          <pc:docMk/>
          <pc:sldMk cId="0" sldId="377"/>
        </pc:sldMkLst>
      </pc:sldChg>
      <pc:sldChg chg="modSp mod ord setBg">
        <pc:chgData name="dwi sujadir" userId="f618e459c9dabcb2" providerId="LiveId" clId="{3F092D4F-8C49-4629-8EF5-8586217852F8}" dt="2022-01-08T04:03:28.218" v="625" actId="6549"/>
        <pc:sldMkLst>
          <pc:docMk/>
          <pc:sldMk cId="1036112557" sldId="378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1036112557" sldId="378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3:28.218" v="625" actId="6549"/>
          <ac:spMkLst>
            <pc:docMk/>
            <pc:sldMk cId="1036112557" sldId="378"/>
            <ac:spMk id="3" creationId="{00000000-0000-0000-0000-000000000000}"/>
          </ac:spMkLst>
        </pc:spChg>
      </pc:sldChg>
      <pc:sldChg chg="addSp modSp mod ord">
        <pc:chgData name="dwi sujadir" userId="f618e459c9dabcb2" providerId="LiveId" clId="{3F092D4F-8C49-4629-8EF5-8586217852F8}" dt="2022-01-08T14:03:58.071" v="3072" actId="14100"/>
        <pc:sldMkLst>
          <pc:docMk/>
          <pc:sldMk cId="302735078" sldId="379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302735078" sldId="379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4:03:52.288" v="3071" actId="14100"/>
          <ac:spMkLst>
            <pc:docMk/>
            <pc:sldMk cId="302735078" sldId="379"/>
            <ac:spMk id="3" creationId="{00000000-0000-0000-0000-000000000000}"/>
          </ac:spMkLst>
        </pc:spChg>
        <pc:picChg chg="add mod">
          <ac:chgData name="dwi sujadir" userId="f618e459c9dabcb2" providerId="LiveId" clId="{3F092D4F-8C49-4629-8EF5-8586217852F8}" dt="2022-01-08T14:03:58.071" v="3072" actId="14100"/>
          <ac:picMkLst>
            <pc:docMk/>
            <pc:sldMk cId="302735078" sldId="379"/>
            <ac:picMk id="4" creationId="{9CEF9E68-8A86-41BF-A75C-54FB717BB012}"/>
          </ac:picMkLst>
        </pc:picChg>
        <pc:picChg chg="add mod">
          <ac:chgData name="dwi sujadir" userId="f618e459c9dabcb2" providerId="LiveId" clId="{3F092D4F-8C49-4629-8EF5-8586217852F8}" dt="2022-01-08T13:48:28.431" v="2971" actId="1076"/>
          <ac:picMkLst>
            <pc:docMk/>
            <pc:sldMk cId="302735078" sldId="379"/>
            <ac:picMk id="1026" creationId="{88D5AD87-A7A6-4AAF-A795-15F0AB533050}"/>
          </ac:picMkLst>
        </pc:picChg>
      </pc:sldChg>
      <pc:sldChg chg="addSp delSp modSp mod modClrScheme chgLayout">
        <pc:chgData name="dwi sujadir" userId="f618e459c9dabcb2" providerId="LiveId" clId="{3F092D4F-8C49-4629-8EF5-8586217852F8}" dt="2022-01-08T11:08:38.894" v="2799" actId="2711"/>
        <pc:sldMkLst>
          <pc:docMk/>
          <pc:sldMk cId="326605596" sldId="380"/>
        </pc:sldMkLst>
        <pc:spChg chg="del mod ord">
          <ac:chgData name="dwi sujadir" userId="f618e459c9dabcb2" providerId="LiveId" clId="{3F092D4F-8C49-4629-8EF5-8586217852F8}" dt="2022-01-08T04:06:28.074" v="628" actId="700"/>
          <ac:spMkLst>
            <pc:docMk/>
            <pc:sldMk cId="326605596" sldId="380"/>
            <ac:spMk id="2" creationId="{00000000-0000-0000-0000-000000000000}"/>
          </ac:spMkLst>
        </pc:spChg>
        <pc:spChg chg="mod ord">
          <ac:chgData name="dwi sujadir" userId="f618e459c9dabcb2" providerId="LiveId" clId="{3F092D4F-8C49-4629-8EF5-8586217852F8}" dt="2022-01-08T08:10:02.829" v="1560" actId="5793"/>
          <ac:spMkLst>
            <pc:docMk/>
            <pc:sldMk cId="326605596" sldId="380"/>
            <ac:spMk id="3" creationId="{00000000-0000-0000-0000-000000000000}"/>
          </ac:spMkLst>
        </pc:spChg>
        <pc:spChg chg="add mod ord">
          <ac:chgData name="dwi sujadir" userId="f618e459c9dabcb2" providerId="LiveId" clId="{3F092D4F-8C49-4629-8EF5-8586217852F8}" dt="2022-01-08T11:08:38.894" v="2799" actId="2711"/>
          <ac:spMkLst>
            <pc:docMk/>
            <pc:sldMk cId="326605596" sldId="380"/>
            <ac:spMk id="4" creationId="{AC084600-10BE-436F-A077-F75D0D5B4256}"/>
          </ac:spMkLst>
        </pc:spChg>
      </pc:sldChg>
      <pc:sldChg chg="modSp mod">
        <pc:chgData name="dwi sujadir" userId="f618e459c9dabcb2" providerId="LiveId" clId="{3F092D4F-8C49-4629-8EF5-8586217852F8}" dt="2022-01-08T11:09:33.040" v="2801" actId="403"/>
        <pc:sldMkLst>
          <pc:docMk/>
          <pc:sldMk cId="2797169398" sldId="381"/>
        </pc:sldMkLst>
        <pc:spChg chg="mod">
          <ac:chgData name="dwi sujadir" userId="f618e459c9dabcb2" providerId="LiveId" clId="{3F092D4F-8C49-4629-8EF5-8586217852F8}" dt="2022-01-08T04:31:28.477" v="737" actId="6549"/>
          <ac:spMkLst>
            <pc:docMk/>
            <pc:sldMk cId="2797169398" sldId="381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1:09:33.040" v="2801" actId="403"/>
          <ac:spMkLst>
            <pc:docMk/>
            <pc:sldMk cId="2797169398" sldId="381"/>
            <ac:spMk id="3" creationId="{00000000-0000-0000-0000-000000000000}"/>
          </ac:spMkLst>
        </pc:spChg>
      </pc:sldChg>
      <pc:sldChg chg="modSp mod">
        <pc:chgData name="dwi sujadir" userId="f618e459c9dabcb2" providerId="LiveId" clId="{3F092D4F-8C49-4629-8EF5-8586217852F8}" dt="2022-01-08T11:10:16.298" v="2805" actId="113"/>
        <pc:sldMkLst>
          <pc:docMk/>
          <pc:sldMk cId="88612501" sldId="382"/>
        </pc:sldMkLst>
        <pc:spChg chg="mod">
          <ac:chgData name="dwi sujadir" userId="f618e459c9dabcb2" providerId="LiveId" clId="{3F092D4F-8C49-4629-8EF5-8586217852F8}" dt="2022-01-08T11:10:16.298" v="2805" actId="113"/>
          <ac:spMkLst>
            <pc:docMk/>
            <pc:sldMk cId="88612501" sldId="382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1:09:44.321" v="2803" actId="27636"/>
          <ac:spMkLst>
            <pc:docMk/>
            <pc:sldMk cId="88612501" sldId="382"/>
            <ac:spMk id="3" creationId="{00000000-0000-0000-0000-000000000000}"/>
          </ac:spMkLst>
        </pc:spChg>
      </pc:sldChg>
      <pc:sldChg chg="modSp mod">
        <pc:chgData name="dwi sujadir" userId="f618e459c9dabcb2" providerId="LiveId" clId="{3F092D4F-8C49-4629-8EF5-8586217852F8}" dt="2022-01-08T11:10:58.677" v="2809" actId="2711"/>
        <pc:sldMkLst>
          <pc:docMk/>
          <pc:sldMk cId="337553212" sldId="383"/>
        </pc:sldMkLst>
        <pc:spChg chg="mod">
          <ac:chgData name="dwi sujadir" userId="f618e459c9dabcb2" providerId="LiveId" clId="{3F092D4F-8C49-4629-8EF5-8586217852F8}" dt="2022-01-08T11:10:58.677" v="2809" actId="2711"/>
          <ac:spMkLst>
            <pc:docMk/>
            <pc:sldMk cId="337553212" sldId="383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40:44.239" v="777"/>
          <ac:spMkLst>
            <pc:docMk/>
            <pc:sldMk cId="337553212" sldId="383"/>
            <ac:spMk id="3" creationId="{00000000-0000-0000-0000-000000000000}"/>
          </ac:spMkLst>
        </pc:spChg>
      </pc:sldChg>
      <pc:sldChg chg="modSp mod">
        <pc:chgData name="dwi sujadir" userId="f618e459c9dabcb2" providerId="LiveId" clId="{3F092D4F-8C49-4629-8EF5-8586217852F8}" dt="2022-01-08T04:01:06.418" v="613"/>
        <pc:sldMkLst>
          <pc:docMk/>
          <pc:sldMk cId="4181393559" sldId="384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4181393559" sldId="384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4181393559" sldId="384"/>
            <ac:spMk id="3" creationId="{00000000-0000-0000-0000-000000000000}"/>
          </ac:spMkLst>
        </pc:spChg>
      </pc:sldChg>
      <pc:sldChg chg="addSp modSp mod">
        <pc:chgData name="dwi sujadir" userId="f618e459c9dabcb2" providerId="LiveId" clId="{3F092D4F-8C49-4629-8EF5-8586217852F8}" dt="2022-01-08T13:54:12.805" v="3002" actId="20577"/>
        <pc:sldMkLst>
          <pc:docMk/>
          <pc:sldMk cId="741841199" sldId="385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741841199" sldId="385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3:54:12.805" v="3002" actId="20577"/>
          <ac:spMkLst>
            <pc:docMk/>
            <pc:sldMk cId="741841199" sldId="385"/>
            <ac:spMk id="3" creationId="{00000000-0000-0000-0000-000000000000}"/>
          </ac:spMkLst>
        </pc:spChg>
        <pc:picChg chg="add mod">
          <ac:chgData name="dwi sujadir" userId="f618e459c9dabcb2" providerId="LiveId" clId="{3F092D4F-8C49-4629-8EF5-8586217852F8}" dt="2022-01-08T13:44:35.208" v="2963" actId="14100"/>
          <ac:picMkLst>
            <pc:docMk/>
            <pc:sldMk cId="741841199" sldId="385"/>
            <ac:picMk id="2050" creationId="{FD085801-556D-4682-A52C-D05F089D5EDD}"/>
          </ac:picMkLst>
        </pc:picChg>
      </pc:sldChg>
      <pc:sldChg chg="addSp delSp modSp mod ord">
        <pc:chgData name="dwi sujadir" userId="f618e459c9dabcb2" providerId="LiveId" clId="{3F092D4F-8C49-4629-8EF5-8586217852F8}" dt="2022-01-08T14:31:09.476" v="4068" actId="20577"/>
        <pc:sldMkLst>
          <pc:docMk/>
          <pc:sldMk cId="4158268930" sldId="386"/>
        </pc:sldMkLst>
        <pc:spChg chg="mod">
          <ac:chgData name="dwi sujadir" userId="f618e459c9dabcb2" providerId="LiveId" clId="{3F092D4F-8C49-4629-8EF5-8586217852F8}" dt="2022-01-08T04:02:58.297" v="617" actId="6549"/>
          <ac:spMkLst>
            <pc:docMk/>
            <pc:sldMk cId="4158268930" sldId="386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4:31:09.476" v="4068" actId="20577"/>
          <ac:spMkLst>
            <pc:docMk/>
            <pc:sldMk cId="4158268930" sldId="386"/>
            <ac:spMk id="3" creationId="{00000000-0000-0000-0000-000000000000}"/>
          </ac:spMkLst>
        </pc:spChg>
        <pc:spChg chg="add del">
          <ac:chgData name="dwi sujadir" userId="f618e459c9dabcb2" providerId="LiveId" clId="{3F092D4F-8C49-4629-8EF5-8586217852F8}" dt="2022-01-08T04:12:34.500" v="634" actId="22"/>
          <ac:spMkLst>
            <pc:docMk/>
            <pc:sldMk cId="4158268930" sldId="386"/>
            <ac:spMk id="5" creationId="{0C5288EF-0BE9-4640-BE73-E9E2B0E640D8}"/>
          </ac:spMkLst>
        </pc:spChg>
      </pc:sldChg>
      <pc:sldChg chg="modSp mod">
        <pc:chgData name="dwi sujadir" userId="f618e459c9dabcb2" providerId="LiveId" clId="{3F092D4F-8C49-4629-8EF5-8586217852F8}" dt="2022-01-08T13:54:32.876" v="3019" actId="6549"/>
        <pc:sldMkLst>
          <pc:docMk/>
          <pc:sldMk cId="2745303974" sldId="387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2745303974" sldId="387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3:54:32.876" v="3019" actId="6549"/>
          <ac:spMkLst>
            <pc:docMk/>
            <pc:sldMk cId="2745303974" sldId="387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03:40:50.437" v="412" actId="47"/>
        <pc:sldMkLst>
          <pc:docMk/>
          <pc:sldMk cId="1208186907" sldId="389"/>
        </pc:sldMkLst>
        <pc:spChg chg="mod">
          <ac:chgData name="dwi sujadir" userId="f618e459c9dabcb2" providerId="LiveId" clId="{3F092D4F-8C49-4629-8EF5-8586217852F8}" dt="2022-01-08T01:42:27.393" v="0"/>
          <ac:spMkLst>
            <pc:docMk/>
            <pc:sldMk cId="1208186907" sldId="389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1:42:27.393" v="0"/>
          <ac:spMkLst>
            <pc:docMk/>
            <pc:sldMk cId="1208186907" sldId="389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03:43:16.836" v="447" actId="47"/>
        <pc:sldMkLst>
          <pc:docMk/>
          <pc:sldMk cId="3616672497" sldId="390"/>
        </pc:sldMkLst>
        <pc:spChg chg="mod">
          <ac:chgData name="dwi sujadir" userId="f618e459c9dabcb2" providerId="LiveId" clId="{3F092D4F-8C49-4629-8EF5-8586217852F8}" dt="2022-01-08T01:42:27.393" v="0"/>
          <ac:spMkLst>
            <pc:docMk/>
            <pc:sldMk cId="3616672497" sldId="390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1:42:27.393" v="0"/>
          <ac:spMkLst>
            <pc:docMk/>
            <pc:sldMk cId="3616672497" sldId="390"/>
            <ac:spMk id="3" creationId="{00000000-0000-0000-0000-000000000000}"/>
          </ac:spMkLst>
        </pc:spChg>
      </pc:sldChg>
      <pc:sldChg chg="addSp modSp mod">
        <pc:chgData name="dwi sujadir" userId="f618e459c9dabcb2" providerId="LiveId" clId="{3F092D4F-8C49-4629-8EF5-8586217852F8}" dt="2022-01-08T13:45:33.394" v="2969" actId="14100"/>
        <pc:sldMkLst>
          <pc:docMk/>
          <pc:sldMk cId="464963329" sldId="391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464963329" sldId="391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3:45:33.394" v="2969" actId="14100"/>
          <ac:spMkLst>
            <pc:docMk/>
            <pc:sldMk cId="464963329" sldId="391"/>
            <ac:spMk id="3" creationId="{00000000-0000-0000-0000-000000000000}"/>
          </ac:spMkLst>
        </pc:spChg>
        <pc:picChg chg="add mod">
          <ac:chgData name="dwi sujadir" userId="f618e459c9dabcb2" providerId="LiveId" clId="{3F092D4F-8C49-4629-8EF5-8586217852F8}" dt="2022-01-08T13:45:28.930" v="2968" actId="1076"/>
          <ac:picMkLst>
            <pc:docMk/>
            <pc:sldMk cId="464963329" sldId="391"/>
            <ac:picMk id="3074" creationId="{EC4027C4-3D1C-4CB9-97F3-D0D138DF62AA}"/>
          </ac:picMkLst>
        </pc:picChg>
      </pc:sldChg>
      <pc:sldChg chg="modSp ord">
        <pc:chgData name="dwi sujadir" userId="f618e459c9dabcb2" providerId="LiveId" clId="{3F092D4F-8C49-4629-8EF5-8586217852F8}" dt="2022-01-08T04:30:02.200" v="733"/>
        <pc:sldMkLst>
          <pc:docMk/>
          <pc:sldMk cId="2862972275" sldId="392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2862972275" sldId="392"/>
            <ac:spMk id="2" creationId="{00000000-0000-0000-0000-000000000000}"/>
          </ac:spMkLst>
        </pc:spChg>
        <pc:picChg chg="mod">
          <ac:chgData name="dwi sujadir" userId="f618e459c9dabcb2" providerId="LiveId" clId="{3F092D4F-8C49-4629-8EF5-8586217852F8}" dt="2022-01-08T04:26:14.319" v="693" actId="1076"/>
          <ac:picMkLst>
            <pc:docMk/>
            <pc:sldMk cId="2862972275" sldId="392"/>
            <ac:picMk id="1026" creationId="{00000000-0000-0000-0000-000000000000}"/>
          </ac:picMkLst>
        </pc:picChg>
      </pc:sldChg>
      <pc:sldChg chg="modSp mod ord">
        <pc:chgData name="dwi sujadir" userId="f618e459c9dabcb2" providerId="LiveId" clId="{3F092D4F-8C49-4629-8EF5-8586217852F8}" dt="2022-01-08T08:20:41.042" v="1694"/>
        <pc:sldMkLst>
          <pc:docMk/>
          <pc:sldMk cId="802837461" sldId="394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802837461" sldId="394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559" v="615" actId="27636"/>
          <ac:spMkLst>
            <pc:docMk/>
            <pc:sldMk cId="802837461" sldId="394"/>
            <ac:spMk id="3" creationId="{00000000-0000-0000-0000-000000000000}"/>
          </ac:spMkLst>
        </pc:spChg>
      </pc:sldChg>
      <pc:sldChg chg="modSp mod">
        <pc:chgData name="dwi sujadir" userId="f618e459c9dabcb2" providerId="LiveId" clId="{3F092D4F-8C49-4629-8EF5-8586217852F8}" dt="2022-01-08T11:00:24.587" v="2767" actId="6549"/>
        <pc:sldMkLst>
          <pc:docMk/>
          <pc:sldMk cId="2870489981" sldId="395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2870489981" sldId="395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1:00:24.587" v="2767" actId="6549"/>
          <ac:spMkLst>
            <pc:docMk/>
            <pc:sldMk cId="2870489981" sldId="395"/>
            <ac:spMk id="3" creationId="{00000000-0000-0000-0000-000000000000}"/>
          </ac:spMkLst>
        </pc:spChg>
      </pc:sldChg>
      <pc:sldChg chg="modSp add mod">
        <pc:chgData name="dwi sujadir" userId="f618e459c9dabcb2" providerId="LiveId" clId="{3F092D4F-8C49-4629-8EF5-8586217852F8}" dt="2022-01-08T11:11:42.268" v="2811" actId="2711"/>
        <pc:sldMkLst>
          <pc:docMk/>
          <pc:sldMk cId="225823236" sldId="396"/>
        </pc:sldMkLst>
        <pc:spChg chg="mod">
          <ac:chgData name="dwi sujadir" userId="f618e459c9dabcb2" providerId="LiveId" clId="{3F092D4F-8C49-4629-8EF5-8586217852F8}" dt="2022-01-08T11:11:42.268" v="2811" actId="2711"/>
          <ac:spMkLst>
            <pc:docMk/>
            <pc:sldMk cId="225823236" sldId="396"/>
            <ac:spMk id="2" creationId="{00000000-0000-0000-0000-000000000000}"/>
          </ac:spMkLst>
        </pc:spChg>
      </pc:sldChg>
      <pc:sldChg chg="modSp del mod">
        <pc:chgData name="dwi sujadir" userId="f618e459c9dabcb2" providerId="LiveId" clId="{3F092D4F-8C49-4629-8EF5-8586217852F8}" dt="2022-01-08T11:04:29.315" v="2790" actId="2696"/>
        <pc:sldMkLst>
          <pc:docMk/>
          <pc:sldMk cId="4230976939" sldId="396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4230976939" sldId="396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10:43:42.453" v="2724" actId="14100"/>
          <ac:spMkLst>
            <pc:docMk/>
            <pc:sldMk cId="4230976939" sldId="396"/>
            <ac:spMk id="3" creationId="{00000000-0000-0000-0000-000000000000}"/>
          </ac:spMkLst>
        </pc:spChg>
      </pc:sldChg>
      <pc:sldChg chg="modSp add del mod">
        <pc:chgData name="dwi sujadir" userId="f618e459c9dabcb2" providerId="LiveId" clId="{3F092D4F-8C49-4629-8EF5-8586217852F8}" dt="2022-01-08T11:12:45.734" v="2820" actId="47"/>
        <pc:sldMkLst>
          <pc:docMk/>
          <pc:sldMk cId="2819598293" sldId="397"/>
        </pc:sldMkLst>
        <pc:spChg chg="mod">
          <ac:chgData name="dwi sujadir" userId="f618e459c9dabcb2" providerId="LiveId" clId="{3F092D4F-8C49-4629-8EF5-8586217852F8}" dt="2022-01-08T11:12:24.610" v="2819" actId="5793"/>
          <ac:spMkLst>
            <pc:docMk/>
            <pc:sldMk cId="2819598293" sldId="397"/>
            <ac:spMk id="2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11:04:29.315" v="2790" actId="2696"/>
        <pc:sldMkLst>
          <pc:docMk/>
          <pc:sldMk cId="3687540086" sldId="397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3687540086" sldId="397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3687540086" sldId="397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04:40:52.172" v="778" actId="47"/>
        <pc:sldMkLst>
          <pc:docMk/>
          <pc:sldMk cId="3790375017" sldId="398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3790375017" sldId="398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3790375017" sldId="398"/>
            <ac:spMk id="3" creationId="{00000000-0000-0000-0000-000000000000}"/>
          </ac:spMkLst>
        </pc:spChg>
      </pc:sldChg>
      <pc:sldChg chg="modSp">
        <pc:chgData name="dwi sujadir" userId="f618e459c9dabcb2" providerId="LiveId" clId="{3F092D4F-8C49-4629-8EF5-8586217852F8}" dt="2022-01-08T04:01:06.418" v="613"/>
        <pc:sldMkLst>
          <pc:docMk/>
          <pc:sldMk cId="1042109807" sldId="399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1042109807" sldId="399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1042109807" sldId="399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10:51:04.841" v="2727" actId="47"/>
        <pc:sldMkLst>
          <pc:docMk/>
          <pc:sldMk cId="104032533" sldId="400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104032533" sldId="400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104032533" sldId="400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10:51:04.841" v="2727" actId="47"/>
        <pc:sldMkLst>
          <pc:docMk/>
          <pc:sldMk cId="4046251337" sldId="401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4046251337" sldId="401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4046251337" sldId="401"/>
            <ac:spMk id="3" creationId="{00000000-0000-0000-0000-000000000000}"/>
          </ac:spMkLst>
        </pc:spChg>
      </pc:sldChg>
      <pc:sldChg chg="modSp del">
        <pc:chgData name="dwi sujadir" userId="f618e459c9dabcb2" providerId="LiveId" clId="{3F092D4F-8C49-4629-8EF5-8586217852F8}" dt="2022-01-08T10:51:04.841" v="2727" actId="47"/>
        <pc:sldMkLst>
          <pc:docMk/>
          <pc:sldMk cId="3015770362" sldId="402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3015770362" sldId="402"/>
            <ac:spMk id="2" creationId="{00000000-0000-0000-0000-000000000000}"/>
          </ac:spMkLst>
        </pc:spChg>
        <pc:spChg chg="mod">
          <ac:chgData name="dwi sujadir" userId="f618e459c9dabcb2" providerId="LiveId" clId="{3F092D4F-8C49-4629-8EF5-8586217852F8}" dt="2022-01-08T04:01:06.418" v="613"/>
          <ac:spMkLst>
            <pc:docMk/>
            <pc:sldMk cId="3015770362" sldId="402"/>
            <ac:spMk id="3" creationId="{00000000-0000-0000-0000-000000000000}"/>
          </ac:spMkLst>
        </pc:spChg>
      </pc:sldChg>
      <pc:sldChg chg="modSp new mod">
        <pc:chgData name="dwi sujadir" userId="f618e459c9dabcb2" providerId="LiveId" clId="{3F092D4F-8C49-4629-8EF5-8586217852F8}" dt="2022-01-08T12:51:46.702" v="2942" actId="20577"/>
        <pc:sldMkLst>
          <pc:docMk/>
          <pc:sldMk cId="957220331" sldId="403"/>
        </pc:sldMkLst>
        <pc:spChg chg="mod">
          <ac:chgData name="dwi sujadir" userId="f618e459c9dabcb2" providerId="LiveId" clId="{3F092D4F-8C49-4629-8EF5-8586217852F8}" dt="2022-01-08T12:50:42.446" v="2915" actId="20577"/>
          <ac:spMkLst>
            <pc:docMk/>
            <pc:sldMk cId="957220331" sldId="403"/>
            <ac:spMk id="2" creationId="{14FDE63A-6AAF-4341-A6A9-D494ECBB2FC8}"/>
          </ac:spMkLst>
        </pc:spChg>
        <pc:spChg chg="mod">
          <ac:chgData name="dwi sujadir" userId="f618e459c9dabcb2" providerId="LiveId" clId="{3F092D4F-8C49-4629-8EF5-8586217852F8}" dt="2022-01-08T12:51:46.702" v="2942" actId="20577"/>
          <ac:spMkLst>
            <pc:docMk/>
            <pc:sldMk cId="957220331" sldId="403"/>
            <ac:spMk id="3" creationId="{B78D7289-3C6B-4ED3-BE01-A57C50BF9078}"/>
          </ac:spMkLst>
        </pc:spChg>
      </pc:sldChg>
      <pc:sldChg chg="addSp delSp modSp new mod ord">
        <pc:chgData name="dwi sujadir" userId="f618e459c9dabcb2" providerId="LiveId" clId="{3F092D4F-8C49-4629-8EF5-8586217852F8}" dt="2022-01-08T13:37:33.647" v="2950" actId="21"/>
        <pc:sldMkLst>
          <pc:docMk/>
          <pc:sldMk cId="161741089" sldId="404"/>
        </pc:sldMkLst>
        <pc:spChg chg="mod">
          <ac:chgData name="dwi sujadir" userId="f618e459c9dabcb2" providerId="LiveId" clId="{3F092D4F-8C49-4629-8EF5-8586217852F8}" dt="2022-01-08T04:01:06.418" v="613"/>
          <ac:spMkLst>
            <pc:docMk/>
            <pc:sldMk cId="161741089" sldId="404"/>
            <ac:spMk id="2" creationId="{36FE9DD1-09F4-4CF7-B01B-433E663F351A}"/>
          </ac:spMkLst>
        </pc:spChg>
        <pc:spChg chg="mod">
          <ac:chgData name="dwi sujadir" userId="f618e459c9dabcb2" providerId="LiveId" clId="{3F092D4F-8C49-4629-8EF5-8586217852F8}" dt="2022-01-08T12:52:39.724" v="2947" actId="20577"/>
          <ac:spMkLst>
            <pc:docMk/>
            <pc:sldMk cId="161741089" sldId="404"/>
            <ac:spMk id="3" creationId="{73B04D67-FE9D-4A5F-AB80-F3527940FCD0}"/>
          </ac:spMkLst>
        </pc:spChg>
        <pc:picChg chg="add del mod">
          <ac:chgData name="dwi sujadir" userId="f618e459c9dabcb2" providerId="LiveId" clId="{3F092D4F-8C49-4629-8EF5-8586217852F8}" dt="2022-01-08T13:37:33.647" v="2950" actId="21"/>
          <ac:picMkLst>
            <pc:docMk/>
            <pc:sldMk cId="161741089" sldId="404"/>
            <ac:picMk id="5" creationId="{E75A48AA-1155-4D1E-A613-3BD6EC8F1FB6}"/>
          </ac:picMkLst>
        </pc:picChg>
      </pc:sldChg>
      <pc:sldChg chg="addSp delSp modSp new mod modClrScheme chgLayout">
        <pc:chgData name="dwi sujadir" userId="f618e459c9dabcb2" providerId="LiveId" clId="{3F092D4F-8C49-4629-8EF5-8586217852F8}" dt="2022-01-08T11:21:55.826" v="2861" actId="403"/>
        <pc:sldMkLst>
          <pc:docMk/>
          <pc:sldMk cId="460205718" sldId="405"/>
        </pc:sldMkLst>
        <pc:spChg chg="del mod ord">
          <ac:chgData name="dwi sujadir" userId="f618e459c9dabcb2" providerId="LiveId" clId="{3F092D4F-8C49-4629-8EF5-8586217852F8}" dt="2022-01-08T08:24:39.759" v="1698" actId="700"/>
          <ac:spMkLst>
            <pc:docMk/>
            <pc:sldMk cId="460205718" sldId="405"/>
            <ac:spMk id="2" creationId="{1F75686B-7722-45B3-9769-0C9FB9781983}"/>
          </ac:spMkLst>
        </pc:spChg>
        <pc:spChg chg="del mod ord">
          <ac:chgData name="dwi sujadir" userId="f618e459c9dabcb2" providerId="LiveId" clId="{3F092D4F-8C49-4629-8EF5-8586217852F8}" dt="2022-01-08T08:24:39.759" v="1698" actId="700"/>
          <ac:spMkLst>
            <pc:docMk/>
            <pc:sldMk cId="460205718" sldId="405"/>
            <ac:spMk id="3" creationId="{A8856A68-99B3-46A7-83D4-3EB3043703AB}"/>
          </ac:spMkLst>
        </pc:spChg>
        <pc:spChg chg="add mod ord">
          <ac:chgData name="dwi sujadir" userId="f618e459c9dabcb2" providerId="LiveId" clId="{3F092D4F-8C49-4629-8EF5-8586217852F8}" dt="2022-01-08T11:21:55.826" v="2861" actId="403"/>
          <ac:spMkLst>
            <pc:docMk/>
            <pc:sldMk cId="460205718" sldId="405"/>
            <ac:spMk id="4" creationId="{A6A5DA2A-76C3-4427-A796-B143294686BA}"/>
          </ac:spMkLst>
        </pc:spChg>
        <pc:spChg chg="add mod ord">
          <ac:chgData name="dwi sujadir" userId="f618e459c9dabcb2" providerId="LiveId" clId="{3F092D4F-8C49-4629-8EF5-8586217852F8}" dt="2022-01-08T08:24:39.759" v="1698" actId="700"/>
          <ac:spMkLst>
            <pc:docMk/>
            <pc:sldMk cId="460205718" sldId="405"/>
            <ac:spMk id="5" creationId="{0B3CF618-7BD9-4C4F-A127-4A47E9DFCC15}"/>
          </ac:spMkLst>
        </pc:spChg>
        <pc:picChg chg="add mod">
          <ac:chgData name="dwi sujadir" userId="f618e459c9dabcb2" providerId="LiveId" clId="{3F092D4F-8C49-4629-8EF5-8586217852F8}" dt="2022-01-08T11:19:40.846" v="2856" actId="14100"/>
          <ac:picMkLst>
            <pc:docMk/>
            <pc:sldMk cId="460205718" sldId="405"/>
            <ac:picMk id="1026" creationId="{769B8334-8A0C-402D-AA27-78418B80E2E4}"/>
          </ac:picMkLst>
        </pc:picChg>
        <pc:picChg chg="add mod">
          <ac:chgData name="dwi sujadir" userId="f618e459c9dabcb2" providerId="LiveId" clId="{3F092D4F-8C49-4629-8EF5-8586217852F8}" dt="2022-01-08T11:19:38.063" v="2855" actId="14100"/>
          <ac:picMkLst>
            <pc:docMk/>
            <pc:sldMk cId="460205718" sldId="405"/>
            <ac:picMk id="1028" creationId="{09E21064-681A-4067-AE3C-055AE8E9CB1A}"/>
          </ac:picMkLst>
        </pc:picChg>
      </pc:sldChg>
      <pc:sldChg chg="new del">
        <pc:chgData name="dwi sujadir" userId="f618e459c9dabcb2" providerId="LiveId" clId="{3F092D4F-8C49-4629-8EF5-8586217852F8}" dt="2022-01-08T04:21:52.875" v="648" actId="47"/>
        <pc:sldMkLst>
          <pc:docMk/>
          <pc:sldMk cId="1711867701" sldId="405"/>
        </pc:sldMkLst>
      </pc:sldChg>
      <pc:sldChg chg="new del">
        <pc:chgData name="dwi sujadir" userId="f618e459c9dabcb2" providerId="LiveId" clId="{3F092D4F-8C49-4629-8EF5-8586217852F8}" dt="2022-01-08T04:05:52.954" v="627" actId="47"/>
        <pc:sldMkLst>
          <pc:docMk/>
          <pc:sldMk cId="2957442696" sldId="405"/>
        </pc:sldMkLst>
      </pc:sldChg>
      <pc:sldChg chg="modSp new mod">
        <pc:chgData name="dwi sujadir" userId="f618e459c9dabcb2" providerId="LiveId" clId="{3F092D4F-8C49-4629-8EF5-8586217852F8}" dt="2022-01-08T11:01:25.235" v="2775" actId="27636"/>
        <pc:sldMkLst>
          <pc:docMk/>
          <pc:sldMk cId="465792337" sldId="406"/>
        </pc:sldMkLst>
        <pc:spChg chg="mod">
          <ac:chgData name="dwi sujadir" userId="f618e459c9dabcb2" providerId="LiveId" clId="{3F092D4F-8C49-4629-8EF5-8586217852F8}" dt="2022-01-08T04:42:56.852" v="800" actId="6549"/>
          <ac:spMkLst>
            <pc:docMk/>
            <pc:sldMk cId="465792337" sldId="406"/>
            <ac:spMk id="2" creationId="{6F6959BC-473F-46E7-B56D-08AFA7CEB4E4}"/>
          </ac:spMkLst>
        </pc:spChg>
        <pc:spChg chg="mod">
          <ac:chgData name="dwi sujadir" userId="f618e459c9dabcb2" providerId="LiveId" clId="{3F092D4F-8C49-4629-8EF5-8586217852F8}" dt="2022-01-08T11:01:25.235" v="2775" actId="27636"/>
          <ac:spMkLst>
            <pc:docMk/>
            <pc:sldMk cId="465792337" sldId="406"/>
            <ac:spMk id="3" creationId="{75695B78-8264-4409-BB73-F58DBC2312DE}"/>
          </ac:spMkLst>
        </pc:spChg>
      </pc:sldChg>
      <pc:sldChg chg="modSp new mod">
        <pc:chgData name="dwi sujadir" userId="f618e459c9dabcb2" providerId="LiveId" clId="{3F092D4F-8C49-4629-8EF5-8586217852F8}" dt="2022-01-08T11:01:40.937" v="2778" actId="14100"/>
        <pc:sldMkLst>
          <pc:docMk/>
          <pc:sldMk cId="2374860571" sldId="407"/>
        </pc:sldMkLst>
        <pc:spChg chg="mod">
          <ac:chgData name="dwi sujadir" userId="f618e459c9dabcb2" providerId="LiveId" clId="{3F092D4F-8C49-4629-8EF5-8586217852F8}" dt="2022-01-08T04:44:06.041" v="813" actId="6549"/>
          <ac:spMkLst>
            <pc:docMk/>
            <pc:sldMk cId="2374860571" sldId="407"/>
            <ac:spMk id="2" creationId="{5DDBEA84-DA27-44FE-BC65-FC003BFB7EEF}"/>
          </ac:spMkLst>
        </pc:spChg>
        <pc:spChg chg="mod">
          <ac:chgData name="dwi sujadir" userId="f618e459c9dabcb2" providerId="LiveId" clId="{3F092D4F-8C49-4629-8EF5-8586217852F8}" dt="2022-01-08T11:01:40.937" v="2778" actId="14100"/>
          <ac:spMkLst>
            <pc:docMk/>
            <pc:sldMk cId="2374860571" sldId="407"/>
            <ac:spMk id="3" creationId="{56BBA441-F039-4622-882F-27EDA6446CC0}"/>
          </ac:spMkLst>
        </pc:spChg>
      </pc:sldChg>
      <pc:sldChg chg="modSp new mod">
        <pc:chgData name="dwi sujadir" userId="f618e459c9dabcb2" providerId="LiveId" clId="{3F092D4F-8C49-4629-8EF5-8586217852F8}" dt="2022-01-08T11:02:30.374" v="2781" actId="20577"/>
        <pc:sldMkLst>
          <pc:docMk/>
          <pc:sldMk cId="826021428" sldId="408"/>
        </pc:sldMkLst>
        <pc:spChg chg="mod">
          <ac:chgData name="dwi sujadir" userId="f618e459c9dabcb2" providerId="LiveId" clId="{3F092D4F-8C49-4629-8EF5-8586217852F8}" dt="2022-01-08T11:02:30.374" v="2781" actId="20577"/>
          <ac:spMkLst>
            <pc:docMk/>
            <pc:sldMk cId="826021428" sldId="408"/>
            <ac:spMk id="3" creationId="{FC779139-C8A5-4BDC-8E07-ACD976C38398}"/>
          </ac:spMkLst>
        </pc:spChg>
      </pc:sldChg>
      <pc:sldChg chg="modSp new mod">
        <pc:chgData name="dwi sujadir" userId="f618e459c9dabcb2" providerId="LiveId" clId="{3F092D4F-8C49-4629-8EF5-8586217852F8}" dt="2022-01-08T11:03:14.830" v="2789" actId="27636"/>
        <pc:sldMkLst>
          <pc:docMk/>
          <pc:sldMk cId="3453199190" sldId="409"/>
        </pc:sldMkLst>
        <pc:spChg chg="mod">
          <ac:chgData name="dwi sujadir" userId="f618e459c9dabcb2" providerId="LiveId" clId="{3F092D4F-8C49-4629-8EF5-8586217852F8}" dt="2022-01-08T04:48:48.099" v="940" actId="6549"/>
          <ac:spMkLst>
            <pc:docMk/>
            <pc:sldMk cId="3453199190" sldId="409"/>
            <ac:spMk id="2" creationId="{40CF0ED3-F384-4F91-AAA1-9A7D06A2158E}"/>
          </ac:spMkLst>
        </pc:spChg>
        <pc:spChg chg="mod">
          <ac:chgData name="dwi sujadir" userId="f618e459c9dabcb2" providerId="LiveId" clId="{3F092D4F-8C49-4629-8EF5-8586217852F8}" dt="2022-01-08T11:03:14.830" v="2789" actId="27636"/>
          <ac:spMkLst>
            <pc:docMk/>
            <pc:sldMk cId="3453199190" sldId="409"/>
            <ac:spMk id="3" creationId="{E2390335-A1D2-4E0E-9C50-B5F58DA90422}"/>
          </ac:spMkLst>
        </pc:spChg>
      </pc:sldChg>
      <pc:sldChg chg="modSp new mod">
        <pc:chgData name="dwi sujadir" userId="f618e459c9dabcb2" providerId="LiveId" clId="{3F092D4F-8C49-4629-8EF5-8586217852F8}" dt="2022-01-08T04:54:13.424" v="1003" actId="20577"/>
        <pc:sldMkLst>
          <pc:docMk/>
          <pc:sldMk cId="1346108850" sldId="410"/>
        </pc:sldMkLst>
        <pc:spChg chg="mod">
          <ac:chgData name="dwi sujadir" userId="f618e459c9dabcb2" providerId="LiveId" clId="{3F092D4F-8C49-4629-8EF5-8586217852F8}" dt="2022-01-08T04:50:17.068" v="951" actId="20577"/>
          <ac:spMkLst>
            <pc:docMk/>
            <pc:sldMk cId="1346108850" sldId="410"/>
            <ac:spMk id="2" creationId="{4417877F-A15F-4A4A-A90D-F4489C8829A7}"/>
          </ac:spMkLst>
        </pc:spChg>
        <pc:spChg chg="mod">
          <ac:chgData name="dwi sujadir" userId="f618e459c9dabcb2" providerId="LiveId" clId="{3F092D4F-8C49-4629-8EF5-8586217852F8}" dt="2022-01-08T04:54:13.424" v="1003" actId="20577"/>
          <ac:spMkLst>
            <pc:docMk/>
            <pc:sldMk cId="1346108850" sldId="410"/>
            <ac:spMk id="3" creationId="{9CC0F11B-EC9D-4CA4-BEBC-B65B334CA5B2}"/>
          </ac:spMkLst>
        </pc:spChg>
      </pc:sldChg>
      <pc:sldChg chg="modSp new mod">
        <pc:chgData name="dwi sujadir" userId="f618e459c9dabcb2" providerId="LiveId" clId="{3F092D4F-8C49-4629-8EF5-8586217852F8}" dt="2022-01-08T11:13:57.225" v="2842"/>
        <pc:sldMkLst>
          <pc:docMk/>
          <pc:sldMk cId="1593581729" sldId="411"/>
        </pc:sldMkLst>
        <pc:spChg chg="mod">
          <ac:chgData name="dwi sujadir" userId="f618e459c9dabcb2" providerId="LiveId" clId="{3F092D4F-8C49-4629-8EF5-8586217852F8}" dt="2022-01-08T04:55:04.629" v="1010" actId="27636"/>
          <ac:spMkLst>
            <pc:docMk/>
            <pc:sldMk cId="1593581729" sldId="411"/>
            <ac:spMk id="2" creationId="{436E664A-2773-463D-BCC4-ADD4135D61B5}"/>
          </ac:spMkLst>
        </pc:spChg>
        <pc:spChg chg="mod">
          <ac:chgData name="dwi sujadir" userId="f618e459c9dabcb2" providerId="LiveId" clId="{3F092D4F-8C49-4629-8EF5-8586217852F8}" dt="2022-01-08T11:13:57.225" v="2842"/>
          <ac:spMkLst>
            <pc:docMk/>
            <pc:sldMk cId="1593581729" sldId="411"/>
            <ac:spMk id="3" creationId="{5A2F601E-B072-4897-AFD7-890D94E90545}"/>
          </ac:spMkLst>
        </pc:spChg>
      </pc:sldChg>
      <pc:sldChg chg="modSp new mod">
        <pc:chgData name="dwi sujadir" userId="f618e459c9dabcb2" providerId="LiveId" clId="{3F092D4F-8C49-4629-8EF5-8586217852F8}" dt="2022-01-08T14:40:42.103" v="4141" actId="27636"/>
        <pc:sldMkLst>
          <pc:docMk/>
          <pc:sldMk cId="1759562665" sldId="412"/>
        </pc:sldMkLst>
        <pc:spChg chg="mod">
          <ac:chgData name="dwi sujadir" userId="f618e459c9dabcb2" providerId="LiveId" clId="{3F092D4F-8C49-4629-8EF5-8586217852F8}" dt="2022-01-08T05:01:05.909" v="1060" actId="27636"/>
          <ac:spMkLst>
            <pc:docMk/>
            <pc:sldMk cId="1759562665" sldId="412"/>
            <ac:spMk id="2" creationId="{32EAE840-3808-4B15-9581-BDE3F4C03721}"/>
          </ac:spMkLst>
        </pc:spChg>
        <pc:spChg chg="mod">
          <ac:chgData name="dwi sujadir" userId="f618e459c9dabcb2" providerId="LiveId" clId="{3F092D4F-8C49-4629-8EF5-8586217852F8}" dt="2022-01-08T14:40:42.103" v="4141" actId="27636"/>
          <ac:spMkLst>
            <pc:docMk/>
            <pc:sldMk cId="1759562665" sldId="412"/>
            <ac:spMk id="3" creationId="{83C9A1F9-1F72-4A07-B288-2C6B952D904D}"/>
          </ac:spMkLst>
        </pc:spChg>
      </pc:sldChg>
      <pc:sldChg chg="modSp new mod">
        <pc:chgData name="dwi sujadir" userId="f618e459c9dabcb2" providerId="LiveId" clId="{3F092D4F-8C49-4629-8EF5-8586217852F8}" dt="2022-01-08T08:19:04.658" v="1648" actId="27636"/>
        <pc:sldMkLst>
          <pc:docMk/>
          <pc:sldMk cId="3989519606" sldId="413"/>
        </pc:sldMkLst>
        <pc:spChg chg="mod">
          <ac:chgData name="dwi sujadir" userId="f618e459c9dabcb2" providerId="LiveId" clId="{3F092D4F-8C49-4629-8EF5-8586217852F8}" dt="2022-01-08T05:04:11.459" v="1110" actId="20578"/>
          <ac:spMkLst>
            <pc:docMk/>
            <pc:sldMk cId="3989519606" sldId="413"/>
            <ac:spMk id="2" creationId="{A6931BDC-A45F-49E5-86D1-E56B744F460F}"/>
          </ac:spMkLst>
        </pc:spChg>
        <pc:spChg chg="mod">
          <ac:chgData name="dwi sujadir" userId="f618e459c9dabcb2" providerId="LiveId" clId="{3F092D4F-8C49-4629-8EF5-8586217852F8}" dt="2022-01-08T08:19:04.658" v="1648" actId="27636"/>
          <ac:spMkLst>
            <pc:docMk/>
            <pc:sldMk cId="3989519606" sldId="413"/>
            <ac:spMk id="3" creationId="{60A6830E-470E-473E-A613-C2DAE6F9E716}"/>
          </ac:spMkLst>
        </pc:spChg>
      </pc:sldChg>
      <pc:sldChg chg="modSp new mod">
        <pc:chgData name="dwi sujadir" userId="f618e459c9dabcb2" providerId="LiveId" clId="{3F092D4F-8C49-4629-8EF5-8586217852F8}" dt="2022-01-08T08:19:55.731" v="1692" actId="5793"/>
        <pc:sldMkLst>
          <pc:docMk/>
          <pc:sldMk cId="4106922606" sldId="414"/>
        </pc:sldMkLst>
        <pc:spChg chg="mod">
          <ac:chgData name="dwi sujadir" userId="f618e459c9dabcb2" providerId="LiveId" clId="{3F092D4F-8C49-4629-8EF5-8586217852F8}" dt="2022-01-08T05:05:55.969" v="1125" actId="20578"/>
          <ac:spMkLst>
            <pc:docMk/>
            <pc:sldMk cId="4106922606" sldId="414"/>
            <ac:spMk id="2" creationId="{6CCEAFC6-CE56-4254-86AD-2E80D28D541A}"/>
          </ac:spMkLst>
        </pc:spChg>
        <pc:spChg chg="mod">
          <ac:chgData name="dwi sujadir" userId="f618e459c9dabcb2" providerId="LiveId" clId="{3F092D4F-8C49-4629-8EF5-8586217852F8}" dt="2022-01-08T08:19:55.731" v="1692" actId="5793"/>
          <ac:spMkLst>
            <pc:docMk/>
            <pc:sldMk cId="4106922606" sldId="414"/>
            <ac:spMk id="3" creationId="{279361FF-125B-4DA8-98E3-E2A1731EDA48}"/>
          </ac:spMkLst>
        </pc:spChg>
      </pc:sldChg>
      <pc:sldChg chg="modSp new mod">
        <pc:chgData name="dwi sujadir" userId="f618e459c9dabcb2" providerId="LiveId" clId="{3F092D4F-8C49-4629-8EF5-8586217852F8}" dt="2022-01-08T05:08:44.661" v="1160" actId="20577"/>
        <pc:sldMkLst>
          <pc:docMk/>
          <pc:sldMk cId="4126100634" sldId="415"/>
        </pc:sldMkLst>
        <pc:spChg chg="mod">
          <ac:chgData name="dwi sujadir" userId="f618e459c9dabcb2" providerId="LiveId" clId="{3F092D4F-8C49-4629-8EF5-8586217852F8}" dt="2022-01-08T05:08:44.661" v="1160" actId="20577"/>
          <ac:spMkLst>
            <pc:docMk/>
            <pc:sldMk cId="4126100634" sldId="415"/>
            <ac:spMk id="2" creationId="{4AE45B8C-96D2-4632-92D8-D1AF111A2B6F}"/>
          </ac:spMkLst>
        </pc:spChg>
        <pc:spChg chg="mod">
          <ac:chgData name="dwi sujadir" userId="f618e459c9dabcb2" providerId="LiveId" clId="{3F092D4F-8C49-4629-8EF5-8586217852F8}" dt="2022-01-08T05:07:58.077" v="1141" actId="20577"/>
          <ac:spMkLst>
            <pc:docMk/>
            <pc:sldMk cId="4126100634" sldId="415"/>
            <ac:spMk id="3" creationId="{9D2DE6DF-E272-4147-AA6A-2648A1450BE3}"/>
          </ac:spMkLst>
        </pc:spChg>
      </pc:sldChg>
      <pc:sldChg chg="modSp new mod">
        <pc:chgData name="dwi sujadir" userId="f618e459c9dabcb2" providerId="LiveId" clId="{3F092D4F-8C49-4629-8EF5-8586217852F8}" dt="2022-01-08T08:03:34.520" v="1520" actId="27636"/>
        <pc:sldMkLst>
          <pc:docMk/>
          <pc:sldMk cId="3628897230" sldId="416"/>
        </pc:sldMkLst>
        <pc:spChg chg="mod">
          <ac:chgData name="dwi sujadir" userId="f618e459c9dabcb2" providerId="LiveId" clId="{3F092D4F-8C49-4629-8EF5-8586217852F8}" dt="2022-01-08T05:09:03.170" v="1161" actId="20578"/>
          <ac:spMkLst>
            <pc:docMk/>
            <pc:sldMk cId="3628897230" sldId="416"/>
            <ac:spMk id="2" creationId="{B8B468F9-B625-4C89-BF58-73A4BD1A6B28}"/>
          </ac:spMkLst>
        </pc:spChg>
        <pc:spChg chg="mod">
          <ac:chgData name="dwi sujadir" userId="f618e459c9dabcb2" providerId="LiveId" clId="{3F092D4F-8C49-4629-8EF5-8586217852F8}" dt="2022-01-08T08:03:34.520" v="1520" actId="27636"/>
          <ac:spMkLst>
            <pc:docMk/>
            <pc:sldMk cId="3628897230" sldId="416"/>
            <ac:spMk id="3" creationId="{4A6B4621-3519-47F2-8170-4EB3B593A7B1}"/>
          </ac:spMkLst>
        </pc:spChg>
      </pc:sldChg>
      <pc:sldChg chg="modSp new del mod">
        <pc:chgData name="dwi sujadir" userId="f618e459c9dabcb2" providerId="LiveId" clId="{3F092D4F-8C49-4629-8EF5-8586217852F8}" dt="2022-01-08T05:12:53.905" v="1200" actId="47"/>
        <pc:sldMkLst>
          <pc:docMk/>
          <pc:sldMk cId="4185610783" sldId="417"/>
        </pc:sldMkLst>
        <pc:spChg chg="mod">
          <ac:chgData name="dwi sujadir" userId="f618e459c9dabcb2" providerId="LiveId" clId="{3F092D4F-8C49-4629-8EF5-8586217852F8}" dt="2022-01-08T04:58:34.903" v="1033"/>
          <ac:spMkLst>
            <pc:docMk/>
            <pc:sldMk cId="4185610783" sldId="417"/>
            <ac:spMk id="3" creationId="{8DBCA3B4-2FC0-4C8D-9105-5C9C06A3FF1A}"/>
          </ac:spMkLst>
        </pc:spChg>
      </pc:sldChg>
      <pc:sldChg chg="modSp new mod">
        <pc:chgData name="dwi sujadir" userId="f618e459c9dabcb2" providerId="LiveId" clId="{3F092D4F-8C49-4629-8EF5-8586217852F8}" dt="2022-01-08T05:13:52.472" v="1205" actId="15"/>
        <pc:sldMkLst>
          <pc:docMk/>
          <pc:sldMk cId="1819524302" sldId="418"/>
        </pc:sldMkLst>
        <pc:spChg chg="mod">
          <ac:chgData name="dwi sujadir" userId="f618e459c9dabcb2" providerId="LiveId" clId="{3F092D4F-8C49-4629-8EF5-8586217852F8}" dt="2022-01-08T05:13:10.525" v="1201" actId="20578"/>
          <ac:spMkLst>
            <pc:docMk/>
            <pc:sldMk cId="1819524302" sldId="418"/>
            <ac:spMk id="2" creationId="{01BDC164-DEBD-4923-B666-B358A5A484A5}"/>
          </ac:spMkLst>
        </pc:spChg>
        <pc:spChg chg="mod">
          <ac:chgData name="dwi sujadir" userId="f618e459c9dabcb2" providerId="LiveId" clId="{3F092D4F-8C49-4629-8EF5-8586217852F8}" dt="2022-01-08T05:13:52.472" v="1205" actId="15"/>
          <ac:spMkLst>
            <pc:docMk/>
            <pc:sldMk cId="1819524302" sldId="418"/>
            <ac:spMk id="3" creationId="{DCA2AF85-AF45-4B0C-9187-0DF758855D32}"/>
          </ac:spMkLst>
        </pc:spChg>
      </pc:sldChg>
      <pc:sldChg chg="new del">
        <pc:chgData name="dwi sujadir" userId="f618e459c9dabcb2" providerId="LiveId" clId="{3F092D4F-8C49-4629-8EF5-8586217852F8}" dt="2022-01-08T08:11:38.557" v="1579" actId="47"/>
        <pc:sldMkLst>
          <pc:docMk/>
          <pc:sldMk cId="1607277784" sldId="419"/>
        </pc:sldMkLst>
      </pc:sldChg>
      <pc:sldChg chg="new del">
        <pc:chgData name="dwi sujadir" userId="f618e459c9dabcb2" providerId="LiveId" clId="{3F092D4F-8C49-4629-8EF5-8586217852F8}" dt="2022-01-08T08:11:35.555" v="1578" actId="47"/>
        <pc:sldMkLst>
          <pc:docMk/>
          <pc:sldMk cId="586891380" sldId="420"/>
        </pc:sldMkLst>
      </pc:sldChg>
      <pc:sldChg chg="addSp delSp modSp new mod modClrScheme chgLayout">
        <pc:chgData name="dwi sujadir" userId="f618e459c9dabcb2" providerId="LiveId" clId="{3F092D4F-8C49-4629-8EF5-8586217852F8}" dt="2022-01-08T11:28:48.779" v="2892" actId="14100"/>
        <pc:sldMkLst>
          <pc:docMk/>
          <pc:sldMk cId="4077204288" sldId="421"/>
        </pc:sldMkLst>
        <pc:spChg chg="mod ord">
          <ac:chgData name="dwi sujadir" userId="f618e459c9dabcb2" providerId="LiveId" clId="{3F092D4F-8C49-4629-8EF5-8586217852F8}" dt="2022-01-08T11:28:48.779" v="2892" actId="14100"/>
          <ac:spMkLst>
            <pc:docMk/>
            <pc:sldMk cId="4077204288" sldId="421"/>
            <ac:spMk id="2" creationId="{9F8560BD-D901-477C-9C3E-3D483F5A523F}"/>
          </ac:spMkLst>
        </pc:spChg>
        <pc:spChg chg="add del mod ord">
          <ac:chgData name="dwi sujadir" userId="f618e459c9dabcb2" providerId="LiveId" clId="{3F092D4F-8C49-4629-8EF5-8586217852F8}" dt="2022-01-08T08:22:48.534" v="1696" actId="700"/>
          <ac:spMkLst>
            <pc:docMk/>
            <pc:sldMk cId="4077204288" sldId="421"/>
            <ac:spMk id="3" creationId="{245DA2B3-045A-4815-9FF6-3E66A39DD01F}"/>
          </ac:spMkLst>
        </pc:spChg>
        <pc:spChg chg="add del mod ord">
          <ac:chgData name="dwi sujadir" userId="f618e459c9dabcb2" providerId="LiveId" clId="{3F092D4F-8C49-4629-8EF5-8586217852F8}" dt="2022-01-08T08:22:48.534" v="1696" actId="700"/>
          <ac:spMkLst>
            <pc:docMk/>
            <pc:sldMk cId="4077204288" sldId="421"/>
            <ac:spMk id="4" creationId="{ADD54DD0-A6A1-43F8-BE3E-456613420FB8}"/>
          </ac:spMkLst>
        </pc:spChg>
        <pc:picChg chg="add mod">
          <ac:chgData name="dwi sujadir" userId="f618e459c9dabcb2" providerId="LiveId" clId="{3F092D4F-8C49-4629-8EF5-8586217852F8}" dt="2022-01-08T11:28:40.478" v="2891" actId="1076"/>
          <ac:picMkLst>
            <pc:docMk/>
            <pc:sldMk cId="4077204288" sldId="421"/>
            <ac:picMk id="9218" creationId="{716AE69D-8658-48A7-AB72-659A5028D573}"/>
          </ac:picMkLst>
        </pc:picChg>
        <pc:picChg chg="add mod">
          <ac:chgData name="dwi sujadir" userId="f618e459c9dabcb2" providerId="LiveId" clId="{3F092D4F-8C49-4629-8EF5-8586217852F8}" dt="2022-01-08T11:28:40.478" v="2891" actId="1076"/>
          <ac:picMkLst>
            <pc:docMk/>
            <pc:sldMk cId="4077204288" sldId="421"/>
            <ac:picMk id="9220" creationId="{D6B51255-9679-4DED-AA5D-731110AE7610}"/>
          </ac:picMkLst>
        </pc:picChg>
        <pc:picChg chg="add mod">
          <ac:chgData name="dwi sujadir" userId="f618e459c9dabcb2" providerId="LiveId" clId="{3F092D4F-8C49-4629-8EF5-8586217852F8}" dt="2022-01-08T11:28:40.478" v="2891" actId="1076"/>
          <ac:picMkLst>
            <pc:docMk/>
            <pc:sldMk cId="4077204288" sldId="421"/>
            <ac:picMk id="9222" creationId="{0BB95226-5351-4346-AF6B-7F04D23EEB1E}"/>
          </ac:picMkLst>
        </pc:picChg>
      </pc:sldChg>
      <pc:sldChg chg="addSp modSp add mod">
        <pc:chgData name="dwi sujadir" userId="f618e459c9dabcb2" providerId="LiveId" clId="{3F092D4F-8C49-4629-8EF5-8586217852F8}" dt="2022-01-08T11:24:29.140" v="2871" actId="14100"/>
        <pc:sldMkLst>
          <pc:docMk/>
          <pc:sldMk cId="3812557450" sldId="422"/>
        </pc:sldMkLst>
        <pc:spChg chg="mod">
          <ac:chgData name="dwi sujadir" userId="f618e459c9dabcb2" providerId="LiveId" clId="{3F092D4F-8C49-4629-8EF5-8586217852F8}" dt="2022-01-08T11:23:53.433" v="2867" actId="1076"/>
          <ac:spMkLst>
            <pc:docMk/>
            <pc:sldMk cId="3812557450" sldId="422"/>
            <ac:spMk id="2" creationId="{9F8560BD-D901-477C-9C3E-3D483F5A523F}"/>
          </ac:spMkLst>
        </pc:spChg>
        <pc:picChg chg="add mod">
          <ac:chgData name="dwi sujadir" userId="f618e459c9dabcb2" providerId="LiveId" clId="{3F092D4F-8C49-4629-8EF5-8586217852F8}" dt="2022-01-08T11:24:29.140" v="2871" actId="14100"/>
          <ac:picMkLst>
            <pc:docMk/>
            <pc:sldMk cId="3812557450" sldId="422"/>
            <ac:picMk id="4" creationId="{68C0D835-F59D-4AA1-AC41-032F330E07A7}"/>
          </ac:picMkLst>
        </pc:picChg>
        <pc:picChg chg="add mod">
          <ac:chgData name="dwi sujadir" userId="f618e459c9dabcb2" providerId="LiveId" clId="{3F092D4F-8C49-4629-8EF5-8586217852F8}" dt="2022-01-08T11:24:24.606" v="2870" actId="14100"/>
          <ac:picMkLst>
            <pc:docMk/>
            <pc:sldMk cId="3812557450" sldId="422"/>
            <ac:picMk id="8194" creationId="{97FD212D-2637-4A73-9229-0F4ED2A0D874}"/>
          </ac:picMkLst>
        </pc:picChg>
      </pc:sldChg>
      <pc:sldChg chg="modSp new mod">
        <pc:chgData name="dwi sujadir" userId="f618e459c9dabcb2" providerId="LiveId" clId="{3F092D4F-8C49-4629-8EF5-8586217852F8}" dt="2022-01-08T08:44:45.932" v="1784" actId="20577"/>
        <pc:sldMkLst>
          <pc:docMk/>
          <pc:sldMk cId="2926522277" sldId="423"/>
        </pc:sldMkLst>
        <pc:spChg chg="mod">
          <ac:chgData name="dwi sujadir" userId="f618e459c9dabcb2" providerId="LiveId" clId="{3F092D4F-8C49-4629-8EF5-8586217852F8}" dt="2022-01-08T08:26:39.814" v="1740" actId="20577"/>
          <ac:spMkLst>
            <pc:docMk/>
            <pc:sldMk cId="2926522277" sldId="423"/>
            <ac:spMk id="2" creationId="{9161F295-8A72-4CF4-87A8-85F6616E8CE8}"/>
          </ac:spMkLst>
        </pc:spChg>
        <pc:spChg chg="mod">
          <ac:chgData name="dwi sujadir" userId="f618e459c9dabcb2" providerId="LiveId" clId="{3F092D4F-8C49-4629-8EF5-8586217852F8}" dt="2022-01-08T08:44:45.932" v="1784" actId="20577"/>
          <ac:spMkLst>
            <pc:docMk/>
            <pc:sldMk cId="2926522277" sldId="423"/>
            <ac:spMk id="3" creationId="{C08F3EB9-B6C7-4D7E-B8DB-07D30F369A56}"/>
          </ac:spMkLst>
        </pc:spChg>
      </pc:sldChg>
      <pc:sldChg chg="modSp new mod">
        <pc:chgData name="dwi sujadir" userId="f618e459c9dabcb2" providerId="LiveId" clId="{3F092D4F-8C49-4629-8EF5-8586217852F8}" dt="2022-01-08T08:48:23.822" v="1964" actId="5793"/>
        <pc:sldMkLst>
          <pc:docMk/>
          <pc:sldMk cId="1375104008" sldId="424"/>
        </pc:sldMkLst>
        <pc:spChg chg="mod">
          <ac:chgData name="dwi sujadir" userId="f618e459c9dabcb2" providerId="LiveId" clId="{3F092D4F-8C49-4629-8EF5-8586217852F8}" dt="2022-01-08T08:45:30.388" v="1805" actId="20577"/>
          <ac:spMkLst>
            <pc:docMk/>
            <pc:sldMk cId="1375104008" sldId="424"/>
            <ac:spMk id="2" creationId="{07F107CA-36C2-4919-AAD7-FEA00DD4ED66}"/>
          </ac:spMkLst>
        </pc:spChg>
        <pc:spChg chg="mod">
          <ac:chgData name="dwi sujadir" userId="f618e459c9dabcb2" providerId="LiveId" clId="{3F092D4F-8C49-4629-8EF5-8586217852F8}" dt="2022-01-08T08:48:23.822" v="1964" actId="5793"/>
          <ac:spMkLst>
            <pc:docMk/>
            <pc:sldMk cId="1375104008" sldId="424"/>
            <ac:spMk id="3" creationId="{F52ADA41-174C-43FB-808C-D07C28B2CEA6}"/>
          </ac:spMkLst>
        </pc:spChg>
      </pc:sldChg>
      <pc:sldChg chg="modSp new mod">
        <pc:chgData name="dwi sujadir" userId="f618e459c9dabcb2" providerId="LiveId" clId="{3F092D4F-8C49-4629-8EF5-8586217852F8}" dt="2022-01-08T08:53:16.813" v="1988" actId="20577"/>
        <pc:sldMkLst>
          <pc:docMk/>
          <pc:sldMk cId="77888214" sldId="425"/>
        </pc:sldMkLst>
        <pc:spChg chg="mod">
          <ac:chgData name="dwi sujadir" userId="f618e459c9dabcb2" providerId="LiveId" clId="{3F092D4F-8C49-4629-8EF5-8586217852F8}" dt="2022-01-08T08:53:16.813" v="1988" actId="20577"/>
          <ac:spMkLst>
            <pc:docMk/>
            <pc:sldMk cId="77888214" sldId="425"/>
            <ac:spMk id="2" creationId="{BB47E220-2642-42FE-AA0A-0154965DA7A4}"/>
          </ac:spMkLst>
        </pc:spChg>
        <pc:spChg chg="mod">
          <ac:chgData name="dwi sujadir" userId="f618e459c9dabcb2" providerId="LiveId" clId="{3F092D4F-8C49-4629-8EF5-8586217852F8}" dt="2022-01-08T08:52:37.229" v="1974" actId="6549"/>
          <ac:spMkLst>
            <pc:docMk/>
            <pc:sldMk cId="77888214" sldId="425"/>
            <ac:spMk id="3" creationId="{2020E2E8-D938-4EA3-9B84-85D6B411A410}"/>
          </ac:spMkLst>
        </pc:spChg>
      </pc:sldChg>
      <pc:sldChg chg="modSp new mod">
        <pc:chgData name="dwi sujadir" userId="f618e459c9dabcb2" providerId="LiveId" clId="{3F092D4F-8C49-4629-8EF5-8586217852F8}" dt="2022-01-08T08:59:21.855" v="2043" actId="6549"/>
        <pc:sldMkLst>
          <pc:docMk/>
          <pc:sldMk cId="107971405" sldId="426"/>
        </pc:sldMkLst>
        <pc:spChg chg="mod">
          <ac:chgData name="dwi sujadir" userId="f618e459c9dabcb2" providerId="LiveId" clId="{3F092D4F-8C49-4629-8EF5-8586217852F8}" dt="2022-01-08T08:55:26.468" v="2011" actId="20577"/>
          <ac:spMkLst>
            <pc:docMk/>
            <pc:sldMk cId="107971405" sldId="426"/>
            <ac:spMk id="2" creationId="{D4C46EC1-091E-4F40-8806-3C70ED03D32F}"/>
          </ac:spMkLst>
        </pc:spChg>
        <pc:spChg chg="mod">
          <ac:chgData name="dwi sujadir" userId="f618e459c9dabcb2" providerId="LiveId" clId="{3F092D4F-8C49-4629-8EF5-8586217852F8}" dt="2022-01-08T08:59:21.855" v="2043" actId="6549"/>
          <ac:spMkLst>
            <pc:docMk/>
            <pc:sldMk cId="107971405" sldId="426"/>
            <ac:spMk id="3" creationId="{DC9EED34-9517-4F6B-85C3-B8F4FDE11D53}"/>
          </ac:spMkLst>
        </pc:spChg>
      </pc:sldChg>
      <pc:sldChg chg="modSp new mod">
        <pc:chgData name="dwi sujadir" userId="f618e459c9dabcb2" providerId="LiveId" clId="{3F092D4F-8C49-4629-8EF5-8586217852F8}" dt="2022-01-08T14:41:36.980" v="4143" actId="27636"/>
        <pc:sldMkLst>
          <pc:docMk/>
          <pc:sldMk cId="2477371586" sldId="427"/>
        </pc:sldMkLst>
        <pc:spChg chg="mod">
          <ac:chgData name="dwi sujadir" userId="f618e459c9dabcb2" providerId="LiveId" clId="{3F092D4F-8C49-4629-8EF5-8586217852F8}" dt="2022-01-08T09:30:26.462" v="2085" actId="20577"/>
          <ac:spMkLst>
            <pc:docMk/>
            <pc:sldMk cId="2477371586" sldId="427"/>
            <ac:spMk id="2" creationId="{F95034E1-C9D2-4FFF-8A7F-20FEA9ED4F5A}"/>
          </ac:spMkLst>
        </pc:spChg>
        <pc:spChg chg="mod">
          <ac:chgData name="dwi sujadir" userId="f618e459c9dabcb2" providerId="LiveId" clId="{3F092D4F-8C49-4629-8EF5-8586217852F8}" dt="2022-01-08T14:41:36.980" v="4143" actId="27636"/>
          <ac:spMkLst>
            <pc:docMk/>
            <pc:sldMk cId="2477371586" sldId="427"/>
            <ac:spMk id="3" creationId="{755F4E4B-DC67-49ED-A212-9D7AEFF6FE43}"/>
          </ac:spMkLst>
        </pc:spChg>
      </pc:sldChg>
      <pc:sldChg chg="modSp new mod">
        <pc:chgData name="dwi sujadir" userId="f618e459c9dabcb2" providerId="LiveId" clId="{3F092D4F-8C49-4629-8EF5-8586217852F8}" dt="2022-01-08T09:35:55.319" v="2148" actId="27636"/>
        <pc:sldMkLst>
          <pc:docMk/>
          <pc:sldMk cId="4258030894" sldId="428"/>
        </pc:sldMkLst>
        <pc:spChg chg="mod">
          <ac:chgData name="dwi sujadir" userId="f618e459c9dabcb2" providerId="LiveId" clId="{3F092D4F-8C49-4629-8EF5-8586217852F8}" dt="2022-01-08T09:31:58.482" v="2118" actId="20577"/>
          <ac:spMkLst>
            <pc:docMk/>
            <pc:sldMk cId="4258030894" sldId="428"/>
            <ac:spMk id="2" creationId="{4F836987-69B6-415B-9A28-2A2F0C1D0367}"/>
          </ac:spMkLst>
        </pc:spChg>
        <pc:spChg chg="mod">
          <ac:chgData name="dwi sujadir" userId="f618e459c9dabcb2" providerId="LiveId" clId="{3F092D4F-8C49-4629-8EF5-8586217852F8}" dt="2022-01-08T09:35:55.319" v="2148" actId="27636"/>
          <ac:spMkLst>
            <pc:docMk/>
            <pc:sldMk cId="4258030894" sldId="428"/>
            <ac:spMk id="3" creationId="{588A60AC-C299-4194-9357-7DE54341ACC9}"/>
          </ac:spMkLst>
        </pc:spChg>
      </pc:sldChg>
      <pc:sldChg chg="addSp modSp new mod">
        <pc:chgData name="dwi sujadir" userId="f618e459c9dabcb2" providerId="LiveId" clId="{3F092D4F-8C49-4629-8EF5-8586217852F8}" dt="2022-01-08T14:42:22.492" v="4163" actId="27636"/>
        <pc:sldMkLst>
          <pc:docMk/>
          <pc:sldMk cId="2735090572" sldId="429"/>
        </pc:sldMkLst>
        <pc:spChg chg="mod">
          <ac:chgData name="dwi sujadir" userId="f618e459c9dabcb2" providerId="LiveId" clId="{3F092D4F-8C49-4629-8EF5-8586217852F8}" dt="2022-01-08T09:36:56.018" v="2150"/>
          <ac:spMkLst>
            <pc:docMk/>
            <pc:sldMk cId="2735090572" sldId="429"/>
            <ac:spMk id="2" creationId="{1D5D7912-E050-408E-A116-61ED886750B7}"/>
          </ac:spMkLst>
        </pc:spChg>
        <pc:spChg chg="mod">
          <ac:chgData name="dwi sujadir" userId="f618e459c9dabcb2" providerId="LiveId" clId="{3F092D4F-8C49-4629-8EF5-8586217852F8}" dt="2022-01-08T14:42:22.492" v="4163" actId="27636"/>
          <ac:spMkLst>
            <pc:docMk/>
            <pc:sldMk cId="2735090572" sldId="429"/>
            <ac:spMk id="3" creationId="{30B7CBE0-6EBC-406C-8558-7BD4BE39434A}"/>
          </ac:spMkLst>
        </pc:spChg>
        <pc:picChg chg="add mod">
          <ac:chgData name="dwi sujadir" userId="f618e459c9dabcb2" providerId="LiveId" clId="{3F092D4F-8C49-4629-8EF5-8586217852F8}" dt="2022-01-08T14:42:07.589" v="4156" actId="1038"/>
          <ac:picMkLst>
            <pc:docMk/>
            <pc:sldMk cId="2735090572" sldId="429"/>
            <ac:picMk id="4" creationId="{30614279-F543-4C49-98A2-6781097D1D22}"/>
          </ac:picMkLst>
        </pc:picChg>
      </pc:sldChg>
      <pc:sldChg chg="addSp modSp new mod">
        <pc:chgData name="dwi sujadir" userId="f618e459c9dabcb2" providerId="LiveId" clId="{3F092D4F-8C49-4629-8EF5-8586217852F8}" dt="2022-01-08T10:08:23.483" v="2371" actId="14100"/>
        <pc:sldMkLst>
          <pc:docMk/>
          <pc:sldMk cId="2222423080" sldId="430"/>
        </pc:sldMkLst>
        <pc:spChg chg="mod">
          <ac:chgData name="dwi sujadir" userId="f618e459c9dabcb2" providerId="LiveId" clId="{3F092D4F-8C49-4629-8EF5-8586217852F8}" dt="2022-01-08T09:41:15.848" v="2204" actId="20577"/>
          <ac:spMkLst>
            <pc:docMk/>
            <pc:sldMk cId="2222423080" sldId="430"/>
            <ac:spMk id="2" creationId="{5B89F3D7-6A7B-49F9-86E6-67539A58F313}"/>
          </ac:spMkLst>
        </pc:spChg>
        <pc:spChg chg="mod">
          <ac:chgData name="dwi sujadir" userId="f618e459c9dabcb2" providerId="LiveId" clId="{3F092D4F-8C49-4629-8EF5-8586217852F8}" dt="2022-01-08T10:08:23.483" v="2371" actId="14100"/>
          <ac:spMkLst>
            <pc:docMk/>
            <pc:sldMk cId="2222423080" sldId="430"/>
            <ac:spMk id="3" creationId="{23D079D8-D0A5-4C62-A003-219DCF9BFE06}"/>
          </ac:spMkLst>
        </pc:spChg>
        <pc:picChg chg="add mod">
          <ac:chgData name="dwi sujadir" userId="f618e459c9dabcb2" providerId="LiveId" clId="{3F092D4F-8C49-4629-8EF5-8586217852F8}" dt="2022-01-08T10:08:13.878" v="2369" actId="14100"/>
          <ac:picMkLst>
            <pc:docMk/>
            <pc:sldMk cId="2222423080" sldId="430"/>
            <ac:picMk id="4" creationId="{7B73AFE9-ABBE-4204-BCCD-EBB205344032}"/>
          </ac:picMkLst>
        </pc:picChg>
      </pc:sldChg>
      <pc:sldChg chg="modSp new mod">
        <pc:chgData name="dwi sujadir" userId="f618e459c9dabcb2" providerId="LiveId" clId="{3F092D4F-8C49-4629-8EF5-8586217852F8}" dt="2022-01-08T09:52:16.715" v="2324" actId="27636"/>
        <pc:sldMkLst>
          <pc:docMk/>
          <pc:sldMk cId="2340444123" sldId="431"/>
        </pc:sldMkLst>
        <pc:spChg chg="mod">
          <ac:chgData name="dwi sujadir" userId="f618e459c9dabcb2" providerId="LiveId" clId="{3F092D4F-8C49-4629-8EF5-8586217852F8}" dt="2022-01-08T09:43:30.790" v="2265" actId="20577"/>
          <ac:spMkLst>
            <pc:docMk/>
            <pc:sldMk cId="2340444123" sldId="431"/>
            <ac:spMk id="2" creationId="{41A05CDF-FB75-42B8-8979-5FF3F26F4950}"/>
          </ac:spMkLst>
        </pc:spChg>
        <pc:spChg chg="mod">
          <ac:chgData name="dwi sujadir" userId="f618e459c9dabcb2" providerId="LiveId" clId="{3F092D4F-8C49-4629-8EF5-8586217852F8}" dt="2022-01-08T09:52:16.715" v="2324" actId="27636"/>
          <ac:spMkLst>
            <pc:docMk/>
            <pc:sldMk cId="2340444123" sldId="431"/>
            <ac:spMk id="3" creationId="{4C051130-D9FC-487D-863F-157C1FECEC79}"/>
          </ac:spMkLst>
        </pc:spChg>
      </pc:sldChg>
      <pc:sldChg chg="modSp new mod">
        <pc:chgData name="dwi sujadir" userId="f618e459c9dabcb2" providerId="LiveId" clId="{3F092D4F-8C49-4629-8EF5-8586217852F8}" dt="2022-01-08T10:05:59.643" v="2364" actId="27636"/>
        <pc:sldMkLst>
          <pc:docMk/>
          <pc:sldMk cId="2715592891" sldId="432"/>
        </pc:sldMkLst>
        <pc:spChg chg="mod">
          <ac:chgData name="dwi sujadir" userId="f618e459c9dabcb2" providerId="LiveId" clId="{3F092D4F-8C49-4629-8EF5-8586217852F8}" dt="2022-01-08T10:05:47.710" v="2360" actId="6549"/>
          <ac:spMkLst>
            <pc:docMk/>
            <pc:sldMk cId="2715592891" sldId="432"/>
            <ac:spMk id="2" creationId="{246CD446-8EE3-4DB1-80F3-96D27CF8B1F3}"/>
          </ac:spMkLst>
        </pc:spChg>
        <pc:spChg chg="mod">
          <ac:chgData name="dwi sujadir" userId="f618e459c9dabcb2" providerId="LiveId" clId="{3F092D4F-8C49-4629-8EF5-8586217852F8}" dt="2022-01-08T10:05:59.643" v="2364" actId="27636"/>
          <ac:spMkLst>
            <pc:docMk/>
            <pc:sldMk cId="2715592891" sldId="432"/>
            <ac:spMk id="3" creationId="{93109AF4-D33C-4CF5-A922-FC221BFB7F6C}"/>
          </ac:spMkLst>
        </pc:spChg>
      </pc:sldChg>
      <pc:sldChg chg="modSp new mod">
        <pc:chgData name="dwi sujadir" userId="f618e459c9dabcb2" providerId="LiveId" clId="{3F092D4F-8C49-4629-8EF5-8586217852F8}" dt="2022-01-08T10:12:09.440" v="2502" actId="20577"/>
        <pc:sldMkLst>
          <pc:docMk/>
          <pc:sldMk cId="2258826176" sldId="433"/>
        </pc:sldMkLst>
        <pc:spChg chg="mod">
          <ac:chgData name="dwi sujadir" userId="f618e459c9dabcb2" providerId="LiveId" clId="{3F092D4F-8C49-4629-8EF5-8586217852F8}" dt="2022-01-08T10:12:09.440" v="2502" actId="20577"/>
          <ac:spMkLst>
            <pc:docMk/>
            <pc:sldMk cId="2258826176" sldId="433"/>
            <ac:spMk id="2" creationId="{AA05BF0A-FD4E-4C6A-A16A-F840E6EA4D95}"/>
          </ac:spMkLst>
        </pc:spChg>
        <pc:spChg chg="mod">
          <ac:chgData name="dwi sujadir" userId="f618e459c9dabcb2" providerId="LiveId" clId="{3F092D4F-8C49-4629-8EF5-8586217852F8}" dt="2022-01-08T10:10:43.335" v="2495" actId="20577"/>
          <ac:spMkLst>
            <pc:docMk/>
            <pc:sldMk cId="2258826176" sldId="433"/>
            <ac:spMk id="3" creationId="{8E4D5759-BBAA-4D0E-BA8F-41D4F92389C9}"/>
          </ac:spMkLst>
        </pc:spChg>
      </pc:sldChg>
      <pc:sldChg chg="modSp new mod">
        <pc:chgData name="dwi sujadir" userId="f618e459c9dabcb2" providerId="LiveId" clId="{3F092D4F-8C49-4629-8EF5-8586217852F8}" dt="2022-01-08T10:15:07.408" v="2538" actId="15"/>
        <pc:sldMkLst>
          <pc:docMk/>
          <pc:sldMk cId="2061960705" sldId="434"/>
        </pc:sldMkLst>
        <pc:spChg chg="mod">
          <ac:chgData name="dwi sujadir" userId="f618e459c9dabcb2" providerId="LiveId" clId="{3F092D4F-8C49-4629-8EF5-8586217852F8}" dt="2022-01-08T10:13:22.401" v="2523" actId="20577"/>
          <ac:spMkLst>
            <pc:docMk/>
            <pc:sldMk cId="2061960705" sldId="434"/>
            <ac:spMk id="2" creationId="{E54671D9-0F84-4870-A77D-B65A550BC386}"/>
          </ac:spMkLst>
        </pc:spChg>
        <pc:spChg chg="mod">
          <ac:chgData name="dwi sujadir" userId="f618e459c9dabcb2" providerId="LiveId" clId="{3F092D4F-8C49-4629-8EF5-8586217852F8}" dt="2022-01-08T10:15:07.408" v="2538" actId="15"/>
          <ac:spMkLst>
            <pc:docMk/>
            <pc:sldMk cId="2061960705" sldId="434"/>
            <ac:spMk id="3" creationId="{DCA21DC7-BDF4-4904-82F4-90874409E0FD}"/>
          </ac:spMkLst>
        </pc:spChg>
      </pc:sldChg>
      <pc:sldChg chg="modSp new mod">
        <pc:chgData name="dwi sujadir" userId="f618e459c9dabcb2" providerId="LiveId" clId="{3F092D4F-8C49-4629-8EF5-8586217852F8}" dt="2022-01-08T10:21:10.011" v="2587" actId="27636"/>
        <pc:sldMkLst>
          <pc:docMk/>
          <pc:sldMk cId="1839000019" sldId="435"/>
        </pc:sldMkLst>
        <pc:spChg chg="mod">
          <ac:chgData name="dwi sujadir" userId="f618e459c9dabcb2" providerId="LiveId" clId="{3F092D4F-8C49-4629-8EF5-8586217852F8}" dt="2022-01-08T10:16:45.219" v="2554" actId="5793"/>
          <ac:spMkLst>
            <pc:docMk/>
            <pc:sldMk cId="1839000019" sldId="435"/>
            <ac:spMk id="2" creationId="{92F31D98-0156-4829-9A08-7EE0FDACCD21}"/>
          </ac:spMkLst>
        </pc:spChg>
        <pc:spChg chg="mod">
          <ac:chgData name="dwi sujadir" userId="f618e459c9dabcb2" providerId="LiveId" clId="{3F092D4F-8C49-4629-8EF5-8586217852F8}" dt="2022-01-08T10:21:10.011" v="2587" actId="27636"/>
          <ac:spMkLst>
            <pc:docMk/>
            <pc:sldMk cId="1839000019" sldId="435"/>
            <ac:spMk id="3" creationId="{59DB9B06-D0F5-49AF-9A32-7EBD4982749D}"/>
          </ac:spMkLst>
        </pc:spChg>
      </pc:sldChg>
      <pc:sldChg chg="modSp new mod">
        <pc:chgData name="dwi sujadir" userId="f618e459c9dabcb2" providerId="LiveId" clId="{3F092D4F-8C49-4629-8EF5-8586217852F8}" dt="2022-01-08T10:27:39.852" v="2660" actId="27636"/>
        <pc:sldMkLst>
          <pc:docMk/>
          <pc:sldMk cId="2774455478" sldId="436"/>
        </pc:sldMkLst>
        <pc:spChg chg="mod">
          <ac:chgData name="dwi sujadir" userId="f618e459c9dabcb2" providerId="LiveId" clId="{3F092D4F-8C49-4629-8EF5-8586217852F8}" dt="2022-01-08T10:23:08.562" v="2614" actId="20577"/>
          <ac:spMkLst>
            <pc:docMk/>
            <pc:sldMk cId="2774455478" sldId="436"/>
            <ac:spMk id="2" creationId="{FE824CA7-554C-4FFC-8247-E112DF767025}"/>
          </ac:spMkLst>
        </pc:spChg>
        <pc:spChg chg="mod">
          <ac:chgData name="dwi sujadir" userId="f618e459c9dabcb2" providerId="LiveId" clId="{3F092D4F-8C49-4629-8EF5-8586217852F8}" dt="2022-01-08T10:27:39.852" v="2660" actId="27636"/>
          <ac:spMkLst>
            <pc:docMk/>
            <pc:sldMk cId="2774455478" sldId="436"/>
            <ac:spMk id="3" creationId="{E9CA8356-A9DE-4BA7-B394-3D5BBB3BB738}"/>
          </ac:spMkLst>
        </pc:spChg>
      </pc:sldChg>
      <pc:sldChg chg="addSp delSp modSp new mod modClrScheme chgLayout">
        <pc:chgData name="dwi sujadir" userId="f618e459c9dabcb2" providerId="LiveId" clId="{3F092D4F-8C49-4629-8EF5-8586217852F8}" dt="2022-01-08T10:33:13.422" v="2665" actId="113"/>
        <pc:sldMkLst>
          <pc:docMk/>
          <pc:sldMk cId="793414206" sldId="437"/>
        </pc:sldMkLst>
        <pc:spChg chg="del mod ord">
          <ac:chgData name="dwi sujadir" userId="f618e459c9dabcb2" providerId="LiveId" clId="{3F092D4F-8C49-4629-8EF5-8586217852F8}" dt="2022-01-08T10:33:01.768" v="2663" actId="700"/>
          <ac:spMkLst>
            <pc:docMk/>
            <pc:sldMk cId="793414206" sldId="437"/>
            <ac:spMk id="2" creationId="{34301BFC-A6C5-4AF2-B366-8F0E9F574C27}"/>
          </ac:spMkLst>
        </pc:spChg>
        <pc:spChg chg="del mod ord">
          <ac:chgData name="dwi sujadir" userId="f618e459c9dabcb2" providerId="LiveId" clId="{3F092D4F-8C49-4629-8EF5-8586217852F8}" dt="2022-01-08T10:33:01.768" v="2663" actId="700"/>
          <ac:spMkLst>
            <pc:docMk/>
            <pc:sldMk cId="793414206" sldId="437"/>
            <ac:spMk id="3" creationId="{7F0E6B0F-C79A-4EE3-8FCE-9391F7F036EB}"/>
          </ac:spMkLst>
        </pc:spChg>
        <pc:spChg chg="add mod ord">
          <ac:chgData name="dwi sujadir" userId="f618e459c9dabcb2" providerId="LiveId" clId="{3F092D4F-8C49-4629-8EF5-8586217852F8}" dt="2022-01-08T10:33:13.422" v="2665" actId="113"/>
          <ac:spMkLst>
            <pc:docMk/>
            <pc:sldMk cId="793414206" sldId="437"/>
            <ac:spMk id="4" creationId="{9050BCA1-4007-436E-8DF3-9A6E1EA9C38E}"/>
          </ac:spMkLst>
        </pc:spChg>
        <pc:spChg chg="add mod ord">
          <ac:chgData name="dwi sujadir" userId="f618e459c9dabcb2" providerId="LiveId" clId="{3F092D4F-8C49-4629-8EF5-8586217852F8}" dt="2022-01-08T10:33:01.768" v="2663" actId="700"/>
          <ac:spMkLst>
            <pc:docMk/>
            <pc:sldMk cId="793414206" sldId="437"/>
            <ac:spMk id="5" creationId="{80163E86-B0C9-4518-8F6F-C52D7EAC7B03}"/>
          </ac:spMkLst>
        </pc:spChg>
      </pc:sldChg>
      <pc:sldChg chg="addSp modSp new mod modClrScheme chgLayout">
        <pc:chgData name="dwi sujadir" userId="f618e459c9dabcb2" providerId="LiveId" clId="{3F092D4F-8C49-4629-8EF5-8586217852F8}" dt="2022-01-08T15:06:01.007" v="4262" actId="20577"/>
        <pc:sldMkLst>
          <pc:docMk/>
          <pc:sldMk cId="2025095207" sldId="438"/>
        </pc:sldMkLst>
        <pc:spChg chg="add mod ord">
          <ac:chgData name="dwi sujadir" userId="f618e459c9dabcb2" providerId="LiveId" clId="{3F092D4F-8C49-4629-8EF5-8586217852F8}" dt="2022-01-08T15:05:33.914" v="4258" actId="27636"/>
          <ac:spMkLst>
            <pc:docMk/>
            <pc:sldMk cId="2025095207" sldId="438"/>
            <ac:spMk id="2" creationId="{9E56C565-EEE7-4560-9115-9B7FFFBB18D8}"/>
          </ac:spMkLst>
        </pc:spChg>
        <pc:spChg chg="add mod ord">
          <ac:chgData name="dwi sujadir" userId="f618e459c9dabcb2" providerId="LiveId" clId="{3F092D4F-8C49-4629-8EF5-8586217852F8}" dt="2022-01-08T15:06:01.007" v="4262" actId="20577"/>
          <ac:spMkLst>
            <pc:docMk/>
            <pc:sldMk cId="2025095207" sldId="438"/>
            <ac:spMk id="3" creationId="{2E45E93C-D37D-4531-9B61-4785B5304F9B}"/>
          </ac:spMkLst>
        </pc:spChg>
        <pc:spChg chg="add mod ord">
          <ac:chgData name="dwi sujadir" userId="f618e459c9dabcb2" providerId="LiveId" clId="{3F092D4F-8C49-4629-8EF5-8586217852F8}" dt="2022-01-08T15:05:54.640" v="4259" actId="21"/>
          <ac:spMkLst>
            <pc:docMk/>
            <pc:sldMk cId="2025095207" sldId="438"/>
            <ac:spMk id="4" creationId="{DD17C5FA-345A-458A-BC27-421555AAB297}"/>
          </ac:spMkLst>
        </pc:spChg>
      </pc:sldChg>
      <pc:sldChg chg="addSp delSp modSp new mod ord modClrScheme chgLayout">
        <pc:chgData name="dwi sujadir" userId="f618e459c9dabcb2" providerId="LiveId" clId="{3F092D4F-8C49-4629-8EF5-8586217852F8}" dt="2022-01-08T16:06:41.184" v="4479" actId="1076"/>
        <pc:sldMkLst>
          <pc:docMk/>
          <pc:sldMk cId="1284576006" sldId="439"/>
        </pc:sldMkLst>
        <pc:spChg chg="del mod ord">
          <ac:chgData name="dwi sujadir" userId="f618e459c9dabcb2" providerId="LiveId" clId="{3F092D4F-8C49-4629-8EF5-8586217852F8}" dt="2022-01-08T15:52:14.403" v="4391" actId="700"/>
          <ac:spMkLst>
            <pc:docMk/>
            <pc:sldMk cId="1284576006" sldId="439"/>
            <ac:spMk id="2" creationId="{4E813E19-A456-4DC8-8599-40690DD0A62D}"/>
          </ac:spMkLst>
        </pc:spChg>
        <pc:spChg chg="mod ord">
          <ac:chgData name="dwi sujadir" userId="f618e459c9dabcb2" providerId="LiveId" clId="{3F092D4F-8C49-4629-8EF5-8586217852F8}" dt="2022-01-08T16:05:20.244" v="4469" actId="1076"/>
          <ac:spMkLst>
            <pc:docMk/>
            <pc:sldMk cId="1284576006" sldId="439"/>
            <ac:spMk id="3" creationId="{9EAB815F-BA6F-4C17-8436-213D04E77139}"/>
          </ac:spMkLst>
        </pc:spChg>
        <pc:spChg chg="add mod ord">
          <ac:chgData name="dwi sujadir" userId="f618e459c9dabcb2" providerId="LiveId" clId="{3F092D4F-8C49-4629-8EF5-8586217852F8}" dt="2022-01-08T16:06:41.184" v="4479" actId="1076"/>
          <ac:spMkLst>
            <pc:docMk/>
            <pc:sldMk cId="1284576006" sldId="439"/>
            <ac:spMk id="4" creationId="{8B539904-2DCB-42B9-82D8-D3E549FBC3C6}"/>
          </ac:spMkLst>
        </pc:spChg>
        <pc:picChg chg="add mod">
          <ac:chgData name="dwi sujadir" userId="f618e459c9dabcb2" providerId="LiveId" clId="{3F092D4F-8C49-4629-8EF5-8586217852F8}" dt="2022-01-08T16:04:51.328" v="4468" actId="14100"/>
          <ac:picMkLst>
            <pc:docMk/>
            <pc:sldMk cId="1284576006" sldId="439"/>
            <ac:picMk id="4098" creationId="{50AE39D4-8D7E-46C5-9533-8C2E33BA0EB1}"/>
          </ac:picMkLst>
        </pc:picChg>
        <pc:picChg chg="add mod">
          <ac:chgData name="dwi sujadir" userId="f618e459c9dabcb2" providerId="LiveId" clId="{3F092D4F-8C49-4629-8EF5-8586217852F8}" dt="2022-01-08T16:04:47.967" v="4467" actId="14100"/>
          <ac:picMkLst>
            <pc:docMk/>
            <pc:sldMk cId="1284576006" sldId="439"/>
            <ac:picMk id="4100" creationId="{2A60D3CA-1B3E-4C99-96C9-48054B18A190}"/>
          </ac:picMkLst>
        </pc:picChg>
        <pc:picChg chg="add mod">
          <ac:chgData name="dwi sujadir" userId="f618e459c9dabcb2" providerId="LiveId" clId="{3F092D4F-8C49-4629-8EF5-8586217852F8}" dt="2022-01-08T16:05:47.309" v="4474" actId="1038"/>
          <ac:picMkLst>
            <pc:docMk/>
            <pc:sldMk cId="1284576006" sldId="439"/>
            <ac:picMk id="4102" creationId="{538E2500-BC6C-42AF-B823-13C217C9A730}"/>
          </ac:picMkLst>
        </pc:picChg>
        <pc:picChg chg="add mod">
          <ac:chgData name="dwi sujadir" userId="f618e459c9dabcb2" providerId="LiveId" clId="{3F092D4F-8C49-4629-8EF5-8586217852F8}" dt="2022-01-08T16:06:27.107" v="4478" actId="14100"/>
          <ac:picMkLst>
            <pc:docMk/>
            <pc:sldMk cId="1284576006" sldId="439"/>
            <ac:picMk id="4104" creationId="{1D6AEB23-47E0-496C-AA8C-06F4AD52EC2E}"/>
          </ac:picMkLst>
        </pc:picChg>
      </pc:sldChg>
      <pc:sldChg chg="addSp delSp modSp new mod modClrScheme chgLayout">
        <pc:chgData name="dwi sujadir" userId="f618e459c9dabcb2" providerId="LiveId" clId="{3F092D4F-8C49-4629-8EF5-8586217852F8}" dt="2022-01-08T15:51:24.310" v="4386" actId="20577"/>
        <pc:sldMkLst>
          <pc:docMk/>
          <pc:sldMk cId="1149780190" sldId="440"/>
        </pc:sldMkLst>
        <pc:spChg chg="mod ord">
          <ac:chgData name="dwi sujadir" userId="f618e459c9dabcb2" providerId="LiveId" clId="{3F092D4F-8C49-4629-8EF5-8586217852F8}" dt="2022-01-08T15:51:24.310" v="4386" actId="20577"/>
          <ac:spMkLst>
            <pc:docMk/>
            <pc:sldMk cId="1149780190" sldId="440"/>
            <ac:spMk id="2" creationId="{DE01308F-944C-4380-97CD-D589EAFCD99A}"/>
          </ac:spMkLst>
        </pc:spChg>
        <pc:spChg chg="mod ord">
          <ac:chgData name="dwi sujadir" userId="f618e459c9dabcb2" providerId="LiveId" clId="{3F092D4F-8C49-4629-8EF5-8586217852F8}" dt="2022-01-08T15:39:34.609" v="4321" actId="403"/>
          <ac:spMkLst>
            <pc:docMk/>
            <pc:sldMk cId="1149780190" sldId="440"/>
            <ac:spMk id="3" creationId="{52CECD3A-354C-40CB-879F-FBB3BD0B0822}"/>
          </ac:spMkLst>
        </pc:spChg>
        <pc:spChg chg="del mod ord">
          <ac:chgData name="dwi sujadir" userId="f618e459c9dabcb2" providerId="LiveId" clId="{3F092D4F-8C49-4629-8EF5-8586217852F8}" dt="2022-01-08T15:34:26.582" v="4278" actId="700"/>
          <ac:spMkLst>
            <pc:docMk/>
            <pc:sldMk cId="1149780190" sldId="440"/>
            <ac:spMk id="4" creationId="{CA24BFAF-2EAD-4990-A16E-EC9729D53F3D}"/>
          </ac:spMkLst>
        </pc:spChg>
        <pc:spChg chg="add mod ord">
          <ac:chgData name="dwi sujadir" userId="f618e459c9dabcb2" providerId="LiveId" clId="{3F092D4F-8C49-4629-8EF5-8586217852F8}" dt="2022-01-08T15:35:49.496" v="4289" actId="14100"/>
          <ac:spMkLst>
            <pc:docMk/>
            <pc:sldMk cId="1149780190" sldId="440"/>
            <ac:spMk id="5" creationId="{3B3986B3-6338-4659-89C4-A6F1A19734C3}"/>
          </ac:spMkLst>
        </pc:spChg>
        <pc:spChg chg="add mod ord">
          <ac:chgData name="dwi sujadir" userId="f618e459c9dabcb2" providerId="LiveId" clId="{3F092D4F-8C49-4629-8EF5-8586217852F8}" dt="2022-01-08T15:36:12.476" v="4291" actId="14100"/>
          <ac:spMkLst>
            <pc:docMk/>
            <pc:sldMk cId="1149780190" sldId="440"/>
            <ac:spMk id="6" creationId="{A26F3215-87CD-4C06-B101-89E0DA064B8C}"/>
          </ac:spMkLst>
        </pc:spChg>
        <pc:spChg chg="add mod ord">
          <ac:chgData name="dwi sujadir" userId="f618e459c9dabcb2" providerId="LiveId" clId="{3F092D4F-8C49-4629-8EF5-8586217852F8}" dt="2022-01-08T15:39:28.978" v="4318" actId="27636"/>
          <ac:spMkLst>
            <pc:docMk/>
            <pc:sldMk cId="1149780190" sldId="440"/>
            <ac:spMk id="7" creationId="{AD6B938B-285C-4770-8B49-641F8123C76F}"/>
          </ac:spMkLst>
        </pc:spChg>
      </pc:sldChg>
      <pc:sldChg chg="addSp delSp modSp new mod modClrScheme chgLayout">
        <pc:chgData name="dwi sujadir" userId="f618e459c9dabcb2" providerId="LiveId" clId="{3F092D4F-8C49-4629-8EF5-8586217852F8}" dt="2022-01-08T15:51:38.499" v="4388" actId="27636"/>
        <pc:sldMkLst>
          <pc:docMk/>
          <pc:sldMk cId="304870776" sldId="441"/>
        </pc:sldMkLst>
        <pc:spChg chg="del mod ord">
          <ac:chgData name="dwi sujadir" userId="f618e459c9dabcb2" providerId="LiveId" clId="{3F092D4F-8C49-4629-8EF5-8586217852F8}" dt="2022-01-08T15:49:14.363" v="4326" actId="700"/>
          <ac:spMkLst>
            <pc:docMk/>
            <pc:sldMk cId="304870776" sldId="441"/>
            <ac:spMk id="2" creationId="{B9FD62D0-D260-43FD-882E-4E1C7476F8C0}"/>
          </ac:spMkLst>
        </pc:spChg>
        <pc:spChg chg="del">
          <ac:chgData name="dwi sujadir" userId="f618e459c9dabcb2" providerId="LiveId" clId="{3F092D4F-8C49-4629-8EF5-8586217852F8}" dt="2022-01-08T15:49:14.363" v="4326" actId="700"/>
          <ac:spMkLst>
            <pc:docMk/>
            <pc:sldMk cId="304870776" sldId="441"/>
            <ac:spMk id="3" creationId="{B776D890-578C-41C3-9508-2001F7F4663F}"/>
          </ac:spMkLst>
        </pc:spChg>
        <pc:spChg chg="del mod ord">
          <ac:chgData name="dwi sujadir" userId="f618e459c9dabcb2" providerId="LiveId" clId="{3F092D4F-8C49-4629-8EF5-8586217852F8}" dt="2022-01-08T15:49:14.363" v="4326" actId="700"/>
          <ac:spMkLst>
            <pc:docMk/>
            <pc:sldMk cId="304870776" sldId="441"/>
            <ac:spMk id="4" creationId="{B2DA2F82-5ADF-465C-AAA6-FC7DEAA1ED79}"/>
          </ac:spMkLst>
        </pc:spChg>
        <pc:spChg chg="del">
          <ac:chgData name="dwi sujadir" userId="f618e459c9dabcb2" providerId="LiveId" clId="{3F092D4F-8C49-4629-8EF5-8586217852F8}" dt="2022-01-08T15:49:14.363" v="4326" actId="700"/>
          <ac:spMkLst>
            <pc:docMk/>
            <pc:sldMk cId="304870776" sldId="441"/>
            <ac:spMk id="5" creationId="{1A11C65D-B2E3-4421-8E3D-48869C5F8C06}"/>
          </ac:spMkLst>
        </pc:spChg>
        <pc:spChg chg="del">
          <ac:chgData name="dwi sujadir" userId="f618e459c9dabcb2" providerId="LiveId" clId="{3F092D4F-8C49-4629-8EF5-8586217852F8}" dt="2022-01-08T15:49:14.363" v="4326" actId="700"/>
          <ac:spMkLst>
            <pc:docMk/>
            <pc:sldMk cId="304870776" sldId="441"/>
            <ac:spMk id="6" creationId="{AC13CDBF-7BDE-4415-827C-16465EC85C55}"/>
          </ac:spMkLst>
        </pc:spChg>
        <pc:spChg chg="add mod ord">
          <ac:chgData name="dwi sujadir" userId="f618e459c9dabcb2" providerId="LiveId" clId="{3F092D4F-8C49-4629-8EF5-8586217852F8}" dt="2022-01-08T15:49:41.888" v="4331" actId="20578"/>
          <ac:spMkLst>
            <pc:docMk/>
            <pc:sldMk cId="304870776" sldId="441"/>
            <ac:spMk id="7" creationId="{3E655A2F-ED62-48A7-BDFE-046F26D0B0E4}"/>
          </ac:spMkLst>
        </pc:spChg>
        <pc:spChg chg="add mod ord">
          <ac:chgData name="dwi sujadir" userId="f618e459c9dabcb2" providerId="LiveId" clId="{3F092D4F-8C49-4629-8EF5-8586217852F8}" dt="2022-01-08T15:51:38.499" v="4388" actId="27636"/>
          <ac:spMkLst>
            <pc:docMk/>
            <pc:sldMk cId="304870776" sldId="441"/>
            <ac:spMk id="8" creationId="{FB887657-D105-4B9C-8AD7-18EBC6337F03}"/>
          </ac:spMkLst>
        </pc:spChg>
      </pc:sldChg>
      <pc:sldMasterChg chg="setBg modSldLayout">
        <pc:chgData name="dwi sujadir" userId="f618e459c9dabcb2" providerId="LiveId" clId="{3F092D4F-8C49-4629-8EF5-8586217852F8}" dt="2022-01-08T03:59:00.564" v="600"/>
        <pc:sldMasterMkLst>
          <pc:docMk/>
          <pc:sldMasterMk cId="0" sldId="2147483651"/>
        </pc:sldMasterMkLst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1"/>
            <pc:sldLayoutMk cId="0" sldId="2147483652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1"/>
            <pc:sldLayoutMk cId="0" sldId="2147483653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1"/>
            <pc:sldLayoutMk cId="1313967374" sldId="2147483698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1"/>
            <pc:sldLayoutMk cId="3465328238" sldId="2147483699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1"/>
            <pc:sldLayoutMk cId="2885519031" sldId="2147483700"/>
          </pc:sldLayoutMkLst>
        </pc:sldLayoutChg>
      </pc:sldMasterChg>
      <pc:sldMasterChg chg="setBg modSldLayout">
        <pc:chgData name="dwi sujadir" userId="f618e459c9dabcb2" providerId="LiveId" clId="{3F092D4F-8C49-4629-8EF5-8586217852F8}" dt="2022-01-08T03:59:00.564" v="600"/>
        <pc:sldMasterMkLst>
          <pc:docMk/>
          <pc:sldMasterMk cId="0" sldId="2147483654"/>
        </pc:sldMasterMkLst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0" sldId="2147483650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0" sldId="2147483655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0" sldId="2147483656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301691754" sldId="2147483657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2535247262" sldId="2147483658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1569419912" sldId="2147483677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0" sldId="2147483654"/>
            <pc:sldLayoutMk cId="1392556157" sldId="2147483697"/>
          </pc:sldLayoutMkLst>
        </pc:sldLayoutChg>
      </pc:sldMasterChg>
      <pc:sldMasterChg chg="setBg modSldLayout">
        <pc:chgData name="dwi sujadir" userId="f618e459c9dabcb2" providerId="LiveId" clId="{3F092D4F-8C49-4629-8EF5-8586217852F8}" dt="2022-01-08T03:59:00.564" v="600"/>
        <pc:sldMasterMkLst>
          <pc:docMk/>
          <pc:sldMasterMk cId="1237450853" sldId="2147483701"/>
        </pc:sldMasterMkLst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1495034627" sldId="2147483702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273185907" sldId="2147483703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3084043182" sldId="2147483704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640207088" sldId="2147483705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3908316599" sldId="2147483706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708122525" sldId="2147483707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3094799698" sldId="2147483708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852326107" sldId="2147483709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4006633475" sldId="2147483710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3591116454" sldId="2147483711"/>
          </pc:sldLayoutMkLst>
        </pc:sldLayoutChg>
        <pc:sldLayoutChg chg="setBg">
          <pc:chgData name="dwi sujadir" userId="f618e459c9dabcb2" providerId="LiveId" clId="{3F092D4F-8C49-4629-8EF5-8586217852F8}" dt="2022-01-08T03:59:00.564" v="600"/>
          <pc:sldLayoutMkLst>
            <pc:docMk/>
            <pc:sldMasterMk cId="1237450853" sldId="2147483701"/>
            <pc:sldLayoutMk cId="670699216" sldId="21474837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D95D-ACF5-4335-8F2A-8A5E184BD05B}" type="datetimeFigureOut">
              <a:rPr lang="id-ID" smtClean="0"/>
              <a:pPr/>
              <a:t>08/01/2022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EE72-3EA8-442E-A998-BD0FDF6F8F7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24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08/01/2022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1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0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81F8C3-E151-4CBE-AAB2-8229CA0070E0}" type="slidenum">
              <a:rPr lang="de-DE"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914400" y="4724956"/>
            <a:ext cx="5029200" cy="44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56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B93DC47-BE7A-4DEB-A233-FCEE5E46B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0F06D2-CA92-49C2-BBA8-A32F78FCF561}" type="slidenum">
              <a:rPr lang="hu-HU" altLang="en-US" sz="1200"/>
              <a:pPr/>
              <a:t>59</a:t>
            </a:fld>
            <a:endParaRPr lang="hu-HU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C0CB8EA-1A54-48A8-9B56-0A4740A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F9DE2E6-B391-43EB-B382-89F27C806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0F03AA5F-8E51-46FE-B779-65ABD2810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ABF31F-1A78-4040-AE67-93AA9C48F676}" type="slidenum">
              <a:rPr lang="hu-HU" altLang="en-US" sz="1200"/>
              <a:pPr/>
              <a:t>60</a:t>
            </a:fld>
            <a:endParaRPr lang="hu-HU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1639B6F-BA60-4EDD-A5B8-516F83BBB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80C82DE-4819-4054-B718-F35B458CA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46E295-8C90-4453-8B8C-69FC6B542DFA}" type="slidenum">
              <a:rPr lang="de-DE"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 hangingPunct="1"/>
              <a:t>67</a:t>
            </a:fld>
            <a:endParaRPr lang="de-DE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914400" y="4724956"/>
            <a:ext cx="5029200" cy="44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1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01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50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8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7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5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B69EB-5951-4442-89E1-3F04DCFAE7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36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83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420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73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5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27D7-8F1D-442A-A0EA-D7ACFD0B6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D0918-CF97-45C3-90B0-9BB76291F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FDA0-D089-487C-983D-479CCE19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808F-5C28-4F9A-AC5C-C8F09F5E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B1F-17D7-4398-B740-3E892595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9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02E1-1D52-495E-900B-8A4918DB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A2CB-A197-46E9-9EEB-B7B5CF4E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2355-CC87-424C-8284-AE5AAA8B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8B226-7FB4-4BD6-B863-9A60D747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379F-C8E5-402E-8137-20FC7FE3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9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6EE0-CF6B-425E-81CF-33311B2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805E4-74F9-4D25-A779-A52B8ABA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87E0-FCDA-480E-ADBD-7BC8C114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A775A-F866-42D7-9BA6-5BB881B2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B21A-35E7-40C2-8E68-134E84D5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13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04CF-F629-4110-B6DC-4F3462DD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D4AA-772B-4758-AD96-FB1F59030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0156-E840-4B02-9A7F-9A6741DD8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D5872-9E5A-4D58-995C-0C864B4F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B0184-B621-4E42-8677-E29034F1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47519-B4E2-4463-A3DF-69CC89E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93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3C56-4498-4952-A8BB-15CA52A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7442-34B0-4012-86A2-B8C5F607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B091-86CB-490B-B1E2-5DB7A1B1A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1216D-937B-4B0A-9E9D-D0EC2B778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7CE35-81FA-4C00-8DCD-F023704FE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8CF07-9AF0-4C99-97A6-7BE141D2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3413D-589D-47A9-8FCA-9A48AAE2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0B51C-55DB-481C-99DB-52DA6BAB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42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343C-67F2-4A84-82EC-B4AAE78A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3AF5D-EEC9-414F-947E-8FEC18A5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DC972-8343-41A7-BB05-7ADD9DCD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FADB7-D4EA-4E3E-AF91-E284864C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0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67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5139D-63E8-437E-B7D9-AD0979CF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8E7B3-B542-49C4-8748-47DAF8B3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6BF7D-9505-46A0-A678-967DF59F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B69EB-5951-4442-89E1-3F04DCFAE7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519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326-5555-4782-959C-69C70E86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3C65-46E1-4529-B142-6FFB1CC1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D02BC-2DF4-4EE0-945B-B1A857C7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C718C-7CA3-4727-B778-FC5BD03D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083A8-374C-41CC-A2D1-BE948C02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A00A0-49CC-4152-A9BD-1B981A6A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46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7049-72BE-42A5-96FA-48632E6A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C6B31-AD17-4309-9E0B-260FFF5D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0324-8499-41A6-9F40-75D1684A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E1D04-0F7F-4229-AE3D-D0F3E274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E0CF-92AB-40B2-BE65-7E8B6741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71CB-3260-46FF-A963-4A958674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6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2BB6-9391-45DF-987C-D0C47C8A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2F4A-70A9-47EE-B308-CA447A8DD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18979-009E-4F0A-95FE-913965BF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0E67-3A67-4F43-BE1D-999FD8CD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7D37-05EE-46CA-A33A-E812E6ED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D0F4B-AB72-44EC-8560-4B152D736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BD4A1-930C-4EA6-BDD3-26A8DC467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1A1B-2332-494E-BC3B-9BA29292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154B-4280-4DB4-8D55-709E0503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E8B93-E039-47A9-8A22-71C5F03F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69EB-5951-4442-89E1-3F04DCFAE73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3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23C3-4097-4AAA-A253-525E0891C4B7}" type="datetimeFigureOut">
              <a:rPr lang="id-ID"/>
              <a:pPr>
                <a:defRPr/>
              </a:pPr>
              <a:t>08/01/2022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692BBD-FDCE-4373-8F12-418E810B3CF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51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23C3-4097-4AAA-A253-525E0891C4B7}" type="datetimeFigureOut">
              <a:rPr lang="id-ID"/>
              <a:pPr>
                <a:defRPr/>
              </a:pPr>
              <a:t>08/01/2022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692BBD-FDCE-4373-8F12-418E810B3CF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69EB-5951-4442-89E1-3F04DCFAE73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24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8" r:id="rId3"/>
    <p:sldLayoutId id="2147483699" r:id="rId4"/>
    <p:sldLayoutId id="214748370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-1" y="794"/>
            <a:ext cx="9148809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97" r:id="rId5"/>
    <p:sldLayoutId id="2147483677" r:id="rId6"/>
    <p:sldLayoutId id="214748365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60D2A-3C1C-4ABE-9F6A-F63E32D9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638A1-AFF5-4CF7-8AF2-5E1E00BA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CB998-CBC0-4972-8952-C02050ACC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FE68-CD9F-4C63-97A6-0CBC495CA795}" type="datetimeFigureOut">
              <a:rPr lang="en-ID" smtClean="0"/>
              <a:t>08/01/2022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EE06-D384-4DF6-83CF-D11E57D27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A110-22D6-489A-9507-C4E4AE1E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59A8-19D0-45C3-9418-86A202FCA8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5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2/20/Illu_blood_cell_lineage.jpg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hsp_1_01031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Swollenankle_1_01050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230" y="5346459"/>
            <a:ext cx="60722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id-ID" sz="1600" b="1" dirty="0"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endParaRPr lang="id-ID" sz="1500" b="1" dirty="0">
              <a:solidFill>
                <a:srgbClr val="32604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270E12-760A-42BA-B630-0DC4E5EB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74" y="1407626"/>
            <a:ext cx="6398869" cy="257189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66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Gangguan</a:t>
            </a:r>
            <a:r>
              <a:rPr lang="en-US" sz="6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sz="6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Hematologi</a:t>
            </a:r>
            <a:endParaRPr lang="en-ID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76F99C-41F4-43E7-8A23-E0395BE2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74" y="4368838"/>
            <a:ext cx="5760741" cy="97762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Wahyuning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Pujiastuti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mengandung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Hb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berperan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mengedarkan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oksigen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leukosit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memusnahkan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dianggap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berbahaya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1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Granulosit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Neutrofil</a:t>
            </a:r>
            <a:r>
              <a:rPr lang="en-ID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eosinofil</a:t>
            </a:r>
            <a:r>
              <a:rPr lang="en-ID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basofil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Agranulosit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monosit</a:t>
            </a:r>
            <a:r>
              <a:rPr lang="en-ID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dan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limfosit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Trombosit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keping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proses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pembekuan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darah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826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014A3E-4675-44AE-A6BF-E0A1F2FAC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66437"/>
              </p:ext>
            </p:extLst>
          </p:nvPr>
        </p:nvGraphicFramePr>
        <p:xfrm>
          <a:off x="251520" y="1480789"/>
          <a:ext cx="8640960" cy="455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578295577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3730672490"/>
                    </a:ext>
                  </a:extLst>
                </a:gridCol>
              </a:tblGrid>
              <a:tr h="229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Jenis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Darah</a:t>
                      </a:r>
                      <a:endParaRPr lang="en-ID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Fungsi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Utama</a:t>
                      </a:r>
                      <a:endParaRPr lang="en-ID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38190"/>
                  </a:ext>
                </a:extLst>
              </a:tr>
              <a:tr h="471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Leukosit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Darah </a:t>
                      </a: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Putih</a:t>
                      </a:r>
                      <a:endParaRPr lang="en-ID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00014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Neutrofil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Peran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penting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melawan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infeksi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bakteri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melalui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fagositosis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80471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Eosinofil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Peran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reaksi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alergi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netralisasi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histamin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mencerna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protein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asing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739282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Basofil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Mengandung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histamin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bagian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penting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reaksi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hipersensitivitas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90093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Masuk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jaringan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sebagai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makrofag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81780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Limfosit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Limfosit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T)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Bertanggung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jawab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imunitas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seluler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mengenali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sebagai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asing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90619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Limfosit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Limfosit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B)</a:t>
                      </a:r>
                      <a:endParaRPr lang="en-ID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Bertanggung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jawab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imunitas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humoral;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beberapa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berkembang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menjadi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Plasma yang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menghasilkan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156027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Eritrosit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Darah Merah</a:t>
                      </a:r>
                      <a:endParaRPr lang="en-ID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Membawa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hemoglobin (Hb)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menyediakan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oksigen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jaringan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umur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rata-rata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sekitar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120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01051"/>
                  </a:ext>
                </a:extLst>
              </a:tr>
              <a:tr h="909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Trombosit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Platelet/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Keping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Darah/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Darah</a:t>
                      </a:r>
                      <a:endParaRPr lang="en-ID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pecahan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megakariosit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sebenarnya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bukan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utuh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bertanggung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jawab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proses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koagulasi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bertanggung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jawab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hemostasis;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umur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rata-rata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sekitar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7975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29C4777-2452-4FCE-AD41-B8B7EE98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Darah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934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PEMBENTUKAN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putih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trombosit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limfosit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kelenjar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getah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bening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limpa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limfosit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matang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thymus.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Kecepatan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dikendalikan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6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27832" r="21716" b="6581"/>
          <a:stretch/>
        </p:blipFill>
        <p:spPr bwMode="auto">
          <a:xfrm>
            <a:off x="1066800" y="1524000"/>
            <a:ext cx="715791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7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gure2_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8"/>
            <a:ext cx="8290672" cy="60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el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1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age:Illu blood cell lineag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890"/>
            <a:ext cx="78486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2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84600-10BE-436F-A077-F75D0D5B4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398869" cy="2571891"/>
          </a:xfrm>
        </p:spPr>
        <p:txBody>
          <a:bodyPr/>
          <a:lstStyle/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Gangguan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Hematologi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60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60BD-D901-477C-9C3E-3D483F5A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1295674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Anemia</a:t>
            </a:r>
            <a:endParaRPr lang="en-ID" sz="4400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DA2B3-045A-4815-9FF6-3E66A39DD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16AE69D-8658-48A7-AB72-659A5028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3" y="3806195"/>
            <a:ext cx="3096343" cy="23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6B51255-9679-4DED-AA5D-731110AE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47" y="3806196"/>
            <a:ext cx="3096343" cy="23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BB95226-5351-4346-AF6B-7F04D23E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47" y="898077"/>
            <a:ext cx="3096343" cy="29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0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524957" cy="428593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Anemia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kuantitas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Hemoglobin, dan volume pada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hematokrit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normal.</a:t>
            </a:r>
          </a:p>
          <a:p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Hb di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rujukan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normal,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dibarengi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26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sirkulasi</a:t>
            </a:r>
            <a:r>
              <a:rPr lang="en-ID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Defisiensi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folat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Vit B12,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menurun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Perdarahan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Kehamilan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Laki-laki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Hb&lt; 14 g/dl,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&lt;41% 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perempuan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Hb &lt; 12 g/dl,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 37%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088" y="981075"/>
            <a:ext cx="7391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DOA BELAJAR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95536" y="3927475"/>
            <a:ext cx="8319839" cy="209381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“Aku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ridho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Allah SWT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Tuhan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Islam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agamaku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dan Nabi Muhammad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Nabi dan Rasul,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Ya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Allah,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tambahkanlah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kepadaku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berikanlah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kefahaman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”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1538"/>
            <a:ext cx="5715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7957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9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Recomendasi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37985" r="17012" b="19947"/>
          <a:stretch/>
        </p:blipFill>
        <p:spPr bwMode="auto">
          <a:xfrm>
            <a:off x="1013956" y="2002850"/>
            <a:ext cx="6984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7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KLASIFIKASI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sz="28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ID" sz="28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Defisiensi</a:t>
            </a:r>
            <a:endParaRPr lang="en-ID" sz="2000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Hipoproliferatif</a:t>
            </a:r>
            <a:endParaRPr lang="en-ID" sz="2000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Refraktorik</a:t>
            </a:r>
            <a:endParaRPr lang="en-ID" sz="2000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Darah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Berlebihan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Perdarahan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Hemolisis</a:t>
            </a:r>
            <a:endParaRPr lang="en-ID" sz="2000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6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Anemia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Defisiensi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Besi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853903"/>
          </a:xfrm>
        </p:spPr>
        <p:txBody>
          <a:bodyPr>
            <a:normAutofit/>
          </a:bodyPr>
          <a:lstStyle/>
          <a:p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Anemia defisiensi besi adalah anemia yang disertai dengan menurun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ya cadangan besi dengan tanda pasokan besi ke jaringan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dijumpai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/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ex: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menstruasi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perdarahan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cerna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donor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terlalu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Defisiensi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nutrisi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absorbs,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infeksi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cacing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ankylostoma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Kenaikan Kebutuhan misal: pertumbuhan, kehamilan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/>
              <a:t>Diagnosis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gejala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klinis</a:t>
            </a:r>
            <a:r>
              <a:rPr lang="en-US" sz="2800" dirty="0">
                <a:sym typeface="Wingdings" pitchFamily="2" charset="2"/>
              </a:rPr>
              <a:t> dan </a:t>
            </a:r>
            <a:r>
              <a:rPr lang="en-US" sz="2800" dirty="0" err="1">
                <a:sym typeface="Wingdings" pitchFamily="2" charset="2"/>
              </a:rPr>
              <a:t>pemeriksaan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penunjang</a:t>
            </a:r>
            <a:endParaRPr lang="en-US" sz="2800" dirty="0">
              <a:sym typeface="Wingdings" pitchFamily="2" charset="2"/>
            </a:endParaRPr>
          </a:p>
          <a:p>
            <a:pPr lvl="1"/>
            <a:r>
              <a:rPr lang="en-US" sz="2000" dirty="0"/>
              <a:t>Iron deficiency anemia (Low Iron, Low ferritin, High TIBC )</a:t>
            </a:r>
          </a:p>
          <a:p>
            <a:pPr lvl="1"/>
            <a:r>
              <a:rPr lang="en-US" sz="2000" dirty="0"/>
              <a:t>MCHC dan MCH </a:t>
            </a:r>
            <a:r>
              <a:rPr lang="en-US" sz="2000" dirty="0" err="1"/>
              <a:t>rendah</a:t>
            </a:r>
            <a:endParaRPr lang="en-US" sz="2000" dirty="0"/>
          </a:p>
          <a:p>
            <a:pPr lvl="1"/>
            <a:r>
              <a:rPr lang="en-US" sz="2000" dirty="0"/>
              <a:t>MCV &lt; 80 µm </a:t>
            </a:r>
            <a:r>
              <a:rPr lang="en-US" sz="2000" baseline="30000" dirty="0"/>
              <a:t>3 </a:t>
            </a:r>
          </a:p>
          <a:p>
            <a:pPr lvl="1"/>
            <a:r>
              <a:rPr lang="en-US" sz="2000" dirty="0"/>
              <a:t>Hb, </a:t>
            </a:r>
            <a:r>
              <a:rPr lang="en-US" sz="2000" dirty="0" err="1"/>
              <a:t>Htc</a:t>
            </a:r>
            <a:r>
              <a:rPr lang="en-US" sz="2000" dirty="0"/>
              <a:t>  </a:t>
            </a:r>
            <a:r>
              <a:rPr lang="en-US" sz="2000" dirty="0" err="1"/>
              <a:t>rendah</a:t>
            </a:r>
            <a:endParaRPr lang="en-US" sz="2000" dirty="0">
              <a:sym typeface="Wingdings" pitchFamily="2" charset="2"/>
            </a:endParaRPr>
          </a:p>
          <a:p>
            <a:r>
              <a:rPr lang="en-US" sz="2800" dirty="0" err="1">
                <a:sym typeface="Wingdings" pitchFamily="2" charset="2"/>
              </a:rPr>
              <a:t>Terapi</a:t>
            </a:r>
            <a:r>
              <a:rPr lang="en-US" sz="2800" dirty="0">
                <a:sym typeface="Wingdings" pitchFamily="2" charset="2"/>
              </a:rPr>
              <a:t> Diet kaya </a:t>
            </a:r>
            <a:r>
              <a:rPr lang="en-US" sz="2800" dirty="0" err="1">
                <a:sym typeface="Wingdings" pitchFamily="2" charset="2"/>
              </a:rPr>
              <a:t>zat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besi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pemberian</a:t>
            </a:r>
            <a:r>
              <a:rPr lang="en-US" sz="2800" dirty="0">
                <a:sym typeface="Wingdings" pitchFamily="2" charset="2"/>
              </a:rPr>
              <a:t> tablet Fe per oral</a:t>
            </a:r>
          </a:p>
          <a:p>
            <a:r>
              <a:rPr lang="en-US" sz="2800" dirty="0" err="1"/>
              <a:t>Suplementasi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besi</a:t>
            </a:r>
            <a:r>
              <a:rPr lang="en-US" sz="2800" dirty="0"/>
              <a:t> dan </a:t>
            </a: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folat</a:t>
            </a:r>
            <a:r>
              <a:rPr lang="en-US" sz="2800" dirty="0"/>
              <a:t> oral </a:t>
            </a:r>
            <a:r>
              <a:rPr lang="en-US" sz="2800" dirty="0" err="1"/>
              <a:t>harian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30 mg </a:t>
            </a:r>
            <a:r>
              <a:rPr lang="en-US" sz="2800" dirty="0" err="1"/>
              <a:t>sampai</a:t>
            </a:r>
            <a:r>
              <a:rPr lang="en-US" sz="2800" dirty="0"/>
              <a:t> 60 mg elemental iron dan 400 g (0,4 mg) </a:t>
            </a: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folat</a:t>
            </a:r>
            <a:r>
              <a:rPr lang="en-US" sz="2800" dirty="0"/>
              <a:t> </a:t>
            </a:r>
            <a:r>
              <a:rPr lang="en-US" sz="2800" dirty="0" err="1"/>
              <a:t>direkomendasikan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hamil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anemia </a:t>
            </a:r>
            <a:r>
              <a:rPr lang="en-US" sz="2800" dirty="0" err="1"/>
              <a:t>ibu</a:t>
            </a:r>
            <a:r>
              <a:rPr lang="en-US" sz="2800" dirty="0"/>
              <a:t>, sepsis </a:t>
            </a:r>
            <a:r>
              <a:rPr lang="en-US" sz="2800" dirty="0" err="1"/>
              <a:t>nifas</a:t>
            </a:r>
            <a:r>
              <a:rPr lang="en-US" sz="2800" dirty="0"/>
              <a:t>, </a:t>
            </a:r>
            <a:r>
              <a:rPr lang="en-US" sz="2800" dirty="0" err="1"/>
              <a:t>berat</a:t>
            </a:r>
            <a:r>
              <a:rPr lang="en-US" sz="2800" dirty="0"/>
              <a:t> badan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, dan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prematur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48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Anemia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Defisensi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Folat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folat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fi-FI" dirty="0"/>
              <a:t>salah satu vitamin, termasuk dalam kelompok vitamin B, merupakan </a:t>
            </a: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DNA (</a:t>
            </a:r>
            <a:r>
              <a:rPr lang="en-US" i="1" dirty="0" err="1"/>
              <a:t>deoxyribo</a:t>
            </a:r>
            <a:r>
              <a:rPr lang="en-US" i="1" dirty="0"/>
              <a:t> nucleic acid)</a:t>
            </a:r>
            <a:r>
              <a:rPr lang="en-US" dirty="0"/>
              <a:t>.</a:t>
            </a:r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folat</a:t>
            </a:r>
            <a:r>
              <a:rPr lang="en-US" dirty="0"/>
              <a:t>/</a:t>
            </a:r>
            <a:r>
              <a:rPr lang="en-US" dirty="0" err="1"/>
              <a:t>hari</a:t>
            </a:r>
            <a:r>
              <a:rPr lang="en-US" dirty="0"/>
              <a:t> 400mg/</a:t>
            </a:r>
            <a:r>
              <a:rPr lang="en-US" dirty="0" err="1"/>
              <a:t>hari</a:t>
            </a:r>
            <a:endParaRPr lang="en-US" dirty="0"/>
          </a:p>
          <a:p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59BC-473F-46E7-B56D-08AFA7CE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ANEMIA DEFISIENSI </a:t>
            </a:r>
            <a:r>
              <a:rPr lang="en-ID" b="1" dirty="0" err="1">
                <a:solidFill>
                  <a:srgbClr val="444444"/>
                </a:solidFill>
                <a:latin typeface="Open Sans" panose="020B0606030504020204" pitchFamily="34" charset="0"/>
              </a:rPr>
              <a:t>karena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 PENYAKIT KRONIK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5B78-8264-4409-BB73-F58DBC23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/>
          </a:bodyPr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Ditemukan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keadaan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infeksi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kronis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inflamasi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malignansi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Karakteristik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Kronik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penurunan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hambatan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pemakaian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padahal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simpanan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adekuat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(Kadar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rendah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TIBC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rendah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ferritin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Infeksi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TBC,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reumatoid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artritis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meningitis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Malignasi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leukemia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kanker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metastase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579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EA84-DA27-44FE-BC65-FC003BFB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ANEMIA DEFISIENSI 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 ANEMIA MEGALOBLASTIK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A441-F039-4622-882F-27EDA644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7259740" cy="392591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abnormalitas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fungsional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morfologi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spesifik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eritroblast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mengakibatkan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maturasi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dibanding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sitoplasmanya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 B12</a:t>
            </a:r>
          </a:p>
          <a:p>
            <a:pPr lvl="1">
              <a:spcBef>
                <a:spcPts val="0"/>
              </a:spcBef>
            </a:pP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asam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folat</a:t>
            </a:r>
            <a:endParaRPr lang="en-ID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Metabolisme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 B12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asam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folat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abnormal.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Anemia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kelainan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tepi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disebabkan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sintesis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DNA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sempurna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Pemeriksaan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penunjang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homocystein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methylmalonic.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MCHC normal/fall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MCV  &gt;80 µm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6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107F-C61B-49AB-BF20-E4173CC2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9139-C8A5-4BDC-8E07-ACD976C3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 fontScale="85000" lnSpcReduction="20000"/>
          </a:bodyPr>
          <a:lstStyle/>
          <a:p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Vit B-12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folat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komponen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dlm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pembentukan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DNA,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diperlukan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dlm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penyediaan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baku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enzim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DNA.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B-12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folat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menyebabkan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DNA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abnormal,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RNA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berjalan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normal,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sedang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DNA abnormal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pematangan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inti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sitoplasma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mjd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tdk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seimbang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Maturitas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lambat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pembelahan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tertunda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ukuran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normal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disebut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‘megaloblast’.</a:t>
            </a:r>
          </a:p>
          <a:p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Gambaran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morfologi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darah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tepi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anemia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megaloblastic:</a:t>
            </a:r>
          </a:p>
          <a:p>
            <a:pPr lvl="1"/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Hipersegmentasi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netrofil</a:t>
            </a: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lvl="1"/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Eritrosit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makrositik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602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0ED3-F384-4F91-AAA1-9A7D06A2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ANEMIA DEFISIENSI 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 ANEMIA PERNISIOSA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335-A1D2-4E0E-9C50-B5F58DA9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 fontScale="92500"/>
          </a:bodyPr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absorbsi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 B-12 sangat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menurun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intrinsik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Absorbsi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 B-12 di gastrointestinal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 B-12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dilepaskan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digesti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peptik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lambung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diperantarai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asam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hidrokloride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dilepaskan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parietal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lambung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intrinsik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disekresikan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parietal,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intrinsik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kompleks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dg vit B-12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mentransportnya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usus.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Morfologi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menyerupai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megaloblastik</a:t>
            </a:r>
            <a:r>
              <a:rPr lang="en-ID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9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877F-A15F-4A4A-A90D-F4489C88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ANEMIA HIPOPROLIFERATIF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F11B-EC9D-4CA4-BEBC-B65B334C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Tanpa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maturasi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Respon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sumsum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tulang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thd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eritropoietin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eritropoietin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kegagalan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sumsum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tulang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aplastika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infiltrasi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sumsum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tulang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Maturasi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Hb</a:t>
            </a: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Penurunan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inkorporasi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globin 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Thalasemia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Penurunan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porfirin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Sideroblastik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Maturasi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Nukleus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Megaloblastik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610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E63A-6AAF-4341-A6A9-D494ECBB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Pendahuluan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Hematologi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7289-3C6B-4ED3-BE01-A57C50BF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txBody>
          <a:bodyPr>
            <a:normAutofit/>
          </a:bodyPr>
          <a:lstStyle/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Hematologi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cabang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mempelajari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prognosis,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pencegahan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berhubungan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melibatkan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komponennya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protein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trombosit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pembuluh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limpa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mekanisme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koagulasi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hemofilia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pembekuan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trombus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pendarahan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kanker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leukemia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multiple myeloma,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limfoma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laboratorium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diagnosis.</a:t>
            </a:r>
          </a:p>
        </p:txBody>
      </p:sp>
    </p:spTree>
    <p:extLst>
      <p:ext uri="{BB962C8B-B14F-4D97-AF65-F5344CB8AC3E}">
        <p14:creationId xmlns:p14="http://schemas.microsoft.com/office/powerpoint/2010/main" val="95722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Thalasemia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2167385"/>
            <a:ext cx="7187732" cy="3925911"/>
          </a:xfrm>
        </p:spPr>
        <p:txBody>
          <a:bodyPr>
            <a:normAutofit/>
          </a:bodyPr>
          <a:lstStyle/>
          <a:p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genetik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Kelainan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ditandai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sintesa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rantai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poli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peptida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(alfa dan beta)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Hb,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kuantitas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Thalasemia terjadi akibat kehilangan satu atau lebih gen pengatur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perintah produksi protein jenis globin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terganggu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3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664A-2773-463D-BCC4-ADD4135D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ANEMIA KEHILANGAN DARAH BERLEBIHAN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601E-B072-4897-AFD7-890D94E9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 fontScale="92500" lnSpcReduction="20000"/>
          </a:bodyPr>
          <a:lstStyle/>
          <a:p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karena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PERDARAHAN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perdarahan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saluran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cerna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menstruasi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perdarahan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paru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HEMOLISIS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Herediter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ex: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sferositosis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enzim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ex: def.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enz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G6PD</a:t>
            </a: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sintesis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/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abnormalitas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struktur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globin: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Thalasemia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Sickle Cell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Acquired/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dapatan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AIHA</a:t>
            </a:r>
          </a:p>
          <a:p>
            <a:pPr lvl="2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: PNH (Paroxysmal Nocturnal Haemoglobinuria)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358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E840-3808-4B15-9581-BDE3F4C0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KLASIFIKASI ANEMIA BERDASAR MORFOLOGI ERITROSIT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A1F9-1F72-4A07-B288-2C6B952D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 fontScale="92500" lnSpcReduction="20000"/>
          </a:bodyPr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Klasifikasi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kandungan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Hb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ukuran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angka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mencakup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Normositik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Normokromik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ukuran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normal.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perdarahan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hemolitik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penyakit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sumsum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tulang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penurunan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pacuan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eritropoietin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Ginjal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Makrositik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Normokromik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Megaloblatik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Pernisiosa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Mikrositik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Hipokromik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9562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</a:t>
            </a:r>
            <a:r>
              <a:rPr lang="en-US" dirty="0" err="1"/>
              <a:t>Normositik</a:t>
            </a:r>
            <a:r>
              <a:rPr lang="en-US" dirty="0"/>
              <a:t> </a:t>
            </a:r>
            <a:r>
              <a:rPr lang="en-US" dirty="0" err="1"/>
              <a:t>Normokrom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bentuk-bentuk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normal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hemoglobin normal (MCV normal, MCHC normal/normal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Hemolisis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infeksi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endokrin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ginjal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Penyakit-penyakit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metastatic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9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</a:t>
            </a:r>
            <a:r>
              <a:rPr lang="en-US" dirty="0" err="1"/>
              <a:t>Makrositik</a:t>
            </a:r>
            <a:r>
              <a:rPr lang="en-US" dirty="0"/>
              <a:t> </a:t>
            </a:r>
            <a:r>
              <a:rPr lang="en-US" dirty="0" err="1"/>
              <a:t>Nomokrom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normal</a:t>
            </a:r>
            <a:endParaRPr lang="sv-SE" sz="2400" dirty="0"/>
          </a:p>
          <a:p>
            <a:pPr>
              <a:lnSpc>
                <a:spcPct val="90000"/>
              </a:lnSpc>
            </a:pPr>
            <a:r>
              <a:rPr lang="sv-SE" sz="2400" dirty="0"/>
              <a:t>Nomokrom karena hemoglobinnya normal (MCV tinggi, MCHC normal)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Penyebab :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Gangguan atau terhentinya sintesa asam nukleat DNA seperti yang ditemukan pada defisiensi B12 dan/atau asam folat.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31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</a:t>
            </a:r>
            <a:r>
              <a:rPr lang="en-US" dirty="0" err="1"/>
              <a:t>Mikrositik</a:t>
            </a:r>
            <a:r>
              <a:rPr lang="en-US" dirty="0"/>
              <a:t> </a:t>
            </a:r>
            <a:r>
              <a:rPr lang="en-US" dirty="0" err="1"/>
              <a:t>Nomokrom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Ukuran sel darah merah lebih kecil dari normal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Jumlah hemoglobinnya kurang dari normal (MCV kurang, MCHC kurang)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Hal ini umumnya menggambarkan insufisiensi sintesa heme (besi), seperti pada anemia defisiensi besi, keadaan sideroblastik dan kehilangan darah kronik, atau gangguan sintesa globin, seperti pada talasemia (penyakit hemoglobin abnormal konginetal)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Penyebab utama 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Meningkatnya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diseritropolesis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73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anemia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err="1"/>
              <a:t>Abortus</a:t>
            </a:r>
            <a:endParaRPr lang="en-US" sz="2400" dirty="0"/>
          </a:p>
          <a:p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konginetal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endParaRPr lang="en-US" sz="2400" dirty="0"/>
          </a:p>
          <a:p>
            <a:r>
              <a:rPr lang="en-US" sz="2400" dirty="0" err="1"/>
              <a:t>Persalina</a:t>
            </a:r>
            <a:r>
              <a:rPr lang="en-US" sz="2400" dirty="0"/>
              <a:t> </a:t>
            </a:r>
            <a:r>
              <a:rPr lang="en-US" sz="2400" dirty="0" err="1"/>
              <a:t>prematur</a:t>
            </a:r>
            <a:endParaRPr lang="en-US" sz="2400" dirty="0"/>
          </a:p>
          <a:p>
            <a:r>
              <a:rPr lang="en-US" sz="2400" dirty="0"/>
              <a:t>IUGR</a:t>
            </a:r>
          </a:p>
          <a:p>
            <a:r>
              <a:rPr lang="en-US" sz="2400" dirty="0" err="1"/>
              <a:t>Perdarahan</a:t>
            </a:r>
            <a:r>
              <a:rPr lang="en-US" sz="2400" dirty="0"/>
              <a:t> antepartum</a:t>
            </a:r>
          </a:p>
          <a:p>
            <a:r>
              <a:rPr lang="en-US" sz="2400" dirty="0" err="1"/>
              <a:t>Perdarahan</a:t>
            </a:r>
            <a:r>
              <a:rPr lang="en-US" sz="2400" dirty="0"/>
              <a:t> postpartum</a:t>
            </a:r>
          </a:p>
          <a:p>
            <a:r>
              <a:rPr lang="en-US" sz="2400" dirty="0" err="1"/>
              <a:t>Gangguan</a:t>
            </a:r>
            <a:r>
              <a:rPr lang="en-US" sz="2400" dirty="0"/>
              <a:t> His primer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endParaRPr lang="en-US" sz="2400" dirty="0"/>
          </a:p>
          <a:p>
            <a:r>
              <a:rPr lang="en-US" sz="2400" dirty="0" err="1"/>
              <a:t>Atonia</a:t>
            </a:r>
            <a:r>
              <a:rPr lang="en-US" sz="2400" dirty="0"/>
              <a:t> uteri</a:t>
            </a:r>
          </a:p>
          <a:p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puerperalis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837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60BD-D901-477C-9C3E-3D483F5A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68" y="1170100"/>
            <a:ext cx="5764142" cy="1295674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POLISITEMIA</a:t>
            </a:r>
            <a:endParaRPr lang="en-ID" sz="4400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DA2B3-045A-4815-9FF6-3E66A39DD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C0D835-F59D-4AA1-AC41-032F330E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8" y="2913087"/>
            <a:ext cx="2287692" cy="28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7FD212D-2637-4A73-9229-0F4ED2A0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98" y="2913087"/>
            <a:ext cx="4095755" cy="28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57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1BDC-A45F-49E5-86D1-E56B744F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POLISITEMIA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830E-470E-473E-A613-C2DAE6F9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628800"/>
            <a:ext cx="7475764" cy="410445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eritrositosis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 VERA</a:t>
            </a: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 SEKUNDER</a:t>
            </a: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 RELATIF</a:t>
            </a:r>
          </a:p>
          <a:p>
            <a:pPr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Klinis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Hiperviskositas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aliran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ID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tinnitus,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terasa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ringan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pusing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stroke</a:t>
            </a: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Gagal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jantung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kongestif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Trombosis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pergantian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Asam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urat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hiperurisemia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Gatal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Hb&gt;18g/dl,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Hmt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&gt;55%</a:t>
            </a: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Hb&gt;16g/dl,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Hmt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&gt;50%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19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AFC6-CE56-4254-86AD-2E80D28D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POLISITEMIA VERA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361FF-125B-4DA8-98E3-E2A1731E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penyakit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myeloproliferatif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Proliferasi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jalur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haematopoietik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Proliferasi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eritroid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dominan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Proliferasi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tdk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tergantung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eritropoietin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EPO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rendah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Terdapat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Trombositosis</a:t>
            </a:r>
            <a:r>
              <a:rPr lang="en-ID" dirty="0">
                <a:solidFill>
                  <a:srgbClr val="444444"/>
                </a:solidFill>
                <a:latin typeface="Open Sans" panose="020B0606030504020204" pitchFamily="34" charset="0"/>
              </a:rPr>
              <a:t> dan </a:t>
            </a:r>
            <a:r>
              <a:rPr lang="en-ID" dirty="0" err="1">
                <a:solidFill>
                  <a:srgbClr val="444444"/>
                </a:solidFill>
                <a:latin typeface="Open Sans" panose="020B0606030504020204" pitchFamily="34" charset="0"/>
              </a:rPr>
              <a:t>perdarahan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692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oksigen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karbondioksida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nutrisi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oksidasi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pH,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Perlindungan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pembekuan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Melawan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putih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antibodi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12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5B8C-96D2-4632-92D8-D1AF111A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Diagnosis </a:t>
            </a:r>
            <a:r>
              <a:rPr lang="en-ID" b="1" dirty="0" err="1">
                <a:solidFill>
                  <a:srgbClr val="444444"/>
                </a:solidFill>
                <a:latin typeface="Open Sans" panose="020B0606030504020204" pitchFamily="34" charset="0"/>
              </a:rPr>
              <a:t>Polisitemia</a:t>
            </a:r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 Vera: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E6DF-E272-4147-AA6A-2648A1450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Kriteria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mayor: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masa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saturasi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O2 arterial normal,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splenomegali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Kriteria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Minor:</a:t>
            </a:r>
          </a:p>
          <a:p>
            <a:pPr lvl="1"/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Trombosit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&gt; /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mmk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 &gt; /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mmk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Kadar alkali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fosfatase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lekosit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naik</a:t>
            </a: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Vit B-12 binding capacity naik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6100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68F9-B625-4C89-BF58-73A4BD1A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POLISITEMIA SEKUNDER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4621-3519-47F2-8170-4EB3B593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7475764" cy="392591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Spesifik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disebabkan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kenaikan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Diperantarai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eritropoietin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non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Paling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disebabkan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hipoksia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: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kronis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Pickwick’s Syndrome,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(high altitude)</a:t>
            </a:r>
          </a:p>
          <a:p>
            <a:pPr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 2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polisitemia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sekunder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Hipoksia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eritropoietin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naik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02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atmosfer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turun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pengangkutan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O2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endParaRPr lang="en-ID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Eritropietin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berlebihan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eritropoietin</a:t>
            </a:r>
            <a:r>
              <a:rPr lang="en-ID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like-substance</a:t>
            </a:r>
            <a:endParaRPr lang="en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7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164-DEBD-4923-B666-B358A5A4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444444"/>
                </a:solidFill>
                <a:latin typeface="Open Sans" panose="020B0606030504020204" pitchFamily="34" charset="0"/>
              </a:rPr>
              <a:t>POLISITEMIA RELATIF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AF85-AF45-4B0C-9187-0DF75885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kelainan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ditandai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hematokrit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masa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normal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sedangkan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volume plasma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turun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polisitemia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absolut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kenaikan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eritrosit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Patofisiologi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lvl="1"/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Paling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sering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dehidrasi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(vol. plasma )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9524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A5DA2A-76C3-4427-A796-B1432946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88078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Kelainan</a:t>
            </a:r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Leukosit</a:t>
            </a:r>
            <a:endParaRPr lang="en-ID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CF618-7BD9-4C4F-A127-4A47E9DFC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9B8334-8A0C-402D-AA27-78418B80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28" y="3160027"/>
            <a:ext cx="5238342" cy="29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E21064-681A-4067-AE3C-055AE8E9C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60635"/>
            <a:ext cx="2592288" cy="29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5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295-8A72-4CF4-87A8-85F6616E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leukosit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3EB9-B6C7-4D7E-B8DB-07D30F36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</a:t>
            </a:r>
            <a:r>
              <a:rPr lang="en-ID" dirty="0" err="1"/>
              <a:t>pejamu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.</a:t>
            </a:r>
          </a:p>
          <a:p>
            <a:r>
              <a:rPr lang="en-ID" dirty="0" err="1"/>
              <a:t>Membunuh</a:t>
            </a:r>
            <a:r>
              <a:rPr lang="en-ID" dirty="0"/>
              <a:t> </a:t>
            </a:r>
            <a:r>
              <a:rPr lang="en-ID" dirty="0" err="1"/>
              <a:t>mikroorganisme</a:t>
            </a:r>
            <a:r>
              <a:rPr lang="en-ID" dirty="0"/>
              <a:t>.</a:t>
            </a:r>
          </a:p>
          <a:p>
            <a:r>
              <a:rPr lang="en-ID" dirty="0" err="1"/>
              <a:t>Pencernaan</a:t>
            </a:r>
            <a:r>
              <a:rPr lang="en-ID" dirty="0"/>
              <a:t> </a:t>
            </a:r>
            <a:r>
              <a:rPr lang="en-ID" dirty="0" err="1"/>
              <a:t>sisa-sisa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</a:t>
            </a:r>
          </a:p>
          <a:p>
            <a:r>
              <a:rPr lang="en-ID" dirty="0" err="1"/>
              <a:t>Melepaskan</a:t>
            </a:r>
            <a:r>
              <a:rPr lang="en-ID" dirty="0"/>
              <a:t> </a:t>
            </a:r>
            <a:r>
              <a:rPr lang="en-ID" dirty="0" err="1"/>
              <a:t>sitokin</a:t>
            </a:r>
            <a:r>
              <a:rPr lang="en-ID" dirty="0"/>
              <a:t> dan mediator </a:t>
            </a:r>
            <a:r>
              <a:rPr lang="en-ID" dirty="0" err="1"/>
              <a:t>inflamasi</a:t>
            </a:r>
            <a:r>
              <a:rPr lang="en-ID" dirty="0"/>
              <a:t>.</a:t>
            </a:r>
          </a:p>
          <a:p>
            <a:r>
              <a:rPr lang="en-ID" dirty="0" err="1"/>
              <a:t>Aktivasi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kekebalan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522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07CA-36C2-4919-AAD7-FEA00DD4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Leukosit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DA41-174C-43FB-808C-D07C28B2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Jinak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Leukositosis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leukosit</a:t>
            </a:r>
            <a:r>
              <a:rPr lang="en-US" dirty="0">
                <a:sym typeface="Wingdings" panose="05000000000000000000" pitchFamily="2" charset="2"/>
              </a:rPr>
              <a:t> &gt;10 G/L</a:t>
            </a:r>
          </a:p>
          <a:p>
            <a:pPr lvl="1"/>
            <a:r>
              <a:rPr lang="en-US" dirty="0" err="1"/>
              <a:t>Leukositopenia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leukosit</a:t>
            </a:r>
            <a:r>
              <a:rPr lang="en-US" dirty="0">
                <a:sym typeface="Wingdings" panose="05000000000000000000" pitchFamily="2" charset="2"/>
              </a:rPr>
              <a:t> &lt;4 G/L</a:t>
            </a:r>
          </a:p>
          <a:p>
            <a:pPr lvl="1"/>
            <a:r>
              <a:rPr lang="en-US" dirty="0" err="1"/>
              <a:t>Agranulositosi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granulosit</a:t>
            </a:r>
            <a:r>
              <a:rPr lang="en-US" dirty="0">
                <a:sym typeface="Wingdings" panose="05000000000000000000" pitchFamily="2" charset="2"/>
              </a:rPr>
              <a:t> &lt;1 G/L</a:t>
            </a:r>
            <a:endParaRPr lang="en-US" dirty="0"/>
          </a:p>
          <a:p>
            <a:r>
              <a:rPr lang="en-US" dirty="0" err="1"/>
              <a:t>Ganas</a:t>
            </a:r>
            <a:r>
              <a:rPr lang="en-US" dirty="0"/>
              <a:t>:</a:t>
            </a:r>
          </a:p>
          <a:p>
            <a:pPr lvl="1"/>
            <a:r>
              <a:rPr lang="en-ID" dirty="0" err="1"/>
              <a:t>Leukemia</a:t>
            </a:r>
            <a:endParaRPr lang="en-ID" dirty="0"/>
          </a:p>
          <a:p>
            <a:pPr lvl="1"/>
            <a:r>
              <a:rPr lang="en-ID" dirty="0" err="1"/>
              <a:t>Limfoma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104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E220-2642-42FE-AA0A-0154965D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Akut</a:t>
            </a:r>
            <a:r>
              <a:rPr lang="en-US" dirty="0"/>
              <a:t> leukemia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E2E8-D938-4EA3-9B84-85D6B411A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Proliferasi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hemopoietik</a:t>
            </a:r>
            <a:r>
              <a:rPr lang="en-ID" dirty="0"/>
              <a:t> </a:t>
            </a:r>
            <a:r>
              <a:rPr lang="en-ID" dirty="0" err="1"/>
              <a:t>imatur</a:t>
            </a:r>
            <a:r>
              <a:rPr lang="en-ID" dirty="0"/>
              <a:t> yang </a:t>
            </a:r>
            <a:r>
              <a:rPr lang="en-ID" dirty="0" err="1"/>
              <a:t>agresif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diferensiasi</a:t>
            </a:r>
            <a:r>
              <a:rPr lang="en-ID" dirty="0"/>
              <a:t>    (hiatus </a:t>
            </a:r>
            <a:r>
              <a:rPr lang="en-ID" dirty="0" err="1"/>
              <a:t>leucemicus</a:t>
            </a:r>
            <a:r>
              <a:rPr lang="en-ID" dirty="0"/>
              <a:t> pada </a:t>
            </a:r>
            <a:r>
              <a:rPr lang="en-ID" dirty="0" err="1"/>
              <a:t>apusan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)</a:t>
            </a:r>
          </a:p>
          <a:p>
            <a:r>
              <a:rPr lang="en-ID" dirty="0" err="1"/>
              <a:t>Subtipe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ALL (</a:t>
            </a:r>
            <a:r>
              <a:rPr lang="en-ID" dirty="0" err="1"/>
              <a:t>leukemia</a:t>
            </a:r>
            <a:r>
              <a:rPr lang="en-ID" dirty="0"/>
              <a:t> </a:t>
            </a:r>
            <a:r>
              <a:rPr lang="en-ID" dirty="0" err="1"/>
              <a:t>limfoblastik</a:t>
            </a:r>
            <a:r>
              <a:rPr lang="en-ID" dirty="0"/>
              <a:t> </a:t>
            </a:r>
            <a:r>
              <a:rPr lang="en-ID" dirty="0" err="1"/>
              <a:t>akut</a:t>
            </a:r>
            <a:r>
              <a:rPr lang="en-ID" dirty="0"/>
              <a:t>)</a:t>
            </a:r>
          </a:p>
          <a:p>
            <a:pPr lvl="1"/>
            <a:r>
              <a:rPr lang="en-ID" dirty="0"/>
              <a:t>ANLL (</a:t>
            </a:r>
            <a:r>
              <a:rPr lang="en-ID" dirty="0" err="1"/>
              <a:t>leukemia</a:t>
            </a:r>
            <a:r>
              <a:rPr lang="en-ID" dirty="0"/>
              <a:t> non </a:t>
            </a:r>
            <a:r>
              <a:rPr lang="en-ID" dirty="0" err="1"/>
              <a:t>limfoblastik</a:t>
            </a:r>
            <a:r>
              <a:rPr lang="en-ID" dirty="0"/>
              <a:t> </a:t>
            </a:r>
            <a:r>
              <a:rPr lang="en-ID" dirty="0" err="1"/>
              <a:t>akut</a:t>
            </a:r>
            <a:r>
              <a:rPr lang="en-ID" dirty="0"/>
              <a:t>) </a:t>
            </a:r>
            <a:r>
              <a:rPr lang="en-ID" dirty="0" err="1"/>
              <a:t>atau</a:t>
            </a:r>
            <a:r>
              <a:rPr lang="en-ID" dirty="0"/>
              <a:t> AML (</a:t>
            </a:r>
            <a:r>
              <a:rPr lang="en-ID" dirty="0" err="1"/>
              <a:t>leukemia</a:t>
            </a:r>
            <a:r>
              <a:rPr lang="en-ID" dirty="0"/>
              <a:t> </a:t>
            </a:r>
            <a:r>
              <a:rPr lang="en-ID" dirty="0" err="1"/>
              <a:t>mieloblastik</a:t>
            </a:r>
            <a:r>
              <a:rPr lang="en-ID" dirty="0"/>
              <a:t> </a:t>
            </a:r>
            <a:r>
              <a:rPr lang="en-ID" dirty="0" err="1"/>
              <a:t>akut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888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6EC1-091E-4F40-8806-3C70ED03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Sindrom</a:t>
            </a:r>
            <a:r>
              <a:rPr lang="en-US" dirty="0"/>
              <a:t> leukemia </a:t>
            </a:r>
            <a:r>
              <a:rPr lang="en-US" dirty="0" err="1"/>
              <a:t>akut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ED34-9517-4F6B-85C3-B8F4FDE1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Rentan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serius</a:t>
            </a:r>
            <a:endParaRPr lang="en-ID" dirty="0"/>
          </a:p>
          <a:p>
            <a:r>
              <a:rPr lang="en-ID" dirty="0" err="1"/>
              <a:t>Anemia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infiltrasi</a:t>
            </a:r>
            <a:r>
              <a:rPr lang="en-ID" dirty="0"/>
              <a:t> </a:t>
            </a:r>
            <a:r>
              <a:rPr lang="en-ID" dirty="0" err="1"/>
              <a:t>sumsum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dan </a:t>
            </a:r>
            <a:r>
              <a:rPr lang="en-ID" dirty="0" err="1"/>
              <a:t>perdarahan</a:t>
            </a:r>
            <a:r>
              <a:rPr lang="en-ID" dirty="0"/>
              <a:t> </a:t>
            </a:r>
          </a:p>
          <a:p>
            <a:r>
              <a:rPr lang="en-ID" dirty="0" err="1"/>
              <a:t>Trombositopenia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</a:t>
            </a:r>
            <a:r>
              <a:rPr lang="en-ID" dirty="0" err="1"/>
              <a:t>kecenderungan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   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purpuras, petechiae,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mukosa</a:t>
            </a:r>
            <a:endParaRPr lang="en-ID" dirty="0"/>
          </a:p>
          <a:p>
            <a:r>
              <a:rPr lang="en-ID" dirty="0" err="1"/>
              <a:t>Infiltrasi</a:t>
            </a:r>
            <a:r>
              <a:rPr lang="en-ID" dirty="0"/>
              <a:t> organ</a:t>
            </a:r>
          </a:p>
          <a:p>
            <a:r>
              <a:rPr lang="en-ID"/>
              <a:t>Pada ALL: </a:t>
            </a:r>
            <a:r>
              <a:rPr lang="en-ID" dirty="0" err="1"/>
              <a:t>limfadenopati</a:t>
            </a:r>
            <a:r>
              <a:rPr lang="en-ID" dirty="0"/>
              <a:t>, </a:t>
            </a:r>
            <a:r>
              <a:rPr lang="en-ID" dirty="0" err="1"/>
              <a:t>splenomegali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971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34E1-C9D2-4FFF-8A7F-20FEA9ED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Leukemia </a:t>
            </a:r>
            <a:r>
              <a:rPr lang="en-US" dirty="0" err="1"/>
              <a:t>Kronik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4E4B-DC67-49ED-A212-9D7AEFF6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sz="2400" dirty="0" err="1"/>
              <a:t>Ekspansi</a:t>
            </a:r>
            <a:r>
              <a:rPr lang="en-ID" sz="2400" dirty="0"/>
              <a:t> </a:t>
            </a:r>
            <a:r>
              <a:rPr lang="en-ID" sz="2400" dirty="0" err="1"/>
              <a:t>sel</a:t>
            </a:r>
            <a:r>
              <a:rPr lang="en-ID" sz="2400" dirty="0"/>
              <a:t> </a:t>
            </a:r>
            <a:r>
              <a:rPr lang="en-ID" sz="2400" dirty="0" err="1"/>
              <a:t>hemopoietik</a:t>
            </a:r>
            <a:r>
              <a:rPr lang="en-ID" sz="2400" dirty="0"/>
              <a:t> </a:t>
            </a:r>
            <a:r>
              <a:rPr lang="en-ID" sz="2400" dirty="0" err="1"/>
              <a:t>prematur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terkontrol</a:t>
            </a:r>
            <a:r>
              <a:rPr lang="en-ID" sz="2400" dirty="0"/>
              <a:t> yang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berdiferensiasi</a:t>
            </a:r>
            <a:endParaRPr lang="en-ID" sz="2400" dirty="0"/>
          </a:p>
          <a:p>
            <a:r>
              <a:rPr lang="en-ID" sz="2400" dirty="0" err="1"/>
              <a:t>Subtipe</a:t>
            </a:r>
            <a:r>
              <a:rPr lang="en-ID" sz="2400" dirty="0"/>
              <a:t>:</a:t>
            </a:r>
          </a:p>
          <a:p>
            <a:pPr lvl="1"/>
            <a:r>
              <a:rPr lang="en-ID" sz="1800" dirty="0" err="1"/>
              <a:t>Leukemia</a:t>
            </a:r>
            <a:r>
              <a:rPr lang="en-ID" sz="1800" dirty="0"/>
              <a:t> myelogenous </a:t>
            </a:r>
            <a:r>
              <a:rPr lang="en-ID" sz="1800" dirty="0" err="1"/>
              <a:t>kronis</a:t>
            </a:r>
            <a:r>
              <a:rPr lang="en-ID" sz="1800" dirty="0"/>
              <a:t> (</a:t>
            </a:r>
            <a:r>
              <a:rPr lang="hu-HU" altLang="en-US" sz="1800" b="1" dirty="0"/>
              <a:t>Chronic myelogenous leukemia</a:t>
            </a:r>
            <a:r>
              <a:rPr lang="en-US" altLang="en-US" sz="1800" b="1" dirty="0"/>
              <a:t>/</a:t>
            </a:r>
            <a:r>
              <a:rPr lang="hu-HU" altLang="en-US" sz="1800" b="1" dirty="0"/>
              <a:t> </a:t>
            </a:r>
            <a:r>
              <a:rPr lang="en-ID" sz="1800" dirty="0"/>
              <a:t>CML </a:t>
            </a:r>
            <a:r>
              <a:rPr lang="en-ID" sz="1800" dirty="0" err="1"/>
              <a:t>atau</a:t>
            </a:r>
            <a:r>
              <a:rPr lang="en-ID" sz="1800" dirty="0"/>
              <a:t> CGL) </a:t>
            </a:r>
            <a:r>
              <a:rPr lang="en-ID" sz="1800" dirty="0">
                <a:sym typeface="Wingdings" panose="05000000000000000000" pitchFamily="2" charset="2"/>
              </a:rPr>
              <a:t> </a:t>
            </a:r>
            <a:r>
              <a:rPr lang="en-ID" sz="1800" dirty="0" err="1"/>
              <a:t>gangguan</a:t>
            </a:r>
            <a:r>
              <a:rPr lang="en-ID" sz="1800" dirty="0"/>
              <a:t> </a:t>
            </a:r>
            <a:r>
              <a:rPr lang="en-ID" sz="1800" dirty="0" err="1"/>
              <a:t>mieloproliferatif</a:t>
            </a:r>
            <a:endParaRPr lang="en-ID" sz="1800" dirty="0"/>
          </a:p>
          <a:p>
            <a:pPr lvl="1"/>
            <a:r>
              <a:rPr lang="en-ID" sz="1800" dirty="0" err="1"/>
              <a:t>Leukemia</a:t>
            </a:r>
            <a:r>
              <a:rPr lang="en-ID" sz="1800" dirty="0"/>
              <a:t> </a:t>
            </a:r>
            <a:r>
              <a:rPr lang="en-ID" sz="1800" dirty="0" err="1"/>
              <a:t>limfositik</a:t>
            </a:r>
            <a:r>
              <a:rPr lang="en-ID" sz="1800" dirty="0"/>
              <a:t> </a:t>
            </a:r>
            <a:r>
              <a:rPr lang="en-ID" sz="1800" dirty="0" err="1"/>
              <a:t>kronis</a:t>
            </a:r>
            <a:r>
              <a:rPr lang="en-ID" sz="1800" dirty="0"/>
              <a:t> (</a:t>
            </a:r>
            <a:r>
              <a:rPr lang="hu-HU" altLang="en-US" sz="1800" b="1" dirty="0"/>
              <a:t>Chronic lymphocytic leukemia</a:t>
            </a:r>
            <a:r>
              <a:rPr lang="en-US" altLang="en-US" sz="1800" b="1" dirty="0"/>
              <a:t>/</a:t>
            </a:r>
            <a:r>
              <a:rPr lang="hu-HU" altLang="en-US" sz="1800" b="1" dirty="0"/>
              <a:t> </a:t>
            </a:r>
            <a:r>
              <a:rPr lang="en-ID" sz="1800" dirty="0"/>
              <a:t>CLL) </a:t>
            </a:r>
            <a:r>
              <a:rPr lang="en-ID" sz="1800" dirty="0">
                <a:sym typeface="Wingdings" panose="05000000000000000000" pitchFamily="2" charset="2"/>
              </a:rPr>
              <a:t> </a:t>
            </a:r>
            <a:r>
              <a:rPr lang="en-ID" sz="1800" dirty="0" err="1"/>
              <a:t>limfoma</a:t>
            </a:r>
            <a:r>
              <a:rPr lang="en-ID" sz="1800" dirty="0"/>
              <a:t> </a:t>
            </a:r>
            <a:r>
              <a:rPr lang="en-ID" sz="1800" dirty="0" err="1"/>
              <a:t>maligna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477371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6987-69B6-415B-9A28-2A2F0C1D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limfatik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60AC-C299-4194-9357-7DE54341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7115724" cy="3925911"/>
          </a:xfrm>
        </p:spPr>
        <p:txBody>
          <a:bodyPr>
            <a:normAutofit fontScale="92500"/>
          </a:bodyPr>
          <a:lstStyle/>
          <a:p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normal</a:t>
            </a:r>
          </a:p>
          <a:p>
            <a:pPr lvl="1"/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teraba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&lt;1 cm, </a:t>
            </a:r>
            <a:r>
              <a:rPr lang="en-ID" dirty="0" err="1"/>
              <a:t>kecuali</a:t>
            </a:r>
            <a:r>
              <a:rPr lang="en-ID" dirty="0"/>
              <a:t> pada </a:t>
            </a:r>
            <a:r>
              <a:rPr lang="en-ID" dirty="0" err="1"/>
              <a:t>regio</a:t>
            </a:r>
            <a:r>
              <a:rPr lang="en-ID" dirty="0"/>
              <a:t> inguinal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</a:t>
            </a:r>
            <a:r>
              <a:rPr lang="en-ID" dirty="0" err="1"/>
              <a:t>berukuran</a:t>
            </a:r>
            <a:r>
              <a:rPr lang="en-ID" dirty="0"/>
              <a:t> 0,5-2 cm </a:t>
            </a:r>
            <a:r>
              <a:rPr lang="en-ID" dirty="0" err="1"/>
              <a:t>secara</a:t>
            </a:r>
            <a:r>
              <a:rPr lang="en-ID" dirty="0"/>
              <a:t> normal</a:t>
            </a:r>
          </a:p>
          <a:p>
            <a:pPr lvl="1"/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infeksi</a:t>
            </a:r>
            <a:endParaRPr lang="en-ID" dirty="0"/>
          </a:p>
          <a:p>
            <a:r>
              <a:rPr lang="en-ID" dirty="0" err="1"/>
              <a:t>Signifikan</a:t>
            </a:r>
            <a:r>
              <a:rPr lang="en-ID" dirty="0"/>
              <a:t>: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node </a:t>
            </a:r>
            <a:r>
              <a:rPr lang="en-ID" dirty="0" err="1"/>
              <a:t>baru</a:t>
            </a:r>
            <a:r>
              <a:rPr lang="en-ID" dirty="0"/>
              <a:t> &gt;1 cm (yang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yang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di </a:t>
            </a:r>
            <a:r>
              <a:rPr lang="en-ID" dirty="0" err="1"/>
              <a:t>usia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signifikan</a:t>
            </a:r>
            <a:endParaRPr lang="en-ID" dirty="0"/>
          </a:p>
          <a:p>
            <a:pPr lvl="1"/>
            <a:r>
              <a:rPr lang="en-ID" dirty="0" err="1"/>
              <a:t>anak-anak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merespons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hiperplasia</a:t>
            </a:r>
            <a:r>
              <a:rPr lang="en-ID" dirty="0"/>
              <a:t> </a:t>
            </a:r>
            <a:r>
              <a:rPr lang="en-ID" dirty="0" err="1"/>
              <a:t>limfoid</a:t>
            </a:r>
            <a:endParaRPr lang="en-ID" dirty="0"/>
          </a:p>
          <a:p>
            <a:pPr lvl="1"/>
            <a:r>
              <a:rPr lang="en-ID" dirty="0" err="1"/>
              <a:t>limfadenopati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30 </a:t>
            </a:r>
            <a:r>
              <a:rPr lang="en-ID" dirty="0" err="1"/>
              <a:t>tahun</a:t>
            </a:r>
            <a:r>
              <a:rPr lang="en-ID" dirty="0"/>
              <a:t>: 80% </a:t>
            </a:r>
            <a:r>
              <a:rPr lang="en-ID" dirty="0" err="1"/>
              <a:t>jinak</a:t>
            </a:r>
            <a:r>
              <a:rPr lang="en-ID" dirty="0"/>
              <a:t>, di </a:t>
            </a:r>
            <a:r>
              <a:rPr lang="en-ID" dirty="0" err="1"/>
              <a:t>atas</a:t>
            </a:r>
            <a:r>
              <a:rPr lang="en-ID" dirty="0"/>
              <a:t> 50 </a:t>
            </a:r>
            <a:r>
              <a:rPr lang="en-ID" dirty="0" err="1"/>
              <a:t>tahun</a:t>
            </a:r>
            <a:r>
              <a:rPr lang="en-ID" dirty="0"/>
              <a:t>: 40% </a:t>
            </a:r>
            <a:r>
              <a:rPr lang="en-ID" dirty="0" err="1"/>
              <a:t>jinak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803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9DD1-09F4-4CF7-B01B-433E663F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4D67-FE9D-4A5F-AB80-F3527940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koloid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cair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elektrolit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medium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terfiksasi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b="0" i="0" dirty="0">
                <a:solidFill>
                  <a:srgbClr val="4252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41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7912-E050-408E-A116-61ED886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CBE0-6EBC-406C-8558-7BD4BE39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25" y="2209597"/>
            <a:ext cx="3235571" cy="3883699"/>
          </a:xfrm>
        </p:spPr>
        <p:txBody>
          <a:bodyPr>
            <a:normAutofit fontScale="85000" lnSpcReduction="10000"/>
          </a:bodyPr>
          <a:lstStyle/>
          <a:p>
            <a:r>
              <a:rPr lang="en-ID" dirty="0"/>
              <a:t>Lokasi</a:t>
            </a:r>
          </a:p>
          <a:p>
            <a:r>
              <a:rPr lang="en-ID" dirty="0" err="1"/>
              <a:t>Jumlah</a:t>
            </a:r>
            <a:r>
              <a:rPr lang="en-ID" dirty="0"/>
              <a:t> (</a:t>
            </a:r>
            <a:r>
              <a:rPr lang="en-ID" dirty="0" err="1"/>
              <a:t>tunggal</a:t>
            </a:r>
            <a:r>
              <a:rPr lang="en-ID" dirty="0"/>
              <a:t>, </a:t>
            </a:r>
            <a:r>
              <a:rPr lang="en-ID" dirty="0" err="1"/>
              <a:t>ganda</a:t>
            </a:r>
            <a:r>
              <a:rPr lang="en-ID" dirty="0"/>
              <a:t>, </a:t>
            </a:r>
            <a:r>
              <a:rPr lang="en-ID" dirty="0" err="1"/>
              <a:t>mengkerut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)</a:t>
            </a:r>
          </a:p>
          <a:p>
            <a:r>
              <a:rPr lang="en-ID" dirty="0" err="1"/>
              <a:t>Ukuran</a:t>
            </a:r>
            <a:endParaRPr lang="en-ID" dirty="0"/>
          </a:p>
          <a:p>
            <a:r>
              <a:rPr lang="en-ID" dirty="0" err="1"/>
              <a:t>Kelembutan</a:t>
            </a:r>
            <a:endParaRPr lang="en-ID" dirty="0"/>
          </a:p>
          <a:p>
            <a:r>
              <a:rPr lang="en-ID" dirty="0" err="1"/>
              <a:t>Konsistensi</a:t>
            </a:r>
            <a:r>
              <a:rPr lang="en-ID" dirty="0"/>
              <a:t> (</a:t>
            </a:r>
            <a:r>
              <a:rPr lang="en-ID" dirty="0" err="1"/>
              <a:t>keras</a:t>
            </a:r>
            <a:r>
              <a:rPr lang="en-ID" dirty="0"/>
              <a:t>, </a:t>
            </a:r>
            <a:r>
              <a:rPr lang="en-ID" dirty="0" err="1"/>
              <a:t>kenyal</a:t>
            </a:r>
            <a:r>
              <a:rPr lang="en-ID" dirty="0"/>
              <a:t>, </a:t>
            </a:r>
            <a:r>
              <a:rPr lang="en-ID" dirty="0" err="1"/>
              <a:t>lembut</a:t>
            </a:r>
            <a:r>
              <a:rPr lang="en-ID" dirty="0"/>
              <a:t>)</a:t>
            </a:r>
          </a:p>
          <a:p>
            <a:r>
              <a:rPr lang="en-ID" dirty="0" err="1"/>
              <a:t>Mobilitas</a:t>
            </a:r>
            <a:endParaRPr lang="en-ID" dirty="0"/>
          </a:p>
          <a:p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614279-F543-4C49-98A2-6781097D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96" y="2209597"/>
            <a:ext cx="5429200" cy="3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90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F3D7-6A7B-49F9-86E6-67539A58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Maligna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79D8-D0A5-4C62-A003-219DCF9B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67385"/>
            <a:ext cx="3456384" cy="3288635"/>
          </a:xfrm>
        </p:spPr>
        <p:txBody>
          <a:bodyPr/>
          <a:lstStyle/>
          <a:p>
            <a:r>
              <a:rPr lang="en-US" dirty="0"/>
              <a:t>=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ganas</a:t>
            </a:r>
            <a:endParaRPr lang="en-US" dirty="0"/>
          </a:p>
          <a:p>
            <a:r>
              <a:rPr lang="en-ID" dirty="0" err="1"/>
              <a:t>Timbul</a:t>
            </a:r>
            <a:r>
              <a:rPr lang="en-ID" dirty="0"/>
              <a:t> di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limfoid</a:t>
            </a:r>
            <a:r>
              <a:rPr lang="en-ID" dirty="0"/>
              <a:t> </a:t>
            </a:r>
            <a:r>
              <a:rPr lang="en-ID" dirty="0" err="1"/>
              <a:t>ekstranodal</a:t>
            </a:r>
            <a:endParaRPr lang="en-ID" dirty="0"/>
          </a:p>
          <a:p>
            <a:r>
              <a:rPr lang="en-ID" dirty="0" err="1"/>
              <a:t>Subtipe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penyakit</a:t>
            </a:r>
            <a:r>
              <a:rPr lang="en-ID" dirty="0"/>
              <a:t> Hodgkin/ </a:t>
            </a:r>
            <a:r>
              <a:rPr lang="en-ID" dirty="0" err="1"/>
              <a:t>limfoma</a:t>
            </a:r>
            <a:r>
              <a:rPr lang="en-ID" dirty="0"/>
              <a:t> Hodgkin</a:t>
            </a:r>
          </a:p>
          <a:p>
            <a:pPr lvl="1"/>
            <a:r>
              <a:rPr lang="en-ID" dirty="0" err="1"/>
              <a:t>Limfoma</a:t>
            </a:r>
            <a:r>
              <a:rPr lang="en-ID" dirty="0"/>
              <a:t> Non Hodgkin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73AFE9-ABBE-4204-BCCD-EBB20534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67385"/>
            <a:ext cx="5186462" cy="39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23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5CDF-FB75-42B8-8979-5FF3F26F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Hodgkin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1130-D9FC-487D-863F-157C1FEC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/>
              <a:t>Kebanyakan</a:t>
            </a:r>
            <a:r>
              <a:rPr lang="en-ID" dirty="0"/>
              <a:t> pada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muda</a:t>
            </a:r>
            <a:endParaRPr lang="en-ID" dirty="0"/>
          </a:p>
          <a:p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Limfadenopati</a:t>
            </a:r>
            <a:r>
              <a:rPr lang="en-ID" dirty="0"/>
              <a:t> </a:t>
            </a:r>
            <a:r>
              <a:rPr lang="en-ID" dirty="0" err="1"/>
              <a:t>asimtomatik</a:t>
            </a:r>
            <a:endParaRPr lang="en-ID" dirty="0"/>
          </a:p>
          <a:p>
            <a:pPr lvl="1"/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serviks</a:t>
            </a:r>
            <a:endParaRPr lang="en-ID" dirty="0"/>
          </a:p>
          <a:p>
            <a:pPr lvl="1"/>
            <a:r>
              <a:rPr lang="en-ID" dirty="0" err="1"/>
              <a:t>kadang-kadang</a:t>
            </a:r>
            <a:r>
              <a:rPr lang="en-ID" dirty="0"/>
              <a:t> mediastinum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perut</a:t>
            </a:r>
            <a:endParaRPr lang="en-ID" dirty="0"/>
          </a:p>
          <a:p>
            <a:r>
              <a:rPr lang="en-ID" dirty="0" err="1"/>
              <a:t>Hepatomegali</a:t>
            </a:r>
            <a:r>
              <a:rPr lang="en-ID" dirty="0"/>
              <a:t>, splenomegaly</a:t>
            </a:r>
          </a:p>
          <a:p>
            <a:r>
              <a:rPr lang="en-ID" dirty="0" err="1"/>
              <a:t>Demam</a:t>
            </a:r>
            <a:r>
              <a:rPr lang="en-ID" dirty="0"/>
              <a:t>, </a:t>
            </a:r>
            <a:r>
              <a:rPr lang="en-ID" dirty="0" err="1"/>
              <a:t>keringat</a:t>
            </a:r>
            <a:r>
              <a:rPr lang="en-ID" dirty="0"/>
              <a:t> </a:t>
            </a:r>
            <a:r>
              <a:rPr lang="en-ID" dirty="0" err="1"/>
              <a:t>malam</a:t>
            </a:r>
            <a:r>
              <a:rPr lang="en-ID" dirty="0"/>
              <a:t>,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</a:t>
            </a:r>
          </a:p>
          <a:p>
            <a:r>
              <a:rPr lang="en-ID" dirty="0"/>
              <a:t>Diagnosis: </a:t>
            </a:r>
            <a:r>
              <a:rPr lang="en-ID" dirty="0" err="1"/>
              <a:t>histologi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(</a:t>
            </a:r>
            <a:r>
              <a:rPr lang="en-ID" dirty="0" err="1"/>
              <a:t>Sel</a:t>
            </a:r>
            <a:r>
              <a:rPr lang="en-ID" dirty="0"/>
              <a:t> Reed-Sternberg), </a:t>
            </a:r>
            <a:r>
              <a:rPr lang="en-ID" dirty="0" err="1"/>
              <a:t>penentuan</a:t>
            </a:r>
            <a:r>
              <a:rPr lang="en-ID" dirty="0"/>
              <a:t> </a:t>
            </a:r>
            <a:r>
              <a:rPr lang="en-ID" dirty="0" err="1"/>
              <a:t>derajat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0444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D446-8EE3-4DB1-80F3-96D27CF8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Limfoma</a:t>
            </a:r>
            <a:r>
              <a:rPr lang="en-US" altLang="en-US" b="1" dirty="0"/>
              <a:t> </a:t>
            </a:r>
            <a:r>
              <a:rPr lang="hu-HU" altLang="en-US" b="1" dirty="0"/>
              <a:t>Non Hodgkin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9AF4-D33C-4CF5-A922-FC221BFB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7259740" cy="3925911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tua</a:t>
            </a:r>
            <a:endParaRPr lang="en-ID" dirty="0"/>
          </a:p>
          <a:p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getah</a:t>
            </a:r>
            <a:r>
              <a:rPr lang="en-ID" dirty="0"/>
              <a:t> </a:t>
            </a:r>
            <a:r>
              <a:rPr lang="en-ID" dirty="0" err="1"/>
              <a:t>bening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difus</a:t>
            </a:r>
            <a:endParaRPr lang="en-ID" dirty="0"/>
          </a:p>
          <a:p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: </a:t>
            </a:r>
            <a:r>
              <a:rPr lang="en-ID" dirty="0" err="1"/>
              <a:t>demam</a:t>
            </a:r>
            <a:r>
              <a:rPr lang="en-ID" dirty="0"/>
              <a:t>,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badan, </a:t>
            </a:r>
            <a:r>
              <a:rPr lang="en-ID" dirty="0" err="1"/>
              <a:t>keringat</a:t>
            </a:r>
            <a:r>
              <a:rPr lang="en-ID" dirty="0"/>
              <a:t> </a:t>
            </a:r>
            <a:r>
              <a:rPr lang="en-ID" dirty="0" err="1"/>
              <a:t>malam</a:t>
            </a:r>
            <a:endParaRPr lang="en-ID" dirty="0"/>
          </a:p>
          <a:p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ekstralimfatik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(50%: </a:t>
            </a:r>
            <a:r>
              <a:rPr lang="en-ID" dirty="0" err="1"/>
              <a:t>anemia</a:t>
            </a:r>
            <a:r>
              <a:rPr lang="en-ID" dirty="0"/>
              <a:t> </a:t>
            </a:r>
            <a:r>
              <a:rPr lang="en-ID" dirty="0" err="1"/>
              <a:t>sumsum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, </a:t>
            </a:r>
            <a:r>
              <a:rPr lang="en-ID" dirty="0" err="1"/>
              <a:t>tct-penia</a:t>
            </a:r>
            <a:r>
              <a:rPr lang="en-ID" dirty="0"/>
              <a:t>)</a:t>
            </a:r>
          </a:p>
          <a:p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: </a:t>
            </a:r>
          </a:p>
          <a:p>
            <a:pPr lvl="1"/>
            <a:r>
              <a:rPr lang="en-ID" dirty="0"/>
              <a:t>CLL  </a:t>
            </a:r>
          </a:p>
          <a:p>
            <a:pPr lvl="1"/>
            <a:r>
              <a:rPr lang="en-ID" dirty="0" err="1"/>
              <a:t>Infiltrasi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(</a:t>
            </a:r>
            <a:r>
              <a:rPr lang="en-ID" dirty="0" err="1"/>
              <a:t>sel</a:t>
            </a:r>
            <a:r>
              <a:rPr lang="en-ID" dirty="0"/>
              <a:t> T)</a:t>
            </a:r>
          </a:p>
          <a:p>
            <a:pPr lvl="1"/>
            <a:r>
              <a:rPr lang="en-ID" dirty="0"/>
              <a:t>MALT-</a:t>
            </a:r>
            <a:r>
              <a:rPr lang="en-ID" dirty="0" err="1"/>
              <a:t>limfoma</a:t>
            </a:r>
            <a:endParaRPr lang="en-ID" dirty="0"/>
          </a:p>
          <a:p>
            <a:pPr lvl="1"/>
            <a:r>
              <a:rPr lang="en-ID" dirty="0" err="1"/>
              <a:t>Mieloma</a:t>
            </a:r>
            <a:r>
              <a:rPr lang="en-ID" dirty="0"/>
              <a:t> </a:t>
            </a:r>
            <a:r>
              <a:rPr lang="en-ID" dirty="0" err="1"/>
              <a:t>multipel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5592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BCA1-4007-436E-8DF3-9A6E1EA9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Gangguan</a:t>
            </a:r>
            <a:r>
              <a:rPr lang="es-ES" b="1" dirty="0"/>
              <a:t> </a:t>
            </a:r>
            <a:r>
              <a:rPr lang="es-ES" b="1" dirty="0" err="1"/>
              <a:t>koagulasi</a:t>
            </a:r>
            <a:endParaRPr lang="en-ID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63E86-B0C9-4518-8F6F-C52D7EAC7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3414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BF0A-FD4E-4C6A-A16A-F840E6E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Gangguan</a:t>
            </a:r>
            <a:r>
              <a:rPr lang="es-ES" dirty="0"/>
              <a:t> </a:t>
            </a:r>
            <a:r>
              <a:rPr lang="es-ES" dirty="0" err="1"/>
              <a:t>koagulasi</a:t>
            </a:r>
            <a:r>
              <a:rPr lang="es-ES" dirty="0"/>
              <a:t>: </a:t>
            </a:r>
            <a:br>
              <a:rPr lang="es-ES" dirty="0"/>
            </a:br>
            <a:r>
              <a:rPr lang="es-ES" sz="2200" dirty="0" err="1"/>
              <a:t>Kecenderungan</a:t>
            </a:r>
            <a:r>
              <a:rPr lang="es-ES" sz="2200" dirty="0"/>
              <a:t> </a:t>
            </a:r>
            <a:r>
              <a:rPr lang="es-ES" sz="2200" dirty="0" err="1"/>
              <a:t>perdarahan</a:t>
            </a:r>
            <a:r>
              <a:rPr lang="es-ES" sz="2200" dirty="0"/>
              <a:t>, trombosis, </a:t>
            </a:r>
            <a:r>
              <a:rPr lang="es-ES" sz="2200" dirty="0" err="1"/>
              <a:t>emboli</a:t>
            </a:r>
            <a:endParaRPr lang="en-ID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5759-BBAA-4D0E-BA8F-41D4F923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berpengaruh</a:t>
            </a:r>
            <a:endParaRPr lang="en-ID" dirty="0"/>
          </a:p>
          <a:p>
            <a:pPr lvl="1"/>
            <a:r>
              <a:rPr lang="en-ID" dirty="0" err="1"/>
              <a:t>trombosit</a:t>
            </a:r>
            <a:r>
              <a:rPr lang="en-ID" dirty="0"/>
              <a:t> (</a:t>
            </a:r>
            <a:r>
              <a:rPr lang="en-ID" dirty="0" err="1"/>
              <a:t>jumlah</a:t>
            </a:r>
            <a:r>
              <a:rPr lang="en-ID" dirty="0"/>
              <a:t>, </a:t>
            </a:r>
            <a:r>
              <a:rPr lang="en-ID" dirty="0" err="1"/>
              <a:t>fungsi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koagulasi</a:t>
            </a:r>
            <a:r>
              <a:rPr lang="en-ID" dirty="0"/>
              <a:t> (</a:t>
            </a:r>
            <a:r>
              <a:rPr lang="en-ID" dirty="0" err="1"/>
              <a:t>jumlah</a:t>
            </a:r>
            <a:r>
              <a:rPr lang="en-ID" dirty="0"/>
              <a:t>, </a:t>
            </a:r>
            <a:r>
              <a:rPr lang="en-ID" dirty="0" err="1"/>
              <a:t>fungsi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, </a:t>
            </a:r>
            <a:r>
              <a:rPr lang="en-ID" dirty="0" err="1"/>
              <a:t>sirkulasi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8826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71D9-0F84-4870-A77D-B65A550B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riwayat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1DC7-BDF4-4904-82F4-90874409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Riwayat </a:t>
            </a:r>
            <a:r>
              <a:rPr lang="en-ID" dirty="0" err="1"/>
              <a:t>stres</a:t>
            </a:r>
            <a:r>
              <a:rPr lang="en-ID" dirty="0"/>
              <a:t> </a:t>
            </a:r>
            <a:r>
              <a:rPr lang="en-ID" dirty="0" err="1"/>
              <a:t>hemostatik</a:t>
            </a:r>
            <a:r>
              <a:rPr lang="en-ID" dirty="0"/>
              <a:t> yang </a:t>
            </a:r>
            <a:r>
              <a:rPr lang="en-ID" dirty="0" err="1"/>
              <a:t>umum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ekstraksi</a:t>
            </a:r>
            <a:r>
              <a:rPr lang="en-ID" dirty="0"/>
              <a:t> </a:t>
            </a:r>
            <a:r>
              <a:rPr lang="en-ID" dirty="0" err="1"/>
              <a:t>gusi</a:t>
            </a:r>
            <a:r>
              <a:rPr lang="en-ID" dirty="0"/>
              <a:t>,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kecil</a:t>
            </a:r>
            <a:endParaRPr lang="en-ID" dirty="0"/>
          </a:p>
          <a:p>
            <a:pPr lvl="1"/>
            <a:r>
              <a:rPr lang="en-ID" dirty="0" err="1"/>
              <a:t>menstruasi</a:t>
            </a:r>
            <a:r>
              <a:rPr lang="en-ID" dirty="0"/>
              <a:t>, </a:t>
            </a:r>
            <a:r>
              <a:rPr lang="en-ID" dirty="0" err="1"/>
              <a:t>melahirkan</a:t>
            </a:r>
            <a:endParaRPr lang="en-ID" dirty="0"/>
          </a:p>
          <a:p>
            <a:pPr lvl="1"/>
            <a:r>
              <a:rPr lang="en-ID" dirty="0" err="1"/>
              <a:t>Cedera</a:t>
            </a:r>
            <a:endParaRPr lang="en-ID" dirty="0"/>
          </a:p>
          <a:p>
            <a:r>
              <a:rPr lang="en-ID" dirty="0"/>
              <a:t>Pada Riwayat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kecenderungan</a:t>
            </a:r>
            <a:r>
              <a:rPr lang="en-ID" dirty="0"/>
              <a:t> </a:t>
            </a:r>
            <a:r>
              <a:rPr lang="en-ID" dirty="0" err="1"/>
              <a:t>perdarahan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1960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D98-0156-4829-9A08-7EE0FDAC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9B06-D0F5-49AF-9A32-7EBD4982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772817"/>
            <a:ext cx="7403756" cy="4320480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Defek</a:t>
            </a:r>
            <a:r>
              <a:rPr lang="en-ID" dirty="0"/>
              <a:t> </a:t>
            </a:r>
            <a:r>
              <a:rPr lang="en-ID" dirty="0" err="1"/>
              <a:t>hemostatik</a:t>
            </a:r>
            <a:r>
              <a:rPr lang="en-ID" dirty="0"/>
              <a:t> primer (</a:t>
            </a:r>
            <a:r>
              <a:rPr lang="en-ID" dirty="0" err="1"/>
              <a:t>trombosit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trauma</a:t>
            </a:r>
          </a:p>
          <a:p>
            <a:pPr lvl="1"/>
            <a:r>
              <a:rPr lang="en-ID" dirty="0" err="1"/>
              <a:t>dari</a:t>
            </a:r>
            <a:r>
              <a:rPr lang="en-ID" dirty="0"/>
              <a:t> situs </a:t>
            </a:r>
            <a:r>
              <a:rPr lang="en-ID" dirty="0" err="1"/>
              <a:t>superfisial</a:t>
            </a:r>
            <a:r>
              <a:rPr lang="en-ID" dirty="0"/>
              <a:t> (</a:t>
            </a:r>
            <a:r>
              <a:rPr lang="en-ID" dirty="0" err="1"/>
              <a:t>kulit</a:t>
            </a:r>
            <a:r>
              <a:rPr lang="en-ID" dirty="0"/>
              <a:t>, </a:t>
            </a:r>
            <a:r>
              <a:rPr lang="en-ID" dirty="0" err="1"/>
              <a:t>selaput</a:t>
            </a:r>
            <a:r>
              <a:rPr lang="en-ID" dirty="0"/>
              <a:t> </a:t>
            </a:r>
            <a:r>
              <a:rPr lang="en-ID" dirty="0" err="1"/>
              <a:t>lendir</a:t>
            </a:r>
            <a:r>
              <a:rPr lang="en-ID" dirty="0"/>
              <a:t>, </a:t>
            </a:r>
            <a:r>
              <a:rPr lang="en-ID" dirty="0" err="1"/>
              <a:t>hidung</a:t>
            </a:r>
            <a:r>
              <a:rPr lang="en-ID" dirty="0"/>
              <a:t>, </a:t>
            </a:r>
            <a:r>
              <a:rPr lang="en-ID" dirty="0" err="1"/>
              <a:t>jarang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gastrointestinal, </a:t>
            </a:r>
            <a:r>
              <a:rPr lang="en-ID" dirty="0" err="1"/>
              <a:t>saluran</a:t>
            </a:r>
            <a:r>
              <a:rPr lang="en-ID" dirty="0"/>
              <a:t> </a:t>
            </a:r>
            <a:r>
              <a:rPr lang="en-ID" dirty="0" err="1"/>
              <a:t>genitourinari</a:t>
            </a:r>
            <a:r>
              <a:rPr lang="en-ID" dirty="0"/>
              <a:t>)</a:t>
            </a:r>
          </a:p>
          <a:p>
            <a:pPr lvl="2"/>
            <a:r>
              <a:rPr lang="en-ID" dirty="0"/>
              <a:t>purpura, petechiae</a:t>
            </a:r>
          </a:p>
          <a:p>
            <a:pPr lvl="2"/>
            <a:r>
              <a:rPr lang="en-ID" dirty="0" err="1"/>
              <a:t>Ekimosis</a:t>
            </a:r>
            <a:endParaRPr lang="en-ID" dirty="0"/>
          </a:p>
          <a:p>
            <a:pPr lvl="1"/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berdarah</a:t>
            </a:r>
            <a:endParaRPr lang="en-ID" dirty="0"/>
          </a:p>
          <a:p>
            <a:r>
              <a:rPr lang="en-ID" dirty="0" err="1"/>
              <a:t>Defek</a:t>
            </a:r>
            <a:r>
              <a:rPr lang="en-ID" dirty="0"/>
              <a:t> </a:t>
            </a:r>
            <a:r>
              <a:rPr lang="en-ID" dirty="0" err="1"/>
              <a:t>hemostatik</a:t>
            </a:r>
            <a:r>
              <a:rPr lang="en-ID" dirty="0"/>
              <a:t> </a:t>
            </a:r>
            <a:r>
              <a:rPr lang="en-ID" dirty="0" err="1"/>
              <a:t>sekunder</a:t>
            </a:r>
            <a:r>
              <a:rPr lang="en-ID" dirty="0"/>
              <a:t> (</a:t>
            </a:r>
            <a:r>
              <a:rPr lang="en-ID" dirty="0" err="1"/>
              <a:t>koagulasi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tertunda</a:t>
            </a:r>
            <a:r>
              <a:rPr lang="en-ID" dirty="0"/>
              <a:t> (jam, </a:t>
            </a:r>
            <a:r>
              <a:rPr lang="en-ID" dirty="0" err="1"/>
              <a:t>hari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yang </a:t>
            </a:r>
            <a:r>
              <a:rPr lang="en-ID" dirty="0" err="1"/>
              <a:t>dalam</a:t>
            </a:r>
            <a:r>
              <a:rPr lang="en-ID" dirty="0"/>
              <a:t> (</a:t>
            </a:r>
            <a:r>
              <a:rPr lang="en-ID" dirty="0" err="1"/>
              <a:t>sendi</a:t>
            </a:r>
            <a:r>
              <a:rPr lang="en-ID" dirty="0"/>
              <a:t>,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subkutan</a:t>
            </a:r>
            <a:r>
              <a:rPr lang="en-ID" dirty="0"/>
              <a:t>, </a:t>
            </a:r>
            <a:r>
              <a:rPr lang="en-ID" dirty="0" err="1"/>
              <a:t>otot</a:t>
            </a:r>
            <a:r>
              <a:rPr lang="en-ID" dirty="0"/>
              <a:t>, retroperitoneum, </a:t>
            </a:r>
            <a:r>
              <a:rPr lang="en-ID" dirty="0" err="1"/>
              <a:t>rongga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)</a:t>
            </a:r>
          </a:p>
          <a:p>
            <a:pPr lvl="2"/>
            <a:r>
              <a:rPr lang="en-ID" dirty="0"/>
              <a:t>Hematoma</a:t>
            </a:r>
          </a:p>
          <a:p>
            <a:pPr lvl="2"/>
            <a:r>
              <a:rPr lang="en-ID" dirty="0" err="1"/>
              <a:t>Hemartrosis</a:t>
            </a:r>
            <a:endParaRPr lang="en-ID" dirty="0"/>
          </a:p>
          <a:p>
            <a:pPr lvl="1"/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koagulasi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90000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4CA7-554C-4FFC-8247-E112DF76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: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8356-A9DE-4BA7-B394-3D5BBB3B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971708" cy="3997919"/>
          </a:xfrm>
        </p:spPr>
        <p:txBody>
          <a:bodyPr>
            <a:normAutofit/>
          </a:bodyPr>
          <a:lstStyle/>
          <a:p>
            <a:r>
              <a:rPr lang="en-ID" dirty="0"/>
              <a:t>Dari </a:t>
            </a:r>
            <a:r>
              <a:rPr lang="en-ID" dirty="0" err="1"/>
              <a:t>kapiler</a:t>
            </a:r>
            <a:r>
              <a:rPr lang="en-ID" dirty="0"/>
              <a:t>: purpura, petechiae     </a:t>
            </a:r>
          </a:p>
          <a:p>
            <a:pPr lvl="1"/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superfisial</a:t>
            </a:r>
            <a:r>
              <a:rPr lang="en-ID" dirty="0"/>
              <a:t>, dermal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mukosa</a:t>
            </a:r>
            <a:r>
              <a:rPr lang="en-ID" dirty="0"/>
              <a:t>     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trombosit</a:t>
            </a:r>
            <a:endParaRPr lang="en-ID" dirty="0"/>
          </a:p>
          <a:p>
            <a:r>
              <a:rPr lang="en-ID" dirty="0"/>
              <a:t>Dari </a:t>
            </a:r>
            <a:r>
              <a:rPr lang="en-ID" dirty="0" err="1"/>
              <a:t>arteriol</a:t>
            </a:r>
            <a:r>
              <a:rPr lang="en-ID" dirty="0"/>
              <a:t> dan venula </a:t>
            </a:r>
            <a:r>
              <a:rPr lang="en-ID" dirty="0" err="1"/>
              <a:t>kecil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ekimosis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timbunan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subkutan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 </a:t>
            </a:r>
            <a:r>
              <a:rPr lang="en-ID" dirty="0" err="1"/>
              <a:t>memar</a:t>
            </a:r>
            <a:endParaRPr lang="en-ID" dirty="0"/>
          </a:p>
          <a:p>
            <a:pPr lvl="1"/>
            <a:r>
              <a:rPr lang="en-ID" dirty="0"/>
              <a:t>hematoma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, </a:t>
            </a:r>
            <a:r>
              <a:rPr lang="en-ID" dirty="0" err="1"/>
              <a:t>teraba</a:t>
            </a:r>
            <a:endParaRPr lang="en-ID" dirty="0"/>
          </a:p>
          <a:p>
            <a:pPr lvl="1"/>
            <a:r>
              <a:rPr lang="en-ID" dirty="0"/>
              <a:t>pada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trombosit</a:t>
            </a:r>
            <a:r>
              <a:rPr lang="en-ID" dirty="0"/>
              <a:t> dan </a:t>
            </a:r>
            <a:r>
              <a:rPr lang="en-ID" dirty="0" err="1"/>
              <a:t>koagulasi</a:t>
            </a:r>
            <a:endParaRPr lang="en-ID" dirty="0"/>
          </a:p>
          <a:p>
            <a:r>
              <a:rPr lang="en-ID" dirty="0" err="1"/>
              <a:t>Hemarthros</a:t>
            </a:r>
            <a:r>
              <a:rPr lang="en-ID" dirty="0"/>
              <a:t> - </a:t>
            </a:r>
            <a:r>
              <a:rPr lang="en-ID" dirty="0" err="1"/>
              <a:t>pendarahan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sendi</a:t>
            </a:r>
            <a:r>
              <a:rPr lang="en-ID" dirty="0"/>
              <a:t>     </a:t>
            </a:r>
          </a:p>
          <a:p>
            <a:pPr lvl="1"/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koagulasi</a:t>
            </a:r>
            <a:r>
              <a:rPr lang="en-ID" dirty="0"/>
              <a:t> (</a:t>
            </a:r>
            <a:r>
              <a:rPr lang="en-ID" dirty="0" err="1"/>
              <a:t>kebanyakan</a:t>
            </a:r>
            <a:r>
              <a:rPr lang="en-ID" dirty="0"/>
              <a:t> </a:t>
            </a:r>
            <a:r>
              <a:rPr lang="en-ID" dirty="0" err="1"/>
              <a:t>hemofilia</a:t>
            </a:r>
            <a:r>
              <a:rPr lang="en-ID" dirty="0"/>
              <a:t>)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deformitas</a:t>
            </a:r>
            <a:r>
              <a:rPr lang="en-ID" dirty="0"/>
              <a:t> </a:t>
            </a:r>
            <a:r>
              <a:rPr lang="en-ID" dirty="0" err="1"/>
              <a:t>sendi</a:t>
            </a:r>
            <a:r>
              <a:rPr lang="en-ID" dirty="0"/>
              <a:t> </a:t>
            </a:r>
            <a:r>
              <a:rPr lang="en-ID" dirty="0" err="1"/>
              <a:t>kronis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4455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EG: Henoch Schonlein purpura">
            <a:hlinkClick r:id="rId3"/>
            <a:extLst>
              <a:ext uri="{FF2B5EF4-FFF2-40B4-BE49-F238E27FC236}">
                <a16:creationId xmlns:a16="http://schemas.microsoft.com/office/drawing/2014/main" id="{F9A0317F-B49C-4499-A3E5-931AA5FA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22" y="0"/>
            <a:ext cx="607919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3754760" cy="4176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(55%)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Darah (45%): </a:t>
            </a: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eritrosit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putih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leukosit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Granulosit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</a:t>
            </a:r>
            <a:r>
              <a:rPr lang="en-ID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Neutrofil</a:t>
            </a:r>
            <a:r>
              <a:rPr lang="en-ID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eosinofil</a:t>
            </a:r>
            <a:r>
              <a:rPr lang="en-ID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basofil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Agranulosit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</a:t>
            </a:r>
            <a:r>
              <a:rPr lang="en-ID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monosit</a:t>
            </a:r>
            <a:r>
              <a:rPr lang="en-ID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dan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limfosit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Fragmen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trombosit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F9E68-8A86-41BF-A75C-54FB717B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65" y="2005407"/>
            <a:ext cx="4940161" cy="37190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D5AD87-A7A6-4AAF-A795-15F0AB53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27" y="16413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5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NKLE: vascular malformation">
            <a:hlinkClick r:id="rId3"/>
            <a:extLst>
              <a:ext uri="{FF2B5EF4-FFF2-40B4-BE49-F238E27FC236}">
                <a16:creationId xmlns:a16="http://schemas.microsoft.com/office/drawing/2014/main" id="{A5B7A03A-C1C6-4883-88D0-762B7D93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9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39904-2DCB-42B9-82D8-D3E549FB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13" y="1196405"/>
            <a:ext cx="5894813" cy="1080120"/>
          </a:xfrm>
        </p:spPr>
        <p:txBody>
          <a:bodyPr>
            <a:normAutofit fontScale="90000"/>
          </a:bodyPr>
          <a:lstStyle/>
          <a:p>
            <a:r>
              <a:rPr lang="en-ID" sz="4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Gangguan</a:t>
            </a:r>
            <a:r>
              <a:rPr lang="en-ID" sz="4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4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Trombosit</a:t>
            </a:r>
            <a:endParaRPr lang="en-ID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815F-BA6F-4C17-8436-213D04E7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813" y="2484843"/>
            <a:ext cx="5764142" cy="1894181"/>
          </a:xfrm>
        </p:spPr>
        <p:txBody>
          <a:bodyPr>
            <a:normAutofit lnSpcReduction="10000"/>
          </a:bodyPr>
          <a:lstStyle/>
          <a:p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“/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disfungsional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"; dan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“/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trombositosis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AE39D4-8D7E-46C5-9533-8C2E33BA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6" y="4451378"/>
            <a:ext cx="2574133" cy="16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A60D3CA-1B3E-4C99-96C9-48054B18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8" y="2348879"/>
            <a:ext cx="2574132" cy="20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38E2500-BC6C-42AF-B823-13C217C9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95" y="4448528"/>
            <a:ext cx="2184113" cy="16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D6AEB23-47E0-496C-AA8C-06F4AD52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22" y="4448528"/>
            <a:ext cx="2815457" cy="16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76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C565-EEE7-4560-9115-9B7FFFBB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E93C-D37D-4531-9B61-4785B5304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7" y="2172548"/>
            <a:ext cx="3495754" cy="3920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(ITP) –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purpura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purpura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idiopatik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Splenomegali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Gaucher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Kemoterapi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Babesiosis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Demam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berdarah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Onyalai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Purpura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trombotik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hemolitik-uremik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7C5FA-345A-458A-BC27-421555AA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824602" cy="39207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Purpura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trombositopenik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diinduksi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(lima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yang paling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bermasalah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diinduksi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heparin (HIT)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Alloimun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neonatus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Anemia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aplastik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transfusi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Pseudotrombositopenia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Purpura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trombositopenik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idiopatik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Trombositopenia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diinduksi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vaksin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Gilbert</a:t>
            </a:r>
          </a:p>
        </p:txBody>
      </p:sp>
    </p:spTree>
    <p:extLst>
      <p:ext uri="{BB962C8B-B14F-4D97-AF65-F5344CB8AC3E}">
        <p14:creationId xmlns:p14="http://schemas.microsoft.com/office/powerpoint/2010/main" val="2025095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308F-944C-4380-97CD-D589EAFC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959903"/>
            <a:ext cx="6728396" cy="1044600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986B3-6338-4659-89C4-A6F1A197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8131" y="2169095"/>
            <a:ext cx="3125766" cy="539826"/>
          </a:xfrm>
        </p:spPr>
        <p:txBody>
          <a:bodyPr/>
          <a:lstStyle/>
          <a:p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CD3A-354C-40CB-879F-FBB3BD0B0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2973814"/>
            <a:ext cx="3632337" cy="311948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adhesi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Bernard–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Soulier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aktivasi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granula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pelepasan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Hermansky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Pudlak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abu-abu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Defek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reseptor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ADP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siklooksigenase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Defek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COAT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kolam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agregasi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Trombastenia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Glanzmann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Wiskott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-Aldrich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6F3215-87CD-4C06-B101-89E0DA064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0104" y="2172548"/>
            <a:ext cx="2789369" cy="536373"/>
          </a:xfrm>
        </p:spPr>
        <p:txBody>
          <a:bodyPr/>
          <a:lstStyle/>
          <a:p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B938B-285C-4770-8B49-641F8123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536570" cy="311948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adhesi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Hemoglobinuria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nokturnal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paroksismal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Triad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Samter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diperburuk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aspirin/AERD)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Kanker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Malaria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siklooksigenase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9780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655A2F-ED62-48A7-BDFE-046F26D0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Trombositosis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trombositemia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87657-D105-4B9C-8AD7-18EBC633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92591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Infeksi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kronis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Peradangan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kronis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Keganasan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Hiposplenisme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pasca-splenektomi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Neoplasma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mieloproliferatif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diaktifkan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Trombositemia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esensial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Polisitemia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vera</a:t>
            </a:r>
          </a:p>
          <a:p>
            <a:pPr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neoplasma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myeloid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4870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Trombositopeni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800" dirty="0" err="1"/>
              <a:t>Trombositopenia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keping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(</a:t>
            </a:r>
            <a:r>
              <a:rPr lang="en-US" sz="2800" dirty="0" err="1"/>
              <a:t>trombosit</a:t>
            </a:r>
            <a:r>
              <a:rPr lang="en-US" sz="2800" dirty="0"/>
              <a:t>) </a:t>
            </a:r>
            <a:r>
              <a:rPr lang="en-US" sz="2800" dirty="0" err="1"/>
              <a:t>rendah</a:t>
            </a:r>
            <a:r>
              <a:rPr lang="en-US" sz="2800" dirty="0"/>
              <a:t>,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normal. </a:t>
            </a:r>
          </a:p>
          <a:p>
            <a:pPr algn="just"/>
            <a:r>
              <a:rPr lang="en-US" sz="2800" dirty="0" err="1"/>
              <a:t>Trombosit</a:t>
            </a:r>
            <a:r>
              <a:rPr lang="en-US" sz="2800" dirty="0"/>
              <a:t>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menghentikan</a:t>
            </a:r>
            <a:r>
              <a:rPr lang="en-US" sz="2800" dirty="0"/>
              <a:t> </a:t>
            </a:r>
            <a:r>
              <a:rPr lang="en-US" sz="2800" dirty="0" err="1"/>
              <a:t>perdarahan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di </a:t>
            </a:r>
            <a:r>
              <a:rPr lang="en-US" sz="2800" dirty="0" err="1"/>
              <a:t>pembuluh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Kurangnya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trombosit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membeku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393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trombosit</a:t>
            </a:r>
            <a:r>
              <a:rPr lang="en-US" dirty="0"/>
              <a:t> normal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150.000 – 450.000</a:t>
            </a:r>
          </a:p>
          <a:p>
            <a:r>
              <a:rPr lang="en-US" dirty="0" err="1"/>
              <a:t>Penyebab</a:t>
            </a:r>
            <a:r>
              <a:rPr lang="en-US" dirty="0"/>
              <a:t>: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, pre </a:t>
            </a:r>
            <a:r>
              <a:rPr lang="en-US"/>
              <a:t>eklamsia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98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042988" y="1196975"/>
            <a:ext cx="7391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DOA SESUDAH BELAJAR</a:t>
            </a:r>
            <a:br>
              <a:rPr lang="en-US" sz="40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sz="400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67544" y="1773238"/>
            <a:ext cx="8231956" cy="43200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ar-SA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بِسْمِ اللَّهِ الرَّحْمَنِ الرَّحِيمِ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ar-SA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Allah,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Tunjukkanlah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kami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kebenaran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sehinggga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kami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mengikutinya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tunjukkanlah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kami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kejelekan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kami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menjauhinya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8907" y="4112517"/>
            <a:ext cx="5194920" cy="1368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TERIMA KASIH</a:t>
            </a:r>
            <a:endParaRPr lang="id-ID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AFE0054-7171-43D9-8CB3-7EDCE5C4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1" y="1376945"/>
            <a:ext cx="714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AE157CA-2D55-481D-A00E-EDDD4195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60" y="211546"/>
            <a:ext cx="1230708" cy="10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DBE5466-5FF1-4334-BC97-E9972E6A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28" y="207948"/>
            <a:ext cx="1337766" cy="10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5322FF4-4055-42D1-9F85-16E2B138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92" y="207948"/>
            <a:ext cx="1014617" cy="10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3338BC4E-4FAA-4D6E-9344-DA8DDADA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60" y="1723229"/>
            <a:ext cx="2323302" cy="10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31F9FFB-7DED-4946-99C8-F761A51A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64" y="207948"/>
            <a:ext cx="1254155" cy="10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86F2063A-6C29-41A5-87DB-219CCF0F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35" y="1853416"/>
            <a:ext cx="1895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3DB49277-28C5-4479-B1D3-BA29CD04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164" r="61024" b="20463"/>
          <a:stretch/>
        </p:blipFill>
        <p:spPr bwMode="auto">
          <a:xfrm>
            <a:off x="6510" y="0"/>
            <a:ext cx="3240360" cy="33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5410944" cy="374441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Kental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pekat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Suhu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38 °C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tergantung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oksigen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Volume 5-6 Liter (L); 4-5 Liter (P)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4027C4-3D1C-4CB9-97F3-D0D138DF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6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42108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medium transport.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air (91-92%)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(8-9 %)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Protein (7%),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terlarut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(1,5%)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almbumin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globulin, factor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pembekuan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enzim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unsur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organik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lemak,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fosfolipid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kolesterol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glukosa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terlarut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Elektrolit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Gas,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Sampah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buangan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lain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085801-556D-4682-A52C-D05F089D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0200"/>
            <a:ext cx="2012845" cy="32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4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keseimbangan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volume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albumin, globulin, fibrinogen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Albumin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diproduksi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sebgai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transport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proteinuntuk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beberapa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hormon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steroid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asam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lemak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Globulin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antibodi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melawan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virus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bakteri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membantu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transport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lemak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lain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Fibrinogen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membantu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pembekuan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darah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039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2647</TotalTime>
  <Words>2913</Words>
  <Application>Microsoft Office PowerPoint</Application>
  <PresentationFormat>On-screen Show (4:3)</PresentationFormat>
  <Paragraphs>440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Calibri Light</vt:lpstr>
      <vt:lpstr>Century Gothic</vt:lpstr>
      <vt:lpstr>Open Sans</vt:lpstr>
      <vt:lpstr>Times New Roman</vt:lpstr>
      <vt:lpstr>Verdana</vt:lpstr>
      <vt:lpstr>1_Office Theme</vt:lpstr>
      <vt:lpstr>2_Office Theme</vt:lpstr>
      <vt:lpstr>Gallery</vt:lpstr>
      <vt:lpstr>Office Theme</vt:lpstr>
      <vt:lpstr>Gangguan Sistem Hematologi</vt:lpstr>
      <vt:lpstr>PowerPoint Presentation</vt:lpstr>
      <vt:lpstr>Pendahuluan Sistem Hematologi</vt:lpstr>
      <vt:lpstr>Fungsi darah</vt:lpstr>
      <vt:lpstr>PowerPoint Presentation</vt:lpstr>
      <vt:lpstr>Komponen darah</vt:lpstr>
      <vt:lpstr>Karakteristik Darah</vt:lpstr>
      <vt:lpstr>Plasma</vt:lpstr>
      <vt:lpstr>Protein</vt:lpstr>
      <vt:lpstr>Sel Darah</vt:lpstr>
      <vt:lpstr>Jenis Sel Darah</vt:lpstr>
      <vt:lpstr>PEMBENTUKAN DARAH</vt:lpstr>
      <vt:lpstr>PowerPoint Presentation</vt:lpstr>
      <vt:lpstr>PowerPoint Presentation</vt:lpstr>
      <vt:lpstr>PowerPoint Presentation</vt:lpstr>
      <vt:lpstr>PowerPoint Presentation</vt:lpstr>
      <vt:lpstr>Gangguan Sistem Hematologi</vt:lpstr>
      <vt:lpstr>Anemia</vt:lpstr>
      <vt:lpstr>Anemia</vt:lpstr>
      <vt:lpstr>Recomendasi kadar Hb</vt:lpstr>
      <vt:lpstr>KLASIFIKASI ANEMIA</vt:lpstr>
      <vt:lpstr>Anemia Defisiensi Besi</vt:lpstr>
      <vt:lpstr>PowerPoint Presentation</vt:lpstr>
      <vt:lpstr>Anemia Defisensi Folat</vt:lpstr>
      <vt:lpstr>ANEMIA DEFISIENSI karena PENYAKIT KRONIK</vt:lpstr>
      <vt:lpstr>ANEMIA DEFISIENSI  ANEMIA MEGALOBLASTIK </vt:lpstr>
      <vt:lpstr>PowerPoint Presentation</vt:lpstr>
      <vt:lpstr>ANEMIA DEFISIENSI  ANEMIA PERNISIOSA </vt:lpstr>
      <vt:lpstr>ANEMIA HIPOPROLIFERATIF</vt:lpstr>
      <vt:lpstr>Thalasemia</vt:lpstr>
      <vt:lpstr>ANEMIA KEHILANGAN DARAH BERLEBIHAN</vt:lpstr>
      <vt:lpstr>KLASIFIKASI ANEMIA BERDASAR MORFOLOGI ERITROSIT</vt:lpstr>
      <vt:lpstr>Anemia Normositik Normokrom</vt:lpstr>
      <vt:lpstr>Anemia Makrositik Nomokrom</vt:lpstr>
      <vt:lpstr>Anemia Mikrositik Nomokrom</vt:lpstr>
      <vt:lpstr>Pengaruh anemia dalam kehamilan</vt:lpstr>
      <vt:lpstr>POLISITEMIA</vt:lpstr>
      <vt:lpstr>POLISITEMIA </vt:lpstr>
      <vt:lpstr>POLISITEMIA VERA</vt:lpstr>
      <vt:lpstr>Diagnosis Polisitemia Vera:</vt:lpstr>
      <vt:lpstr>POLISITEMIA SEKUNDER</vt:lpstr>
      <vt:lpstr>POLISITEMIA RELATIF</vt:lpstr>
      <vt:lpstr>Kelainan Leukosit</vt:lpstr>
      <vt:lpstr>Fungsi leukosit</vt:lpstr>
      <vt:lpstr>Kelainan Leukosit</vt:lpstr>
      <vt:lpstr>Akut leukemia</vt:lpstr>
      <vt:lpstr>Sindrom leukemia akut</vt:lpstr>
      <vt:lpstr>Leukemia Kronik</vt:lpstr>
      <vt:lpstr>Penyakit sistem limfatik</vt:lpstr>
      <vt:lpstr>Karakteristik kelenjar getah bening</vt:lpstr>
      <vt:lpstr>Limfoma Maligna</vt:lpstr>
      <vt:lpstr>Penyakit Hodgkin</vt:lpstr>
      <vt:lpstr>Limfoma Non Hodgkin</vt:lpstr>
      <vt:lpstr>Gangguan koagulasi</vt:lpstr>
      <vt:lpstr>Gangguan koagulasi:  Kecenderungan perdarahan, trombosis, emboli</vt:lpstr>
      <vt:lpstr>Perdarahan: riwayat</vt:lpstr>
      <vt:lpstr>Perdarahan </vt:lpstr>
      <vt:lpstr>Perdarahan: temuan fisik</vt:lpstr>
      <vt:lpstr>PowerPoint Presentation</vt:lpstr>
      <vt:lpstr>PowerPoint Presentation</vt:lpstr>
      <vt:lpstr>Gangguan Trombosit</vt:lpstr>
      <vt:lpstr>Penyakit atau Keadaan yang berhubungan dengan Trombositopenia</vt:lpstr>
      <vt:lpstr>Penyakit atau Keadaan yang mempengaruhi perubahan fungsi trombosit</vt:lpstr>
      <vt:lpstr>Trombositosis dan trombositemia</vt:lpstr>
      <vt:lpstr>Trombositopeni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dwi sujadir</cp:lastModifiedBy>
  <cp:revision>188</cp:revision>
  <dcterms:created xsi:type="dcterms:W3CDTF">2018-06-25T02:53:09Z</dcterms:created>
  <dcterms:modified xsi:type="dcterms:W3CDTF">2022-01-08T16:17:35Z</dcterms:modified>
</cp:coreProperties>
</file>